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282020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4B526F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60" y="9258300"/>
            <a:ext cx="2857499" cy="6000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282020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4B526F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57499" cy="6000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282020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282020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7623" y="716697"/>
            <a:ext cx="13199989" cy="25736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282020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6960" y="2146090"/>
            <a:ext cx="16108680" cy="5607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4B526F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5.jpg"/><Relationship Id="rId4" Type="http://schemas.openxmlformats.org/officeDocument/2006/relationships/image" Target="../media/image15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5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5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0.png"/><Relationship Id="rId4" Type="http://schemas.openxmlformats.org/officeDocument/2006/relationships/image" Target="../media/image5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jpg"/><Relationship Id="rId4" Type="http://schemas.openxmlformats.org/officeDocument/2006/relationships/image" Target="../media/image21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7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3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g"/><Relationship Id="rId3" Type="http://schemas.openxmlformats.org/officeDocument/2006/relationships/image" Target="../media/image25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6.png"/><Relationship Id="rId4" Type="http://schemas.openxmlformats.org/officeDocument/2006/relationships/image" Target="../media/image5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jp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9.png"/><Relationship Id="rId4" Type="http://schemas.openxmlformats.org/officeDocument/2006/relationships/image" Target="../media/image10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12.jpg"/><Relationship Id="rId4" Type="http://schemas.openxmlformats.org/officeDocument/2006/relationships/image" Target="../media/image13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297" y="9258300"/>
            <a:ext cx="2857499" cy="60007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4138030" y="5471474"/>
            <a:ext cx="4150360" cy="4815840"/>
            <a:chOff x="14138030" y="5471474"/>
            <a:chExt cx="4150360" cy="4815840"/>
          </a:xfrm>
        </p:grpSpPr>
        <p:sp>
          <p:nvSpPr>
            <p:cNvPr id="4" name="object 4" descr=""/>
            <p:cNvSpPr/>
            <p:nvPr/>
          </p:nvSpPr>
          <p:spPr>
            <a:xfrm>
              <a:off x="15785948" y="5471474"/>
              <a:ext cx="2502535" cy="4815840"/>
            </a:xfrm>
            <a:custGeom>
              <a:avLst/>
              <a:gdLst/>
              <a:ahLst/>
              <a:cxnLst/>
              <a:rect l="l" t="t" r="r" b="b"/>
              <a:pathLst>
                <a:path w="2502534" h="4815840">
                  <a:moveTo>
                    <a:pt x="2502052" y="4815525"/>
                  </a:moveTo>
                  <a:lnTo>
                    <a:pt x="432883" y="4815525"/>
                  </a:lnTo>
                  <a:lnTo>
                    <a:pt x="415447" y="4785735"/>
                  </a:lnTo>
                  <a:lnTo>
                    <a:pt x="393672" y="4747635"/>
                  </a:lnTo>
                  <a:lnTo>
                    <a:pt x="372428" y="4709535"/>
                  </a:lnTo>
                  <a:lnTo>
                    <a:pt x="351719" y="4671435"/>
                  </a:lnTo>
                  <a:lnTo>
                    <a:pt x="331549" y="4620635"/>
                  </a:lnTo>
                  <a:lnTo>
                    <a:pt x="311924" y="4582535"/>
                  </a:lnTo>
                  <a:lnTo>
                    <a:pt x="292848" y="4544435"/>
                  </a:lnTo>
                  <a:lnTo>
                    <a:pt x="274327" y="4506335"/>
                  </a:lnTo>
                  <a:lnTo>
                    <a:pt x="256365" y="4455535"/>
                  </a:lnTo>
                  <a:lnTo>
                    <a:pt x="238966" y="4417435"/>
                  </a:lnTo>
                  <a:lnTo>
                    <a:pt x="222137" y="4379335"/>
                  </a:lnTo>
                  <a:lnTo>
                    <a:pt x="205881" y="4328535"/>
                  </a:lnTo>
                  <a:lnTo>
                    <a:pt x="190203" y="4290435"/>
                  </a:lnTo>
                  <a:lnTo>
                    <a:pt x="175108" y="4252335"/>
                  </a:lnTo>
                  <a:lnTo>
                    <a:pt x="160602" y="4201535"/>
                  </a:lnTo>
                  <a:lnTo>
                    <a:pt x="146688" y="4163435"/>
                  </a:lnTo>
                  <a:lnTo>
                    <a:pt x="133372" y="4112635"/>
                  </a:lnTo>
                  <a:lnTo>
                    <a:pt x="120659" y="4074535"/>
                  </a:lnTo>
                  <a:lnTo>
                    <a:pt x="108553" y="4023735"/>
                  </a:lnTo>
                  <a:lnTo>
                    <a:pt x="97059" y="3985635"/>
                  </a:lnTo>
                  <a:lnTo>
                    <a:pt x="86182" y="3934835"/>
                  </a:lnTo>
                  <a:lnTo>
                    <a:pt x="75927" y="3884035"/>
                  </a:lnTo>
                  <a:lnTo>
                    <a:pt x="66298" y="3845935"/>
                  </a:lnTo>
                  <a:lnTo>
                    <a:pt x="57301" y="3795135"/>
                  </a:lnTo>
                  <a:lnTo>
                    <a:pt x="48940" y="3757035"/>
                  </a:lnTo>
                  <a:lnTo>
                    <a:pt x="41221" y="3706235"/>
                  </a:lnTo>
                  <a:lnTo>
                    <a:pt x="34147" y="3655435"/>
                  </a:lnTo>
                  <a:lnTo>
                    <a:pt x="27724" y="3617335"/>
                  </a:lnTo>
                  <a:lnTo>
                    <a:pt x="21957" y="3566535"/>
                  </a:lnTo>
                  <a:lnTo>
                    <a:pt x="16850" y="3515735"/>
                  </a:lnTo>
                  <a:lnTo>
                    <a:pt x="12408" y="3464935"/>
                  </a:lnTo>
                  <a:lnTo>
                    <a:pt x="8637" y="3426835"/>
                  </a:lnTo>
                  <a:lnTo>
                    <a:pt x="5540" y="3376035"/>
                  </a:lnTo>
                  <a:lnTo>
                    <a:pt x="3123" y="3325235"/>
                  </a:lnTo>
                  <a:lnTo>
                    <a:pt x="1391" y="3274435"/>
                  </a:lnTo>
                  <a:lnTo>
                    <a:pt x="348" y="3223635"/>
                  </a:lnTo>
                  <a:lnTo>
                    <a:pt x="0" y="3185535"/>
                  </a:lnTo>
                  <a:lnTo>
                    <a:pt x="348" y="3134735"/>
                  </a:lnTo>
                  <a:lnTo>
                    <a:pt x="1391" y="3083935"/>
                  </a:lnTo>
                  <a:lnTo>
                    <a:pt x="3123" y="3033135"/>
                  </a:lnTo>
                  <a:lnTo>
                    <a:pt x="5540" y="2982335"/>
                  </a:lnTo>
                  <a:lnTo>
                    <a:pt x="8637" y="2944235"/>
                  </a:lnTo>
                  <a:lnTo>
                    <a:pt x="12408" y="2893435"/>
                  </a:lnTo>
                  <a:lnTo>
                    <a:pt x="16850" y="2842635"/>
                  </a:lnTo>
                  <a:lnTo>
                    <a:pt x="21957" y="2791835"/>
                  </a:lnTo>
                  <a:lnTo>
                    <a:pt x="27724" y="2753735"/>
                  </a:lnTo>
                  <a:lnTo>
                    <a:pt x="34147" y="2702935"/>
                  </a:lnTo>
                  <a:lnTo>
                    <a:pt x="41221" y="2652135"/>
                  </a:lnTo>
                  <a:lnTo>
                    <a:pt x="48940" y="2614035"/>
                  </a:lnTo>
                  <a:lnTo>
                    <a:pt x="57301" y="2563235"/>
                  </a:lnTo>
                  <a:lnTo>
                    <a:pt x="66298" y="2512435"/>
                  </a:lnTo>
                  <a:lnTo>
                    <a:pt x="75927" y="2474335"/>
                  </a:lnTo>
                  <a:lnTo>
                    <a:pt x="86182" y="2423535"/>
                  </a:lnTo>
                  <a:lnTo>
                    <a:pt x="97059" y="2385435"/>
                  </a:lnTo>
                  <a:lnTo>
                    <a:pt x="108553" y="2334635"/>
                  </a:lnTo>
                  <a:lnTo>
                    <a:pt x="120659" y="2296535"/>
                  </a:lnTo>
                  <a:lnTo>
                    <a:pt x="133372" y="2245735"/>
                  </a:lnTo>
                  <a:lnTo>
                    <a:pt x="146688" y="2207635"/>
                  </a:lnTo>
                  <a:lnTo>
                    <a:pt x="160602" y="2156835"/>
                  </a:lnTo>
                  <a:lnTo>
                    <a:pt x="175108" y="2118735"/>
                  </a:lnTo>
                  <a:lnTo>
                    <a:pt x="190203" y="2067935"/>
                  </a:lnTo>
                  <a:lnTo>
                    <a:pt x="205881" y="2029835"/>
                  </a:lnTo>
                  <a:lnTo>
                    <a:pt x="222137" y="1979035"/>
                  </a:lnTo>
                  <a:lnTo>
                    <a:pt x="238966" y="1940935"/>
                  </a:lnTo>
                  <a:lnTo>
                    <a:pt x="256365" y="1902835"/>
                  </a:lnTo>
                  <a:lnTo>
                    <a:pt x="274327" y="1852035"/>
                  </a:lnTo>
                  <a:lnTo>
                    <a:pt x="292848" y="1813935"/>
                  </a:lnTo>
                  <a:lnTo>
                    <a:pt x="311924" y="1775835"/>
                  </a:lnTo>
                  <a:lnTo>
                    <a:pt x="331549" y="1737735"/>
                  </a:lnTo>
                  <a:lnTo>
                    <a:pt x="351719" y="1686935"/>
                  </a:lnTo>
                  <a:lnTo>
                    <a:pt x="372428" y="1648835"/>
                  </a:lnTo>
                  <a:lnTo>
                    <a:pt x="393672" y="1610735"/>
                  </a:lnTo>
                  <a:lnTo>
                    <a:pt x="415447" y="1572635"/>
                  </a:lnTo>
                  <a:lnTo>
                    <a:pt x="437747" y="1534535"/>
                  </a:lnTo>
                  <a:lnTo>
                    <a:pt x="460567" y="1496435"/>
                  </a:lnTo>
                  <a:lnTo>
                    <a:pt x="483903" y="1458335"/>
                  </a:lnTo>
                  <a:lnTo>
                    <a:pt x="507749" y="1420235"/>
                  </a:lnTo>
                  <a:lnTo>
                    <a:pt x="532102" y="1382135"/>
                  </a:lnTo>
                  <a:lnTo>
                    <a:pt x="556956" y="1344035"/>
                  </a:lnTo>
                  <a:lnTo>
                    <a:pt x="582306" y="1305935"/>
                  </a:lnTo>
                  <a:lnTo>
                    <a:pt x="608147" y="1267835"/>
                  </a:lnTo>
                  <a:lnTo>
                    <a:pt x="634475" y="1229735"/>
                  </a:lnTo>
                  <a:lnTo>
                    <a:pt x="661286" y="1191635"/>
                  </a:lnTo>
                  <a:lnTo>
                    <a:pt x="688573" y="1166235"/>
                  </a:lnTo>
                  <a:lnTo>
                    <a:pt x="716332" y="1128135"/>
                  </a:lnTo>
                  <a:lnTo>
                    <a:pt x="744559" y="1090035"/>
                  </a:lnTo>
                  <a:lnTo>
                    <a:pt x="773248" y="1051935"/>
                  </a:lnTo>
                  <a:lnTo>
                    <a:pt x="802395" y="1026535"/>
                  </a:lnTo>
                  <a:lnTo>
                    <a:pt x="831995" y="988435"/>
                  </a:lnTo>
                  <a:lnTo>
                    <a:pt x="862043" y="950335"/>
                  </a:lnTo>
                  <a:lnTo>
                    <a:pt x="892534" y="924935"/>
                  </a:lnTo>
                  <a:lnTo>
                    <a:pt x="923464" y="886835"/>
                  </a:lnTo>
                  <a:lnTo>
                    <a:pt x="954827" y="861435"/>
                  </a:lnTo>
                  <a:lnTo>
                    <a:pt x="986619" y="823335"/>
                  </a:lnTo>
                  <a:lnTo>
                    <a:pt x="1018834" y="797935"/>
                  </a:lnTo>
                  <a:lnTo>
                    <a:pt x="1051469" y="759835"/>
                  </a:lnTo>
                  <a:lnTo>
                    <a:pt x="1117977" y="709035"/>
                  </a:lnTo>
                  <a:lnTo>
                    <a:pt x="1151841" y="670935"/>
                  </a:lnTo>
                  <a:lnTo>
                    <a:pt x="1220762" y="620135"/>
                  </a:lnTo>
                  <a:lnTo>
                    <a:pt x="1291244" y="569335"/>
                  </a:lnTo>
                  <a:lnTo>
                    <a:pt x="1327058" y="531235"/>
                  </a:lnTo>
                  <a:lnTo>
                    <a:pt x="1399808" y="480435"/>
                  </a:lnTo>
                  <a:lnTo>
                    <a:pt x="1511666" y="404235"/>
                  </a:lnTo>
                  <a:lnTo>
                    <a:pt x="1549662" y="391535"/>
                  </a:lnTo>
                  <a:lnTo>
                    <a:pt x="1665710" y="315335"/>
                  </a:lnTo>
                  <a:lnTo>
                    <a:pt x="1705063" y="302635"/>
                  </a:lnTo>
                  <a:lnTo>
                    <a:pt x="1784748" y="251835"/>
                  </a:lnTo>
                  <a:lnTo>
                    <a:pt x="1825069" y="239135"/>
                  </a:lnTo>
                  <a:lnTo>
                    <a:pt x="1865703" y="213735"/>
                  </a:lnTo>
                  <a:lnTo>
                    <a:pt x="1906645" y="201035"/>
                  </a:lnTo>
                  <a:lnTo>
                    <a:pt x="1947891" y="175635"/>
                  </a:lnTo>
                  <a:lnTo>
                    <a:pt x="1989435" y="162935"/>
                  </a:lnTo>
                  <a:lnTo>
                    <a:pt x="2031272" y="137535"/>
                  </a:lnTo>
                  <a:lnTo>
                    <a:pt x="2201462" y="86735"/>
                  </a:lnTo>
                  <a:lnTo>
                    <a:pt x="2244696" y="61335"/>
                  </a:lnTo>
                  <a:lnTo>
                    <a:pt x="2420227" y="10535"/>
                  </a:lnTo>
                  <a:lnTo>
                    <a:pt x="2464735" y="10535"/>
                  </a:lnTo>
                  <a:lnTo>
                    <a:pt x="2502052" y="0"/>
                  </a:lnTo>
                  <a:lnTo>
                    <a:pt x="2502052" y="4815525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38030" y="7121825"/>
              <a:ext cx="3499290" cy="3165176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08216" y="1168556"/>
            <a:ext cx="3724598" cy="369448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16597" y="4812890"/>
            <a:ext cx="15743555" cy="4083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83255" marR="5080" indent="-1384935">
              <a:lnSpc>
                <a:spcPct val="100000"/>
              </a:lnSpc>
              <a:spcBef>
                <a:spcPts val="100"/>
              </a:spcBef>
            </a:pPr>
            <a:r>
              <a:rPr dirty="0" sz="6000" spc="-280">
                <a:solidFill>
                  <a:srgbClr val="282829"/>
                </a:solidFill>
                <a:latin typeface="Arial Black"/>
                <a:cs typeface="Arial Black"/>
              </a:rPr>
              <a:t>Program</a:t>
            </a:r>
            <a:r>
              <a:rPr dirty="0" sz="6000" spc="-425">
                <a:solidFill>
                  <a:srgbClr val="282829"/>
                </a:solidFill>
                <a:latin typeface="Arial Black"/>
                <a:cs typeface="Arial Black"/>
              </a:rPr>
              <a:t> </a:t>
            </a:r>
            <a:r>
              <a:rPr dirty="0" sz="6000" spc="-270">
                <a:solidFill>
                  <a:srgbClr val="282829"/>
                </a:solidFill>
                <a:latin typeface="Arial Black"/>
                <a:cs typeface="Arial Black"/>
              </a:rPr>
              <a:t>rozwijania</a:t>
            </a:r>
            <a:r>
              <a:rPr dirty="0" sz="6000" spc="-425">
                <a:solidFill>
                  <a:srgbClr val="282829"/>
                </a:solidFill>
                <a:latin typeface="Arial Black"/>
                <a:cs typeface="Arial Black"/>
              </a:rPr>
              <a:t> </a:t>
            </a:r>
            <a:r>
              <a:rPr dirty="0" sz="6000" spc="-320">
                <a:solidFill>
                  <a:srgbClr val="282829"/>
                </a:solidFill>
                <a:latin typeface="Arial Black"/>
                <a:cs typeface="Arial Black"/>
              </a:rPr>
              <a:t>umiejętności</a:t>
            </a:r>
            <a:r>
              <a:rPr dirty="0" sz="6000" spc="-425">
                <a:solidFill>
                  <a:srgbClr val="282829"/>
                </a:solidFill>
                <a:latin typeface="Arial Black"/>
                <a:cs typeface="Arial Black"/>
              </a:rPr>
              <a:t> </a:t>
            </a:r>
            <a:r>
              <a:rPr dirty="0" sz="6000" spc="-295">
                <a:solidFill>
                  <a:srgbClr val="282829"/>
                </a:solidFill>
                <a:latin typeface="Arial Black"/>
                <a:cs typeface="Arial Black"/>
              </a:rPr>
              <a:t>dla </a:t>
            </a:r>
            <a:r>
              <a:rPr dirty="0" sz="6000" spc="-360">
                <a:solidFill>
                  <a:srgbClr val="282829"/>
                </a:solidFill>
                <a:latin typeface="Arial Black"/>
                <a:cs typeface="Arial Black"/>
              </a:rPr>
              <a:t>pracowników</a:t>
            </a:r>
            <a:r>
              <a:rPr dirty="0" sz="6000" spc="-445">
                <a:solidFill>
                  <a:srgbClr val="282829"/>
                </a:solidFill>
                <a:latin typeface="Arial Black"/>
                <a:cs typeface="Arial Black"/>
              </a:rPr>
              <a:t> </a:t>
            </a:r>
            <a:r>
              <a:rPr dirty="0" sz="6000" spc="-360">
                <a:solidFill>
                  <a:srgbClr val="282829"/>
                </a:solidFill>
                <a:latin typeface="Arial Black"/>
                <a:cs typeface="Arial Black"/>
              </a:rPr>
              <a:t>młodzieżowych</a:t>
            </a:r>
            <a:endParaRPr sz="6000">
              <a:latin typeface="Arial Black"/>
              <a:cs typeface="Arial Black"/>
            </a:endParaRPr>
          </a:p>
          <a:p>
            <a:pPr marL="12700" marR="4533265">
              <a:lnSpc>
                <a:spcPts val="5250"/>
              </a:lnSpc>
              <a:spcBef>
                <a:spcPts val="1895"/>
              </a:spcBef>
            </a:pPr>
            <a:r>
              <a:rPr dirty="0" sz="4400" spc="-250">
                <a:solidFill>
                  <a:srgbClr val="282829"/>
                </a:solidFill>
                <a:latin typeface="Arial Black"/>
                <a:cs typeface="Arial Black"/>
              </a:rPr>
              <a:t>Budowanie</a:t>
            </a:r>
            <a:r>
              <a:rPr dirty="0" sz="4400" spc="-305">
                <a:solidFill>
                  <a:srgbClr val="282829"/>
                </a:solidFill>
                <a:latin typeface="Arial Black"/>
                <a:cs typeface="Arial Black"/>
              </a:rPr>
              <a:t> </a:t>
            </a:r>
            <a:r>
              <a:rPr dirty="0" sz="4400" spc="-240">
                <a:solidFill>
                  <a:srgbClr val="282829"/>
                </a:solidFill>
                <a:latin typeface="Arial Black"/>
                <a:cs typeface="Arial Black"/>
              </a:rPr>
              <a:t>umiejętności</a:t>
            </a:r>
            <a:r>
              <a:rPr dirty="0" sz="4400" spc="-300">
                <a:solidFill>
                  <a:srgbClr val="282829"/>
                </a:solidFill>
                <a:latin typeface="Arial Black"/>
                <a:cs typeface="Arial Black"/>
              </a:rPr>
              <a:t> </a:t>
            </a:r>
            <a:r>
              <a:rPr dirty="0" sz="4400" spc="-275">
                <a:solidFill>
                  <a:srgbClr val="282829"/>
                </a:solidFill>
                <a:latin typeface="Arial Black"/>
                <a:cs typeface="Arial Black"/>
              </a:rPr>
              <a:t>samodzielnego </a:t>
            </a:r>
            <a:r>
              <a:rPr dirty="0" sz="4400" spc="-200">
                <a:solidFill>
                  <a:srgbClr val="282829"/>
                </a:solidFill>
                <a:latin typeface="Arial Black"/>
                <a:cs typeface="Arial Black"/>
              </a:rPr>
              <a:t>działania</a:t>
            </a:r>
            <a:r>
              <a:rPr dirty="0" sz="4400" spc="-310">
                <a:solidFill>
                  <a:srgbClr val="282829"/>
                </a:solidFill>
                <a:latin typeface="Arial Black"/>
                <a:cs typeface="Arial Black"/>
              </a:rPr>
              <a:t> </a:t>
            </a:r>
            <a:r>
              <a:rPr dirty="0" sz="4400" spc="-140">
                <a:solidFill>
                  <a:srgbClr val="282829"/>
                </a:solidFill>
                <a:latin typeface="Arial Black"/>
                <a:cs typeface="Arial Black"/>
              </a:rPr>
              <a:t>i</a:t>
            </a:r>
            <a:r>
              <a:rPr dirty="0" sz="4400" spc="-305">
                <a:solidFill>
                  <a:srgbClr val="282829"/>
                </a:solidFill>
                <a:latin typeface="Arial Black"/>
                <a:cs typeface="Arial Black"/>
              </a:rPr>
              <a:t> </a:t>
            </a:r>
            <a:r>
              <a:rPr dirty="0" sz="4400" spc="-330">
                <a:solidFill>
                  <a:srgbClr val="282829"/>
                </a:solidFill>
                <a:latin typeface="Arial Black"/>
                <a:cs typeface="Arial Black"/>
              </a:rPr>
              <a:t>życia</a:t>
            </a:r>
            <a:r>
              <a:rPr dirty="0" sz="4400" spc="-305">
                <a:solidFill>
                  <a:srgbClr val="282829"/>
                </a:solidFill>
                <a:latin typeface="Arial Black"/>
                <a:cs typeface="Arial Black"/>
              </a:rPr>
              <a:t> </a:t>
            </a:r>
            <a:r>
              <a:rPr dirty="0" sz="4400" spc="-415">
                <a:solidFill>
                  <a:srgbClr val="282829"/>
                </a:solidFill>
                <a:latin typeface="Arial Black"/>
                <a:cs typeface="Arial Black"/>
              </a:rPr>
              <a:t>w</a:t>
            </a:r>
            <a:r>
              <a:rPr dirty="0" sz="4400" spc="-305">
                <a:solidFill>
                  <a:srgbClr val="282829"/>
                </a:solidFill>
                <a:latin typeface="Arial Black"/>
                <a:cs typeface="Arial Black"/>
              </a:rPr>
              <a:t> </a:t>
            </a:r>
            <a:r>
              <a:rPr dirty="0" sz="4400" spc="-290">
                <a:solidFill>
                  <a:srgbClr val="282829"/>
                </a:solidFill>
                <a:latin typeface="Arial Black"/>
                <a:cs typeface="Arial Black"/>
              </a:rPr>
              <a:t>niezależności </a:t>
            </a:r>
            <a:r>
              <a:rPr dirty="0" sz="4400" spc="-270">
                <a:solidFill>
                  <a:srgbClr val="282829"/>
                </a:solidFill>
                <a:latin typeface="Arial Black"/>
                <a:cs typeface="Arial Black"/>
              </a:rPr>
              <a:t>Opracowane</a:t>
            </a:r>
            <a:r>
              <a:rPr dirty="0" sz="4400" spc="-315">
                <a:solidFill>
                  <a:srgbClr val="282829"/>
                </a:solidFill>
                <a:latin typeface="Arial Black"/>
                <a:cs typeface="Arial Black"/>
              </a:rPr>
              <a:t> </a:t>
            </a:r>
            <a:r>
              <a:rPr dirty="0" sz="4400" spc="-229">
                <a:solidFill>
                  <a:srgbClr val="282829"/>
                </a:solidFill>
                <a:latin typeface="Arial Black"/>
                <a:cs typeface="Arial Black"/>
              </a:rPr>
              <a:t>przez:</a:t>
            </a:r>
            <a:r>
              <a:rPr dirty="0" sz="4400" spc="-315">
                <a:solidFill>
                  <a:srgbClr val="282829"/>
                </a:solidFill>
                <a:latin typeface="Arial Black"/>
                <a:cs typeface="Arial Black"/>
              </a:rPr>
              <a:t> </a:t>
            </a:r>
            <a:r>
              <a:rPr dirty="0" sz="4400" spc="-440">
                <a:solidFill>
                  <a:srgbClr val="282829"/>
                </a:solidFill>
                <a:latin typeface="Arial Black"/>
                <a:cs typeface="Arial Black"/>
              </a:rPr>
              <a:t>OTB</a:t>
            </a:r>
            <a:r>
              <a:rPr dirty="0" sz="4400" spc="-315">
                <a:solidFill>
                  <a:srgbClr val="282829"/>
                </a:solidFill>
                <a:latin typeface="Arial Black"/>
                <a:cs typeface="Arial Black"/>
              </a:rPr>
              <a:t> </a:t>
            </a:r>
            <a:r>
              <a:rPr dirty="0" sz="4400" spc="-270">
                <a:solidFill>
                  <a:srgbClr val="282829"/>
                </a:solidFill>
                <a:latin typeface="Arial Black"/>
                <a:cs typeface="Arial Black"/>
              </a:rPr>
              <a:t>Europe</a:t>
            </a:r>
            <a:endParaRPr sz="4400">
              <a:latin typeface="Arial Black"/>
              <a:cs typeface="Arial Black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566777" cy="45938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51982" rIns="0" bIns="0" rtlCol="0" vert="horz">
            <a:spAutoFit/>
          </a:bodyPr>
          <a:lstStyle/>
          <a:p>
            <a:pPr marL="635635">
              <a:lnSpc>
                <a:spcPct val="100000"/>
              </a:lnSpc>
              <a:spcBef>
                <a:spcPts val="95"/>
              </a:spcBef>
            </a:pPr>
            <a:r>
              <a:rPr dirty="0" sz="4900" spc="-245">
                <a:latin typeface="Arial Black"/>
                <a:cs typeface="Arial Black"/>
              </a:rPr>
              <a:t>Wspieranie</a:t>
            </a:r>
            <a:r>
              <a:rPr dirty="0" sz="4900" spc="-350">
                <a:latin typeface="Arial Black"/>
                <a:cs typeface="Arial Black"/>
              </a:rPr>
              <a:t> </a:t>
            </a:r>
            <a:r>
              <a:rPr dirty="0" sz="4900" spc="-295">
                <a:latin typeface="Arial Black"/>
                <a:cs typeface="Arial Black"/>
              </a:rPr>
              <a:t>dowodów</a:t>
            </a:r>
            <a:r>
              <a:rPr dirty="0" sz="4900" spc="-350">
                <a:latin typeface="Arial Black"/>
                <a:cs typeface="Arial Black"/>
              </a:rPr>
              <a:t> </a:t>
            </a:r>
            <a:r>
              <a:rPr dirty="0" sz="4900" spc="-345">
                <a:latin typeface="Arial Black"/>
                <a:cs typeface="Arial Black"/>
              </a:rPr>
              <a:t>za</a:t>
            </a:r>
            <a:r>
              <a:rPr dirty="0" sz="4900" spc="-350">
                <a:latin typeface="Arial Black"/>
                <a:cs typeface="Arial Black"/>
              </a:rPr>
              <a:t> </a:t>
            </a:r>
            <a:r>
              <a:rPr dirty="0" sz="4900" spc="-315">
                <a:latin typeface="Arial Black"/>
                <a:cs typeface="Arial Black"/>
              </a:rPr>
              <a:t>pomocą</a:t>
            </a:r>
            <a:r>
              <a:rPr dirty="0" sz="4900" spc="-350">
                <a:latin typeface="Arial Black"/>
                <a:cs typeface="Arial Black"/>
              </a:rPr>
              <a:t> </a:t>
            </a:r>
            <a:r>
              <a:rPr dirty="0" sz="4900" spc="-280">
                <a:latin typeface="Arial Black"/>
                <a:cs typeface="Arial Black"/>
              </a:rPr>
              <a:t>danych</a:t>
            </a:r>
            <a:endParaRPr sz="490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5099" y="325033"/>
            <a:ext cx="1425778" cy="141069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4019015" y="0"/>
            <a:ext cx="4269105" cy="4215765"/>
            <a:chOff x="14019015" y="0"/>
            <a:chExt cx="4269105" cy="4215765"/>
          </a:xfrm>
        </p:grpSpPr>
        <p:sp>
          <p:nvSpPr>
            <p:cNvPr id="5" name="object 5" descr=""/>
            <p:cNvSpPr/>
            <p:nvPr/>
          </p:nvSpPr>
          <p:spPr>
            <a:xfrm>
              <a:off x="14019015" y="0"/>
              <a:ext cx="4269105" cy="4139565"/>
            </a:xfrm>
            <a:custGeom>
              <a:avLst/>
              <a:gdLst/>
              <a:ahLst/>
              <a:cxnLst/>
              <a:rect l="l" t="t" r="r" b="b"/>
              <a:pathLst>
                <a:path w="4269105" h="4139565">
                  <a:moveTo>
                    <a:pt x="0" y="0"/>
                  </a:moveTo>
                  <a:lnTo>
                    <a:pt x="4268985" y="0"/>
                  </a:lnTo>
                  <a:lnTo>
                    <a:pt x="4268985" y="4139067"/>
                  </a:lnTo>
                  <a:lnTo>
                    <a:pt x="4221573" y="4085672"/>
                  </a:lnTo>
                  <a:lnTo>
                    <a:pt x="4198815" y="4052904"/>
                  </a:lnTo>
                  <a:lnTo>
                    <a:pt x="4178936" y="4018719"/>
                  </a:lnTo>
                  <a:lnTo>
                    <a:pt x="4161776" y="3983197"/>
                  </a:lnTo>
                  <a:lnTo>
                    <a:pt x="4147177" y="3946423"/>
                  </a:lnTo>
                  <a:lnTo>
                    <a:pt x="4134979" y="3908480"/>
                  </a:lnTo>
                  <a:lnTo>
                    <a:pt x="4125022" y="3869450"/>
                  </a:lnTo>
                  <a:lnTo>
                    <a:pt x="4117148" y="3829416"/>
                  </a:lnTo>
                  <a:lnTo>
                    <a:pt x="4111196" y="3788460"/>
                  </a:lnTo>
                  <a:lnTo>
                    <a:pt x="4107008" y="3746667"/>
                  </a:lnTo>
                  <a:lnTo>
                    <a:pt x="4104424" y="3704118"/>
                  </a:lnTo>
                  <a:lnTo>
                    <a:pt x="4103284" y="3660897"/>
                  </a:lnTo>
                  <a:lnTo>
                    <a:pt x="4103430" y="3617086"/>
                  </a:lnTo>
                  <a:lnTo>
                    <a:pt x="4104701" y="3572768"/>
                  </a:lnTo>
                  <a:lnTo>
                    <a:pt x="4106940" y="3528027"/>
                  </a:lnTo>
                  <a:lnTo>
                    <a:pt x="4109985" y="3482944"/>
                  </a:lnTo>
                  <a:lnTo>
                    <a:pt x="4113678" y="3437603"/>
                  </a:lnTo>
                  <a:lnTo>
                    <a:pt x="4117860" y="3392087"/>
                  </a:lnTo>
                  <a:lnTo>
                    <a:pt x="4122370" y="3346478"/>
                  </a:lnTo>
                  <a:lnTo>
                    <a:pt x="4131741" y="3255315"/>
                  </a:lnTo>
                  <a:lnTo>
                    <a:pt x="4136283" y="3209926"/>
                  </a:lnTo>
                  <a:lnTo>
                    <a:pt x="4140516" y="3164776"/>
                  </a:lnTo>
                  <a:lnTo>
                    <a:pt x="4144281" y="3119948"/>
                  </a:lnTo>
                  <a:lnTo>
                    <a:pt x="4147419" y="3075524"/>
                  </a:lnTo>
                  <a:lnTo>
                    <a:pt x="4149770" y="3031589"/>
                  </a:lnTo>
                  <a:lnTo>
                    <a:pt x="4151176" y="2988223"/>
                  </a:lnTo>
                  <a:lnTo>
                    <a:pt x="4151476" y="2945511"/>
                  </a:lnTo>
                  <a:lnTo>
                    <a:pt x="4150511" y="2903535"/>
                  </a:lnTo>
                  <a:lnTo>
                    <a:pt x="4148123" y="2862377"/>
                  </a:lnTo>
                  <a:lnTo>
                    <a:pt x="4144150" y="2822122"/>
                  </a:lnTo>
                  <a:lnTo>
                    <a:pt x="4138435" y="2782851"/>
                  </a:lnTo>
                  <a:lnTo>
                    <a:pt x="4130818" y="2744648"/>
                  </a:lnTo>
                  <a:lnTo>
                    <a:pt x="4121139" y="2707596"/>
                  </a:lnTo>
                  <a:lnTo>
                    <a:pt x="4105253" y="2657378"/>
                  </a:lnTo>
                  <a:lnTo>
                    <a:pt x="4087738" y="2608794"/>
                  </a:lnTo>
                  <a:lnTo>
                    <a:pt x="4068613" y="2561803"/>
                  </a:lnTo>
                  <a:lnTo>
                    <a:pt x="4047897" y="2516368"/>
                  </a:lnTo>
                  <a:lnTo>
                    <a:pt x="4025607" y="2472449"/>
                  </a:lnTo>
                  <a:lnTo>
                    <a:pt x="4001763" y="2430009"/>
                  </a:lnTo>
                  <a:lnTo>
                    <a:pt x="3976382" y="2389008"/>
                  </a:lnTo>
                  <a:lnTo>
                    <a:pt x="3949483" y="2349407"/>
                  </a:lnTo>
                  <a:lnTo>
                    <a:pt x="3921085" y="2311168"/>
                  </a:lnTo>
                  <a:lnTo>
                    <a:pt x="3891206" y="2274253"/>
                  </a:lnTo>
                  <a:lnTo>
                    <a:pt x="3859864" y="2238622"/>
                  </a:lnTo>
                  <a:lnTo>
                    <a:pt x="3827077" y="2204236"/>
                  </a:lnTo>
                  <a:lnTo>
                    <a:pt x="3792865" y="2171058"/>
                  </a:lnTo>
                  <a:lnTo>
                    <a:pt x="3757244" y="2139047"/>
                  </a:lnTo>
                  <a:lnTo>
                    <a:pt x="3720235" y="2108167"/>
                  </a:lnTo>
                  <a:lnTo>
                    <a:pt x="3681855" y="2078377"/>
                  </a:lnTo>
                  <a:lnTo>
                    <a:pt x="3642123" y="2049640"/>
                  </a:lnTo>
                  <a:lnTo>
                    <a:pt x="3601056" y="2021915"/>
                  </a:lnTo>
                  <a:lnTo>
                    <a:pt x="3558674" y="1995166"/>
                  </a:lnTo>
                  <a:lnTo>
                    <a:pt x="3514995" y="1969353"/>
                  </a:lnTo>
                  <a:lnTo>
                    <a:pt x="3470036" y="1944437"/>
                  </a:lnTo>
                  <a:lnTo>
                    <a:pt x="3384507" y="1899077"/>
                  </a:lnTo>
                  <a:lnTo>
                    <a:pt x="3340241" y="1874850"/>
                  </a:lnTo>
                  <a:lnTo>
                    <a:pt x="3296127" y="1849188"/>
                  </a:lnTo>
                  <a:lnTo>
                    <a:pt x="3253030" y="1821784"/>
                  </a:lnTo>
                  <a:lnTo>
                    <a:pt x="3211813" y="1792337"/>
                  </a:lnTo>
                  <a:lnTo>
                    <a:pt x="3173343" y="1760541"/>
                  </a:lnTo>
                  <a:lnTo>
                    <a:pt x="3138483" y="1726093"/>
                  </a:lnTo>
                  <a:lnTo>
                    <a:pt x="3108099" y="1688689"/>
                  </a:lnTo>
                  <a:lnTo>
                    <a:pt x="3082123" y="1649272"/>
                  </a:lnTo>
                  <a:lnTo>
                    <a:pt x="3059188" y="1608421"/>
                  </a:lnTo>
                  <a:lnTo>
                    <a:pt x="3038923" y="1566317"/>
                  </a:lnTo>
                  <a:lnTo>
                    <a:pt x="3020962" y="1523143"/>
                  </a:lnTo>
                  <a:lnTo>
                    <a:pt x="3004934" y="1479080"/>
                  </a:lnTo>
                  <a:lnTo>
                    <a:pt x="2990472" y="1434309"/>
                  </a:lnTo>
                  <a:lnTo>
                    <a:pt x="2977207" y="1389012"/>
                  </a:lnTo>
                  <a:lnTo>
                    <a:pt x="2964769" y="1343372"/>
                  </a:lnTo>
                  <a:lnTo>
                    <a:pt x="2952792" y="1297569"/>
                  </a:lnTo>
                  <a:lnTo>
                    <a:pt x="2940905" y="1251785"/>
                  </a:lnTo>
                  <a:lnTo>
                    <a:pt x="2928740" y="1206203"/>
                  </a:lnTo>
                  <a:lnTo>
                    <a:pt x="2915929" y="1161004"/>
                  </a:lnTo>
                  <a:lnTo>
                    <a:pt x="2902104" y="1116369"/>
                  </a:lnTo>
                  <a:lnTo>
                    <a:pt x="2886894" y="1072480"/>
                  </a:lnTo>
                  <a:lnTo>
                    <a:pt x="2869932" y="1029519"/>
                  </a:lnTo>
                  <a:lnTo>
                    <a:pt x="2850850" y="987668"/>
                  </a:lnTo>
                  <a:lnTo>
                    <a:pt x="2829278" y="947109"/>
                  </a:lnTo>
                  <a:lnTo>
                    <a:pt x="2804848" y="908022"/>
                  </a:lnTo>
                  <a:lnTo>
                    <a:pt x="2777191" y="870590"/>
                  </a:lnTo>
                  <a:lnTo>
                    <a:pt x="2745938" y="834995"/>
                  </a:lnTo>
                  <a:lnTo>
                    <a:pt x="2710722" y="801418"/>
                  </a:lnTo>
                  <a:lnTo>
                    <a:pt x="2673731" y="771138"/>
                  </a:lnTo>
                  <a:lnTo>
                    <a:pt x="2635347" y="743389"/>
                  </a:lnTo>
                  <a:lnTo>
                    <a:pt x="2595650" y="718042"/>
                  </a:lnTo>
                  <a:lnTo>
                    <a:pt x="2554723" y="694967"/>
                  </a:lnTo>
                  <a:lnTo>
                    <a:pt x="2512650" y="674038"/>
                  </a:lnTo>
                  <a:lnTo>
                    <a:pt x="2469511" y="655124"/>
                  </a:lnTo>
                  <a:lnTo>
                    <a:pt x="2425390" y="638098"/>
                  </a:lnTo>
                  <a:lnTo>
                    <a:pt x="2380369" y="622832"/>
                  </a:lnTo>
                  <a:lnTo>
                    <a:pt x="2334529" y="609196"/>
                  </a:lnTo>
                  <a:lnTo>
                    <a:pt x="2287954" y="597062"/>
                  </a:lnTo>
                  <a:lnTo>
                    <a:pt x="2240725" y="586302"/>
                  </a:lnTo>
                  <a:lnTo>
                    <a:pt x="2192925" y="576787"/>
                  </a:lnTo>
                  <a:lnTo>
                    <a:pt x="2144637" y="568388"/>
                  </a:lnTo>
                  <a:lnTo>
                    <a:pt x="2095942" y="560978"/>
                  </a:lnTo>
                  <a:lnTo>
                    <a:pt x="2046923" y="554428"/>
                  </a:lnTo>
                  <a:lnTo>
                    <a:pt x="1997662" y="548608"/>
                  </a:lnTo>
                  <a:lnTo>
                    <a:pt x="1898744" y="538649"/>
                  </a:lnTo>
                  <a:lnTo>
                    <a:pt x="1604746" y="512955"/>
                  </a:lnTo>
                  <a:lnTo>
                    <a:pt x="1557013" y="507934"/>
                  </a:lnTo>
                  <a:lnTo>
                    <a:pt x="1509861" y="502358"/>
                  </a:lnTo>
                  <a:lnTo>
                    <a:pt x="1463373" y="496101"/>
                  </a:lnTo>
                  <a:lnTo>
                    <a:pt x="1417630" y="489032"/>
                  </a:lnTo>
                  <a:lnTo>
                    <a:pt x="1372716" y="481024"/>
                  </a:lnTo>
                  <a:lnTo>
                    <a:pt x="1322781" y="471113"/>
                  </a:lnTo>
                  <a:lnTo>
                    <a:pt x="1272740" y="460494"/>
                  </a:lnTo>
                  <a:lnTo>
                    <a:pt x="1222623" y="449194"/>
                  </a:lnTo>
                  <a:lnTo>
                    <a:pt x="1172462" y="437243"/>
                  </a:lnTo>
                  <a:lnTo>
                    <a:pt x="1122285" y="424668"/>
                  </a:lnTo>
                  <a:lnTo>
                    <a:pt x="1072123" y="411498"/>
                  </a:lnTo>
                  <a:lnTo>
                    <a:pt x="1022005" y="397762"/>
                  </a:lnTo>
                  <a:lnTo>
                    <a:pt x="971963" y="383488"/>
                  </a:lnTo>
                  <a:lnTo>
                    <a:pt x="922026" y="368705"/>
                  </a:lnTo>
                  <a:lnTo>
                    <a:pt x="872225" y="353441"/>
                  </a:lnTo>
                  <a:lnTo>
                    <a:pt x="773147" y="321583"/>
                  </a:lnTo>
                  <a:lnTo>
                    <a:pt x="674972" y="288143"/>
                  </a:lnTo>
                  <a:lnTo>
                    <a:pt x="577939" y="253349"/>
                  </a:lnTo>
                  <a:lnTo>
                    <a:pt x="461708" y="209852"/>
                  </a:lnTo>
                  <a:lnTo>
                    <a:pt x="365415" y="175473"/>
                  </a:lnTo>
                  <a:lnTo>
                    <a:pt x="324812" y="160356"/>
                  </a:lnTo>
                  <a:lnTo>
                    <a:pt x="281463" y="143524"/>
                  </a:lnTo>
                  <a:lnTo>
                    <a:pt x="236270" y="125045"/>
                  </a:lnTo>
                  <a:lnTo>
                    <a:pt x="190138" y="104986"/>
                  </a:lnTo>
                  <a:lnTo>
                    <a:pt x="143969" y="83416"/>
                  </a:lnTo>
                  <a:lnTo>
                    <a:pt x="98667" y="60402"/>
                  </a:lnTo>
                  <a:lnTo>
                    <a:pt x="55137" y="36014"/>
                  </a:lnTo>
                  <a:lnTo>
                    <a:pt x="14280" y="10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4020561" y="11646"/>
              <a:ext cx="4267835" cy="4203700"/>
            </a:xfrm>
            <a:custGeom>
              <a:avLst/>
              <a:gdLst/>
              <a:ahLst/>
              <a:cxnLst/>
              <a:rect l="l" t="t" r="r" b="b"/>
              <a:pathLst>
                <a:path w="4267834" h="4203700">
                  <a:moveTo>
                    <a:pt x="1056180" y="177799"/>
                  </a:moveTo>
                  <a:lnTo>
                    <a:pt x="1480486" y="177799"/>
                  </a:lnTo>
                  <a:lnTo>
                    <a:pt x="1673138" y="228599"/>
                  </a:lnTo>
                  <a:lnTo>
                    <a:pt x="1719330" y="253999"/>
                  </a:lnTo>
                  <a:lnTo>
                    <a:pt x="1808959" y="279399"/>
                  </a:lnTo>
                  <a:lnTo>
                    <a:pt x="1852997" y="304799"/>
                  </a:lnTo>
                  <a:lnTo>
                    <a:pt x="1894420" y="330199"/>
                  </a:lnTo>
                  <a:lnTo>
                    <a:pt x="1933392" y="355599"/>
                  </a:lnTo>
                  <a:lnTo>
                    <a:pt x="1970074" y="380999"/>
                  </a:lnTo>
                  <a:lnTo>
                    <a:pt x="2004627" y="419099"/>
                  </a:lnTo>
                  <a:lnTo>
                    <a:pt x="2037214" y="457199"/>
                  </a:lnTo>
                  <a:lnTo>
                    <a:pt x="2067995" y="495299"/>
                  </a:lnTo>
                  <a:lnTo>
                    <a:pt x="2097133" y="533399"/>
                  </a:lnTo>
                  <a:lnTo>
                    <a:pt x="2124790" y="571499"/>
                  </a:lnTo>
                  <a:lnTo>
                    <a:pt x="2151126" y="609599"/>
                  </a:lnTo>
                  <a:lnTo>
                    <a:pt x="2176305" y="660399"/>
                  </a:lnTo>
                  <a:lnTo>
                    <a:pt x="2200487" y="698499"/>
                  </a:lnTo>
                  <a:lnTo>
                    <a:pt x="2223833" y="749299"/>
                  </a:lnTo>
                  <a:lnTo>
                    <a:pt x="2246507" y="787399"/>
                  </a:lnTo>
                  <a:lnTo>
                    <a:pt x="2269230" y="838199"/>
                  </a:lnTo>
                  <a:lnTo>
                    <a:pt x="2291624" y="888999"/>
                  </a:lnTo>
                  <a:lnTo>
                    <a:pt x="2313894" y="939799"/>
                  </a:lnTo>
                  <a:lnTo>
                    <a:pt x="2336245" y="977899"/>
                  </a:lnTo>
                  <a:lnTo>
                    <a:pt x="2358882" y="1028699"/>
                  </a:lnTo>
                  <a:lnTo>
                    <a:pt x="2382011" y="1079499"/>
                  </a:lnTo>
                  <a:lnTo>
                    <a:pt x="2405837" y="1117599"/>
                  </a:lnTo>
                  <a:lnTo>
                    <a:pt x="2430564" y="1168399"/>
                  </a:lnTo>
                  <a:lnTo>
                    <a:pt x="2456399" y="1219199"/>
                  </a:lnTo>
                  <a:lnTo>
                    <a:pt x="2483545" y="1257299"/>
                  </a:lnTo>
                  <a:lnTo>
                    <a:pt x="2512209" y="1295399"/>
                  </a:lnTo>
                  <a:lnTo>
                    <a:pt x="2542595" y="1333499"/>
                  </a:lnTo>
                  <a:lnTo>
                    <a:pt x="2574909" y="1371599"/>
                  </a:lnTo>
                  <a:lnTo>
                    <a:pt x="2612103" y="1409699"/>
                  </a:lnTo>
                  <a:lnTo>
                    <a:pt x="2650646" y="1447799"/>
                  </a:lnTo>
                  <a:lnTo>
                    <a:pt x="2690435" y="1473199"/>
                  </a:lnTo>
                  <a:lnTo>
                    <a:pt x="2731370" y="1511299"/>
                  </a:lnTo>
                  <a:lnTo>
                    <a:pt x="2773350" y="1536699"/>
                  </a:lnTo>
                  <a:lnTo>
                    <a:pt x="2816275" y="1562099"/>
                  </a:lnTo>
                  <a:lnTo>
                    <a:pt x="2904554" y="1612899"/>
                  </a:lnTo>
                  <a:lnTo>
                    <a:pt x="2995398" y="1663699"/>
                  </a:lnTo>
                  <a:lnTo>
                    <a:pt x="3181554" y="1765299"/>
                  </a:lnTo>
                  <a:lnTo>
                    <a:pt x="3226631" y="1777999"/>
                  </a:lnTo>
                  <a:lnTo>
                    <a:pt x="3316560" y="1828799"/>
                  </a:lnTo>
                  <a:lnTo>
                    <a:pt x="3361247" y="1841499"/>
                  </a:lnTo>
                  <a:lnTo>
                    <a:pt x="3493215" y="1917699"/>
                  </a:lnTo>
                  <a:lnTo>
                    <a:pt x="3578626" y="1968499"/>
                  </a:lnTo>
                  <a:lnTo>
                    <a:pt x="3620314" y="1993899"/>
                  </a:lnTo>
                  <a:lnTo>
                    <a:pt x="3661215" y="2019299"/>
                  </a:lnTo>
                  <a:lnTo>
                    <a:pt x="3701247" y="2044699"/>
                  </a:lnTo>
                  <a:lnTo>
                    <a:pt x="3740326" y="2082799"/>
                  </a:lnTo>
                  <a:lnTo>
                    <a:pt x="3778371" y="2108199"/>
                  </a:lnTo>
                  <a:lnTo>
                    <a:pt x="3851973" y="2184399"/>
                  </a:lnTo>
                  <a:lnTo>
                    <a:pt x="3884978" y="2222499"/>
                  </a:lnTo>
                  <a:lnTo>
                    <a:pt x="3914483" y="2260599"/>
                  </a:lnTo>
                  <a:lnTo>
                    <a:pt x="3940659" y="2298699"/>
                  </a:lnTo>
                  <a:lnTo>
                    <a:pt x="3963673" y="2336799"/>
                  </a:lnTo>
                  <a:lnTo>
                    <a:pt x="3983694" y="2387599"/>
                  </a:lnTo>
                  <a:lnTo>
                    <a:pt x="4000891" y="2425699"/>
                  </a:lnTo>
                  <a:lnTo>
                    <a:pt x="4015432" y="2476499"/>
                  </a:lnTo>
                  <a:lnTo>
                    <a:pt x="4027487" y="2514599"/>
                  </a:lnTo>
                  <a:lnTo>
                    <a:pt x="4037224" y="2565399"/>
                  </a:lnTo>
                  <a:lnTo>
                    <a:pt x="4044811" y="2616199"/>
                  </a:lnTo>
                  <a:lnTo>
                    <a:pt x="4050418" y="2654299"/>
                  </a:lnTo>
                  <a:lnTo>
                    <a:pt x="4054116" y="2705099"/>
                  </a:lnTo>
                  <a:lnTo>
                    <a:pt x="4056259" y="2755899"/>
                  </a:lnTo>
                  <a:lnTo>
                    <a:pt x="4057012" y="2806699"/>
                  </a:lnTo>
                  <a:lnTo>
                    <a:pt x="4056543" y="2844799"/>
                  </a:lnTo>
                  <a:lnTo>
                    <a:pt x="4055016" y="2895599"/>
                  </a:lnTo>
                  <a:lnTo>
                    <a:pt x="4052597" y="2946399"/>
                  </a:lnTo>
                  <a:lnTo>
                    <a:pt x="4049453" y="2997199"/>
                  </a:lnTo>
                  <a:lnTo>
                    <a:pt x="4045749" y="3047999"/>
                  </a:lnTo>
                  <a:lnTo>
                    <a:pt x="4041651" y="3098799"/>
                  </a:lnTo>
                  <a:lnTo>
                    <a:pt x="4037326" y="3149599"/>
                  </a:lnTo>
                  <a:lnTo>
                    <a:pt x="4032938" y="3200399"/>
                  </a:lnTo>
                  <a:lnTo>
                    <a:pt x="4028654" y="3251199"/>
                  </a:lnTo>
                  <a:lnTo>
                    <a:pt x="4024803" y="3289299"/>
                  </a:lnTo>
                  <a:lnTo>
                    <a:pt x="4021337" y="3340099"/>
                  </a:lnTo>
                  <a:lnTo>
                    <a:pt x="4016225" y="3428999"/>
                  </a:lnTo>
                  <a:lnTo>
                    <a:pt x="4014907" y="3479799"/>
                  </a:lnTo>
                  <a:lnTo>
                    <a:pt x="4014634" y="3530599"/>
                  </a:lnTo>
                  <a:lnTo>
                    <a:pt x="4015570" y="3568699"/>
                  </a:lnTo>
                  <a:lnTo>
                    <a:pt x="4017881" y="3619499"/>
                  </a:lnTo>
                  <a:lnTo>
                    <a:pt x="4021731" y="3657599"/>
                  </a:lnTo>
                  <a:lnTo>
                    <a:pt x="4027285" y="3708399"/>
                  </a:lnTo>
                  <a:lnTo>
                    <a:pt x="4034707" y="3746499"/>
                  </a:lnTo>
                  <a:lnTo>
                    <a:pt x="4044163" y="3797299"/>
                  </a:lnTo>
                  <a:lnTo>
                    <a:pt x="4055816" y="3835399"/>
                  </a:lnTo>
                  <a:lnTo>
                    <a:pt x="4069832" y="3873499"/>
                  </a:lnTo>
                  <a:lnTo>
                    <a:pt x="4086374" y="3911599"/>
                  </a:lnTo>
                  <a:lnTo>
                    <a:pt x="4105609" y="3949699"/>
                  </a:lnTo>
                  <a:lnTo>
                    <a:pt x="4127700" y="3987799"/>
                  </a:lnTo>
                  <a:lnTo>
                    <a:pt x="4152812" y="4025899"/>
                  </a:lnTo>
                  <a:lnTo>
                    <a:pt x="4181110" y="4063999"/>
                  </a:lnTo>
                  <a:lnTo>
                    <a:pt x="4212758" y="4089399"/>
                  </a:lnTo>
                  <a:lnTo>
                    <a:pt x="4247922" y="4127499"/>
                  </a:lnTo>
                  <a:lnTo>
                    <a:pt x="4267440" y="4140199"/>
                  </a:lnTo>
                  <a:lnTo>
                    <a:pt x="4267440" y="4203699"/>
                  </a:lnTo>
                  <a:lnTo>
                    <a:pt x="4252247" y="4203699"/>
                  </a:lnTo>
                  <a:lnTo>
                    <a:pt x="4212286" y="4178299"/>
                  </a:lnTo>
                  <a:lnTo>
                    <a:pt x="4175441" y="4140199"/>
                  </a:lnTo>
                  <a:lnTo>
                    <a:pt x="4142020" y="4114799"/>
                  </a:lnTo>
                  <a:lnTo>
                    <a:pt x="4111874" y="4076699"/>
                  </a:lnTo>
                  <a:lnTo>
                    <a:pt x="4084854" y="4038599"/>
                  </a:lnTo>
                  <a:lnTo>
                    <a:pt x="4060813" y="4000499"/>
                  </a:lnTo>
                  <a:lnTo>
                    <a:pt x="4039602" y="3962399"/>
                  </a:lnTo>
                  <a:lnTo>
                    <a:pt x="4021072" y="3924299"/>
                  </a:lnTo>
                  <a:lnTo>
                    <a:pt x="4005077" y="3886199"/>
                  </a:lnTo>
                  <a:lnTo>
                    <a:pt x="3991467" y="3848099"/>
                  </a:lnTo>
                  <a:lnTo>
                    <a:pt x="3980094" y="3797299"/>
                  </a:lnTo>
                  <a:lnTo>
                    <a:pt x="3970810" y="3759199"/>
                  </a:lnTo>
                  <a:lnTo>
                    <a:pt x="3963467" y="3708399"/>
                  </a:lnTo>
                  <a:lnTo>
                    <a:pt x="3957917" y="3670299"/>
                  </a:lnTo>
                  <a:lnTo>
                    <a:pt x="3954011" y="3619499"/>
                  </a:lnTo>
                  <a:lnTo>
                    <a:pt x="3951601" y="3581399"/>
                  </a:lnTo>
                  <a:lnTo>
                    <a:pt x="3950539" y="3530599"/>
                  </a:lnTo>
                  <a:lnTo>
                    <a:pt x="3950642" y="3492499"/>
                  </a:lnTo>
                  <a:lnTo>
                    <a:pt x="3951865" y="3428999"/>
                  </a:lnTo>
                  <a:lnTo>
                    <a:pt x="3953958" y="3390899"/>
                  </a:lnTo>
                  <a:lnTo>
                    <a:pt x="3956805" y="3340099"/>
                  </a:lnTo>
                  <a:lnTo>
                    <a:pt x="3960259" y="3289299"/>
                  </a:lnTo>
                  <a:lnTo>
                    <a:pt x="3964171" y="3238499"/>
                  </a:lnTo>
                  <a:lnTo>
                    <a:pt x="3968763" y="3187699"/>
                  </a:lnTo>
                  <a:lnTo>
                    <a:pt x="3973480" y="3136899"/>
                  </a:lnTo>
                  <a:lnTo>
                    <a:pt x="3978108" y="3086099"/>
                  </a:lnTo>
                  <a:lnTo>
                    <a:pt x="3982429" y="3022599"/>
                  </a:lnTo>
                  <a:lnTo>
                    <a:pt x="3986229" y="2971799"/>
                  </a:lnTo>
                  <a:lnTo>
                    <a:pt x="3989293" y="2920999"/>
                  </a:lnTo>
                  <a:lnTo>
                    <a:pt x="3991404" y="2870199"/>
                  </a:lnTo>
                  <a:lnTo>
                    <a:pt x="3992348" y="2819399"/>
                  </a:lnTo>
                  <a:lnTo>
                    <a:pt x="3991908" y="2768599"/>
                  </a:lnTo>
                  <a:lnTo>
                    <a:pt x="3989869" y="2717799"/>
                  </a:lnTo>
                  <a:lnTo>
                    <a:pt x="3986016" y="2666999"/>
                  </a:lnTo>
                  <a:lnTo>
                    <a:pt x="3980331" y="2616199"/>
                  </a:lnTo>
                  <a:lnTo>
                    <a:pt x="3972511" y="2565399"/>
                  </a:lnTo>
                  <a:lnTo>
                    <a:pt x="3962345" y="2527299"/>
                  </a:lnTo>
                  <a:lnTo>
                    <a:pt x="3949620" y="2476499"/>
                  </a:lnTo>
                  <a:lnTo>
                    <a:pt x="3934123" y="2425699"/>
                  </a:lnTo>
                  <a:lnTo>
                    <a:pt x="3915643" y="2387599"/>
                  </a:lnTo>
                  <a:lnTo>
                    <a:pt x="3893966" y="2349499"/>
                  </a:lnTo>
                  <a:lnTo>
                    <a:pt x="3868880" y="2298699"/>
                  </a:lnTo>
                  <a:lnTo>
                    <a:pt x="3840173" y="2260599"/>
                  </a:lnTo>
                  <a:lnTo>
                    <a:pt x="3807632" y="2222499"/>
                  </a:lnTo>
                  <a:lnTo>
                    <a:pt x="3771045" y="2184399"/>
                  </a:lnTo>
                  <a:lnTo>
                    <a:pt x="3732484" y="2158999"/>
                  </a:lnTo>
                  <a:lnTo>
                    <a:pt x="3692669" y="2120899"/>
                  </a:lnTo>
                  <a:lnTo>
                    <a:pt x="3651699" y="2095499"/>
                  </a:lnTo>
                  <a:lnTo>
                    <a:pt x="3609676" y="2057399"/>
                  </a:lnTo>
                  <a:lnTo>
                    <a:pt x="3566700" y="2031999"/>
                  </a:lnTo>
                  <a:lnTo>
                    <a:pt x="3478296" y="1981199"/>
                  </a:lnTo>
                  <a:lnTo>
                    <a:pt x="3294501" y="1879599"/>
                  </a:lnTo>
                  <a:lnTo>
                    <a:pt x="3247686" y="1866899"/>
                  </a:lnTo>
                  <a:lnTo>
                    <a:pt x="3153721" y="1816099"/>
                  </a:lnTo>
                  <a:lnTo>
                    <a:pt x="3108582" y="1790699"/>
                  </a:lnTo>
                  <a:lnTo>
                    <a:pt x="3063577" y="1777999"/>
                  </a:lnTo>
                  <a:lnTo>
                    <a:pt x="2930189" y="1701799"/>
                  </a:lnTo>
                  <a:lnTo>
                    <a:pt x="2886543" y="1676399"/>
                  </a:lnTo>
                  <a:lnTo>
                    <a:pt x="2843443" y="1663699"/>
                  </a:lnTo>
                  <a:lnTo>
                    <a:pt x="2800970" y="1638299"/>
                  </a:lnTo>
                  <a:lnTo>
                    <a:pt x="2759207" y="1600199"/>
                  </a:lnTo>
                  <a:lnTo>
                    <a:pt x="2718236" y="1574799"/>
                  </a:lnTo>
                  <a:lnTo>
                    <a:pt x="2678140" y="1549399"/>
                  </a:lnTo>
                  <a:lnTo>
                    <a:pt x="2639001" y="1511299"/>
                  </a:lnTo>
                  <a:lnTo>
                    <a:pt x="2600901" y="1485899"/>
                  </a:lnTo>
                  <a:lnTo>
                    <a:pt x="2563922" y="1447799"/>
                  </a:lnTo>
                  <a:lnTo>
                    <a:pt x="2528146" y="1409699"/>
                  </a:lnTo>
                  <a:lnTo>
                    <a:pt x="2497142" y="1384299"/>
                  </a:lnTo>
                  <a:lnTo>
                    <a:pt x="2467821" y="1346199"/>
                  </a:lnTo>
                  <a:lnTo>
                    <a:pt x="2440022" y="1308099"/>
                  </a:lnTo>
                  <a:lnTo>
                    <a:pt x="2413582" y="1269999"/>
                  </a:lnTo>
                  <a:lnTo>
                    <a:pt x="2388339" y="1219199"/>
                  </a:lnTo>
                  <a:lnTo>
                    <a:pt x="2364131" y="1181099"/>
                  </a:lnTo>
                  <a:lnTo>
                    <a:pt x="2340794" y="1142999"/>
                  </a:lnTo>
                  <a:lnTo>
                    <a:pt x="2318167" y="1092199"/>
                  </a:lnTo>
                  <a:lnTo>
                    <a:pt x="2296087" y="1054099"/>
                  </a:lnTo>
                  <a:lnTo>
                    <a:pt x="2274392" y="1003299"/>
                  </a:lnTo>
                  <a:lnTo>
                    <a:pt x="2252920" y="952499"/>
                  </a:lnTo>
                  <a:lnTo>
                    <a:pt x="2231507" y="914399"/>
                  </a:lnTo>
                  <a:lnTo>
                    <a:pt x="2209993" y="863599"/>
                  </a:lnTo>
                  <a:lnTo>
                    <a:pt x="2188213" y="812799"/>
                  </a:lnTo>
                  <a:lnTo>
                    <a:pt x="2165471" y="774699"/>
                  </a:lnTo>
                  <a:lnTo>
                    <a:pt x="2142087" y="723899"/>
                  </a:lnTo>
                  <a:lnTo>
                    <a:pt x="2117854" y="685799"/>
                  </a:lnTo>
                  <a:lnTo>
                    <a:pt x="2092566" y="634999"/>
                  </a:lnTo>
                  <a:lnTo>
                    <a:pt x="2066018" y="596899"/>
                  </a:lnTo>
                  <a:lnTo>
                    <a:pt x="2038002" y="558799"/>
                  </a:lnTo>
                  <a:lnTo>
                    <a:pt x="2008314" y="520699"/>
                  </a:lnTo>
                  <a:lnTo>
                    <a:pt x="1976746" y="482599"/>
                  </a:lnTo>
                  <a:lnTo>
                    <a:pt x="1943094" y="444499"/>
                  </a:lnTo>
                  <a:lnTo>
                    <a:pt x="1907151" y="419099"/>
                  </a:lnTo>
                  <a:lnTo>
                    <a:pt x="1868710" y="393699"/>
                  </a:lnTo>
                  <a:lnTo>
                    <a:pt x="1827567" y="368299"/>
                  </a:lnTo>
                  <a:lnTo>
                    <a:pt x="1783514" y="342899"/>
                  </a:lnTo>
                  <a:lnTo>
                    <a:pt x="1739942" y="330199"/>
                  </a:lnTo>
                  <a:lnTo>
                    <a:pt x="1695428" y="304799"/>
                  </a:lnTo>
                  <a:lnTo>
                    <a:pt x="1509061" y="253999"/>
                  </a:lnTo>
                  <a:lnTo>
                    <a:pt x="1411663" y="228599"/>
                  </a:lnTo>
                  <a:lnTo>
                    <a:pt x="1362104" y="228599"/>
                  </a:lnTo>
                  <a:lnTo>
                    <a:pt x="1261540" y="203199"/>
                  </a:lnTo>
                  <a:lnTo>
                    <a:pt x="1210646" y="203199"/>
                  </a:lnTo>
                  <a:lnTo>
                    <a:pt x="1159418" y="190499"/>
                  </a:lnTo>
                  <a:lnTo>
                    <a:pt x="1107911" y="190499"/>
                  </a:lnTo>
                  <a:lnTo>
                    <a:pt x="1056180" y="177799"/>
                  </a:lnTo>
                  <a:close/>
                </a:path>
                <a:path w="4267834" h="4203700">
                  <a:moveTo>
                    <a:pt x="4267440" y="3047999"/>
                  </a:moveTo>
                  <a:lnTo>
                    <a:pt x="4267440" y="3543299"/>
                  </a:lnTo>
                  <a:lnTo>
                    <a:pt x="4267229" y="3543299"/>
                  </a:lnTo>
                  <a:lnTo>
                    <a:pt x="4262384" y="3492499"/>
                  </a:lnTo>
                  <a:lnTo>
                    <a:pt x="4259033" y="3454399"/>
                  </a:lnTo>
                  <a:lnTo>
                    <a:pt x="4257013" y="3403599"/>
                  </a:lnTo>
                  <a:lnTo>
                    <a:pt x="4256163" y="3352799"/>
                  </a:lnTo>
                  <a:lnTo>
                    <a:pt x="4256203" y="3340099"/>
                  </a:lnTo>
                  <a:lnTo>
                    <a:pt x="4256322" y="3301999"/>
                  </a:lnTo>
                  <a:lnTo>
                    <a:pt x="4257328" y="3263899"/>
                  </a:lnTo>
                  <a:lnTo>
                    <a:pt x="4259020" y="3213099"/>
                  </a:lnTo>
                  <a:lnTo>
                    <a:pt x="4261237" y="3162299"/>
                  </a:lnTo>
                  <a:lnTo>
                    <a:pt x="4263817" y="3111499"/>
                  </a:lnTo>
                  <a:lnTo>
                    <a:pt x="4267440" y="3047999"/>
                  </a:lnTo>
                  <a:close/>
                </a:path>
                <a:path w="4267834" h="4203700">
                  <a:moveTo>
                    <a:pt x="1254966" y="0"/>
                  </a:moveTo>
                  <a:lnTo>
                    <a:pt x="4267440" y="0"/>
                  </a:lnTo>
                  <a:lnTo>
                    <a:pt x="4267440" y="2578099"/>
                  </a:lnTo>
                  <a:lnTo>
                    <a:pt x="4264371" y="2552699"/>
                  </a:lnTo>
                  <a:lnTo>
                    <a:pt x="4256989" y="2501899"/>
                  </a:lnTo>
                  <a:lnTo>
                    <a:pt x="4247710" y="2463799"/>
                  </a:lnTo>
                  <a:lnTo>
                    <a:pt x="4232046" y="2400299"/>
                  </a:lnTo>
                  <a:lnTo>
                    <a:pt x="4214835" y="2349499"/>
                  </a:lnTo>
                  <a:lnTo>
                    <a:pt x="4196163" y="2298699"/>
                  </a:lnTo>
                  <a:lnTo>
                    <a:pt x="4176112" y="2260599"/>
                  </a:lnTo>
                  <a:lnTo>
                    <a:pt x="4154769" y="2209799"/>
                  </a:lnTo>
                  <a:lnTo>
                    <a:pt x="4132217" y="2171699"/>
                  </a:lnTo>
                  <a:lnTo>
                    <a:pt x="4108540" y="2146299"/>
                  </a:lnTo>
                  <a:lnTo>
                    <a:pt x="4083823" y="2108199"/>
                  </a:lnTo>
                  <a:lnTo>
                    <a:pt x="4058150" y="2070099"/>
                  </a:lnTo>
                  <a:lnTo>
                    <a:pt x="4004274" y="2019299"/>
                  </a:lnTo>
                  <a:lnTo>
                    <a:pt x="3947587" y="1968499"/>
                  </a:lnTo>
                  <a:lnTo>
                    <a:pt x="3918401" y="1955799"/>
                  </a:lnTo>
                  <a:lnTo>
                    <a:pt x="3888764" y="1930399"/>
                  </a:lnTo>
                  <a:lnTo>
                    <a:pt x="3858762" y="1917699"/>
                  </a:lnTo>
                  <a:lnTo>
                    <a:pt x="3828479" y="1892299"/>
                  </a:lnTo>
                  <a:lnTo>
                    <a:pt x="3767407" y="1866899"/>
                  </a:lnTo>
                  <a:lnTo>
                    <a:pt x="3736786" y="1841499"/>
                  </a:lnTo>
                  <a:lnTo>
                    <a:pt x="3706222" y="1828799"/>
                  </a:lnTo>
                  <a:lnTo>
                    <a:pt x="3675799" y="1803399"/>
                  </a:lnTo>
                  <a:lnTo>
                    <a:pt x="3615712" y="1777999"/>
                  </a:lnTo>
                  <a:lnTo>
                    <a:pt x="3586216" y="1752599"/>
                  </a:lnTo>
                  <a:lnTo>
                    <a:pt x="3557199" y="1727199"/>
                  </a:lnTo>
                  <a:lnTo>
                    <a:pt x="3528744" y="1714499"/>
                  </a:lnTo>
                  <a:lnTo>
                    <a:pt x="3500936" y="1689099"/>
                  </a:lnTo>
                  <a:lnTo>
                    <a:pt x="3473858" y="1663699"/>
                  </a:lnTo>
                  <a:lnTo>
                    <a:pt x="3447597" y="1625599"/>
                  </a:lnTo>
                  <a:lnTo>
                    <a:pt x="3422234" y="1600199"/>
                  </a:lnTo>
                  <a:lnTo>
                    <a:pt x="3397857" y="1562099"/>
                  </a:lnTo>
                  <a:lnTo>
                    <a:pt x="3374547" y="1536699"/>
                  </a:lnTo>
                  <a:lnTo>
                    <a:pt x="3352390" y="1498599"/>
                  </a:lnTo>
                  <a:lnTo>
                    <a:pt x="3331556" y="1447799"/>
                  </a:lnTo>
                  <a:lnTo>
                    <a:pt x="3313782" y="1409699"/>
                  </a:lnTo>
                  <a:lnTo>
                    <a:pt x="3298768" y="1358899"/>
                  </a:lnTo>
                  <a:lnTo>
                    <a:pt x="3286208" y="1320799"/>
                  </a:lnTo>
                  <a:lnTo>
                    <a:pt x="3275800" y="1269999"/>
                  </a:lnTo>
                  <a:lnTo>
                    <a:pt x="3267241" y="1231899"/>
                  </a:lnTo>
                  <a:lnTo>
                    <a:pt x="3260228" y="1181099"/>
                  </a:lnTo>
                  <a:lnTo>
                    <a:pt x="3254456" y="1130299"/>
                  </a:lnTo>
                  <a:lnTo>
                    <a:pt x="3249624" y="1092199"/>
                  </a:lnTo>
                  <a:lnTo>
                    <a:pt x="3245428" y="1041399"/>
                  </a:lnTo>
                  <a:lnTo>
                    <a:pt x="3241565" y="990599"/>
                  </a:lnTo>
                  <a:lnTo>
                    <a:pt x="3237731" y="952499"/>
                  </a:lnTo>
                  <a:lnTo>
                    <a:pt x="3233624" y="901699"/>
                  </a:lnTo>
                  <a:lnTo>
                    <a:pt x="3228940" y="850899"/>
                  </a:lnTo>
                  <a:lnTo>
                    <a:pt x="3223375" y="812799"/>
                  </a:lnTo>
                  <a:lnTo>
                    <a:pt x="3216628" y="761999"/>
                  </a:lnTo>
                  <a:lnTo>
                    <a:pt x="3208394" y="711199"/>
                  </a:lnTo>
                  <a:lnTo>
                    <a:pt x="3198371" y="673099"/>
                  </a:lnTo>
                  <a:lnTo>
                    <a:pt x="3186254" y="622299"/>
                  </a:lnTo>
                  <a:lnTo>
                    <a:pt x="3171742" y="584199"/>
                  </a:lnTo>
                  <a:lnTo>
                    <a:pt x="3154530" y="546099"/>
                  </a:lnTo>
                  <a:lnTo>
                    <a:pt x="3134316" y="495299"/>
                  </a:lnTo>
                  <a:lnTo>
                    <a:pt x="3110797" y="457199"/>
                  </a:lnTo>
                  <a:lnTo>
                    <a:pt x="3083668" y="419099"/>
                  </a:lnTo>
                  <a:lnTo>
                    <a:pt x="3052628" y="380999"/>
                  </a:lnTo>
                  <a:lnTo>
                    <a:pt x="3019797" y="342899"/>
                  </a:lnTo>
                  <a:lnTo>
                    <a:pt x="2985022" y="304799"/>
                  </a:lnTo>
                  <a:lnTo>
                    <a:pt x="2948432" y="279399"/>
                  </a:lnTo>
                  <a:lnTo>
                    <a:pt x="2910155" y="241299"/>
                  </a:lnTo>
                  <a:lnTo>
                    <a:pt x="2870318" y="215899"/>
                  </a:lnTo>
                  <a:lnTo>
                    <a:pt x="2829051" y="190499"/>
                  </a:lnTo>
                  <a:lnTo>
                    <a:pt x="2786480" y="165099"/>
                  </a:lnTo>
                  <a:lnTo>
                    <a:pt x="2742735" y="139699"/>
                  </a:lnTo>
                  <a:lnTo>
                    <a:pt x="2697943" y="114299"/>
                  </a:lnTo>
                  <a:lnTo>
                    <a:pt x="2558568" y="76199"/>
                  </a:lnTo>
                  <a:lnTo>
                    <a:pt x="2533573" y="63499"/>
                  </a:lnTo>
                  <a:lnTo>
                    <a:pt x="2474632" y="63499"/>
                  </a:lnTo>
                  <a:lnTo>
                    <a:pt x="2441020" y="50799"/>
                  </a:lnTo>
                  <a:lnTo>
                    <a:pt x="1779447" y="50799"/>
                  </a:lnTo>
                  <a:lnTo>
                    <a:pt x="1725203" y="38099"/>
                  </a:lnTo>
                  <a:lnTo>
                    <a:pt x="1509446" y="38099"/>
                  </a:lnTo>
                  <a:lnTo>
                    <a:pt x="1456643" y="25399"/>
                  </a:lnTo>
                  <a:lnTo>
                    <a:pt x="1404627" y="25399"/>
                  </a:lnTo>
                  <a:lnTo>
                    <a:pt x="1353565" y="12699"/>
                  </a:lnTo>
                  <a:lnTo>
                    <a:pt x="1303622" y="12699"/>
                  </a:lnTo>
                  <a:lnTo>
                    <a:pt x="1254966" y="0"/>
                  </a:lnTo>
                  <a:close/>
                </a:path>
                <a:path w="4267834" h="4203700">
                  <a:moveTo>
                    <a:pt x="744178" y="139699"/>
                  </a:moveTo>
                  <a:lnTo>
                    <a:pt x="1277904" y="139699"/>
                  </a:lnTo>
                  <a:lnTo>
                    <a:pt x="1430632" y="177799"/>
                  </a:lnTo>
                  <a:lnTo>
                    <a:pt x="1004279" y="177799"/>
                  </a:lnTo>
                  <a:lnTo>
                    <a:pt x="952266" y="165099"/>
                  </a:lnTo>
                  <a:lnTo>
                    <a:pt x="900193" y="165099"/>
                  </a:lnTo>
                  <a:lnTo>
                    <a:pt x="848118" y="152399"/>
                  </a:lnTo>
                  <a:lnTo>
                    <a:pt x="796095" y="152399"/>
                  </a:lnTo>
                  <a:lnTo>
                    <a:pt x="744178" y="139699"/>
                  </a:lnTo>
                  <a:close/>
                </a:path>
                <a:path w="4267834" h="4203700">
                  <a:moveTo>
                    <a:pt x="638350" y="126999"/>
                  </a:moveTo>
                  <a:lnTo>
                    <a:pt x="1174006" y="126999"/>
                  </a:lnTo>
                  <a:lnTo>
                    <a:pt x="1226125" y="139699"/>
                  </a:lnTo>
                  <a:lnTo>
                    <a:pt x="691151" y="139699"/>
                  </a:lnTo>
                  <a:lnTo>
                    <a:pt x="638350" y="126999"/>
                  </a:lnTo>
                  <a:close/>
                </a:path>
                <a:path w="4267834" h="4203700">
                  <a:moveTo>
                    <a:pt x="533649" y="114299"/>
                  </a:moveTo>
                  <a:lnTo>
                    <a:pt x="1068965" y="114299"/>
                  </a:lnTo>
                  <a:lnTo>
                    <a:pt x="1121600" y="126999"/>
                  </a:lnTo>
                  <a:lnTo>
                    <a:pt x="585831" y="126999"/>
                  </a:lnTo>
                  <a:lnTo>
                    <a:pt x="533649" y="114299"/>
                  </a:lnTo>
                  <a:close/>
                </a:path>
                <a:path w="4267834" h="4203700">
                  <a:moveTo>
                    <a:pt x="0" y="0"/>
                  </a:moveTo>
                  <a:lnTo>
                    <a:pt x="229835" y="0"/>
                  </a:lnTo>
                  <a:lnTo>
                    <a:pt x="329734" y="25399"/>
                  </a:lnTo>
                  <a:lnTo>
                    <a:pt x="380736" y="25399"/>
                  </a:lnTo>
                  <a:lnTo>
                    <a:pt x="484528" y="50799"/>
                  </a:lnTo>
                  <a:lnTo>
                    <a:pt x="537191" y="50799"/>
                  </a:lnTo>
                  <a:lnTo>
                    <a:pt x="590279" y="63499"/>
                  </a:lnTo>
                  <a:lnTo>
                    <a:pt x="643729" y="63499"/>
                  </a:lnTo>
                  <a:lnTo>
                    <a:pt x="697477" y="76199"/>
                  </a:lnTo>
                  <a:lnTo>
                    <a:pt x="751459" y="76199"/>
                  </a:lnTo>
                  <a:lnTo>
                    <a:pt x="804300" y="88899"/>
                  </a:lnTo>
                  <a:lnTo>
                    <a:pt x="910241" y="101599"/>
                  </a:lnTo>
                  <a:lnTo>
                    <a:pt x="963229" y="101599"/>
                  </a:lnTo>
                  <a:lnTo>
                    <a:pt x="1016156" y="114299"/>
                  </a:lnTo>
                  <a:lnTo>
                    <a:pt x="481860" y="114299"/>
                  </a:lnTo>
                  <a:lnTo>
                    <a:pt x="379686" y="88899"/>
                  </a:lnTo>
                  <a:lnTo>
                    <a:pt x="329413" y="88899"/>
                  </a:lnTo>
                  <a:lnTo>
                    <a:pt x="135044" y="38099"/>
                  </a:lnTo>
                  <a:lnTo>
                    <a:pt x="42676" y="12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82D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0" y="6284839"/>
            <a:ext cx="3636010" cy="4002404"/>
            <a:chOff x="0" y="6284839"/>
            <a:chExt cx="3636010" cy="4002404"/>
          </a:xfrm>
        </p:grpSpPr>
        <p:sp>
          <p:nvSpPr>
            <p:cNvPr id="8" name="object 8" descr=""/>
            <p:cNvSpPr/>
            <p:nvPr/>
          </p:nvSpPr>
          <p:spPr>
            <a:xfrm>
              <a:off x="0" y="6328491"/>
              <a:ext cx="3636010" cy="3958590"/>
            </a:xfrm>
            <a:custGeom>
              <a:avLst/>
              <a:gdLst/>
              <a:ahLst/>
              <a:cxnLst/>
              <a:rect l="l" t="t" r="r" b="b"/>
              <a:pathLst>
                <a:path w="3636010" h="3958590">
                  <a:moveTo>
                    <a:pt x="3635411" y="3958508"/>
                  </a:moveTo>
                  <a:lnTo>
                    <a:pt x="0" y="3958508"/>
                  </a:lnTo>
                  <a:lnTo>
                    <a:pt x="0" y="0"/>
                  </a:lnTo>
                  <a:lnTo>
                    <a:pt x="60696" y="48353"/>
                  </a:lnTo>
                  <a:lnTo>
                    <a:pt x="89875" y="77779"/>
                  </a:lnTo>
                  <a:lnTo>
                    <a:pt x="115935" y="108751"/>
                  </a:lnTo>
                  <a:lnTo>
                    <a:pt x="139025" y="141191"/>
                  </a:lnTo>
                  <a:lnTo>
                    <a:pt x="159296" y="175019"/>
                  </a:lnTo>
                  <a:lnTo>
                    <a:pt x="176900" y="210159"/>
                  </a:lnTo>
                  <a:lnTo>
                    <a:pt x="191987" y="246530"/>
                  </a:lnTo>
                  <a:lnTo>
                    <a:pt x="204707" y="284056"/>
                  </a:lnTo>
                  <a:lnTo>
                    <a:pt x="215212" y="322657"/>
                  </a:lnTo>
                  <a:lnTo>
                    <a:pt x="223652" y="362256"/>
                  </a:lnTo>
                  <a:lnTo>
                    <a:pt x="230178" y="402773"/>
                  </a:lnTo>
                  <a:lnTo>
                    <a:pt x="234940" y="444131"/>
                  </a:lnTo>
                  <a:lnTo>
                    <a:pt x="238090" y="486251"/>
                  </a:lnTo>
                  <a:lnTo>
                    <a:pt x="239778" y="529054"/>
                  </a:lnTo>
                  <a:lnTo>
                    <a:pt x="240155" y="572463"/>
                  </a:lnTo>
                  <a:lnTo>
                    <a:pt x="239372" y="616399"/>
                  </a:lnTo>
                  <a:lnTo>
                    <a:pt x="237578" y="660784"/>
                  </a:lnTo>
                  <a:lnTo>
                    <a:pt x="234926" y="705539"/>
                  </a:lnTo>
                  <a:lnTo>
                    <a:pt x="231566" y="750586"/>
                  </a:lnTo>
                  <a:lnTo>
                    <a:pt x="227648" y="795846"/>
                  </a:lnTo>
                  <a:lnTo>
                    <a:pt x="223324" y="841241"/>
                  </a:lnTo>
                  <a:lnTo>
                    <a:pt x="218744" y="886694"/>
                  </a:lnTo>
                  <a:lnTo>
                    <a:pt x="214058" y="932124"/>
                  </a:lnTo>
                  <a:lnTo>
                    <a:pt x="209418" y="977455"/>
                  </a:lnTo>
                  <a:lnTo>
                    <a:pt x="204975" y="1022607"/>
                  </a:lnTo>
                  <a:lnTo>
                    <a:pt x="200878" y="1067503"/>
                  </a:lnTo>
                  <a:lnTo>
                    <a:pt x="197279" y="1112063"/>
                  </a:lnTo>
                  <a:lnTo>
                    <a:pt x="194329" y="1156210"/>
                  </a:lnTo>
                  <a:lnTo>
                    <a:pt x="192178" y="1199865"/>
                  </a:lnTo>
                  <a:lnTo>
                    <a:pt x="190977" y="1242950"/>
                  </a:lnTo>
                  <a:lnTo>
                    <a:pt x="190876" y="1285387"/>
                  </a:lnTo>
                  <a:lnTo>
                    <a:pt x="192027" y="1327096"/>
                  </a:lnTo>
                  <a:lnTo>
                    <a:pt x="194581" y="1368001"/>
                  </a:lnTo>
                  <a:lnTo>
                    <a:pt x="198687" y="1408021"/>
                  </a:lnTo>
                  <a:lnTo>
                    <a:pt x="204497" y="1447080"/>
                  </a:lnTo>
                  <a:lnTo>
                    <a:pt x="212161" y="1485098"/>
                  </a:lnTo>
                  <a:lnTo>
                    <a:pt x="221831" y="1521997"/>
                  </a:lnTo>
                  <a:lnTo>
                    <a:pt x="238075" y="1573343"/>
                  </a:lnTo>
                  <a:lnTo>
                    <a:pt x="255984" y="1623020"/>
                  </a:lnTo>
                  <a:lnTo>
                    <a:pt x="275538" y="1671067"/>
                  </a:lnTo>
                  <a:lnTo>
                    <a:pt x="296721" y="1717524"/>
                  </a:lnTo>
                  <a:lnTo>
                    <a:pt x="319511" y="1762430"/>
                  </a:lnTo>
                  <a:lnTo>
                    <a:pt x="343892" y="1805824"/>
                  </a:lnTo>
                  <a:lnTo>
                    <a:pt x="369843" y="1847747"/>
                  </a:lnTo>
                  <a:lnTo>
                    <a:pt x="397346" y="1888238"/>
                  </a:lnTo>
                  <a:lnTo>
                    <a:pt x="426383" y="1927337"/>
                  </a:lnTo>
                  <a:lnTo>
                    <a:pt x="456934" y="1965082"/>
                  </a:lnTo>
                  <a:lnTo>
                    <a:pt x="488981" y="2001515"/>
                  </a:lnTo>
                  <a:lnTo>
                    <a:pt x="522505" y="2036673"/>
                  </a:lnTo>
                  <a:lnTo>
                    <a:pt x="557486" y="2070598"/>
                  </a:lnTo>
                  <a:lnTo>
                    <a:pt x="593907" y="2103328"/>
                  </a:lnTo>
                  <a:lnTo>
                    <a:pt x="631749" y="2134902"/>
                  </a:lnTo>
                  <a:lnTo>
                    <a:pt x="670992" y="2165362"/>
                  </a:lnTo>
                  <a:lnTo>
                    <a:pt x="711618" y="2194746"/>
                  </a:lnTo>
                  <a:lnTo>
                    <a:pt x="753607" y="2223093"/>
                  </a:lnTo>
                  <a:lnTo>
                    <a:pt x="796942" y="2250444"/>
                  </a:lnTo>
                  <a:lnTo>
                    <a:pt x="841604" y="2276837"/>
                  </a:lnTo>
                  <a:lnTo>
                    <a:pt x="887573" y="2302314"/>
                  </a:lnTo>
                  <a:lnTo>
                    <a:pt x="975025" y="2348693"/>
                  </a:lnTo>
                  <a:lnTo>
                    <a:pt x="1020286" y="2373464"/>
                  </a:lnTo>
                  <a:lnTo>
                    <a:pt x="1065392" y="2399704"/>
                  </a:lnTo>
                  <a:lnTo>
                    <a:pt x="1109458" y="2427724"/>
                  </a:lnTo>
                  <a:lnTo>
                    <a:pt x="1151601" y="2457833"/>
                  </a:lnTo>
                  <a:lnTo>
                    <a:pt x="1190937" y="2490344"/>
                  </a:lnTo>
                  <a:lnTo>
                    <a:pt x="1226580" y="2525566"/>
                  </a:lnTo>
                  <a:lnTo>
                    <a:pt x="1257648" y="2563812"/>
                  </a:lnTo>
                  <a:lnTo>
                    <a:pt x="1283070" y="2602249"/>
                  </a:lnTo>
                  <a:lnTo>
                    <a:pt x="1305645" y="2642031"/>
                  </a:lnTo>
                  <a:lnTo>
                    <a:pt x="1325700" y="2682995"/>
                  </a:lnTo>
                  <a:lnTo>
                    <a:pt x="1343563" y="2724980"/>
                  </a:lnTo>
                  <a:lnTo>
                    <a:pt x="1359561" y="2767823"/>
                  </a:lnTo>
                  <a:lnTo>
                    <a:pt x="1374023" y="2811365"/>
                  </a:lnTo>
                  <a:lnTo>
                    <a:pt x="1387277" y="2855442"/>
                  </a:lnTo>
                  <a:lnTo>
                    <a:pt x="1399649" y="2899894"/>
                  </a:lnTo>
                  <a:lnTo>
                    <a:pt x="1411469" y="2944558"/>
                  </a:lnTo>
                  <a:lnTo>
                    <a:pt x="1423063" y="2989273"/>
                  </a:lnTo>
                  <a:lnTo>
                    <a:pt x="1434761" y="3033878"/>
                  </a:lnTo>
                  <a:lnTo>
                    <a:pt x="1446888" y="3078212"/>
                  </a:lnTo>
                  <a:lnTo>
                    <a:pt x="1459774" y="3122111"/>
                  </a:lnTo>
                  <a:lnTo>
                    <a:pt x="1473746" y="3165415"/>
                  </a:lnTo>
                  <a:lnTo>
                    <a:pt x="1489132" y="3207963"/>
                  </a:lnTo>
                  <a:lnTo>
                    <a:pt x="1506259" y="3249592"/>
                  </a:lnTo>
                  <a:lnTo>
                    <a:pt x="1525456" y="3290141"/>
                  </a:lnTo>
                  <a:lnTo>
                    <a:pt x="1547051" y="3329448"/>
                  </a:lnTo>
                  <a:lnTo>
                    <a:pt x="1571370" y="3367353"/>
                  </a:lnTo>
                  <a:lnTo>
                    <a:pt x="1598743" y="3403692"/>
                  </a:lnTo>
                  <a:lnTo>
                    <a:pt x="1629496" y="3438305"/>
                  </a:lnTo>
                  <a:lnTo>
                    <a:pt x="1663959" y="3471031"/>
                  </a:lnTo>
                  <a:lnTo>
                    <a:pt x="1701781" y="3501991"/>
                  </a:lnTo>
                  <a:lnTo>
                    <a:pt x="1741029" y="3530364"/>
                  </a:lnTo>
                  <a:lnTo>
                    <a:pt x="1781618" y="3556281"/>
                  </a:lnTo>
                  <a:lnTo>
                    <a:pt x="1823464" y="3579875"/>
                  </a:lnTo>
                  <a:lnTo>
                    <a:pt x="1866484" y="3601275"/>
                  </a:lnTo>
                  <a:lnTo>
                    <a:pt x="1910592" y="3620613"/>
                  </a:lnTo>
                  <a:lnTo>
                    <a:pt x="1955706" y="3638022"/>
                  </a:lnTo>
                  <a:lnTo>
                    <a:pt x="2001739" y="3653632"/>
                  </a:lnTo>
                  <a:lnTo>
                    <a:pt x="2048609" y="3667575"/>
                  </a:lnTo>
                  <a:lnTo>
                    <a:pt x="2096232" y="3679981"/>
                  </a:lnTo>
                  <a:lnTo>
                    <a:pt x="2144522" y="3690983"/>
                  </a:lnTo>
                  <a:lnTo>
                    <a:pt x="2193397" y="3700712"/>
                  </a:lnTo>
                  <a:lnTo>
                    <a:pt x="2242771" y="3709299"/>
                  </a:lnTo>
                  <a:lnTo>
                    <a:pt x="2292561" y="3716876"/>
                  </a:lnTo>
                  <a:lnTo>
                    <a:pt x="2342682" y="3723574"/>
                  </a:lnTo>
                  <a:lnTo>
                    <a:pt x="2393050" y="3729524"/>
                  </a:lnTo>
                  <a:lnTo>
                    <a:pt x="2494192" y="3739707"/>
                  </a:lnTo>
                  <a:lnTo>
                    <a:pt x="2794800" y="3765979"/>
                  </a:lnTo>
                  <a:lnTo>
                    <a:pt x="2843606" y="3771113"/>
                  </a:lnTo>
                  <a:lnTo>
                    <a:pt x="2891818" y="3776814"/>
                  </a:lnTo>
                  <a:lnTo>
                    <a:pt x="2939352" y="3783212"/>
                  </a:lnTo>
                  <a:lnTo>
                    <a:pt x="2986122" y="3790440"/>
                  </a:lnTo>
                  <a:lnTo>
                    <a:pt x="3032046" y="3798628"/>
                  </a:lnTo>
                  <a:lnTo>
                    <a:pt x="3080414" y="3808210"/>
                  </a:lnTo>
                  <a:lnTo>
                    <a:pt x="3128881" y="3818443"/>
                  </a:lnTo>
                  <a:lnTo>
                    <a:pt x="3177419" y="3829304"/>
                  </a:lnTo>
                  <a:lnTo>
                    <a:pt x="3226003" y="3840767"/>
                  </a:lnTo>
                  <a:lnTo>
                    <a:pt x="3274607" y="3852807"/>
                  </a:lnTo>
                  <a:lnTo>
                    <a:pt x="3323205" y="3865401"/>
                  </a:lnTo>
                  <a:lnTo>
                    <a:pt x="3371770" y="3878522"/>
                  </a:lnTo>
                  <a:lnTo>
                    <a:pt x="3420277" y="3892146"/>
                  </a:lnTo>
                  <a:lnTo>
                    <a:pt x="3468698" y="3906249"/>
                  </a:lnTo>
                  <a:lnTo>
                    <a:pt x="3565182" y="3935791"/>
                  </a:lnTo>
                  <a:lnTo>
                    <a:pt x="3635411" y="3958508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0" y="6308841"/>
              <a:ext cx="2674620" cy="3975100"/>
            </a:xfrm>
            <a:custGeom>
              <a:avLst/>
              <a:gdLst/>
              <a:ahLst/>
              <a:cxnLst/>
              <a:rect l="l" t="t" r="r" b="b"/>
              <a:pathLst>
                <a:path w="2674620" h="3975100">
                  <a:moveTo>
                    <a:pt x="2674026" y="3975100"/>
                  </a:moveTo>
                  <a:lnTo>
                    <a:pt x="2515101" y="3975100"/>
                  </a:lnTo>
                  <a:lnTo>
                    <a:pt x="2497033" y="3962400"/>
                  </a:lnTo>
                  <a:lnTo>
                    <a:pt x="2457185" y="3937000"/>
                  </a:lnTo>
                  <a:lnTo>
                    <a:pt x="2419678" y="3898900"/>
                  </a:lnTo>
                  <a:lnTo>
                    <a:pt x="2384348" y="3873500"/>
                  </a:lnTo>
                  <a:lnTo>
                    <a:pt x="2351029" y="3835400"/>
                  </a:lnTo>
                  <a:lnTo>
                    <a:pt x="2319556" y="3797300"/>
                  </a:lnTo>
                  <a:lnTo>
                    <a:pt x="2289762" y="3759200"/>
                  </a:lnTo>
                  <a:lnTo>
                    <a:pt x="2261484" y="3721100"/>
                  </a:lnTo>
                  <a:lnTo>
                    <a:pt x="2234555" y="3670300"/>
                  </a:lnTo>
                  <a:lnTo>
                    <a:pt x="2208811" y="3632200"/>
                  </a:lnTo>
                  <a:lnTo>
                    <a:pt x="2184085" y="3581400"/>
                  </a:lnTo>
                  <a:lnTo>
                    <a:pt x="2160214" y="3543300"/>
                  </a:lnTo>
                  <a:lnTo>
                    <a:pt x="2137030" y="3492500"/>
                  </a:lnTo>
                  <a:lnTo>
                    <a:pt x="2115442" y="3441700"/>
                  </a:lnTo>
                  <a:lnTo>
                    <a:pt x="2094157" y="3403600"/>
                  </a:lnTo>
                  <a:lnTo>
                    <a:pt x="2051825" y="3302000"/>
                  </a:lnTo>
                  <a:lnTo>
                    <a:pt x="2030442" y="3263900"/>
                  </a:lnTo>
                  <a:lnTo>
                    <a:pt x="2008690" y="3213100"/>
                  </a:lnTo>
                  <a:lnTo>
                    <a:pt x="1986401" y="3175000"/>
                  </a:lnTo>
                  <a:lnTo>
                    <a:pt x="1963408" y="3124200"/>
                  </a:lnTo>
                  <a:lnTo>
                    <a:pt x="1939542" y="3086100"/>
                  </a:lnTo>
                  <a:lnTo>
                    <a:pt x="1914635" y="3048000"/>
                  </a:lnTo>
                  <a:lnTo>
                    <a:pt x="1888520" y="3009900"/>
                  </a:lnTo>
                  <a:lnTo>
                    <a:pt x="1861029" y="2971800"/>
                  </a:lnTo>
                  <a:lnTo>
                    <a:pt x="1831993" y="2933700"/>
                  </a:lnTo>
                  <a:lnTo>
                    <a:pt x="1801245" y="2895600"/>
                  </a:lnTo>
                  <a:lnTo>
                    <a:pt x="1765794" y="2857500"/>
                  </a:lnTo>
                  <a:lnTo>
                    <a:pt x="1729136" y="2832100"/>
                  </a:lnTo>
                  <a:lnTo>
                    <a:pt x="1691356" y="2794000"/>
                  </a:lnTo>
                  <a:lnTo>
                    <a:pt x="1652536" y="2768600"/>
                  </a:lnTo>
                  <a:lnTo>
                    <a:pt x="1612762" y="2743200"/>
                  </a:lnTo>
                  <a:lnTo>
                    <a:pt x="1572117" y="2705100"/>
                  </a:lnTo>
                  <a:lnTo>
                    <a:pt x="1530685" y="2679700"/>
                  </a:lnTo>
                  <a:lnTo>
                    <a:pt x="1488550" y="2654300"/>
                  </a:lnTo>
                  <a:lnTo>
                    <a:pt x="1402505" y="2603500"/>
                  </a:lnTo>
                  <a:lnTo>
                    <a:pt x="1358764" y="2590800"/>
                  </a:lnTo>
                  <a:lnTo>
                    <a:pt x="1225669" y="2514600"/>
                  </a:lnTo>
                  <a:lnTo>
                    <a:pt x="1180961" y="2501900"/>
                  </a:lnTo>
                  <a:lnTo>
                    <a:pt x="1088828" y="2451100"/>
                  </a:lnTo>
                  <a:lnTo>
                    <a:pt x="1042919" y="2438400"/>
                  </a:lnTo>
                  <a:lnTo>
                    <a:pt x="951836" y="2387600"/>
                  </a:lnTo>
                  <a:lnTo>
                    <a:pt x="818309" y="2311400"/>
                  </a:lnTo>
                  <a:lnTo>
                    <a:pt x="732336" y="2260600"/>
                  </a:lnTo>
                  <a:lnTo>
                    <a:pt x="690515" y="2235200"/>
                  </a:lnTo>
                  <a:lnTo>
                    <a:pt x="649584" y="2209800"/>
                  </a:lnTo>
                  <a:lnTo>
                    <a:pt x="609626" y="2171700"/>
                  </a:lnTo>
                  <a:lnTo>
                    <a:pt x="570725" y="2146300"/>
                  </a:lnTo>
                  <a:lnTo>
                    <a:pt x="495469" y="2070100"/>
                  </a:lnTo>
                  <a:lnTo>
                    <a:pt x="461722" y="2032000"/>
                  </a:lnTo>
                  <a:lnTo>
                    <a:pt x="431553" y="1993900"/>
                  </a:lnTo>
                  <a:lnTo>
                    <a:pt x="404789" y="1955800"/>
                  </a:lnTo>
                  <a:lnTo>
                    <a:pt x="381258" y="1905000"/>
                  </a:lnTo>
                  <a:lnTo>
                    <a:pt x="360787" y="1866900"/>
                  </a:lnTo>
                  <a:lnTo>
                    <a:pt x="343203" y="1816100"/>
                  </a:lnTo>
                  <a:lnTo>
                    <a:pt x="328335" y="1778000"/>
                  </a:lnTo>
                  <a:lnTo>
                    <a:pt x="316009" y="1727200"/>
                  </a:lnTo>
                  <a:lnTo>
                    <a:pt x="306053" y="1676400"/>
                  </a:lnTo>
                  <a:lnTo>
                    <a:pt x="298295" y="1625600"/>
                  </a:lnTo>
                  <a:lnTo>
                    <a:pt x="292563" y="1574800"/>
                  </a:lnTo>
                  <a:lnTo>
                    <a:pt x="288782" y="1536700"/>
                  </a:lnTo>
                  <a:lnTo>
                    <a:pt x="286590" y="1485900"/>
                  </a:lnTo>
                  <a:lnTo>
                    <a:pt x="285820" y="1435100"/>
                  </a:lnTo>
                  <a:lnTo>
                    <a:pt x="286300" y="1384300"/>
                  </a:lnTo>
                  <a:lnTo>
                    <a:pt x="287861" y="1333500"/>
                  </a:lnTo>
                  <a:lnTo>
                    <a:pt x="290334" y="1282700"/>
                  </a:lnTo>
                  <a:lnTo>
                    <a:pt x="293549" y="1231900"/>
                  </a:lnTo>
                  <a:lnTo>
                    <a:pt x="297336" y="1181100"/>
                  </a:lnTo>
                  <a:lnTo>
                    <a:pt x="301526" y="1130300"/>
                  </a:lnTo>
                  <a:lnTo>
                    <a:pt x="305949" y="1079500"/>
                  </a:lnTo>
                  <a:lnTo>
                    <a:pt x="310435" y="1028700"/>
                  </a:lnTo>
                  <a:lnTo>
                    <a:pt x="314816" y="977900"/>
                  </a:lnTo>
                  <a:lnTo>
                    <a:pt x="318754" y="927100"/>
                  </a:lnTo>
                  <a:lnTo>
                    <a:pt x="322297" y="876300"/>
                  </a:lnTo>
                  <a:lnTo>
                    <a:pt x="325277" y="838200"/>
                  </a:lnTo>
                  <a:lnTo>
                    <a:pt x="327524" y="787400"/>
                  </a:lnTo>
                  <a:lnTo>
                    <a:pt x="328872" y="736600"/>
                  </a:lnTo>
                  <a:lnTo>
                    <a:pt x="329012" y="711200"/>
                  </a:lnTo>
                  <a:lnTo>
                    <a:pt x="329082" y="698500"/>
                  </a:lnTo>
                  <a:lnTo>
                    <a:pt x="329151" y="685800"/>
                  </a:lnTo>
                  <a:lnTo>
                    <a:pt x="328194" y="647700"/>
                  </a:lnTo>
                  <a:lnTo>
                    <a:pt x="325831" y="596900"/>
                  </a:lnTo>
                  <a:lnTo>
                    <a:pt x="321894" y="558800"/>
                  </a:lnTo>
                  <a:lnTo>
                    <a:pt x="316215" y="508000"/>
                  </a:lnTo>
                  <a:lnTo>
                    <a:pt x="308626" y="469900"/>
                  </a:lnTo>
                  <a:lnTo>
                    <a:pt x="298958" y="419100"/>
                  </a:lnTo>
                  <a:lnTo>
                    <a:pt x="287043" y="381000"/>
                  </a:lnTo>
                  <a:lnTo>
                    <a:pt x="272712" y="342900"/>
                  </a:lnTo>
                  <a:lnTo>
                    <a:pt x="255798" y="292100"/>
                  </a:lnTo>
                  <a:lnTo>
                    <a:pt x="236131" y="254000"/>
                  </a:lnTo>
                  <a:lnTo>
                    <a:pt x="213543" y="215900"/>
                  </a:lnTo>
                  <a:lnTo>
                    <a:pt x="187866" y="190500"/>
                  </a:lnTo>
                  <a:lnTo>
                    <a:pt x="158932" y="152400"/>
                  </a:lnTo>
                  <a:lnTo>
                    <a:pt x="126572" y="114300"/>
                  </a:lnTo>
                  <a:lnTo>
                    <a:pt x="90618" y="76200"/>
                  </a:lnTo>
                  <a:lnTo>
                    <a:pt x="50901" y="50800"/>
                  </a:lnTo>
                  <a:lnTo>
                    <a:pt x="7253" y="25400"/>
                  </a:lnTo>
                  <a:lnTo>
                    <a:pt x="0" y="12700"/>
                  </a:lnTo>
                  <a:lnTo>
                    <a:pt x="0" y="0"/>
                  </a:lnTo>
                  <a:lnTo>
                    <a:pt x="86011" y="0"/>
                  </a:lnTo>
                  <a:lnTo>
                    <a:pt x="159164" y="50800"/>
                  </a:lnTo>
                  <a:lnTo>
                    <a:pt x="192594" y="88900"/>
                  </a:lnTo>
                  <a:lnTo>
                    <a:pt x="222901" y="127000"/>
                  </a:lnTo>
                  <a:lnTo>
                    <a:pt x="250220" y="152400"/>
                  </a:lnTo>
                  <a:lnTo>
                    <a:pt x="274685" y="190500"/>
                  </a:lnTo>
                  <a:lnTo>
                    <a:pt x="296433" y="228600"/>
                  </a:lnTo>
                  <a:lnTo>
                    <a:pt x="315596" y="266700"/>
                  </a:lnTo>
                  <a:lnTo>
                    <a:pt x="332310" y="304800"/>
                  </a:lnTo>
                  <a:lnTo>
                    <a:pt x="346710" y="355600"/>
                  </a:lnTo>
                  <a:lnTo>
                    <a:pt x="358930" y="393700"/>
                  </a:lnTo>
                  <a:lnTo>
                    <a:pt x="369105" y="431800"/>
                  </a:lnTo>
                  <a:lnTo>
                    <a:pt x="377370" y="482600"/>
                  </a:lnTo>
                  <a:lnTo>
                    <a:pt x="383860" y="520700"/>
                  </a:lnTo>
                  <a:lnTo>
                    <a:pt x="388708" y="558800"/>
                  </a:lnTo>
                  <a:lnTo>
                    <a:pt x="392051" y="609600"/>
                  </a:lnTo>
                  <a:lnTo>
                    <a:pt x="394023" y="660400"/>
                  </a:lnTo>
                  <a:lnTo>
                    <a:pt x="394758" y="698500"/>
                  </a:lnTo>
                  <a:lnTo>
                    <a:pt x="394483" y="736600"/>
                  </a:lnTo>
                  <a:lnTo>
                    <a:pt x="393058" y="800100"/>
                  </a:lnTo>
                  <a:lnTo>
                    <a:pt x="388029" y="889000"/>
                  </a:lnTo>
                  <a:lnTo>
                    <a:pt x="384602" y="939800"/>
                  </a:lnTo>
                  <a:lnTo>
                    <a:pt x="380748" y="990600"/>
                  </a:lnTo>
                  <a:lnTo>
                    <a:pt x="376452" y="1028700"/>
                  </a:lnTo>
                  <a:lnTo>
                    <a:pt x="372033" y="1079500"/>
                  </a:lnTo>
                  <a:lnTo>
                    <a:pt x="367661" y="1130300"/>
                  </a:lnTo>
                  <a:lnTo>
                    <a:pt x="363505" y="1181100"/>
                  </a:lnTo>
                  <a:lnTo>
                    <a:pt x="359734" y="1231900"/>
                  </a:lnTo>
                  <a:lnTo>
                    <a:pt x="356520" y="1282700"/>
                  </a:lnTo>
                  <a:lnTo>
                    <a:pt x="354031" y="1333500"/>
                  </a:lnTo>
                  <a:lnTo>
                    <a:pt x="352438" y="1384300"/>
                  </a:lnTo>
                  <a:lnTo>
                    <a:pt x="351909" y="1435100"/>
                  </a:lnTo>
                  <a:lnTo>
                    <a:pt x="352616" y="1473200"/>
                  </a:lnTo>
                  <a:lnTo>
                    <a:pt x="354727" y="1524000"/>
                  </a:lnTo>
                  <a:lnTo>
                    <a:pt x="358412" y="1574800"/>
                  </a:lnTo>
                  <a:lnTo>
                    <a:pt x="364225" y="1625600"/>
                  </a:lnTo>
                  <a:lnTo>
                    <a:pt x="372221" y="1676400"/>
                  </a:lnTo>
                  <a:lnTo>
                    <a:pt x="382615" y="1714500"/>
                  </a:lnTo>
                  <a:lnTo>
                    <a:pt x="395627" y="1765300"/>
                  </a:lnTo>
                  <a:lnTo>
                    <a:pt x="411472" y="1816100"/>
                  </a:lnTo>
                  <a:lnTo>
                    <a:pt x="430368" y="1854200"/>
                  </a:lnTo>
                  <a:lnTo>
                    <a:pt x="452532" y="1905000"/>
                  </a:lnTo>
                  <a:lnTo>
                    <a:pt x="478182" y="1943100"/>
                  </a:lnTo>
                  <a:lnTo>
                    <a:pt x="507535" y="1981200"/>
                  </a:lnTo>
                  <a:lnTo>
                    <a:pt x="540807" y="2019300"/>
                  </a:lnTo>
                  <a:lnTo>
                    <a:pt x="578217" y="2057400"/>
                  </a:lnTo>
                  <a:lnTo>
                    <a:pt x="614975" y="2095500"/>
                  </a:lnTo>
                  <a:lnTo>
                    <a:pt x="652856" y="2120900"/>
                  </a:lnTo>
                  <a:lnTo>
                    <a:pt x="691778" y="2159000"/>
                  </a:lnTo>
                  <a:lnTo>
                    <a:pt x="731656" y="2184400"/>
                  </a:lnTo>
                  <a:lnTo>
                    <a:pt x="772406" y="2209800"/>
                  </a:lnTo>
                  <a:lnTo>
                    <a:pt x="813945" y="2235200"/>
                  </a:lnTo>
                  <a:lnTo>
                    <a:pt x="899051" y="2286000"/>
                  </a:lnTo>
                  <a:lnTo>
                    <a:pt x="986303" y="2336800"/>
                  </a:lnTo>
                  <a:lnTo>
                    <a:pt x="1030525" y="2349500"/>
                  </a:lnTo>
                  <a:lnTo>
                    <a:pt x="1119738" y="2400300"/>
                  </a:lnTo>
                  <a:lnTo>
                    <a:pt x="1164562" y="2413000"/>
                  </a:lnTo>
                  <a:lnTo>
                    <a:pt x="1209420" y="2438400"/>
                  </a:lnTo>
                  <a:lnTo>
                    <a:pt x="1301590" y="2489200"/>
                  </a:lnTo>
                  <a:lnTo>
                    <a:pt x="1347386" y="2501900"/>
                  </a:lnTo>
                  <a:lnTo>
                    <a:pt x="1482604" y="2578100"/>
                  </a:lnTo>
                  <a:lnTo>
                    <a:pt x="1570101" y="2628900"/>
                  </a:lnTo>
                  <a:lnTo>
                    <a:pt x="1612803" y="2654300"/>
                  </a:lnTo>
                  <a:lnTo>
                    <a:pt x="1654695" y="2679700"/>
                  </a:lnTo>
                  <a:lnTo>
                    <a:pt x="1695693" y="2717800"/>
                  </a:lnTo>
                  <a:lnTo>
                    <a:pt x="1735712" y="2743200"/>
                  </a:lnTo>
                  <a:lnTo>
                    <a:pt x="1774669" y="2781300"/>
                  </a:lnTo>
                  <a:lnTo>
                    <a:pt x="1812479" y="2819400"/>
                  </a:lnTo>
                  <a:lnTo>
                    <a:pt x="1849059" y="2857500"/>
                  </a:lnTo>
                  <a:lnTo>
                    <a:pt x="1880761" y="2882900"/>
                  </a:lnTo>
                  <a:lnTo>
                    <a:pt x="1910741" y="2921000"/>
                  </a:lnTo>
                  <a:lnTo>
                    <a:pt x="1939165" y="2959100"/>
                  </a:lnTo>
                  <a:lnTo>
                    <a:pt x="1966199" y="3009900"/>
                  </a:lnTo>
                  <a:lnTo>
                    <a:pt x="1992009" y="3048000"/>
                  </a:lnTo>
                  <a:lnTo>
                    <a:pt x="2016762" y="3086100"/>
                  </a:lnTo>
                  <a:lnTo>
                    <a:pt x="2040623" y="3136900"/>
                  </a:lnTo>
                  <a:lnTo>
                    <a:pt x="2063759" y="3175000"/>
                  </a:lnTo>
                  <a:lnTo>
                    <a:pt x="2086335" y="3225800"/>
                  </a:lnTo>
                  <a:lnTo>
                    <a:pt x="2108518" y="3276600"/>
                  </a:lnTo>
                  <a:lnTo>
                    <a:pt x="2130473" y="3314700"/>
                  </a:lnTo>
                  <a:lnTo>
                    <a:pt x="2152367" y="3365500"/>
                  </a:lnTo>
                  <a:lnTo>
                    <a:pt x="2174366" y="3416300"/>
                  </a:lnTo>
                  <a:lnTo>
                    <a:pt x="2196635" y="3467100"/>
                  </a:lnTo>
                  <a:lnTo>
                    <a:pt x="2219888" y="3505200"/>
                  </a:lnTo>
                  <a:lnTo>
                    <a:pt x="2243798" y="3556000"/>
                  </a:lnTo>
                  <a:lnTo>
                    <a:pt x="2268576" y="3606800"/>
                  </a:lnTo>
                  <a:lnTo>
                    <a:pt x="2294432" y="3644900"/>
                  </a:lnTo>
                  <a:lnTo>
                    <a:pt x="2321578" y="3683000"/>
                  </a:lnTo>
                  <a:lnTo>
                    <a:pt x="2350223" y="3733800"/>
                  </a:lnTo>
                  <a:lnTo>
                    <a:pt x="2380579" y="3771900"/>
                  </a:lnTo>
                  <a:lnTo>
                    <a:pt x="2412856" y="3810000"/>
                  </a:lnTo>
                  <a:lnTo>
                    <a:pt x="2447265" y="3835400"/>
                  </a:lnTo>
                  <a:lnTo>
                    <a:pt x="2484016" y="3873500"/>
                  </a:lnTo>
                  <a:lnTo>
                    <a:pt x="2523321" y="3898900"/>
                  </a:lnTo>
                  <a:lnTo>
                    <a:pt x="2565389" y="3924300"/>
                  </a:lnTo>
                  <a:lnTo>
                    <a:pt x="2610432" y="3949700"/>
                  </a:lnTo>
                  <a:lnTo>
                    <a:pt x="2652938" y="3962400"/>
                  </a:lnTo>
                  <a:lnTo>
                    <a:pt x="2674026" y="3975100"/>
                  </a:lnTo>
                  <a:close/>
                </a:path>
                <a:path w="2674620" h="3975100">
                  <a:moveTo>
                    <a:pt x="1370601" y="3975100"/>
                  </a:moveTo>
                  <a:lnTo>
                    <a:pt x="0" y="3975100"/>
                  </a:lnTo>
                  <a:lnTo>
                    <a:pt x="0" y="419100"/>
                  </a:lnTo>
                  <a:lnTo>
                    <a:pt x="14612" y="444500"/>
                  </a:lnTo>
                  <a:lnTo>
                    <a:pt x="29683" y="495300"/>
                  </a:lnTo>
                  <a:lnTo>
                    <a:pt x="42504" y="533400"/>
                  </a:lnTo>
                  <a:lnTo>
                    <a:pt x="53226" y="571500"/>
                  </a:lnTo>
                  <a:lnTo>
                    <a:pt x="62001" y="622300"/>
                  </a:lnTo>
                  <a:lnTo>
                    <a:pt x="68979" y="660400"/>
                  </a:lnTo>
                  <a:lnTo>
                    <a:pt x="74312" y="711200"/>
                  </a:lnTo>
                  <a:lnTo>
                    <a:pt x="78152" y="749300"/>
                  </a:lnTo>
                  <a:lnTo>
                    <a:pt x="80649" y="800100"/>
                  </a:lnTo>
                  <a:lnTo>
                    <a:pt x="81955" y="850900"/>
                  </a:lnTo>
                  <a:lnTo>
                    <a:pt x="82132" y="876300"/>
                  </a:lnTo>
                  <a:lnTo>
                    <a:pt x="82221" y="889000"/>
                  </a:lnTo>
                  <a:lnTo>
                    <a:pt x="81598" y="939800"/>
                  </a:lnTo>
                  <a:lnTo>
                    <a:pt x="80237" y="990600"/>
                  </a:lnTo>
                  <a:lnTo>
                    <a:pt x="78291" y="1041400"/>
                  </a:lnTo>
                  <a:lnTo>
                    <a:pt x="75909" y="1092200"/>
                  </a:lnTo>
                  <a:lnTo>
                    <a:pt x="73244" y="1130300"/>
                  </a:lnTo>
                  <a:lnTo>
                    <a:pt x="67666" y="1231900"/>
                  </a:lnTo>
                  <a:lnTo>
                    <a:pt x="65057" y="1282700"/>
                  </a:lnTo>
                  <a:lnTo>
                    <a:pt x="62769" y="1333500"/>
                  </a:lnTo>
                  <a:lnTo>
                    <a:pt x="60954" y="1371600"/>
                  </a:lnTo>
                  <a:lnTo>
                    <a:pt x="59762" y="1422400"/>
                  </a:lnTo>
                  <a:lnTo>
                    <a:pt x="59346" y="1473200"/>
                  </a:lnTo>
                  <a:lnTo>
                    <a:pt x="59855" y="1511300"/>
                  </a:lnTo>
                  <a:lnTo>
                    <a:pt x="61442" y="1562100"/>
                  </a:lnTo>
                  <a:lnTo>
                    <a:pt x="64258" y="1612900"/>
                  </a:lnTo>
                  <a:lnTo>
                    <a:pt x="68454" y="1651000"/>
                  </a:lnTo>
                  <a:lnTo>
                    <a:pt x="74181" y="1689100"/>
                  </a:lnTo>
                  <a:lnTo>
                    <a:pt x="81591" y="1739900"/>
                  </a:lnTo>
                  <a:lnTo>
                    <a:pt x="90834" y="1778000"/>
                  </a:lnTo>
                  <a:lnTo>
                    <a:pt x="106371" y="1841500"/>
                  </a:lnTo>
                  <a:lnTo>
                    <a:pt x="123402" y="1892300"/>
                  </a:lnTo>
                  <a:lnTo>
                    <a:pt x="141848" y="1943100"/>
                  </a:lnTo>
                  <a:lnTo>
                    <a:pt x="161630" y="1981200"/>
                  </a:lnTo>
                  <a:lnTo>
                    <a:pt x="182670" y="2032000"/>
                  </a:lnTo>
                  <a:lnTo>
                    <a:pt x="204887" y="2070100"/>
                  </a:lnTo>
                  <a:lnTo>
                    <a:pt x="228204" y="2108200"/>
                  </a:lnTo>
                  <a:lnTo>
                    <a:pt x="252540" y="2133600"/>
                  </a:lnTo>
                  <a:lnTo>
                    <a:pt x="277818" y="2171700"/>
                  </a:lnTo>
                  <a:lnTo>
                    <a:pt x="330879" y="2222500"/>
                  </a:lnTo>
                  <a:lnTo>
                    <a:pt x="386755" y="2273300"/>
                  </a:lnTo>
                  <a:lnTo>
                    <a:pt x="415551" y="2298700"/>
                  </a:lnTo>
                  <a:lnTo>
                    <a:pt x="444813" y="2311400"/>
                  </a:lnTo>
                  <a:lnTo>
                    <a:pt x="474463" y="2336800"/>
                  </a:lnTo>
                  <a:lnTo>
                    <a:pt x="534609" y="2362200"/>
                  </a:lnTo>
                  <a:lnTo>
                    <a:pt x="564947" y="2387600"/>
                  </a:lnTo>
                  <a:lnTo>
                    <a:pt x="625758" y="2425700"/>
                  </a:lnTo>
                  <a:lnTo>
                    <a:pt x="686221" y="2451100"/>
                  </a:lnTo>
                  <a:lnTo>
                    <a:pt x="716124" y="2476500"/>
                  </a:lnTo>
                  <a:lnTo>
                    <a:pt x="745704" y="2489200"/>
                  </a:lnTo>
                  <a:lnTo>
                    <a:pt x="774880" y="2514600"/>
                  </a:lnTo>
                  <a:lnTo>
                    <a:pt x="803574" y="2527300"/>
                  </a:lnTo>
                  <a:lnTo>
                    <a:pt x="831708" y="2552700"/>
                  </a:lnTo>
                  <a:lnTo>
                    <a:pt x="859200" y="2578100"/>
                  </a:lnTo>
                  <a:lnTo>
                    <a:pt x="885974" y="2603500"/>
                  </a:lnTo>
                  <a:lnTo>
                    <a:pt x="911949" y="2628900"/>
                  </a:lnTo>
                  <a:lnTo>
                    <a:pt x="937046" y="2667000"/>
                  </a:lnTo>
                  <a:lnTo>
                    <a:pt x="961187" y="2692400"/>
                  </a:lnTo>
                  <a:lnTo>
                    <a:pt x="984293" y="2730500"/>
                  </a:lnTo>
                  <a:lnTo>
                    <a:pt x="1006284" y="2768600"/>
                  </a:lnTo>
                  <a:lnTo>
                    <a:pt x="1026827" y="2819400"/>
                  </a:lnTo>
                  <a:lnTo>
                    <a:pt x="1044466" y="2857500"/>
                  </a:lnTo>
                  <a:lnTo>
                    <a:pt x="1059475" y="2895600"/>
                  </a:lnTo>
                  <a:lnTo>
                    <a:pt x="1072129" y="2946400"/>
                  </a:lnTo>
                  <a:lnTo>
                    <a:pt x="1082706" y="2984500"/>
                  </a:lnTo>
                  <a:lnTo>
                    <a:pt x="1091479" y="3035300"/>
                  </a:lnTo>
                  <a:lnTo>
                    <a:pt x="1098726" y="3073400"/>
                  </a:lnTo>
                  <a:lnTo>
                    <a:pt x="1104720" y="3124200"/>
                  </a:lnTo>
                  <a:lnTo>
                    <a:pt x="1109739" y="3175000"/>
                  </a:lnTo>
                  <a:lnTo>
                    <a:pt x="1114057" y="3213100"/>
                  </a:lnTo>
                  <a:lnTo>
                    <a:pt x="1117951" y="3263900"/>
                  </a:lnTo>
                  <a:lnTo>
                    <a:pt x="1121695" y="3302000"/>
                  </a:lnTo>
                  <a:lnTo>
                    <a:pt x="1125566" y="3352800"/>
                  </a:lnTo>
                  <a:lnTo>
                    <a:pt x="1129839" y="3403600"/>
                  </a:lnTo>
                  <a:lnTo>
                    <a:pt x="1134789" y="3441700"/>
                  </a:lnTo>
                  <a:lnTo>
                    <a:pt x="1140693" y="3492500"/>
                  </a:lnTo>
                  <a:lnTo>
                    <a:pt x="1147825" y="3530600"/>
                  </a:lnTo>
                  <a:lnTo>
                    <a:pt x="1156462" y="3581400"/>
                  </a:lnTo>
                  <a:lnTo>
                    <a:pt x="1166878" y="3619500"/>
                  </a:lnTo>
                  <a:lnTo>
                    <a:pt x="1179351" y="3670300"/>
                  </a:lnTo>
                  <a:lnTo>
                    <a:pt x="1194154" y="3708400"/>
                  </a:lnTo>
                  <a:lnTo>
                    <a:pt x="1211564" y="3746500"/>
                  </a:lnTo>
                  <a:lnTo>
                    <a:pt x="1231857" y="3797300"/>
                  </a:lnTo>
                  <a:lnTo>
                    <a:pt x="1255308" y="3835400"/>
                  </a:lnTo>
                  <a:lnTo>
                    <a:pt x="1282192" y="3873500"/>
                  </a:lnTo>
                  <a:lnTo>
                    <a:pt x="1312785" y="3911600"/>
                  </a:lnTo>
                  <a:lnTo>
                    <a:pt x="1346355" y="3949700"/>
                  </a:lnTo>
                  <a:lnTo>
                    <a:pt x="1370601" y="3975100"/>
                  </a:lnTo>
                  <a:close/>
                </a:path>
              </a:pathLst>
            </a:custGeom>
            <a:solidFill>
              <a:srgbClr val="1D82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171" y="6284839"/>
              <a:ext cx="104775" cy="10477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171" y="7199239"/>
              <a:ext cx="104775" cy="104774"/>
            </a:xfrm>
            <a:prstGeom prst="rect">
              <a:avLst/>
            </a:prstGeom>
          </p:spPr>
        </p:pic>
      </p:grpSp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3171" y="4456039"/>
            <a:ext cx="104775" cy="10477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3171" y="4913239"/>
            <a:ext cx="104775" cy="10477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3171" y="5827639"/>
            <a:ext cx="104775" cy="104774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722346" y="3294624"/>
            <a:ext cx="16610965" cy="459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427200">
              <a:lnSpc>
                <a:spcPct val="125000"/>
              </a:lnSpc>
              <a:spcBef>
                <a:spcPts val="100"/>
              </a:spcBef>
            </a:pP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Wyniki</a:t>
            </a:r>
            <a:r>
              <a:rPr dirty="0" sz="24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5">
                <a:solidFill>
                  <a:srgbClr val="4B4457"/>
                </a:solidFill>
                <a:latin typeface="Lucida Sans Unicode"/>
                <a:cs typeface="Lucida Sans Unicode"/>
              </a:rPr>
              <a:t>badania </a:t>
            </a:r>
            <a:r>
              <a:rPr dirty="0" sz="2400" spc="-10">
                <a:solidFill>
                  <a:srgbClr val="4B4457"/>
                </a:solidFill>
                <a:latin typeface="Lucida Sans Unicode"/>
                <a:cs typeface="Lucida Sans Unicode"/>
              </a:rPr>
              <a:t>Zatrudnienie:</a:t>
            </a:r>
            <a:endParaRPr sz="2400">
              <a:latin typeface="Lucida Sans Unicode"/>
              <a:cs typeface="Lucida Sans Unicode"/>
            </a:endParaRPr>
          </a:p>
          <a:p>
            <a:pPr marL="530225" marR="3438525">
              <a:lnSpc>
                <a:spcPct val="125000"/>
              </a:lnSpc>
            </a:pP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73%</a:t>
            </a:r>
            <a:r>
              <a:rPr dirty="0" sz="24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młodych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0">
                <a:solidFill>
                  <a:srgbClr val="4B4457"/>
                </a:solidFill>
                <a:latin typeface="Lucida Sans Unicode"/>
                <a:cs typeface="Lucida Sans Unicode"/>
              </a:rPr>
              <a:t>osób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65">
                <a:solidFill>
                  <a:srgbClr val="4B4457"/>
                </a:solidFill>
                <a:latin typeface="Lucida Sans Unicode"/>
                <a:cs typeface="Lucida Sans Unicode"/>
              </a:rPr>
              <a:t>z</a:t>
            </a:r>
            <a:r>
              <a:rPr dirty="0" sz="24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5">
                <a:solidFill>
                  <a:srgbClr val="4B4457"/>
                </a:solidFill>
                <a:latin typeface="Lucida Sans Unicode"/>
                <a:cs typeface="Lucida Sans Unicode"/>
              </a:rPr>
              <a:t>Grupy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40">
                <a:solidFill>
                  <a:srgbClr val="4B4457"/>
                </a:solidFill>
                <a:latin typeface="Lucida Sans Unicode"/>
                <a:cs typeface="Lucida Sans Unicode"/>
              </a:rPr>
              <a:t>A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0">
                <a:solidFill>
                  <a:srgbClr val="4B4457"/>
                </a:solidFill>
                <a:latin typeface="Lucida Sans Unicode"/>
                <a:cs typeface="Lucida Sans Unicode"/>
              </a:rPr>
              <a:t>podjęło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0">
                <a:solidFill>
                  <a:srgbClr val="4B4457"/>
                </a:solidFill>
                <a:latin typeface="Lucida Sans Unicode"/>
                <a:cs typeface="Lucida Sans Unicode"/>
              </a:rPr>
              <a:t>zatrudnienie</a:t>
            </a:r>
            <a:r>
              <a:rPr dirty="0" sz="24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w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80">
                <a:solidFill>
                  <a:srgbClr val="4B4457"/>
                </a:solidFill>
                <a:latin typeface="Lucida Sans Unicode"/>
                <a:cs typeface="Lucida Sans Unicode"/>
              </a:rPr>
              <a:t>ciągu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0">
                <a:solidFill>
                  <a:srgbClr val="4B4457"/>
                </a:solidFill>
                <a:latin typeface="Lucida Sans Unicode"/>
                <a:cs typeface="Lucida Sans Unicode"/>
              </a:rPr>
              <a:t>roku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po</a:t>
            </a:r>
            <a:r>
              <a:rPr dirty="0" sz="24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85">
                <a:solidFill>
                  <a:srgbClr val="4B4457"/>
                </a:solidFill>
                <a:latin typeface="Lucida Sans Unicode"/>
                <a:cs typeface="Lucida Sans Unicode"/>
              </a:rPr>
              <a:t>zakończeniu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edukacji. </a:t>
            </a:r>
            <a:r>
              <a:rPr dirty="0" sz="2400" spc="-60">
                <a:solidFill>
                  <a:srgbClr val="4B4457"/>
                </a:solidFill>
                <a:latin typeface="Lucida Sans Unicode"/>
                <a:cs typeface="Lucida Sans Unicode"/>
              </a:rPr>
              <a:t>Dla</a:t>
            </a:r>
            <a:r>
              <a:rPr dirty="0" sz="2400" spc="-1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0">
                <a:solidFill>
                  <a:srgbClr val="4B4457"/>
                </a:solidFill>
                <a:latin typeface="Lucida Sans Unicode"/>
                <a:cs typeface="Lucida Sans Unicode"/>
              </a:rPr>
              <a:t>porównania,</a:t>
            </a:r>
            <a:r>
              <a:rPr dirty="0" sz="2400" spc="-1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w</a:t>
            </a:r>
            <a:r>
              <a:rPr dirty="0" sz="2400" spc="-1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5">
                <a:solidFill>
                  <a:srgbClr val="4B4457"/>
                </a:solidFill>
                <a:latin typeface="Lucida Sans Unicode"/>
                <a:cs typeface="Lucida Sans Unicode"/>
              </a:rPr>
              <a:t>Grupie</a:t>
            </a:r>
            <a:r>
              <a:rPr dirty="0" sz="2400" spc="-1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175">
                <a:solidFill>
                  <a:srgbClr val="4B4457"/>
                </a:solidFill>
                <a:latin typeface="Lucida Sans Unicode"/>
                <a:cs typeface="Lucida Sans Unicode"/>
              </a:rPr>
              <a:t>B</a:t>
            </a:r>
            <a:r>
              <a:rPr dirty="0" sz="2400" spc="-1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5">
                <a:solidFill>
                  <a:srgbClr val="4B4457"/>
                </a:solidFill>
                <a:latin typeface="Lucida Sans Unicode"/>
                <a:cs typeface="Lucida Sans Unicode"/>
              </a:rPr>
              <a:t>wskaźnik</a:t>
            </a:r>
            <a:r>
              <a:rPr dirty="0" sz="2400" spc="-1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0">
                <a:solidFill>
                  <a:srgbClr val="4B4457"/>
                </a:solidFill>
                <a:latin typeface="Lucida Sans Unicode"/>
                <a:cs typeface="Lucida Sans Unicode"/>
              </a:rPr>
              <a:t>ten</a:t>
            </a:r>
            <a:r>
              <a:rPr dirty="0" sz="2400" spc="-1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0">
                <a:solidFill>
                  <a:srgbClr val="4B4457"/>
                </a:solidFill>
                <a:latin typeface="Lucida Sans Unicode"/>
                <a:cs typeface="Lucida Sans Unicode"/>
              </a:rPr>
              <a:t>wyniósł</a:t>
            </a:r>
            <a:r>
              <a:rPr dirty="0" sz="2400" spc="-1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0">
                <a:solidFill>
                  <a:srgbClr val="4B4457"/>
                </a:solidFill>
                <a:latin typeface="Lucida Sans Unicode"/>
                <a:cs typeface="Lucida Sans Unicode"/>
              </a:rPr>
              <a:t>43%.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400" spc="-80">
                <a:solidFill>
                  <a:srgbClr val="4B4457"/>
                </a:solidFill>
                <a:latin typeface="Lucida Sans Unicode"/>
                <a:cs typeface="Lucida Sans Unicode"/>
              </a:rPr>
              <a:t>Niezależność</a:t>
            </a:r>
            <a:r>
              <a:rPr dirty="0" sz="24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4B4457"/>
                </a:solidFill>
                <a:latin typeface="Lucida Sans Unicode"/>
                <a:cs typeface="Lucida Sans Unicode"/>
              </a:rPr>
              <a:t>życiowa:</a:t>
            </a:r>
            <a:endParaRPr sz="2400">
              <a:latin typeface="Lucida Sans Unicode"/>
              <a:cs typeface="Lucida Sans Unicode"/>
            </a:endParaRPr>
          </a:p>
          <a:p>
            <a:pPr marL="530225" marR="4685030">
              <a:lnSpc>
                <a:spcPct val="125000"/>
              </a:lnSpc>
            </a:pP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40%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80">
                <a:solidFill>
                  <a:srgbClr val="4B4457"/>
                </a:solidFill>
                <a:latin typeface="Lucida Sans Unicode"/>
                <a:cs typeface="Lucida Sans Unicode"/>
              </a:rPr>
              <a:t>uczestników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65">
                <a:solidFill>
                  <a:srgbClr val="4B4457"/>
                </a:solidFill>
                <a:latin typeface="Lucida Sans Unicode"/>
                <a:cs typeface="Lucida Sans Unicode"/>
              </a:rPr>
              <a:t>z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5">
                <a:solidFill>
                  <a:srgbClr val="4B4457"/>
                </a:solidFill>
                <a:latin typeface="Lucida Sans Unicode"/>
                <a:cs typeface="Lucida Sans Unicode"/>
              </a:rPr>
              <a:t>Grupy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40">
                <a:solidFill>
                  <a:srgbClr val="4B4457"/>
                </a:solidFill>
                <a:latin typeface="Lucida Sans Unicode"/>
                <a:cs typeface="Lucida Sans Unicode"/>
              </a:rPr>
              <a:t>A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80">
                <a:solidFill>
                  <a:srgbClr val="4B4457"/>
                </a:solidFill>
                <a:latin typeface="Lucida Sans Unicode"/>
                <a:cs typeface="Lucida Sans Unicode"/>
              </a:rPr>
              <a:t>mieszkało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0">
                <a:solidFill>
                  <a:srgbClr val="4B4457"/>
                </a:solidFill>
                <a:latin typeface="Lucida Sans Unicode"/>
                <a:cs typeface="Lucida Sans Unicode"/>
              </a:rPr>
              <a:t>samodzielnie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5">
                <a:solidFill>
                  <a:srgbClr val="4B4457"/>
                </a:solidFill>
                <a:latin typeface="Lucida Sans Unicode"/>
                <a:cs typeface="Lucida Sans Unicode"/>
              </a:rPr>
              <a:t>lub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80">
                <a:solidFill>
                  <a:srgbClr val="4B4457"/>
                </a:solidFill>
                <a:latin typeface="Lucida Sans Unicode"/>
                <a:cs typeface="Lucida Sans Unicode"/>
              </a:rPr>
              <a:t>częściowo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35">
                <a:solidFill>
                  <a:srgbClr val="4B4457"/>
                </a:solidFill>
                <a:latin typeface="Lucida Sans Unicode"/>
                <a:cs typeface="Lucida Sans Unicode"/>
              </a:rPr>
              <a:t>samodzielnie. </a:t>
            </a:r>
            <a:r>
              <a:rPr dirty="0" sz="2400" spc="160">
                <a:solidFill>
                  <a:srgbClr val="4B4457"/>
                </a:solidFill>
                <a:latin typeface="Lucida Sans Unicode"/>
                <a:cs typeface="Lucida Sans Unicode"/>
              </a:rPr>
              <a:t>W</a:t>
            </a:r>
            <a:r>
              <a:rPr dirty="0" sz="2400" spc="-1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5">
                <a:solidFill>
                  <a:srgbClr val="4B4457"/>
                </a:solidFill>
                <a:latin typeface="Lucida Sans Unicode"/>
                <a:cs typeface="Lucida Sans Unicode"/>
              </a:rPr>
              <a:t>Grupie</a:t>
            </a:r>
            <a:r>
              <a:rPr dirty="0" sz="2400" spc="-1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175">
                <a:solidFill>
                  <a:srgbClr val="4B4457"/>
                </a:solidFill>
                <a:latin typeface="Lucida Sans Unicode"/>
                <a:cs typeface="Lucida Sans Unicode"/>
              </a:rPr>
              <a:t>B</a:t>
            </a:r>
            <a:r>
              <a:rPr dirty="0" sz="2400" spc="-1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5">
                <a:solidFill>
                  <a:srgbClr val="4B4457"/>
                </a:solidFill>
                <a:latin typeface="Lucida Sans Unicode"/>
                <a:cs typeface="Lucida Sans Unicode"/>
              </a:rPr>
              <a:t>odsetek</a:t>
            </a:r>
            <a:r>
              <a:rPr dirty="0" sz="2400" spc="-1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0">
                <a:solidFill>
                  <a:srgbClr val="4B4457"/>
                </a:solidFill>
                <a:latin typeface="Lucida Sans Unicode"/>
                <a:cs typeface="Lucida Sans Unicode"/>
              </a:rPr>
              <a:t>ten</a:t>
            </a:r>
            <a:r>
              <a:rPr dirty="0" sz="2400" spc="-1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0">
                <a:solidFill>
                  <a:srgbClr val="4B4457"/>
                </a:solidFill>
                <a:latin typeface="Lucida Sans Unicode"/>
                <a:cs typeface="Lucida Sans Unicode"/>
              </a:rPr>
              <a:t>wyniósł</a:t>
            </a:r>
            <a:r>
              <a:rPr dirty="0" sz="2400" spc="-1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0">
                <a:solidFill>
                  <a:srgbClr val="4B4457"/>
                </a:solidFill>
                <a:latin typeface="Lucida Sans Unicode"/>
                <a:cs typeface="Lucida Sans Unicode"/>
              </a:rPr>
              <a:t>23%.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400" spc="-60">
                <a:solidFill>
                  <a:srgbClr val="4B4457"/>
                </a:solidFill>
                <a:latin typeface="Lucida Sans Unicode"/>
                <a:cs typeface="Lucida Sans Unicode"/>
              </a:rPr>
              <a:t>Zaangażowanie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5">
                <a:solidFill>
                  <a:srgbClr val="4B4457"/>
                </a:solidFill>
                <a:latin typeface="Lucida Sans Unicode"/>
                <a:cs typeface="Lucida Sans Unicode"/>
              </a:rPr>
              <a:t>społeczne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0">
                <a:solidFill>
                  <a:srgbClr val="4B4457"/>
                </a:solidFill>
                <a:latin typeface="Lucida Sans Unicode"/>
                <a:cs typeface="Lucida Sans Unicode"/>
              </a:rPr>
              <a:t>i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4B4457"/>
                </a:solidFill>
                <a:latin typeface="Lucida Sans Unicode"/>
                <a:cs typeface="Lucida Sans Unicode"/>
              </a:rPr>
              <a:t>obywatelskie:</a:t>
            </a:r>
            <a:endParaRPr sz="2400">
              <a:latin typeface="Lucida Sans Unicode"/>
              <a:cs typeface="Lucida Sans Unicode"/>
            </a:endParaRPr>
          </a:p>
          <a:p>
            <a:pPr marL="530225" marR="5080">
              <a:lnSpc>
                <a:spcPct val="125000"/>
              </a:lnSpc>
            </a:pPr>
            <a:r>
              <a:rPr dirty="0" sz="2400" spc="-80">
                <a:solidFill>
                  <a:srgbClr val="4B4457"/>
                </a:solidFill>
                <a:latin typeface="Lucida Sans Unicode"/>
                <a:cs typeface="Lucida Sans Unicode"/>
              </a:rPr>
              <a:t>Młodzież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65">
                <a:solidFill>
                  <a:srgbClr val="4B4457"/>
                </a:solidFill>
                <a:latin typeface="Lucida Sans Unicode"/>
                <a:cs typeface="Lucida Sans Unicode"/>
              </a:rPr>
              <a:t>z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5">
                <a:solidFill>
                  <a:srgbClr val="4B4457"/>
                </a:solidFill>
                <a:latin typeface="Lucida Sans Unicode"/>
                <a:cs typeface="Lucida Sans Unicode"/>
              </a:rPr>
              <a:t>Grupy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40">
                <a:solidFill>
                  <a:srgbClr val="4B4457"/>
                </a:solidFill>
                <a:latin typeface="Lucida Sans Unicode"/>
                <a:cs typeface="Lucida Sans Unicode"/>
              </a:rPr>
              <a:t>A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0">
                <a:solidFill>
                  <a:srgbClr val="4B4457"/>
                </a:solidFill>
                <a:latin typeface="Lucida Sans Unicode"/>
                <a:cs typeface="Lucida Sans Unicode"/>
              </a:rPr>
              <a:t>znacznie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5">
                <a:solidFill>
                  <a:srgbClr val="4B4457"/>
                </a:solidFill>
                <a:latin typeface="Lucida Sans Unicode"/>
                <a:cs typeface="Lucida Sans Unicode"/>
              </a:rPr>
              <a:t>częściej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0">
                <a:solidFill>
                  <a:srgbClr val="4B4457"/>
                </a:solidFill>
                <a:latin typeface="Lucida Sans Unicode"/>
                <a:cs typeface="Lucida Sans Unicode"/>
              </a:rPr>
              <a:t>uczestniczyła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w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5">
                <a:solidFill>
                  <a:srgbClr val="4B4457"/>
                </a:solidFill>
                <a:latin typeface="Lucida Sans Unicode"/>
                <a:cs typeface="Lucida Sans Unicode"/>
              </a:rPr>
              <a:t>życiu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0">
                <a:solidFill>
                  <a:srgbClr val="4B4457"/>
                </a:solidFill>
                <a:latin typeface="Lucida Sans Unicode"/>
                <a:cs typeface="Lucida Sans Unicode"/>
              </a:rPr>
              <a:t>społecznym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0">
                <a:solidFill>
                  <a:srgbClr val="4B4457"/>
                </a:solidFill>
                <a:latin typeface="Lucida Sans Unicode"/>
                <a:cs typeface="Lucida Sans Unicode"/>
              </a:rPr>
              <a:t>i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0">
                <a:solidFill>
                  <a:srgbClr val="4B4457"/>
                </a:solidFill>
                <a:latin typeface="Lucida Sans Unicode"/>
                <a:cs typeface="Lucida Sans Unicode"/>
              </a:rPr>
              <a:t>obywatelskim,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w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tym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w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5">
                <a:solidFill>
                  <a:srgbClr val="4B4457"/>
                </a:solidFill>
                <a:latin typeface="Lucida Sans Unicode"/>
                <a:cs typeface="Lucida Sans Unicode"/>
              </a:rPr>
              <a:t>działaniach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4B4457"/>
                </a:solidFill>
                <a:latin typeface="Lucida Sans Unicode"/>
                <a:cs typeface="Lucida Sans Unicode"/>
              </a:rPr>
              <a:t>takich </a:t>
            </a:r>
            <a:r>
              <a:rPr dirty="0" sz="2400" spc="-100">
                <a:solidFill>
                  <a:srgbClr val="4B4457"/>
                </a:solidFill>
                <a:latin typeface="Lucida Sans Unicode"/>
                <a:cs typeface="Lucida Sans Unicode"/>
              </a:rPr>
              <a:t>jak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5">
                <a:solidFill>
                  <a:srgbClr val="4B4457"/>
                </a:solidFill>
                <a:latin typeface="Lucida Sans Unicode"/>
                <a:cs typeface="Lucida Sans Unicode"/>
              </a:rPr>
              <a:t>głosowanie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35">
                <a:solidFill>
                  <a:srgbClr val="4B4457"/>
                </a:solidFill>
                <a:latin typeface="Lucida Sans Unicode"/>
                <a:cs typeface="Lucida Sans Unicode"/>
              </a:rPr>
              <a:t>czy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0">
                <a:solidFill>
                  <a:srgbClr val="4B4457"/>
                </a:solidFill>
                <a:latin typeface="Lucida Sans Unicode"/>
                <a:cs typeface="Lucida Sans Unicode"/>
              </a:rPr>
              <a:t>udział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w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5">
                <a:solidFill>
                  <a:srgbClr val="4B4457"/>
                </a:solidFill>
                <a:latin typeface="Lucida Sans Unicode"/>
                <a:cs typeface="Lucida Sans Unicode"/>
              </a:rPr>
              <a:t>spotkaniach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4B4457"/>
                </a:solidFill>
                <a:latin typeface="Lucida Sans Unicode"/>
                <a:cs typeface="Lucida Sans Unicode"/>
              </a:rPr>
              <a:t>społecznych.</a:t>
            </a:r>
            <a:endParaRPr sz="2400">
              <a:latin typeface="Lucida Sans Unicode"/>
              <a:cs typeface="Lucida Sans Unicode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17851" y="7895045"/>
            <a:ext cx="5648324" cy="19621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243" y="9258300"/>
            <a:ext cx="2857499" cy="600074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3638410" y="14287"/>
            <a:ext cx="4650105" cy="10273030"/>
          </a:xfrm>
          <a:custGeom>
            <a:avLst/>
            <a:gdLst/>
            <a:ahLst/>
            <a:cxnLst/>
            <a:rect l="l" t="t" r="r" b="b"/>
            <a:pathLst>
              <a:path w="4650105" h="10273030">
                <a:moveTo>
                  <a:pt x="4649550" y="10272712"/>
                </a:moveTo>
                <a:lnTo>
                  <a:pt x="0" y="10272712"/>
                </a:lnTo>
                <a:lnTo>
                  <a:pt x="0" y="0"/>
                </a:lnTo>
                <a:lnTo>
                  <a:pt x="4649550" y="0"/>
                </a:lnTo>
                <a:lnTo>
                  <a:pt x="4649550" y="10272712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311292" y="207263"/>
            <a:ext cx="1885950" cy="1885950"/>
            <a:chOff x="311292" y="207263"/>
            <a:chExt cx="1885950" cy="1885950"/>
          </a:xfrm>
        </p:grpSpPr>
        <p:sp>
          <p:nvSpPr>
            <p:cNvPr id="5" name="object 5" descr=""/>
            <p:cNvSpPr/>
            <p:nvPr/>
          </p:nvSpPr>
          <p:spPr>
            <a:xfrm>
              <a:off x="973931" y="971550"/>
              <a:ext cx="700405" cy="137160"/>
            </a:xfrm>
            <a:custGeom>
              <a:avLst/>
              <a:gdLst/>
              <a:ahLst/>
              <a:cxnLst/>
              <a:rect l="l" t="t" r="r" b="b"/>
              <a:pathLst>
                <a:path w="700405" h="137159">
                  <a:moveTo>
                    <a:pt x="633221" y="136922"/>
                  </a:moveTo>
                  <a:lnTo>
                    <a:pt x="70471" y="136922"/>
                  </a:lnTo>
                  <a:lnTo>
                    <a:pt x="43419" y="131401"/>
                  </a:lnTo>
                  <a:lnTo>
                    <a:pt x="43096" y="131401"/>
                  </a:lnTo>
                  <a:lnTo>
                    <a:pt x="20821" y="116288"/>
                  </a:lnTo>
                  <a:lnTo>
                    <a:pt x="5632" y="94013"/>
                  </a:lnTo>
                  <a:lnTo>
                    <a:pt x="0" y="66960"/>
                  </a:lnTo>
                  <a:lnTo>
                    <a:pt x="5550" y="40384"/>
                  </a:lnTo>
                  <a:lnTo>
                    <a:pt x="20647" y="19157"/>
                  </a:lnTo>
                  <a:lnTo>
                    <a:pt x="42932" y="5091"/>
                  </a:lnTo>
                  <a:lnTo>
                    <a:pt x="70008" y="0"/>
                  </a:lnTo>
                  <a:lnTo>
                    <a:pt x="633221" y="0"/>
                  </a:lnTo>
                  <a:lnTo>
                    <a:pt x="659783" y="5091"/>
                  </a:lnTo>
                  <a:lnTo>
                    <a:pt x="680977" y="19157"/>
                  </a:lnTo>
                  <a:lnTo>
                    <a:pt x="695010" y="40384"/>
                  </a:lnTo>
                  <a:lnTo>
                    <a:pt x="700121" y="66960"/>
                  </a:lnTo>
                  <a:lnTo>
                    <a:pt x="695010" y="94013"/>
                  </a:lnTo>
                  <a:lnTo>
                    <a:pt x="680977" y="116288"/>
                  </a:lnTo>
                  <a:lnTo>
                    <a:pt x="659783" y="131401"/>
                  </a:lnTo>
                  <a:lnTo>
                    <a:pt x="633221" y="136922"/>
                  </a:lnTo>
                  <a:close/>
                </a:path>
              </a:pathLst>
            </a:custGeom>
            <a:solidFill>
              <a:srgbClr val="D91B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292" y="207263"/>
              <a:ext cx="1885949" cy="1885949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81326" y="722557"/>
            <a:ext cx="14268449" cy="80295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9086818"/>
            <a:ext cx="18288000" cy="1200785"/>
            <a:chOff x="0" y="9086818"/>
            <a:chExt cx="18288000" cy="1200785"/>
          </a:xfrm>
        </p:grpSpPr>
        <p:sp>
          <p:nvSpPr>
            <p:cNvPr id="3" name="object 3" descr=""/>
            <p:cNvSpPr/>
            <p:nvPr/>
          </p:nvSpPr>
          <p:spPr>
            <a:xfrm>
              <a:off x="0" y="9086818"/>
              <a:ext cx="18288000" cy="1200785"/>
            </a:xfrm>
            <a:custGeom>
              <a:avLst/>
              <a:gdLst/>
              <a:ahLst/>
              <a:cxnLst/>
              <a:rect l="l" t="t" r="r" b="b"/>
              <a:pathLst>
                <a:path w="18288000" h="1200784">
                  <a:moveTo>
                    <a:pt x="18288000" y="0"/>
                  </a:moveTo>
                  <a:lnTo>
                    <a:pt x="18288000" y="1200180"/>
                  </a:lnTo>
                  <a:lnTo>
                    <a:pt x="0" y="1200180"/>
                  </a:lnTo>
                  <a:lnTo>
                    <a:pt x="0" y="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182" y="9258299"/>
              <a:ext cx="2857499" cy="6000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7623" y="2085572"/>
            <a:ext cx="9442450" cy="62357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900" spc="-290">
                <a:solidFill>
                  <a:srgbClr val="2E2A29"/>
                </a:solidFill>
                <a:latin typeface="Arial Black"/>
                <a:cs typeface="Arial Black"/>
              </a:rPr>
              <a:t>Ćwiczenie</a:t>
            </a:r>
            <a:r>
              <a:rPr dirty="0" sz="3900" spc="-270">
                <a:solidFill>
                  <a:srgbClr val="2E2A29"/>
                </a:solidFill>
                <a:latin typeface="Arial Black"/>
                <a:cs typeface="Arial Black"/>
              </a:rPr>
              <a:t> </a:t>
            </a:r>
            <a:r>
              <a:rPr dirty="0" sz="3900" spc="-365">
                <a:solidFill>
                  <a:srgbClr val="2E2A29"/>
                </a:solidFill>
                <a:latin typeface="Arial Black"/>
                <a:cs typeface="Arial Black"/>
              </a:rPr>
              <a:t>1</a:t>
            </a:r>
            <a:r>
              <a:rPr dirty="0" sz="3900" spc="-270">
                <a:solidFill>
                  <a:srgbClr val="2E2A29"/>
                </a:solidFill>
                <a:latin typeface="Arial Black"/>
                <a:cs typeface="Arial Black"/>
              </a:rPr>
              <a:t> </a:t>
            </a:r>
            <a:r>
              <a:rPr dirty="0" sz="3900">
                <a:solidFill>
                  <a:srgbClr val="2E2A29"/>
                </a:solidFill>
                <a:latin typeface="Arial Black"/>
                <a:cs typeface="Arial Black"/>
              </a:rPr>
              <a:t>–</a:t>
            </a:r>
            <a:r>
              <a:rPr dirty="0" sz="3900" spc="-265">
                <a:solidFill>
                  <a:srgbClr val="2E2A29"/>
                </a:solidFill>
                <a:latin typeface="Arial Black"/>
                <a:cs typeface="Arial Black"/>
              </a:rPr>
              <a:t> </a:t>
            </a:r>
            <a:r>
              <a:rPr dirty="0" sz="3900" spc="-110">
                <a:solidFill>
                  <a:srgbClr val="2E2A29"/>
                </a:solidFill>
                <a:latin typeface="Arial Black"/>
                <a:cs typeface="Arial Black"/>
              </a:rPr>
              <a:t>„Moje</a:t>
            </a:r>
            <a:r>
              <a:rPr dirty="0" sz="3900" spc="-270">
                <a:solidFill>
                  <a:srgbClr val="2E2A29"/>
                </a:solidFill>
                <a:latin typeface="Arial Black"/>
                <a:cs typeface="Arial Black"/>
              </a:rPr>
              <a:t> </a:t>
            </a:r>
            <a:r>
              <a:rPr dirty="0" sz="3900" spc="-254">
                <a:solidFill>
                  <a:srgbClr val="2E2A29"/>
                </a:solidFill>
                <a:latin typeface="Arial Black"/>
                <a:cs typeface="Arial Black"/>
              </a:rPr>
              <a:t>decyzje,</a:t>
            </a:r>
            <a:r>
              <a:rPr dirty="0" sz="3900" spc="-265">
                <a:solidFill>
                  <a:srgbClr val="2E2A29"/>
                </a:solidFill>
                <a:latin typeface="Arial Black"/>
                <a:cs typeface="Arial Black"/>
              </a:rPr>
              <a:t> </a:t>
            </a:r>
            <a:r>
              <a:rPr dirty="0" sz="3900" spc="-130">
                <a:solidFill>
                  <a:srgbClr val="2E2A29"/>
                </a:solidFill>
                <a:latin typeface="Arial Black"/>
                <a:cs typeface="Arial Black"/>
              </a:rPr>
              <a:t>mój</a:t>
            </a:r>
            <a:r>
              <a:rPr dirty="0" sz="3900" spc="-270">
                <a:solidFill>
                  <a:srgbClr val="2E2A29"/>
                </a:solidFill>
                <a:latin typeface="Arial Black"/>
                <a:cs typeface="Arial Black"/>
              </a:rPr>
              <a:t> </a:t>
            </a:r>
            <a:r>
              <a:rPr dirty="0" sz="3900" spc="-265">
                <a:solidFill>
                  <a:srgbClr val="2E2A29"/>
                </a:solidFill>
                <a:latin typeface="Arial Black"/>
                <a:cs typeface="Arial Black"/>
              </a:rPr>
              <a:t>głos”</a:t>
            </a:r>
            <a:endParaRPr sz="3900">
              <a:latin typeface="Arial Black"/>
              <a:cs typeface="Arial Black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7535" y="5050497"/>
            <a:ext cx="85725" cy="8572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7535" y="5460072"/>
            <a:ext cx="85725" cy="8572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7535" y="5869647"/>
            <a:ext cx="85725" cy="8572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7535" y="6688797"/>
            <a:ext cx="85725" cy="8572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7535" y="7098372"/>
            <a:ext cx="85725" cy="8572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7535" y="7507947"/>
            <a:ext cx="85725" cy="85724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757623" y="2745129"/>
            <a:ext cx="15010130" cy="5349875"/>
          </a:xfrm>
          <a:prstGeom prst="rect">
            <a:avLst/>
          </a:prstGeom>
        </p:spPr>
        <p:txBody>
          <a:bodyPr wrap="square" lIns="0" tIns="1479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dirty="0" sz="1800" spc="-20">
                <a:solidFill>
                  <a:srgbClr val="282020"/>
                </a:solidFill>
                <a:latin typeface="Arial Black"/>
                <a:cs typeface="Arial Black"/>
              </a:rPr>
              <a:t>Cel: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1800" spc="-10">
                <a:solidFill>
                  <a:srgbClr val="282020"/>
                </a:solidFill>
                <a:latin typeface="Lucida Sans Unicode"/>
                <a:cs typeface="Lucida Sans Unicode"/>
              </a:rPr>
              <a:t>Pomóc</a:t>
            </a:r>
            <a:r>
              <a:rPr dirty="0" sz="1800" spc="-9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5">
                <a:solidFill>
                  <a:srgbClr val="282020"/>
                </a:solidFill>
                <a:latin typeface="Lucida Sans Unicode"/>
                <a:cs typeface="Lucida Sans Unicode"/>
              </a:rPr>
              <a:t>uczestnikom</a:t>
            </a:r>
            <a:r>
              <a:rPr dirty="0" sz="1800" spc="-9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70">
                <a:solidFill>
                  <a:srgbClr val="282020"/>
                </a:solidFill>
                <a:latin typeface="Lucida Sans Unicode"/>
                <a:cs typeface="Lucida Sans Unicode"/>
              </a:rPr>
              <a:t>zrozumieć,</a:t>
            </a:r>
            <a:r>
              <a:rPr dirty="0" sz="1800" spc="-9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>
                <a:solidFill>
                  <a:srgbClr val="282020"/>
                </a:solidFill>
                <a:latin typeface="Lucida Sans Unicode"/>
                <a:cs typeface="Lucida Sans Unicode"/>
              </a:rPr>
              <a:t>w</a:t>
            </a:r>
            <a:r>
              <a:rPr dirty="0" sz="1800" spc="-9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80">
                <a:solidFill>
                  <a:srgbClr val="282020"/>
                </a:solidFill>
                <a:latin typeface="Lucida Sans Unicode"/>
                <a:cs typeface="Lucida Sans Unicode"/>
              </a:rPr>
              <a:t>jaki</a:t>
            </a:r>
            <a:r>
              <a:rPr dirty="0" sz="1800" spc="-9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45">
                <a:solidFill>
                  <a:srgbClr val="282020"/>
                </a:solidFill>
                <a:latin typeface="Lucida Sans Unicode"/>
                <a:cs typeface="Lucida Sans Unicode"/>
              </a:rPr>
              <a:t>sposób</a:t>
            </a:r>
            <a:r>
              <a:rPr dirty="0" sz="1800" spc="-9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282020"/>
                </a:solidFill>
                <a:latin typeface="Lucida Sans Unicode"/>
                <a:cs typeface="Lucida Sans Unicode"/>
              </a:rPr>
              <a:t>wspierać</a:t>
            </a:r>
            <a:r>
              <a:rPr dirty="0" sz="1800" spc="-9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282020"/>
                </a:solidFill>
                <a:latin typeface="Lucida Sans Unicode"/>
                <a:cs typeface="Lucida Sans Unicode"/>
              </a:rPr>
              <a:t>młode</a:t>
            </a:r>
            <a:r>
              <a:rPr dirty="0" sz="1800" spc="-9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282020"/>
                </a:solidFill>
                <a:latin typeface="Lucida Sans Unicode"/>
                <a:cs typeface="Lucida Sans Unicode"/>
              </a:rPr>
              <a:t>osoby</a:t>
            </a:r>
            <a:r>
              <a:rPr dirty="0" sz="1800" spc="-9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>
                <a:solidFill>
                  <a:srgbClr val="282020"/>
                </a:solidFill>
                <a:latin typeface="Lucida Sans Unicode"/>
                <a:cs typeface="Lucida Sans Unicode"/>
              </a:rPr>
              <a:t>w</a:t>
            </a:r>
            <a:r>
              <a:rPr dirty="0" sz="1800" spc="-9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282020"/>
                </a:solidFill>
                <a:latin typeface="Lucida Sans Unicode"/>
                <a:cs typeface="Lucida Sans Unicode"/>
              </a:rPr>
              <a:t>podejmowaniu</a:t>
            </a:r>
            <a:r>
              <a:rPr dirty="0" sz="1800" spc="-9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282020"/>
                </a:solidFill>
                <a:latin typeface="Lucida Sans Unicode"/>
                <a:cs typeface="Lucida Sans Unicode"/>
              </a:rPr>
              <a:t>własnych</a:t>
            </a:r>
            <a:r>
              <a:rPr dirty="0" sz="1800" spc="-9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85">
                <a:solidFill>
                  <a:srgbClr val="282020"/>
                </a:solidFill>
                <a:latin typeface="Lucida Sans Unicode"/>
                <a:cs typeface="Lucida Sans Unicode"/>
              </a:rPr>
              <a:t>decyzji,</a:t>
            </a:r>
            <a:r>
              <a:rPr dirty="0" sz="1800" spc="-9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80">
                <a:solidFill>
                  <a:srgbClr val="282020"/>
                </a:solidFill>
                <a:latin typeface="Lucida Sans Unicode"/>
                <a:cs typeface="Lucida Sans Unicode"/>
              </a:rPr>
              <a:t>bez</a:t>
            </a:r>
            <a:r>
              <a:rPr dirty="0" sz="1800" spc="-9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45">
                <a:solidFill>
                  <a:srgbClr val="282020"/>
                </a:solidFill>
                <a:latin typeface="Lucida Sans Unicode"/>
                <a:cs typeface="Lucida Sans Unicode"/>
              </a:rPr>
              <a:t>przejmowania</a:t>
            </a:r>
            <a:r>
              <a:rPr dirty="0" sz="1800" spc="-9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282020"/>
                </a:solidFill>
                <a:latin typeface="Lucida Sans Unicode"/>
                <a:cs typeface="Lucida Sans Unicode"/>
              </a:rPr>
              <a:t>nad</a:t>
            </a:r>
            <a:r>
              <a:rPr dirty="0" sz="1800" spc="-9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45">
                <a:solidFill>
                  <a:srgbClr val="282020"/>
                </a:solidFill>
                <a:latin typeface="Lucida Sans Unicode"/>
                <a:cs typeface="Lucida Sans Unicode"/>
              </a:rPr>
              <a:t>nimi</a:t>
            </a:r>
            <a:r>
              <a:rPr dirty="0" sz="1800" spc="-9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282020"/>
                </a:solidFill>
                <a:latin typeface="Lucida Sans Unicode"/>
                <a:cs typeface="Lucida Sans Unicode"/>
              </a:rPr>
              <a:t>kontroli.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1800" spc="-180">
                <a:solidFill>
                  <a:srgbClr val="282020"/>
                </a:solidFill>
                <a:latin typeface="Arial Black"/>
                <a:cs typeface="Arial Black"/>
              </a:rPr>
              <a:t>Czas</a:t>
            </a:r>
            <a:r>
              <a:rPr dirty="0" sz="1800" spc="-114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80">
                <a:solidFill>
                  <a:srgbClr val="282020"/>
                </a:solidFill>
                <a:latin typeface="Arial Black"/>
                <a:cs typeface="Arial Black"/>
              </a:rPr>
              <a:t>trwania</a:t>
            </a:r>
            <a:r>
              <a:rPr dirty="0" sz="1800" spc="-80">
                <a:solidFill>
                  <a:srgbClr val="282020"/>
                </a:solidFill>
                <a:latin typeface="Lucida Sans Unicode"/>
                <a:cs typeface="Lucida Sans Unicode"/>
              </a:rPr>
              <a:t>:</a:t>
            </a:r>
            <a:r>
              <a:rPr dirty="0" sz="1800" spc="-8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20">
                <a:solidFill>
                  <a:srgbClr val="282020"/>
                </a:solidFill>
                <a:latin typeface="Lucida Sans Unicode"/>
                <a:cs typeface="Lucida Sans Unicode"/>
              </a:rPr>
              <a:t>30</a:t>
            </a:r>
            <a:r>
              <a:rPr dirty="0" sz="1800" spc="-8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282020"/>
                </a:solidFill>
                <a:latin typeface="Lucida Sans Unicode"/>
                <a:cs typeface="Lucida Sans Unicode"/>
              </a:rPr>
              <a:t>minut</a:t>
            </a:r>
            <a:r>
              <a:rPr dirty="0" sz="1800" spc="-8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30">
                <a:solidFill>
                  <a:srgbClr val="282020"/>
                </a:solidFill>
                <a:latin typeface="Arial Black"/>
                <a:cs typeface="Arial Black"/>
              </a:rPr>
              <a:t>Wielkość</a:t>
            </a:r>
            <a:r>
              <a:rPr dirty="0" sz="1800" spc="-11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80">
                <a:solidFill>
                  <a:srgbClr val="282020"/>
                </a:solidFill>
                <a:latin typeface="Arial Black"/>
                <a:cs typeface="Arial Black"/>
              </a:rPr>
              <a:t>grupy</a:t>
            </a:r>
            <a:r>
              <a:rPr dirty="0" sz="1800" spc="-80">
                <a:solidFill>
                  <a:srgbClr val="282020"/>
                </a:solidFill>
                <a:latin typeface="Lucida Sans Unicode"/>
                <a:cs typeface="Lucida Sans Unicode"/>
              </a:rPr>
              <a:t>:</a:t>
            </a:r>
            <a:r>
              <a:rPr dirty="0" sz="1800" spc="-8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80">
                <a:solidFill>
                  <a:srgbClr val="282020"/>
                </a:solidFill>
                <a:latin typeface="Lucida Sans Unicode"/>
                <a:cs typeface="Lucida Sans Unicode"/>
              </a:rPr>
              <a:t>3–5 </a:t>
            </a:r>
            <a:r>
              <a:rPr dirty="0" sz="1800" spc="-30">
                <a:solidFill>
                  <a:srgbClr val="282020"/>
                </a:solidFill>
                <a:latin typeface="Lucida Sans Unicode"/>
                <a:cs typeface="Lucida Sans Unicode"/>
              </a:rPr>
              <a:t>osób</a:t>
            </a:r>
            <a:r>
              <a:rPr dirty="0" sz="1800" spc="-8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70">
                <a:solidFill>
                  <a:srgbClr val="282020"/>
                </a:solidFill>
                <a:latin typeface="Arial Black"/>
                <a:cs typeface="Arial Black"/>
              </a:rPr>
              <a:t>Materiały</a:t>
            </a:r>
            <a:r>
              <a:rPr dirty="0" sz="1800" spc="-70">
                <a:solidFill>
                  <a:srgbClr val="282020"/>
                </a:solidFill>
                <a:latin typeface="Lucida Sans Unicode"/>
                <a:cs typeface="Lucida Sans Unicode"/>
              </a:rPr>
              <a:t>:</a:t>
            </a:r>
            <a:r>
              <a:rPr dirty="0" sz="1800" spc="-8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45">
                <a:solidFill>
                  <a:srgbClr val="282020"/>
                </a:solidFill>
                <a:latin typeface="Lucida Sans Unicode"/>
                <a:cs typeface="Lucida Sans Unicode"/>
              </a:rPr>
              <a:t>karty</a:t>
            </a:r>
            <a:r>
              <a:rPr dirty="0" sz="1800" spc="-8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0">
                <a:solidFill>
                  <a:srgbClr val="282020"/>
                </a:solidFill>
                <a:latin typeface="Lucida Sans Unicode"/>
                <a:cs typeface="Lucida Sans Unicode"/>
              </a:rPr>
              <a:t>sytuacyjne,</a:t>
            </a:r>
            <a:r>
              <a:rPr dirty="0" sz="1800" spc="-8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282020"/>
                </a:solidFill>
                <a:latin typeface="Lucida Sans Unicode"/>
                <a:cs typeface="Lucida Sans Unicode"/>
              </a:rPr>
              <a:t>papier</a:t>
            </a:r>
            <a:r>
              <a:rPr dirty="0" sz="1800" spc="-8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282020"/>
                </a:solidFill>
                <a:latin typeface="Lucida Sans Unicode"/>
                <a:cs typeface="Lucida Sans Unicode"/>
              </a:rPr>
              <a:t>do</a:t>
            </a:r>
            <a:r>
              <a:rPr dirty="0" sz="1800" spc="-8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45">
                <a:solidFill>
                  <a:srgbClr val="282020"/>
                </a:solidFill>
                <a:latin typeface="Lucida Sans Unicode"/>
                <a:cs typeface="Lucida Sans Unicode"/>
              </a:rPr>
              <a:t>flipchartów,</a:t>
            </a:r>
            <a:r>
              <a:rPr dirty="0" sz="1800" spc="-8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282020"/>
                </a:solidFill>
                <a:latin typeface="Lucida Sans Unicode"/>
                <a:cs typeface="Lucida Sans Unicode"/>
              </a:rPr>
              <a:t>markery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1800" spc="-110">
                <a:solidFill>
                  <a:srgbClr val="282020"/>
                </a:solidFill>
                <a:latin typeface="Arial Black"/>
                <a:cs typeface="Arial Black"/>
              </a:rPr>
              <a:t>Przebieg</a:t>
            </a:r>
            <a:r>
              <a:rPr dirty="0" sz="1800" spc="-105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40">
                <a:solidFill>
                  <a:srgbClr val="282020"/>
                </a:solidFill>
                <a:latin typeface="Arial Black"/>
                <a:cs typeface="Arial Black"/>
              </a:rPr>
              <a:t>ćwiczenia:</a:t>
            </a:r>
            <a:endParaRPr sz="1800">
              <a:latin typeface="Arial Black"/>
              <a:cs typeface="Arial Black"/>
            </a:endParaRPr>
          </a:p>
          <a:p>
            <a:pPr marL="401320" indent="-229870">
              <a:lnSpc>
                <a:spcPct val="100000"/>
              </a:lnSpc>
              <a:spcBef>
                <a:spcPts val="1065"/>
              </a:spcBef>
              <a:buFont typeface="Lucida Sans Unicode"/>
              <a:buAutoNum type="arabicPeriod"/>
              <a:tabLst>
                <a:tab pos="401320" algn="l"/>
              </a:tabLst>
            </a:pPr>
            <a:r>
              <a:rPr dirty="0" sz="1800" spc="-114">
                <a:solidFill>
                  <a:srgbClr val="282020"/>
                </a:solidFill>
                <a:latin typeface="Arial Black"/>
                <a:cs typeface="Arial Black"/>
              </a:rPr>
              <a:t>Rozdaj</a:t>
            </a:r>
            <a:r>
              <a:rPr dirty="0" sz="1800" spc="-10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110">
                <a:solidFill>
                  <a:srgbClr val="282020"/>
                </a:solidFill>
                <a:latin typeface="Arial Black"/>
                <a:cs typeface="Arial Black"/>
              </a:rPr>
              <a:t>uczestnikom</a:t>
            </a:r>
            <a:r>
              <a:rPr dirty="0" sz="1800" spc="-10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65">
                <a:solidFill>
                  <a:srgbClr val="282020"/>
                </a:solidFill>
                <a:latin typeface="Arial Black"/>
                <a:cs typeface="Arial Black"/>
              </a:rPr>
              <a:t>karty</a:t>
            </a:r>
            <a:r>
              <a:rPr dirty="0" sz="1800" spc="-10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130">
                <a:solidFill>
                  <a:srgbClr val="282020"/>
                </a:solidFill>
                <a:latin typeface="Arial Black"/>
                <a:cs typeface="Arial Black"/>
              </a:rPr>
              <a:t>z</a:t>
            </a:r>
            <a:r>
              <a:rPr dirty="0" sz="1800" spc="-10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95">
                <a:solidFill>
                  <a:srgbClr val="282020"/>
                </a:solidFill>
                <a:latin typeface="Arial Black"/>
                <a:cs typeface="Arial Black"/>
              </a:rPr>
              <a:t>opisami</a:t>
            </a:r>
            <a:r>
              <a:rPr dirty="0" sz="1800" spc="-10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114">
                <a:solidFill>
                  <a:srgbClr val="282020"/>
                </a:solidFill>
                <a:latin typeface="Arial Black"/>
                <a:cs typeface="Arial Black"/>
              </a:rPr>
              <a:t>sytuacji</a:t>
            </a:r>
            <a:r>
              <a:rPr dirty="0" sz="1800" spc="-10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130">
                <a:solidFill>
                  <a:srgbClr val="282020"/>
                </a:solidFill>
                <a:latin typeface="Arial Black"/>
                <a:cs typeface="Arial Black"/>
              </a:rPr>
              <a:t>z</a:t>
            </a:r>
            <a:r>
              <a:rPr dirty="0" sz="1800" spc="-10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135">
                <a:solidFill>
                  <a:srgbClr val="282020"/>
                </a:solidFill>
                <a:latin typeface="Arial Black"/>
                <a:cs typeface="Arial Black"/>
              </a:rPr>
              <a:t>życia</a:t>
            </a:r>
            <a:r>
              <a:rPr dirty="0" sz="1800" spc="-10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114">
                <a:solidFill>
                  <a:srgbClr val="282020"/>
                </a:solidFill>
                <a:latin typeface="Arial Black"/>
                <a:cs typeface="Arial Black"/>
              </a:rPr>
              <a:t>codziennego,</a:t>
            </a:r>
            <a:r>
              <a:rPr dirty="0" sz="1800" spc="-10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80">
                <a:solidFill>
                  <a:srgbClr val="282020"/>
                </a:solidFill>
                <a:latin typeface="Arial Black"/>
                <a:cs typeface="Arial Black"/>
              </a:rPr>
              <a:t>na</a:t>
            </a:r>
            <a:r>
              <a:rPr dirty="0" sz="1800" spc="-10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10">
                <a:solidFill>
                  <a:srgbClr val="282020"/>
                </a:solidFill>
                <a:latin typeface="Arial Black"/>
                <a:cs typeface="Arial Black"/>
              </a:rPr>
              <a:t>przykład:</a:t>
            </a:r>
            <a:endParaRPr sz="1800">
              <a:latin typeface="Arial Black"/>
              <a:cs typeface="Arial Black"/>
            </a:endParaRPr>
          </a:p>
          <a:p>
            <a:pPr marL="789305">
              <a:lnSpc>
                <a:spcPct val="100000"/>
              </a:lnSpc>
              <a:spcBef>
                <a:spcPts val="1065"/>
              </a:spcBef>
            </a:pPr>
            <a:r>
              <a:rPr dirty="0" sz="1800">
                <a:solidFill>
                  <a:srgbClr val="282020"/>
                </a:solidFill>
                <a:latin typeface="Lucida Sans Unicode"/>
                <a:cs typeface="Lucida Sans Unicode"/>
              </a:rPr>
              <a:t>„Idę</a:t>
            </a:r>
            <a:r>
              <a:rPr dirty="0" sz="1800" spc="-10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282020"/>
                </a:solidFill>
                <a:latin typeface="Lucida Sans Unicode"/>
                <a:cs typeface="Lucida Sans Unicode"/>
              </a:rPr>
              <a:t>do</a:t>
            </a:r>
            <a:r>
              <a:rPr dirty="0" sz="1800" spc="-10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5">
                <a:solidFill>
                  <a:srgbClr val="282020"/>
                </a:solidFill>
                <a:latin typeface="Lucida Sans Unicode"/>
                <a:cs typeface="Lucida Sans Unicode"/>
              </a:rPr>
              <a:t>lekarza</a:t>
            </a:r>
            <a:r>
              <a:rPr dirty="0" sz="1800" spc="-10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80">
                <a:solidFill>
                  <a:srgbClr val="282020"/>
                </a:solidFill>
                <a:latin typeface="Lucida Sans Unicode"/>
                <a:cs typeface="Lucida Sans Unicode"/>
              </a:rPr>
              <a:t>bez</a:t>
            </a:r>
            <a:r>
              <a:rPr dirty="0" sz="1800" spc="-10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282020"/>
                </a:solidFill>
                <a:latin typeface="Lucida Sans Unicode"/>
                <a:cs typeface="Lucida Sans Unicode"/>
              </a:rPr>
              <a:t>osoby</a:t>
            </a:r>
            <a:r>
              <a:rPr dirty="0" sz="1800" spc="-10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282020"/>
                </a:solidFill>
                <a:latin typeface="Lucida Sans Unicode"/>
                <a:cs typeface="Lucida Sans Unicode"/>
              </a:rPr>
              <a:t>towarzyszącej”,</a:t>
            </a:r>
            <a:endParaRPr sz="1800">
              <a:latin typeface="Lucida Sans Unicode"/>
              <a:cs typeface="Lucida Sans Unicode"/>
            </a:endParaRPr>
          </a:p>
          <a:p>
            <a:pPr marL="789305">
              <a:lnSpc>
                <a:spcPct val="100000"/>
              </a:lnSpc>
              <a:spcBef>
                <a:spcPts val="1065"/>
              </a:spcBef>
            </a:pPr>
            <a:r>
              <a:rPr dirty="0" sz="1800">
                <a:solidFill>
                  <a:srgbClr val="282020"/>
                </a:solidFill>
                <a:latin typeface="Lucida Sans Unicode"/>
                <a:cs typeface="Lucida Sans Unicode"/>
              </a:rPr>
              <a:t>„Wybór</a:t>
            </a:r>
            <a:r>
              <a:rPr dirty="0" sz="1800" spc="-9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45">
                <a:solidFill>
                  <a:srgbClr val="282020"/>
                </a:solidFill>
                <a:latin typeface="Lucida Sans Unicode"/>
                <a:cs typeface="Lucida Sans Unicode"/>
              </a:rPr>
              <a:t>stroju</a:t>
            </a:r>
            <a:r>
              <a:rPr dirty="0" sz="1800" spc="-9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>
                <a:solidFill>
                  <a:srgbClr val="282020"/>
                </a:solidFill>
                <a:latin typeface="Lucida Sans Unicode"/>
                <a:cs typeface="Lucida Sans Unicode"/>
              </a:rPr>
              <a:t>na</a:t>
            </a:r>
            <a:r>
              <a:rPr dirty="0" sz="1800" spc="-9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5">
                <a:solidFill>
                  <a:srgbClr val="282020"/>
                </a:solidFill>
                <a:latin typeface="Lucida Sans Unicode"/>
                <a:cs typeface="Lucida Sans Unicode"/>
              </a:rPr>
              <a:t>rozmowę</a:t>
            </a:r>
            <a:r>
              <a:rPr dirty="0" sz="1800" spc="-9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282020"/>
                </a:solidFill>
                <a:latin typeface="Lucida Sans Unicode"/>
                <a:cs typeface="Lucida Sans Unicode"/>
              </a:rPr>
              <a:t>kwalifikacyjną”,</a:t>
            </a:r>
            <a:endParaRPr sz="1800">
              <a:latin typeface="Lucida Sans Unicode"/>
              <a:cs typeface="Lucida Sans Unicode"/>
            </a:endParaRPr>
          </a:p>
          <a:p>
            <a:pPr marL="789305">
              <a:lnSpc>
                <a:spcPct val="100000"/>
              </a:lnSpc>
              <a:spcBef>
                <a:spcPts val="1065"/>
              </a:spcBef>
            </a:pPr>
            <a:r>
              <a:rPr dirty="0" sz="1800" spc="-20">
                <a:solidFill>
                  <a:srgbClr val="282020"/>
                </a:solidFill>
                <a:latin typeface="Lucida Sans Unicode"/>
                <a:cs typeface="Lucida Sans Unicode"/>
              </a:rPr>
              <a:t>„Podjęcie</a:t>
            </a:r>
            <a:r>
              <a:rPr dirty="0" sz="1800" spc="-10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70">
                <a:solidFill>
                  <a:srgbClr val="282020"/>
                </a:solidFill>
                <a:latin typeface="Lucida Sans Unicode"/>
                <a:cs typeface="Lucida Sans Unicode"/>
              </a:rPr>
              <a:t>decyzji</a:t>
            </a:r>
            <a:r>
              <a:rPr dirty="0" sz="1800" spc="-10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>
                <a:solidFill>
                  <a:srgbClr val="282020"/>
                </a:solidFill>
                <a:latin typeface="Lucida Sans Unicode"/>
                <a:cs typeface="Lucida Sans Unicode"/>
              </a:rPr>
              <a:t>o</a:t>
            </a:r>
            <a:r>
              <a:rPr dirty="0" sz="1800" spc="-10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5">
                <a:solidFill>
                  <a:srgbClr val="282020"/>
                </a:solidFill>
                <a:latin typeface="Lucida Sans Unicode"/>
                <a:cs typeface="Lucida Sans Unicode"/>
              </a:rPr>
              <a:t>udziale</a:t>
            </a:r>
            <a:r>
              <a:rPr dirty="0" sz="1800" spc="-10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>
                <a:solidFill>
                  <a:srgbClr val="282020"/>
                </a:solidFill>
                <a:latin typeface="Lucida Sans Unicode"/>
                <a:cs typeface="Lucida Sans Unicode"/>
              </a:rPr>
              <a:t>w</a:t>
            </a:r>
            <a:r>
              <a:rPr dirty="0" sz="1800" spc="-10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40">
                <a:solidFill>
                  <a:srgbClr val="282020"/>
                </a:solidFill>
                <a:latin typeface="Lucida Sans Unicode"/>
                <a:cs typeface="Lucida Sans Unicode"/>
              </a:rPr>
              <a:t>lokalnym</a:t>
            </a:r>
            <a:r>
              <a:rPr dirty="0" sz="1800" spc="-10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40">
                <a:solidFill>
                  <a:srgbClr val="282020"/>
                </a:solidFill>
                <a:latin typeface="Lucida Sans Unicode"/>
                <a:cs typeface="Lucida Sans Unicode"/>
              </a:rPr>
              <a:t>spotkaniu</a:t>
            </a:r>
            <a:r>
              <a:rPr dirty="0" sz="1800" spc="-10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282020"/>
                </a:solidFill>
                <a:latin typeface="Lucida Sans Unicode"/>
                <a:cs typeface="Lucida Sans Unicode"/>
              </a:rPr>
              <a:t>politycznym”.</a:t>
            </a:r>
            <a:endParaRPr sz="1800">
              <a:latin typeface="Lucida Sans Unicode"/>
              <a:cs typeface="Lucida Sans Unicode"/>
            </a:endParaRPr>
          </a:p>
          <a:p>
            <a:pPr marL="401320" indent="-229870">
              <a:lnSpc>
                <a:spcPct val="100000"/>
              </a:lnSpc>
              <a:spcBef>
                <a:spcPts val="1065"/>
              </a:spcBef>
              <a:buFont typeface="Lucida Sans Unicode"/>
              <a:buAutoNum type="arabicPeriod" startAt="2"/>
              <a:tabLst>
                <a:tab pos="401320" algn="l"/>
              </a:tabLst>
            </a:pPr>
            <a:r>
              <a:rPr dirty="0" sz="1800" spc="-150">
                <a:solidFill>
                  <a:srgbClr val="282020"/>
                </a:solidFill>
                <a:latin typeface="Arial Black"/>
                <a:cs typeface="Arial Black"/>
              </a:rPr>
              <a:t>Każda</a:t>
            </a:r>
            <a:r>
              <a:rPr dirty="0" sz="1800" spc="-114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85">
                <a:solidFill>
                  <a:srgbClr val="282020"/>
                </a:solidFill>
                <a:latin typeface="Arial Black"/>
                <a:cs typeface="Arial Black"/>
              </a:rPr>
              <a:t>grupa</a:t>
            </a:r>
            <a:r>
              <a:rPr dirty="0" sz="1800" spc="-11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100">
                <a:solidFill>
                  <a:srgbClr val="282020"/>
                </a:solidFill>
                <a:latin typeface="Arial Black"/>
                <a:cs typeface="Arial Black"/>
              </a:rPr>
              <a:t>omawia,</a:t>
            </a:r>
            <a:r>
              <a:rPr dirty="0" sz="1800" spc="-11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170">
                <a:solidFill>
                  <a:srgbClr val="282020"/>
                </a:solidFill>
                <a:latin typeface="Arial Black"/>
                <a:cs typeface="Arial Black"/>
              </a:rPr>
              <a:t>w</a:t>
            </a:r>
            <a:r>
              <a:rPr dirty="0" sz="1800" spc="-11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85">
                <a:solidFill>
                  <a:srgbClr val="282020"/>
                </a:solidFill>
                <a:latin typeface="Arial Black"/>
                <a:cs typeface="Arial Black"/>
              </a:rPr>
              <a:t>jaki</a:t>
            </a:r>
            <a:r>
              <a:rPr dirty="0" sz="1800" spc="-11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135">
                <a:solidFill>
                  <a:srgbClr val="282020"/>
                </a:solidFill>
                <a:latin typeface="Arial Black"/>
                <a:cs typeface="Arial Black"/>
              </a:rPr>
              <a:t>sposób</a:t>
            </a:r>
            <a:r>
              <a:rPr dirty="0" sz="1800" spc="-11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80">
                <a:solidFill>
                  <a:srgbClr val="282020"/>
                </a:solidFill>
                <a:latin typeface="Arial Black"/>
                <a:cs typeface="Arial Black"/>
              </a:rPr>
              <a:t>można</a:t>
            </a:r>
            <a:r>
              <a:rPr dirty="0" sz="1800" spc="-11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145">
                <a:solidFill>
                  <a:srgbClr val="282020"/>
                </a:solidFill>
                <a:latin typeface="Arial Black"/>
                <a:cs typeface="Arial Black"/>
              </a:rPr>
              <a:t>wesprzeć</a:t>
            </a:r>
            <a:r>
              <a:rPr dirty="0" sz="1800" spc="-11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65">
                <a:solidFill>
                  <a:srgbClr val="282020"/>
                </a:solidFill>
                <a:latin typeface="Arial Black"/>
                <a:cs typeface="Arial Black"/>
              </a:rPr>
              <a:t>młodą</a:t>
            </a:r>
            <a:r>
              <a:rPr dirty="0" sz="1800" spc="-11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125">
                <a:solidFill>
                  <a:srgbClr val="282020"/>
                </a:solidFill>
                <a:latin typeface="Arial Black"/>
                <a:cs typeface="Arial Black"/>
              </a:rPr>
              <a:t>osobę</a:t>
            </a:r>
            <a:r>
              <a:rPr dirty="0" sz="1800" spc="-11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170">
                <a:solidFill>
                  <a:srgbClr val="282020"/>
                </a:solidFill>
                <a:latin typeface="Arial Black"/>
                <a:cs typeface="Arial Black"/>
              </a:rPr>
              <a:t>w</a:t>
            </a:r>
            <a:r>
              <a:rPr dirty="0" sz="1800" spc="-11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75">
                <a:solidFill>
                  <a:srgbClr val="282020"/>
                </a:solidFill>
                <a:latin typeface="Arial Black"/>
                <a:cs typeface="Arial Black"/>
              </a:rPr>
              <a:t>dokonaniu</a:t>
            </a:r>
            <a:r>
              <a:rPr dirty="0" sz="1800" spc="-11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75">
                <a:solidFill>
                  <a:srgbClr val="282020"/>
                </a:solidFill>
                <a:latin typeface="Arial Black"/>
                <a:cs typeface="Arial Black"/>
              </a:rPr>
              <a:t>wyboru</a:t>
            </a:r>
            <a:r>
              <a:rPr dirty="0" sz="1800" spc="-11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170">
                <a:solidFill>
                  <a:srgbClr val="282020"/>
                </a:solidFill>
                <a:latin typeface="Arial Black"/>
                <a:cs typeface="Arial Black"/>
              </a:rPr>
              <a:t>w</a:t>
            </a:r>
            <a:r>
              <a:rPr dirty="0" sz="1800" spc="-11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80">
                <a:solidFill>
                  <a:srgbClr val="282020"/>
                </a:solidFill>
                <a:latin typeface="Arial Black"/>
                <a:cs typeface="Arial Black"/>
              </a:rPr>
              <a:t>danej</a:t>
            </a:r>
            <a:r>
              <a:rPr dirty="0" sz="1800" spc="-110">
                <a:solidFill>
                  <a:srgbClr val="282020"/>
                </a:solidFill>
                <a:latin typeface="Arial Black"/>
                <a:cs typeface="Arial Black"/>
              </a:rPr>
              <a:t> sytuacji, </a:t>
            </a:r>
            <a:r>
              <a:rPr dirty="0" sz="1800" spc="-75">
                <a:solidFill>
                  <a:srgbClr val="282020"/>
                </a:solidFill>
                <a:latin typeface="Arial Black"/>
                <a:cs typeface="Arial Black"/>
              </a:rPr>
              <a:t>tak</a:t>
            </a:r>
            <a:r>
              <a:rPr dirty="0" sz="1800" spc="-11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20">
                <a:solidFill>
                  <a:srgbClr val="282020"/>
                </a:solidFill>
                <a:latin typeface="Arial Black"/>
                <a:cs typeface="Arial Black"/>
              </a:rPr>
              <a:t>aby:</a:t>
            </a:r>
            <a:endParaRPr sz="1800">
              <a:latin typeface="Arial Black"/>
              <a:cs typeface="Arial Black"/>
            </a:endParaRPr>
          </a:p>
          <a:p>
            <a:pPr marL="789305">
              <a:lnSpc>
                <a:spcPct val="100000"/>
              </a:lnSpc>
              <a:spcBef>
                <a:spcPts val="1065"/>
              </a:spcBef>
            </a:pPr>
            <a:r>
              <a:rPr dirty="0" sz="1800" spc="-60">
                <a:solidFill>
                  <a:srgbClr val="282020"/>
                </a:solidFill>
                <a:latin typeface="Lucida Sans Unicode"/>
                <a:cs typeface="Lucida Sans Unicode"/>
              </a:rPr>
              <a:t>dostarczyć </a:t>
            </a:r>
            <a:r>
              <a:rPr dirty="0" sz="1800" spc="-45">
                <a:solidFill>
                  <a:srgbClr val="282020"/>
                </a:solidFill>
                <a:latin typeface="Lucida Sans Unicode"/>
                <a:cs typeface="Lucida Sans Unicode"/>
              </a:rPr>
              <a:t>niezbędnych</a:t>
            </a:r>
            <a:r>
              <a:rPr dirty="0" sz="1800" spc="-6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282020"/>
                </a:solidFill>
                <a:latin typeface="Lucida Sans Unicode"/>
                <a:cs typeface="Lucida Sans Unicode"/>
              </a:rPr>
              <a:t>informacji,</a:t>
            </a:r>
            <a:endParaRPr sz="1800">
              <a:latin typeface="Lucida Sans Unicode"/>
              <a:cs typeface="Lucida Sans Unicode"/>
            </a:endParaRPr>
          </a:p>
          <a:p>
            <a:pPr marL="789305">
              <a:lnSpc>
                <a:spcPct val="100000"/>
              </a:lnSpc>
              <a:spcBef>
                <a:spcPts val="1065"/>
              </a:spcBef>
            </a:pPr>
            <a:r>
              <a:rPr dirty="0" sz="1800" spc="-35">
                <a:solidFill>
                  <a:srgbClr val="282020"/>
                </a:solidFill>
                <a:latin typeface="Lucida Sans Unicode"/>
                <a:cs typeface="Lucida Sans Unicode"/>
              </a:rPr>
              <a:t>pomóc</a:t>
            </a:r>
            <a:r>
              <a:rPr dirty="0" sz="1800" spc="-9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75">
                <a:solidFill>
                  <a:srgbClr val="282020"/>
                </a:solidFill>
                <a:latin typeface="Lucida Sans Unicode"/>
                <a:cs typeface="Lucida Sans Unicode"/>
              </a:rPr>
              <a:t>rozważyć</a:t>
            </a:r>
            <a:r>
              <a:rPr dirty="0" sz="1800" spc="-8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5">
                <a:solidFill>
                  <a:srgbClr val="282020"/>
                </a:solidFill>
                <a:latin typeface="Lucida Sans Unicode"/>
                <a:cs typeface="Lucida Sans Unicode"/>
              </a:rPr>
              <a:t>możliwe</a:t>
            </a:r>
            <a:r>
              <a:rPr dirty="0" sz="1800" spc="-8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5">
                <a:solidFill>
                  <a:srgbClr val="282020"/>
                </a:solidFill>
                <a:latin typeface="Lucida Sans Unicode"/>
                <a:cs typeface="Lucida Sans Unicode"/>
              </a:rPr>
              <a:t>opcje</a:t>
            </a:r>
            <a:r>
              <a:rPr dirty="0" sz="1800" spc="-8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80">
                <a:solidFill>
                  <a:srgbClr val="282020"/>
                </a:solidFill>
                <a:latin typeface="Lucida Sans Unicode"/>
                <a:cs typeface="Lucida Sans Unicode"/>
              </a:rPr>
              <a:t>i</a:t>
            </a:r>
            <a:r>
              <a:rPr dirty="0" sz="1800" spc="-9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282020"/>
                </a:solidFill>
                <a:latin typeface="Lucida Sans Unicode"/>
                <a:cs typeface="Lucida Sans Unicode"/>
              </a:rPr>
              <a:t>konsekwencje,</a:t>
            </a:r>
            <a:endParaRPr sz="1800">
              <a:latin typeface="Lucida Sans Unicode"/>
              <a:cs typeface="Lucida Sans Unicode"/>
            </a:endParaRPr>
          </a:p>
          <a:p>
            <a:pPr marL="789305">
              <a:lnSpc>
                <a:spcPct val="100000"/>
              </a:lnSpc>
              <a:spcBef>
                <a:spcPts val="1065"/>
              </a:spcBef>
            </a:pPr>
            <a:r>
              <a:rPr dirty="0" sz="1800" spc="-55">
                <a:solidFill>
                  <a:srgbClr val="282020"/>
                </a:solidFill>
                <a:latin typeface="Lucida Sans Unicode"/>
                <a:cs typeface="Lucida Sans Unicode"/>
              </a:rPr>
              <a:t>pozostawić</a:t>
            </a:r>
            <a:r>
              <a:rPr dirty="0" sz="1800" spc="-8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0">
                <a:solidFill>
                  <a:srgbClr val="282020"/>
                </a:solidFill>
                <a:latin typeface="Lucida Sans Unicode"/>
                <a:cs typeface="Lucida Sans Unicode"/>
              </a:rPr>
              <a:t>ostateczną</a:t>
            </a:r>
            <a:r>
              <a:rPr dirty="0" sz="1800" spc="-8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70">
                <a:solidFill>
                  <a:srgbClr val="282020"/>
                </a:solidFill>
                <a:latin typeface="Lucida Sans Unicode"/>
                <a:cs typeface="Lucida Sans Unicode"/>
              </a:rPr>
              <a:t>decyzję</a:t>
            </a:r>
            <a:r>
              <a:rPr dirty="0" sz="1800" spc="-8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282020"/>
                </a:solidFill>
                <a:latin typeface="Lucida Sans Unicode"/>
                <a:cs typeface="Lucida Sans Unicode"/>
              </a:rPr>
              <a:t>po</a:t>
            </a:r>
            <a:r>
              <a:rPr dirty="0" sz="1800" spc="-8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282020"/>
                </a:solidFill>
                <a:latin typeface="Lucida Sans Unicode"/>
                <a:cs typeface="Lucida Sans Unicode"/>
              </a:rPr>
              <a:t>stronie</a:t>
            </a:r>
            <a:r>
              <a:rPr dirty="0" sz="1800" spc="-8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40">
                <a:solidFill>
                  <a:srgbClr val="282020"/>
                </a:solidFill>
                <a:latin typeface="Lucida Sans Unicode"/>
                <a:cs typeface="Lucida Sans Unicode"/>
              </a:rPr>
              <a:t>młodej</a:t>
            </a:r>
            <a:r>
              <a:rPr dirty="0" sz="1800" spc="-8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282020"/>
                </a:solidFill>
                <a:latin typeface="Lucida Sans Unicode"/>
                <a:cs typeface="Lucida Sans Unicode"/>
              </a:rPr>
              <a:t>osoby.</a:t>
            </a:r>
            <a:endParaRPr sz="1800">
              <a:latin typeface="Lucida Sans Unicode"/>
              <a:cs typeface="Lucida Sans Unicode"/>
            </a:endParaRPr>
          </a:p>
          <a:p>
            <a:pPr marL="401320" indent="-229870">
              <a:lnSpc>
                <a:spcPct val="100000"/>
              </a:lnSpc>
              <a:spcBef>
                <a:spcPts val="1065"/>
              </a:spcBef>
              <a:buFont typeface="Lucida Sans Unicode"/>
              <a:buAutoNum type="arabicPeriod" startAt="3"/>
              <a:tabLst>
                <a:tab pos="401320" algn="l"/>
              </a:tabLst>
            </a:pPr>
            <a:r>
              <a:rPr dirty="0" sz="1800" spc="-140">
                <a:solidFill>
                  <a:srgbClr val="282020"/>
                </a:solidFill>
                <a:latin typeface="Arial Black"/>
                <a:cs typeface="Arial Black"/>
              </a:rPr>
              <a:t>Po</a:t>
            </a:r>
            <a:r>
              <a:rPr dirty="0" sz="1800" spc="-10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105">
                <a:solidFill>
                  <a:srgbClr val="282020"/>
                </a:solidFill>
                <a:latin typeface="Arial Black"/>
                <a:cs typeface="Arial Black"/>
              </a:rPr>
              <a:t>zakończeniu</a:t>
            </a:r>
            <a:r>
              <a:rPr dirty="0" sz="1800" spc="-10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114">
                <a:solidFill>
                  <a:srgbClr val="282020"/>
                </a:solidFill>
                <a:latin typeface="Arial Black"/>
                <a:cs typeface="Arial Black"/>
              </a:rPr>
              <a:t>pracy</a:t>
            </a:r>
            <a:r>
              <a:rPr dirty="0" sz="1800" spc="-10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170">
                <a:solidFill>
                  <a:srgbClr val="282020"/>
                </a:solidFill>
                <a:latin typeface="Arial Black"/>
                <a:cs typeface="Arial Black"/>
              </a:rPr>
              <a:t>w</a:t>
            </a:r>
            <a:r>
              <a:rPr dirty="0" sz="1800" spc="-95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110">
                <a:solidFill>
                  <a:srgbClr val="282020"/>
                </a:solidFill>
                <a:latin typeface="Arial Black"/>
                <a:cs typeface="Arial Black"/>
              </a:rPr>
              <a:t>grupach</a:t>
            </a:r>
            <a:r>
              <a:rPr dirty="0" sz="1800" spc="-10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135">
                <a:solidFill>
                  <a:srgbClr val="282020"/>
                </a:solidFill>
                <a:latin typeface="Arial Black"/>
                <a:cs typeface="Arial Black"/>
              </a:rPr>
              <a:t>uczestnicy</a:t>
            </a:r>
            <a:r>
              <a:rPr dirty="0" sz="1800" spc="-10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70">
                <a:solidFill>
                  <a:srgbClr val="282020"/>
                </a:solidFill>
                <a:latin typeface="Arial Black"/>
                <a:cs typeface="Arial Black"/>
              </a:rPr>
              <a:t>krótko</a:t>
            </a:r>
            <a:r>
              <a:rPr dirty="0" sz="1800" spc="-95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80">
                <a:solidFill>
                  <a:srgbClr val="282020"/>
                </a:solidFill>
                <a:latin typeface="Arial Black"/>
                <a:cs typeface="Arial Black"/>
              </a:rPr>
              <a:t>prezentują</a:t>
            </a:r>
            <a:r>
              <a:rPr dirty="0" sz="1800" spc="-10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130">
                <a:solidFill>
                  <a:srgbClr val="282020"/>
                </a:solidFill>
                <a:latin typeface="Arial Black"/>
                <a:cs typeface="Arial Black"/>
              </a:rPr>
              <a:t>swoje</a:t>
            </a:r>
            <a:r>
              <a:rPr dirty="0" sz="1800" spc="-10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105">
                <a:solidFill>
                  <a:srgbClr val="282020"/>
                </a:solidFill>
                <a:latin typeface="Arial Black"/>
                <a:cs typeface="Arial Black"/>
              </a:rPr>
              <a:t>wnioski</a:t>
            </a:r>
            <a:r>
              <a:rPr dirty="0" sz="1800" spc="-95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80">
                <a:solidFill>
                  <a:srgbClr val="282020"/>
                </a:solidFill>
                <a:latin typeface="Arial Black"/>
                <a:cs typeface="Arial Black"/>
              </a:rPr>
              <a:t>na</a:t>
            </a:r>
            <a:r>
              <a:rPr dirty="0" sz="1800" spc="-10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1800" spc="-10">
                <a:solidFill>
                  <a:srgbClr val="282020"/>
                </a:solidFill>
                <a:latin typeface="Arial Black"/>
                <a:cs typeface="Arial Black"/>
              </a:rPr>
              <a:t>forum.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58850" y="435316"/>
            <a:ext cx="1016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>
                <a:solidFill>
                  <a:srgbClr val="2E2A29"/>
                </a:solidFill>
                <a:latin typeface="Arial Black"/>
                <a:cs typeface="Arial Black"/>
              </a:rPr>
              <a:t>7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1292" y="0"/>
            <a:ext cx="1885949" cy="18859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744182"/>
            <a:ext cx="18288000" cy="2543175"/>
            <a:chOff x="0" y="7744182"/>
            <a:chExt cx="18288000" cy="2543175"/>
          </a:xfrm>
        </p:grpSpPr>
        <p:sp>
          <p:nvSpPr>
            <p:cNvPr id="3" name="object 3" descr=""/>
            <p:cNvSpPr/>
            <p:nvPr/>
          </p:nvSpPr>
          <p:spPr>
            <a:xfrm>
              <a:off x="0" y="9086818"/>
              <a:ext cx="18288000" cy="1200785"/>
            </a:xfrm>
            <a:custGeom>
              <a:avLst/>
              <a:gdLst/>
              <a:ahLst/>
              <a:cxnLst/>
              <a:rect l="l" t="t" r="r" b="b"/>
              <a:pathLst>
                <a:path w="18288000" h="1200784">
                  <a:moveTo>
                    <a:pt x="18288000" y="0"/>
                  </a:moveTo>
                  <a:lnTo>
                    <a:pt x="18288000" y="1200180"/>
                  </a:lnTo>
                  <a:lnTo>
                    <a:pt x="0" y="1200180"/>
                  </a:lnTo>
                  <a:lnTo>
                    <a:pt x="0" y="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182" y="9258299"/>
              <a:ext cx="2857499" cy="60007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21726" y="7744182"/>
              <a:ext cx="5888997" cy="210939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57623" y="2085572"/>
            <a:ext cx="8088630" cy="62357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900" spc="-290">
                <a:solidFill>
                  <a:srgbClr val="2E2A29"/>
                </a:solidFill>
                <a:latin typeface="Arial Black"/>
                <a:cs typeface="Arial Black"/>
              </a:rPr>
              <a:t>Ćwiczenie</a:t>
            </a:r>
            <a:r>
              <a:rPr dirty="0" sz="3900" spc="-270">
                <a:solidFill>
                  <a:srgbClr val="2E2A29"/>
                </a:solidFill>
                <a:latin typeface="Arial Black"/>
                <a:cs typeface="Arial Black"/>
              </a:rPr>
              <a:t> </a:t>
            </a:r>
            <a:r>
              <a:rPr dirty="0" sz="3900" spc="-365">
                <a:solidFill>
                  <a:srgbClr val="2E2A29"/>
                </a:solidFill>
                <a:latin typeface="Arial Black"/>
                <a:cs typeface="Arial Black"/>
              </a:rPr>
              <a:t>1</a:t>
            </a:r>
            <a:r>
              <a:rPr dirty="0" sz="3900" spc="-265">
                <a:solidFill>
                  <a:srgbClr val="2E2A29"/>
                </a:solidFill>
                <a:latin typeface="Arial Black"/>
                <a:cs typeface="Arial Black"/>
              </a:rPr>
              <a:t> </a:t>
            </a:r>
            <a:r>
              <a:rPr dirty="0" sz="3900">
                <a:solidFill>
                  <a:srgbClr val="2E2A29"/>
                </a:solidFill>
                <a:latin typeface="Arial Black"/>
                <a:cs typeface="Arial Black"/>
              </a:rPr>
              <a:t>–</a:t>
            </a:r>
            <a:r>
              <a:rPr dirty="0" sz="3900" spc="-270">
                <a:solidFill>
                  <a:srgbClr val="2E2A29"/>
                </a:solidFill>
                <a:latin typeface="Arial Black"/>
                <a:cs typeface="Arial Black"/>
              </a:rPr>
              <a:t> </a:t>
            </a:r>
            <a:r>
              <a:rPr dirty="0" sz="3900" spc="-110">
                <a:solidFill>
                  <a:srgbClr val="2E2A29"/>
                </a:solidFill>
                <a:latin typeface="Arial Black"/>
                <a:cs typeface="Arial Black"/>
              </a:rPr>
              <a:t>„Moje</a:t>
            </a:r>
            <a:r>
              <a:rPr dirty="0" sz="3900" spc="-265">
                <a:solidFill>
                  <a:srgbClr val="2E2A29"/>
                </a:solidFill>
                <a:latin typeface="Arial Black"/>
                <a:cs typeface="Arial Black"/>
              </a:rPr>
              <a:t> </a:t>
            </a:r>
            <a:r>
              <a:rPr dirty="0" sz="3900" spc="-254">
                <a:solidFill>
                  <a:srgbClr val="2E2A29"/>
                </a:solidFill>
                <a:latin typeface="Arial Black"/>
                <a:cs typeface="Arial Black"/>
              </a:rPr>
              <a:t>decyzje,</a:t>
            </a:r>
            <a:r>
              <a:rPr dirty="0" sz="3900" spc="-270">
                <a:solidFill>
                  <a:srgbClr val="2E2A29"/>
                </a:solidFill>
                <a:latin typeface="Arial Black"/>
                <a:cs typeface="Arial Black"/>
              </a:rPr>
              <a:t> </a:t>
            </a:r>
            <a:r>
              <a:rPr dirty="0" sz="3900" spc="-25">
                <a:solidFill>
                  <a:srgbClr val="2E2A29"/>
                </a:solidFill>
                <a:latin typeface="Arial Black"/>
                <a:cs typeface="Arial Black"/>
              </a:rPr>
              <a:t>mój</a:t>
            </a:r>
            <a:endParaRPr sz="3900">
              <a:latin typeface="Arial Black"/>
              <a:cs typeface="Arial Black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6073" y="4080092"/>
            <a:ext cx="76200" cy="7619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6073" y="4603967"/>
            <a:ext cx="76200" cy="7619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6073" y="5127842"/>
            <a:ext cx="76200" cy="76199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757623" y="2658949"/>
            <a:ext cx="12235180" cy="4740275"/>
          </a:xfrm>
          <a:prstGeom prst="rect">
            <a:avLst/>
          </a:prstGeom>
        </p:spPr>
        <p:txBody>
          <a:bodyPr wrap="square" lIns="0" tIns="1860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Praca</a:t>
            </a:r>
            <a:r>
              <a:rPr dirty="0" sz="23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w</a:t>
            </a:r>
            <a:r>
              <a:rPr dirty="0" sz="23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82020"/>
                </a:solidFill>
                <a:latin typeface="Calibri"/>
                <a:cs typeface="Calibri"/>
              </a:rPr>
              <a:t>grupach: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Grupy</a:t>
            </a:r>
            <a:r>
              <a:rPr dirty="0" sz="23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zapisują</a:t>
            </a:r>
            <a:r>
              <a:rPr dirty="0" sz="23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praktyczne</a:t>
            </a:r>
            <a:r>
              <a:rPr dirty="0" sz="23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pomysły</a:t>
            </a:r>
            <a:r>
              <a:rPr dirty="0" sz="23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wspierające</a:t>
            </a:r>
            <a:r>
              <a:rPr dirty="0" sz="23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samodzielne</a:t>
            </a:r>
            <a:r>
              <a:rPr dirty="0" sz="23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podejmowanie</a:t>
            </a:r>
            <a:r>
              <a:rPr dirty="0" sz="23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decyzji,</a:t>
            </a:r>
            <a:r>
              <a:rPr dirty="0" sz="23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na</a:t>
            </a:r>
            <a:r>
              <a:rPr dirty="0" sz="23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przykład:</a:t>
            </a:r>
            <a:endParaRPr sz="2300">
              <a:latin typeface="Calibri"/>
              <a:cs typeface="Calibri"/>
            </a:endParaRPr>
          </a:p>
          <a:p>
            <a:pPr marL="508634">
              <a:lnSpc>
                <a:spcPct val="100000"/>
              </a:lnSpc>
              <a:spcBef>
                <a:spcPts val="1365"/>
              </a:spcBef>
            </a:pPr>
            <a:r>
              <a:rPr dirty="0" sz="2300" spc="-10">
                <a:solidFill>
                  <a:srgbClr val="282020"/>
                </a:solidFill>
                <a:latin typeface="Calibri"/>
                <a:cs typeface="Calibri"/>
              </a:rPr>
              <a:t>przekazywanie</a:t>
            </a:r>
            <a:r>
              <a:rPr dirty="0" sz="23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informacji</a:t>
            </a:r>
            <a:r>
              <a:rPr dirty="0" sz="23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w</a:t>
            </a:r>
            <a:r>
              <a:rPr dirty="0" sz="23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82020"/>
                </a:solidFill>
                <a:latin typeface="Calibri"/>
                <a:cs typeface="Calibri"/>
              </a:rPr>
              <a:t>dostępnych</a:t>
            </a:r>
            <a:r>
              <a:rPr dirty="0" sz="23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23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82020"/>
                </a:solidFill>
                <a:latin typeface="Calibri"/>
                <a:cs typeface="Calibri"/>
              </a:rPr>
              <a:t>zrozumiałych</a:t>
            </a:r>
            <a:r>
              <a:rPr dirty="0" sz="23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82020"/>
                </a:solidFill>
                <a:latin typeface="Calibri"/>
                <a:cs typeface="Calibri"/>
              </a:rPr>
              <a:t>formatach,</a:t>
            </a:r>
            <a:endParaRPr sz="2300">
              <a:latin typeface="Calibri"/>
              <a:cs typeface="Calibri"/>
            </a:endParaRPr>
          </a:p>
          <a:p>
            <a:pPr marL="508634">
              <a:lnSpc>
                <a:spcPct val="100000"/>
              </a:lnSpc>
              <a:spcBef>
                <a:spcPts val="1365"/>
              </a:spcBef>
            </a:pP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stworzenie</a:t>
            </a:r>
            <a:r>
              <a:rPr dirty="0" sz="23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82020"/>
                </a:solidFill>
                <a:latin typeface="Calibri"/>
                <a:cs typeface="Calibri"/>
              </a:rPr>
              <a:t>przestrzeni</a:t>
            </a:r>
            <a:r>
              <a:rPr dirty="0" sz="23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na</a:t>
            </a:r>
            <a:r>
              <a:rPr dirty="0" sz="23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spokojne,</a:t>
            </a:r>
            <a:r>
              <a:rPr dirty="0" sz="23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82020"/>
                </a:solidFill>
                <a:latin typeface="Calibri"/>
                <a:cs typeface="Calibri"/>
              </a:rPr>
              <a:t>samodzielne</a:t>
            </a:r>
            <a:r>
              <a:rPr dirty="0" sz="23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rozważenie</a:t>
            </a:r>
            <a:r>
              <a:rPr dirty="0" sz="23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82020"/>
                </a:solidFill>
                <a:latin typeface="Calibri"/>
                <a:cs typeface="Calibri"/>
              </a:rPr>
              <a:t>dostępnych</a:t>
            </a:r>
            <a:r>
              <a:rPr dirty="0" sz="23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82020"/>
                </a:solidFill>
                <a:latin typeface="Calibri"/>
                <a:cs typeface="Calibri"/>
              </a:rPr>
              <a:t>opcji,</a:t>
            </a:r>
            <a:endParaRPr sz="2300">
              <a:latin typeface="Calibri"/>
              <a:cs typeface="Calibri"/>
            </a:endParaRPr>
          </a:p>
          <a:p>
            <a:pPr marL="508634">
              <a:lnSpc>
                <a:spcPct val="100000"/>
              </a:lnSpc>
              <a:spcBef>
                <a:spcPts val="1365"/>
              </a:spcBef>
            </a:pPr>
            <a:r>
              <a:rPr dirty="0" sz="2300" spc="-10">
                <a:solidFill>
                  <a:srgbClr val="282020"/>
                </a:solidFill>
                <a:latin typeface="Calibri"/>
                <a:cs typeface="Calibri"/>
              </a:rPr>
              <a:t>wykorzystywanie</a:t>
            </a:r>
            <a:r>
              <a:rPr dirty="0" sz="23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materiałów</a:t>
            </a:r>
            <a:r>
              <a:rPr dirty="0" sz="23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82020"/>
                </a:solidFill>
                <a:latin typeface="Calibri"/>
                <a:cs typeface="Calibri"/>
              </a:rPr>
              <a:t>wizualnych,</a:t>
            </a:r>
            <a:r>
              <a:rPr dirty="0" sz="23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symboli</a:t>
            </a:r>
            <a:r>
              <a:rPr dirty="0" sz="23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lub</a:t>
            </a:r>
            <a:r>
              <a:rPr dirty="0" sz="23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piktogramów</a:t>
            </a:r>
            <a:r>
              <a:rPr dirty="0" sz="23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w</a:t>
            </a:r>
            <a:r>
              <a:rPr dirty="0" sz="23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celu</a:t>
            </a:r>
            <a:r>
              <a:rPr dirty="0" sz="23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ułatwienia</a:t>
            </a:r>
            <a:r>
              <a:rPr dirty="0" sz="23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82020"/>
                </a:solidFill>
                <a:latin typeface="Calibri"/>
                <a:cs typeface="Calibri"/>
              </a:rPr>
              <a:t>zrozumienia.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Dzielenie</a:t>
            </a:r>
            <a:r>
              <a:rPr dirty="0" sz="230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się</a:t>
            </a:r>
            <a:r>
              <a:rPr dirty="0" sz="23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rezultatami: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Następnie</a:t>
            </a:r>
            <a:r>
              <a:rPr dirty="0" sz="2300" spc="-9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grupy</a:t>
            </a:r>
            <a:r>
              <a:rPr dirty="0" sz="2300" spc="-9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prezentują</a:t>
            </a:r>
            <a:r>
              <a:rPr dirty="0" sz="2300" spc="-9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swoje</a:t>
            </a:r>
            <a:r>
              <a:rPr dirty="0" sz="2300" spc="-9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pomysły</a:t>
            </a:r>
            <a:r>
              <a:rPr dirty="0" sz="2300" spc="-9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pozostałym</a:t>
            </a:r>
            <a:r>
              <a:rPr dirty="0" sz="2300" spc="-9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82020"/>
                </a:solidFill>
                <a:latin typeface="Calibri"/>
                <a:cs typeface="Calibri"/>
              </a:rPr>
              <a:t>uczestnikom.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Pytanie</a:t>
            </a:r>
            <a:r>
              <a:rPr dirty="0" sz="2300" spc="-9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podsumowujące: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Co</a:t>
            </a:r>
            <a:r>
              <a:rPr dirty="0" sz="23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w</a:t>
            </a:r>
            <a:r>
              <a:rPr dirty="0" sz="23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praktyce</a:t>
            </a:r>
            <a:r>
              <a:rPr dirty="0" sz="23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oznacza</a:t>
            </a:r>
            <a:r>
              <a:rPr dirty="0" sz="23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szanowanie</a:t>
            </a:r>
            <a:r>
              <a:rPr dirty="0" sz="23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czyjejś</a:t>
            </a:r>
            <a:r>
              <a:rPr dirty="0" sz="23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82020"/>
                </a:solidFill>
                <a:latin typeface="Calibri"/>
                <a:cs typeface="Calibri"/>
              </a:rPr>
              <a:t>niezależności</a:t>
            </a:r>
            <a:r>
              <a:rPr dirty="0" sz="23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230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prawa</a:t>
            </a:r>
            <a:r>
              <a:rPr dirty="0" sz="23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do</a:t>
            </a:r>
            <a:r>
              <a:rPr dirty="0" sz="23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82020"/>
                </a:solidFill>
                <a:latin typeface="Calibri"/>
                <a:cs typeface="Calibri"/>
              </a:rPr>
              <a:t>samostanowienia?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58850" y="435316"/>
            <a:ext cx="1016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>
                <a:solidFill>
                  <a:srgbClr val="2E2A29"/>
                </a:solidFill>
                <a:latin typeface="Arial Black"/>
                <a:cs typeface="Arial Black"/>
              </a:rPr>
              <a:t>7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1292" y="0"/>
            <a:ext cx="1885949" cy="18859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9086818"/>
            <a:ext cx="18288000" cy="1200785"/>
            <a:chOff x="0" y="9086818"/>
            <a:chExt cx="18288000" cy="1200785"/>
          </a:xfrm>
        </p:grpSpPr>
        <p:sp>
          <p:nvSpPr>
            <p:cNvPr id="3" name="object 3" descr=""/>
            <p:cNvSpPr/>
            <p:nvPr/>
          </p:nvSpPr>
          <p:spPr>
            <a:xfrm>
              <a:off x="0" y="9086818"/>
              <a:ext cx="18288000" cy="1200785"/>
            </a:xfrm>
            <a:custGeom>
              <a:avLst/>
              <a:gdLst/>
              <a:ahLst/>
              <a:cxnLst/>
              <a:rect l="l" t="t" r="r" b="b"/>
              <a:pathLst>
                <a:path w="18288000" h="1200784">
                  <a:moveTo>
                    <a:pt x="18288000" y="0"/>
                  </a:moveTo>
                  <a:lnTo>
                    <a:pt x="18288000" y="1200180"/>
                  </a:lnTo>
                  <a:lnTo>
                    <a:pt x="0" y="1200180"/>
                  </a:lnTo>
                  <a:lnTo>
                    <a:pt x="0" y="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0323" y="9258299"/>
              <a:ext cx="2857499" cy="6000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8850" y="1855242"/>
            <a:ext cx="10807700" cy="62357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900" spc="-265">
                <a:solidFill>
                  <a:srgbClr val="2E2A29"/>
                </a:solidFill>
                <a:latin typeface="Arial Black"/>
                <a:cs typeface="Arial Black"/>
              </a:rPr>
              <a:t>Aktywność </a:t>
            </a:r>
            <a:r>
              <a:rPr dirty="0" sz="3900" spc="-365">
                <a:solidFill>
                  <a:srgbClr val="2E2A29"/>
                </a:solidFill>
                <a:latin typeface="Arial Black"/>
                <a:cs typeface="Arial Black"/>
              </a:rPr>
              <a:t>2</a:t>
            </a:r>
            <a:r>
              <a:rPr dirty="0" sz="3900" spc="-265">
                <a:solidFill>
                  <a:srgbClr val="2E2A29"/>
                </a:solidFill>
                <a:latin typeface="Arial Black"/>
                <a:cs typeface="Arial Black"/>
              </a:rPr>
              <a:t> </a:t>
            </a:r>
            <a:r>
              <a:rPr dirty="0" sz="3900">
                <a:solidFill>
                  <a:srgbClr val="2E2A29"/>
                </a:solidFill>
                <a:latin typeface="Arial Black"/>
                <a:cs typeface="Arial Black"/>
              </a:rPr>
              <a:t>–</a:t>
            </a:r>
            <a:r>
              <a:rPr dirty="0" sz="3900" spc="-265">
                <a:solidFill>
                  <a:srgbClr val="2E2A29"/>
                </a:solidFill>
                <a:latin typeface="Arial Black"/>
                <a:cs typeface="Arial Black"/>
              </a:rPr>
              <a:t> </a:t>
            </a:r>
            <a:r>
              <a:rPr dirty="0" sz="3900" spc="-175">
                <a:solidFill>
                  <a:srgbClr val="2E2A29"/>
                </a:solidFill>
                <a:latin typeface="Arial Black"/>
                <a:cs typeface="Arial Black"/>
              </a:rPr>
              <a:t>„Niezależne</a:t>
            </a:r>
            <a:r>
              <a:rPr dirty="0" sz="3900" spc="-265">
                <a:solidFill>
                  <a:srgbClr val="2E2A29"/>
                </a:solidFill>
                <a:latin typeface="Arial Black"/>
                <a:cs typeface="Arial Black"/>
              </a:rPr>
              <a:t> </a:t>
            </a:r>
            <a:r>
              <a:rPr dirty="0" sz="3900" spc="-270">
                <a:solidFill>
                  <a:srgbClr val="2E2A29"/>
                </a:solidFill>
                <a:latin typeface="Arial Black"/>
                <a:cs typeface="Arial Black"/>
              </a:rPr>
              <a:t>życie:</a:t>
            </a:r>
            <a:r>
              <a:rPr dirty="0" sz="3900" spc="-265">
                <a:solidFill>
                  <a:srgbClr val="2E2A29"/>
                </a:solidFill>
                <a:latin typeface="Arial Black"/>
                <a:cs typeface="Arial Black"/>
              </a:rPr>
              <a:t> </a:t>
            </a:r>
            <a:r>
              <a:rPr dirty="0" sz="3900" spc="-135">
                <a:solidFill>
                  <a:srgbClr val="2E2A29"/>
                </a:solidFill>
                <a:latin typeface="Arial Black"/>
                <a:cs typeface="Arial Black"/>
              </a:rPr>
              <a:t>plan</a:t>
            </a:r>
            <a:r>
              <a:rPr dirty="0" sz="3900" spc="-260">
                <a:solidFill>
                  <a:srgbClr val="2E2A29"/>
                </a:solidFill>
                <a:latin typeface="Arial Black"/>
                <a:cs typeface="Arial Black"/>
              </a:rPr>
              <a:t> </a:t>
            </a:r>
            <a:r>
              <a:rPr dirty="0" sz="3900" spc="-60">
                <a:solidFill>
                  <a:srgbClr val="2E2A29"/>
                </a:solidFill>
                <a:latin typeface="Arial Black"/>
                <a:cs typeface="Arial Black"/>
              </a:rPr>
              <a:t>dnia”</a:t>
            </a:r>
            <a:endParaRPr sz="3900">
              <a:latin typeface="Arial Black"/>
              <a:cs typeface="Arial Black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5437" y="6523210"/>
            <a:ext cx="95250" cy="9524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5437" y="6980410"/>
            <a:ext cx="95250" cy="9524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5437" y="7437610"/>
            <a:ext cx="95250" cy="9524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958850" y="2575085"/>
            <a:ext cx="16057880" cy="5969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654050" algn="l"/>
                <a:tab pos="2169795" algn="l"/>
                <a:tab pos="3807460" algn="l"/>
                <a:tab pos="4301490" algn="l"/>
                <a:tab pos="6339205" algn="l"/>
                <a:tab pos="8994140" algn="l"/>
                <a:tab pos="10650855" algn="l"/>
                <a:tab pos="11703050" algn="l"/>
                <a:tab pos="12537440" algn="l"/>
                <a:tab pos="14569440" algn="l"/>
                <a:tab pos="15062835" algn="l"/>
              </a:tabLst>
            </a:pPr>
            <a:r>
              <a:rPr dirty="0" sz="2000" spc="-20">
                <a:latin typeface="Arial Black"/>
                <a:cs typeface="Arial Black"/>
              </a:rPr>
              <a:t>Cel</a:t>
            </a:r>
            <a:r>
              <a:rPr dirty="0" sz="2000" spc="-20">
                <a:latin typeface="Lucida Sans Unicode"/>
                <a:cs typeface="Lucida Sans Unicode"/>
              </a:rPr>
              <a:t>:</a:t>
            </a:r>
            <a:r>
              <a:rPr dirty="0" sz="2000">
                <a:latin typeface="Lucida Sans Unicode"/>
                <a:cs typeface="Lucida Sans Unicode"/>
              </a:rPr>
              <a:t>	</a:t>
            </a:r>
            <a:r>
              <a:rPr dirty="0" sz="2000" spc="-10">
                <a:latin typeface="Lucida Sans Unicode"/>
                <a:cs typeface="Lucida Sans Unicode"/>
              </a:rPr>
              <a:t>Zachęcenie</a:t>
            </a:r>
            <a:r>
              <a:rPr dirty="0" sz="2000">
                <a:latin typeface="Lucida Sans Unicode"/>
                <a:cs typeface="Lucida Sans Unicode"/>
              </a:rPr>
              <a:t>	</a:t>
            </a:r>
            <a:r>
              <a:rPr dirty="0" sz="2000" spc="-10">
                <a:latin typeface="Lucida Sans Unicode"/>
                <a:cs typeface="Lucida Sans Unicode"/>
              </a:rPr>
              <a:t>uczestników</a:t>
            </a:r>
            <a:r>
              <a:rPr dirty="0" sz="2000">
                <a:latin typeface="Lucida Sans Unicode"/>
                <a:cs typeface="Lucida Sans Unicode"/>
              </a:rPr>
              <a:t>	</a:t>
            </a:r>
            <a:r>
              <a:rPr dirty="0" sz="2000" spc="-25">
                <a:latin typeface="Lucida Sans Unicode"/>
                <a:cs typeface="Lucida Sans Unicode"/>
              </a:rPr>
              <a:t>do</a:t>
            </a:r>
            <a:r>
              <a:rPr dirty="0" sz="2000">
                <a:latin typeface="Lucida Sans Unicode"/>
                <a:cs typeface="Lucida Sans Unicode"/>
              </a:rPr>
              <a:t>	</a:t>
            </a:r>
            <a:r>
              <a:rPr dirty="0" sz="2000" spc="-10">
                <a:latin typeface="Lucida Sans Unicode"/>
                <a:cs typeface="Lucida Sans Unicode"/>
              </a:rPr>
              <a:t>opracowywania</a:t>
            </a:r>
            <a:r>
              <a:rPr dirty="0" sz="2000">
                <a:latin typeface="Lucida Sans Unicode"/>
                <a:cs typeface="Lucida Sans Unicode"/>
              </a:rPr>
              <a:t>	</a:t>
            </a:r>
            <a:r>
              <a:rPr dirty="0" sz="2000" spc="-10">
                <a:latin typeface="Lucida Sans Unicode"/>
                <a:cs typeface="Lucida Sans Unicode"/>
              </a:rPr>
              <a:t>ustrukturyzowanych,</a:t>
            </a:r>
            <a:r>
              <a:rPr dirty="0" sz="2000">
                <a:latin typeface="Lucida Sans Unicode"/>
                <a:cs typeface="Lucida Sans Unicode"/>
              </a:rPr>
              <a:t>	</a:t>
            </a:r>
            <a:r>
              <a:rPr dirty="0" sz="2000" spc="-10">
                <a:latin typeface="Lucida Sans Unicode"/>
                <a:cs typeface="Lucida Sans Unicode"/>
              </a:rPr>
              <a:t>codziennych</a:t>
            </a:r>
            <a:r>
              <a:rPr dirty="0" sz="2000">
                <a:latin typeface="Lucida Sans Unicode"/>
                <a:cs typeface="Lucida Sans Unicode"/>
              </a:rPr>
              <a:t>	</a:t>
            </a:r>
            <a:r>
              <a:rPr dirty="0" sz="2000" spc="-10">
                <a:latin typeface="Lucida Sans Unicode"/>
                <a:cs typeface="Lucida Sans Unicode"/>
              </a:rPr>
              <a:t>planów</a:t>
            </a:r>
            <a:r>
              <a:rPr dirty="0" sz="2000">
                <a:latin typeface="Lucida Sans Unicode"/>
                <a:cs typeface="Lucida Sans Unicode"/>
              </a:rPr>
              <a:t>	</a:t>
            </a:r>
            <a:r>
              <a:rPr dirty="0" sz="2000" spc="-10">
                <a:latin typeface="Lucida Sans Unicode"/>
                <a:cs typeface="Lucida Sans Unicode"/>
              </a:rPr>
              <a:t>zajęć,</a:t>
            </a:r>
            <a:r>
              <a:rPr dirty="0" sz="2000">
                <a:latin typeface="Lucida Sans Unicode"/>
                <a:cs typeface="Lucida Sans Unicode"/>
              </a:rPr>
              <a:t>	</a:t>
            </a:r>
            <a:r>
              <a:rPr dirty="0" sz="2000" spc="-10">
                <a:latin typeface="Lucida Sans Unicode"/>
                <a:cs typeface="Lucida Sans Unicode"/>
              </a:rPr>
              <a:t>dostosowanych</a:t>
            </a:r>
            <a:r>
              <a:rPr dirty="0" sz="2000">
                <a:latin typeface="Lucida Sans Unicode"/>
                <a:cs typeface="Lucida Sans Unicode"/>
              </a:rPr>
              <a:t>	</a:t>
            </a:r>
            <a:r>
              <a:rPr dirty="0" sz="2000" spc="-25">
                <a:latin typeface="Lucida Sans Unicode"/>
                <a:cs typeface="Lucida Sans Unicode"/>
              </a:rPr>
              <a:t>do</a:t>
            </a:r>
            <a:r>
              <a:rPr dirty="0" sz="2000">
                <a:latin typeface="Lucida Sans Unicode"/>
                <a:cs typeface="Lucida Sans Unicode"/>
              </a:rPr>
              <a:t>	</a:t>
            </a:r>
            <a:r>
              <a:rPr dirty="0" sz="2000" spc="-70">
                <a:latin typeface="Lucida Sans Unicode"/>
                <a:cs typeface="Lucida Sans Unicode"/>
              </a:rPr>
              <a:t>potrzeb, możliwości</a:t>
            </a:r>
            <a:r>
              <a:rPr dirty="0" sz="2000" spc="-100">
                <a:latin typeface="Lucida Sans Unicode"/>
                <a:cs typeface="Lucida Sans Unicode"/>
              </a:rPr>
              <a:t> </a:t>
            </a:r>
            <a:r>
              <a:rPr dirty="0" sz="2000" spc="-80">
                <a:latin typeface="Lucida Sans Unicode"/>
                <a:cs typeface="Lucida Sans Unicode"/>
              </a:rPr>
              <a:t>i</a:t>
            </a:r>
            <a:r>
              <a:rPr dirty="0" sz="2000" spc="-95">
                <a:latin typeface="Lucida Sans Unicode"/>
                <a:cs typeface="Lucida Sans Unicode"/>
              </a:rPr>
              <a:t> </a:t>
            </a:r>
            <a:r>
              <a:rPr dirty="0" sz="2000" spc="-45">
                <a:latin typeface="Lucida Sans Unicode"/>
                <a:cs typeface="Lucida Sans Unicode"/>
              </a:rPr>
              <a:t>mocnych</a:t>
            </a:r>
            <a:r>
              <a:rPr dirty="0" sz="2000" spc="-95">
                <a:latin typeface="Lucida Sans Unicode"/>
                <a:cs typeface="Lucida Sans Unicode"/>
              </a:rPr>
              <a:t> </a:t>
            </a:r>
            <a:r>
              <a:rPr dirty="0" sz="2000" spc="-35">
                <a:latin typeface="Lucida Sans Unicode"/>
                <a:cs typeface="Lucida Sans Unicode"/>
              </a:rPr>
              <a:t>stron</a:t>
            </a:r>
            <a:r>
              <a:rPr dirty="0" sz="2000" spc="-95">
                <a:latin typeface="Lucida Sans Unicode"/>
                <a:cs typeface="Lucida Sans Unicode"/>
              </a:rPr>
              <a:t> </a:t>
            </a:r>
            <a:r>
              <a:rPr dirty="0" sz="2000" spc="-55">
                <a:latin typeface="Lucida Sans Unicode"/>
                <a:cs typeface="Lucida Sans Unicode"/>
              </a:rPr>
              <a:t>młodych</a:t>
            </a:r>
            <a:r>
              <a:rPr dirty="0" sz="2000" spc="-100">
                <a:latin typeface="Lucida Sans Unicode"/>
                <a:cs typeface="Lucida Sans Unicode"/>
              </a:rPr>
              <a:t> </a:t>
            </a:r>
            <a:r>
              <a:rPr dirty="0" sz="2000" spc="-10">
                <a:latin typeface="Lucida Sans Unicode"/>
                <a:cs typeface="Lucida Sans Unicode"/>
              </a:rPr>
              <a:t>osób.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00" spc="-204">
                <a:latin typeface="Arial Black"/>
                <a:cs typeface="Arial Black"/>
              </a:rPr>
              <a:t>Czas</a:t>
            </a:r>
            <a:r>
              <a:rPr dirty="0" sz="2000" spc="-120">
                <a:latin typeface="Arial Black"/>
                <a:cs typeface="Arial Black"/>
              </a:rPr>
              <a:t> </a:t>
            </a:r>
            <a:r>
              <a:rPr dirty="0" sz="2000" spc="-95">
                <a:latin typeface="Arial Black"/>
                <a:cs typeface="Arial Black"/>
              </a:rPr>
              <a:t>trwania</a:t>
            </a:r>
            <a:r>
              <a:rPr dirty="0" sz="2000" spc="-95">
                <a:latin typeface="Lucida Sans Unicode"/>
                <a:cs typeface="Lucida Sans Unicode"/>
              </a:rPr>
              <a:t>:</a:t>
            </a:r>
            <a:r>
              <a:rPr dirty="0" sz="2000" spc="-80">
                <a:latin typeface="Lucida Sans Unicode"/>
                <a:cs typeface="Lucida Sans Unicode"/>
              </a:rPr>
              <a:t> </a:t>
            </a:r>
            <a:r>
              <a:rPr dirty="0" sz="2000" spc="-135">
                <a:latin typeface="Lucida Sans Unicode"/>
                <a:cs typeface="Lucida Sans Unicode"/>
              </a:rPr>
              <a:t>40</a:t>
            </a:r>
            <a:r>
              <a:rPr dirty="0" sz="2000" spc="-80">
                <a:latin typeface="Lucida Sans Unicode"/>
                <a:cs typeface="Lucida Sans Unicode"/>
              </a:rPr>
              <a:t> </a:t>
            </a:r>
            <a:r>
              <a:rPr dirty="0" sz="2000" spc="-35">
                <a:latin typeface="Lucida Sans Unicode"/>
                <a:cs typeface="Lucida Sans Unicode"/>
              </a:rPr>
              <a:t>minut</a:t>
            </a:r>
            <a:r>
              <a:rPr dirty="0" sz="2000" spc="-80">
                <a:latin typeface="Lucida Sans Unicode"/>
                <a:cs typeface="Lucida Sans Unicode"/>
              </a:rPr>
              <a:t> </a:t>
            </a:r>
            <a:r>
              <a:rPr dirty="0" sz="2000" spc="-80">
                <a:latin typeface="Arial Black"/>
                <a:cs typeface="Arial Black"/>
              </a:rPr>
              <a:t>Materiały</a:t>
            </a:r>
            <a:r>
              <a:rPr dirty="0" sz="2000" spc="-80">
                <a:latin typeface="Lucida Sans Unicode"/>
                <a:cs typeface="Lucida Sans Unicode"/>
              </a:rPr>
              <a:t>:</a:t>
            </a:r>
            <a:r>
              <a:rPr dirty="0" sz="2000" spc="-85">
                <a:latin typeface="Lucida Sans Unicode"/>
                <a:cs typeface="Lucida Sans Unicode"/>
              </a:rPr>
              <a:t> </a:t>
            </a:r>
            <a:r>
              <a:rPr dirty="0" sz="2000" spc="-90">
                <a:latin typeface="Lucida Sans Unicode"/>
                <a:cs typeface="Lucida Sans Unicode"/>
              </a:rPr>
              <a:t>duży</a:t>
            </a:r>
            <a:r>
              <a:rPr dirty="0" sz="2000" spc="-80">
                <a:latin typeface="Lucida Sans Unicode"/>
                <a:cs typeface="Lucida Sans Unicode"/>
              </a:rPr>
              <a:t> </a:t>
            </a:r>
            <a:r>
              <a:rPr dirty="0" sz="2000" spc="-75">
                <a:latin typeface="Lucida Sans Unicode"/>
                <a:cs typeface="Lucida Sans Unicode"/>
              </a:rPr>
              <a:t>szablon</a:t>
            </a:r>
            <a:r>
              <a:rPr dirty="0" sz="2000" spc="-80">
                <a:latin typeface="Lucida Sans Unicode"/>
                <a:cs typeface="Lucida Sans Unicode"/>
              </a:rPr>
              <a:t> </a:t>
            </a:r>
            <a:r>
              <a:rPr dirty="0" sz="2000" spc="-30">
                <a:latin typeface="Lucida Sans Unicode"/>
                <a:cs typeface="Lucida Sans Unicode"/>
              </a:rPr>
              <a:t>harmonogramu</a:t>
            </a:r>
            <a:r>
              <a:rPr dirty="0" sz="2000" spc="-80">
                <a:latin typeface="Lucida Sans Unicode"/>
                <a:cs typeface="Lucida Sans Unicode"/>
              </a:rPr>
              <a:t> </a:t>
            </a:r>
            <a:r>
              <a:rPr dirty="0" sz="2000" spc="-65">
                <a:latin typeface="Lucida Sans Unicode"/>
                <a:cs typeface="Lucida Sans Unicode"/>
              </a:rPr>
              <a:t>dnia,</a:t>
            </a:r>
            <a:r>
              <a:rPr dirty="0" sz="2000" spc="-80">
                <a:latin typeface="Lucida Sans Unicode"/>
                <a:cs typeface="Lucida Sans Unicode"/>
              </a:rPr>
              <a:t> </a:t>
            </a:r>
            <a:r>
              <a:rPr dirty="0" sz="2000" spc="-60">
                <a:latin typeface="Lucida Sans Unicode"/>
                <a:cs typeface="Lucida Sans Unicode"/>
              </a:rPr>
              <a:t>wizualne</a:t>
            </a:r>
            <a:r>
              <a:rPr dirty="0" sz="2000" spc="-85">
                <a:latin typeface="Lucida Sans Unicode"/>
                <a:cs typeface="Lucida Sans Unicode"/>
              </a:rPr>
              <a:t> </a:t>
            </a:r>
            <a:r>
              <a:rPr dirty="0" sz="2000" spc="-70">
                <a:latin typeface="Lucida Sans Unicode"/>
                <a:cs typeface="Lucida Sans Unicode"/>
              </a:rPr>
              <a:t>ikony</a:t>
            </a:r>
            <a:r>
              <a:rPr dirty="0" sz="2000" spc="-80">
                <a:latin typeface="Lucida Sans Unicode"/>
                <a:cs typeface="Lucida Sans Unicode"/>
              </a:rPr>
              <a:t> </a:t>
            </a:r>
            <a:r>
              <a:rPr dirty="0" sz="2000" spc="-50">
                <a:latin typeface="Lucida Sans Unicode"/>
                <a:cs typeface="Lucida Sans Unicode"/>
              </a:rPr>
              <a:t>lub</a:t>
            </a:r>
            <a:r>
              <a:rPr dirty="0" sz="2000" spc="-80">
                <a:latin typeface="Lucida Sans Unicode"/>
                <a:cs typeface="Lucida Sans Unicode"/>
              </a:rPr>
              <a:t> naklejki, </a:t>
            </a:r>
            <a:r>
              <a:rPr dirty="0" sz="2000" spc="-10">
                <a:latin typeface="Lucida Sans Unicode"/>
                <a:cs typeface="Lucida Sans Unicode"/>
              </a:rPr>
              <a:t>długopisy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00" spc="-135">
                <a:latin typeface="Arial Black"/>
                <a:cs typeface="Arial Black"/>
              </a:rPr>
              <a:t>Przebieg</a:t>
            </a:r>
            <a:r>
              <a:rPr dirty="0" sz="2000" spc="-105">
                <a:latin typeface="Arial Black"/>
                <a:cs typeface="Arial Black"/>
              </a:rPr>
              <a:t> </a:t>
            </a:r>
            <a:r>
              <a:rPr dirty="0" sz="2000" spc="-55">
                <a:latin typeface="Arial Black"/>
                <a:cs typeface="Arial Black"/>
              </a:rPr>
              <a:t>ćwiczenia</a:t>
            </a:r>
            <a:r>
              <a:rPr dirty="0" sz="2000" spc="-55">
                <a:latin typeface="Lucida Sans Unicode"/>
                <a:cs typeface="Lucida Sans Unicode"/>
              </a:rPr>
              <a:t>:</a:t>
            </a:r>
            <a:endParaRPr sz="2000">
              <a:latin typeface="Lucida Sans Unicode"/>
              <a:cs typeface="Lucida Sans Unicode"/>
            </a:endParaRPr>
          </a:p>
          <a:p>
            <a:pPr marL="443865" marR="5080" indent="-254000">
              <a:lnSpc>
                <a:spcPct val="150000"/>
              </a:lnSpc>
              <a:buFont typeface="Lucida Sans Unicode"/>
              <a:buAutoNum type="arabicPeriod"/>
              <a:tabLst>
                <a:tab pos="443865" algn="l"/>
                <a:tab pos="2100580" algn="l"/>
                <a:tab pos="3789679" algn="l"/>
                <a:tab pos="5030470" algn="l"/>
                <a:tab pos="6905625" algn="l"/>
                <a:tab pos="8164830" algn="l"/>
                <a:tab pos="8864600" algn="l"/>
                <a:tab pos="9883775" algn="l"/>
                <a:tab pos="10843895" algn="l"/>
                <a:tab pos="11678285" algn="l"/>
                <a:tab pos="13279755" algn="l"/>
                <a:tab pos="14632305" algn="l"/>
                <a:tab pos="14990444" algn="l"/>
              </a:tabLst>
            </a:pPr>
            <a:r>
              <a:rPr dirty="0" sz="2000" spc="-35">
                <a:latin typeface="Arial Black"/>
                <a:cs typeface="Arial Black"/>
              </a:rPr>
              <a:t>Prowadzący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10">
                <a:latin typeface="Arial Black"/>
                <a:cs typeface="Arial Black"/>
              </a:rPr>
              <a:t>przedstawia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10">
                <a:latin typeface="Arial Black"/>
                <a:cs typeface="Arial Black"/>
              </a:rPr>
              <a:t>przykład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55">
                <a:latin typeface="Arial Black"/>
                <a:cs typeface="Arial Black"/>
              </a:rPr>
              <a:t>chaotycznego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10">
                <a:latin typeface="Arial Black"/>
                <a:cs typeface="Arial Black"/>
              </a:rPr>
              <a:t>rozkładu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20">
                <a:latin typeface="Arial Black"/>
                <a:cs typeface="Arial Black"/>
              </a:rPr>
              <a:t>dnia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10">
                <a:latin typeface="Arial Black"/>
                <a:cs typeface="Arial Black"/>
              </a:rPr>
              <a:t>młodej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10">
                <a:latin typeface="Arial Black"/>
                <a:cs typeface="Arial Black"/>
              </a:rPr>
              <a:t>osoby,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10">
                <a:latin typeface="Arial Black"/>
                <a:cs typeface="Arial Black"/>
              </a:rPr>
              <a:t>która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45">
                <a:latin typeface="Arial Black"/>
                <a:cs typeface="Arial Black"/>
              </a:rPr>
              <a:t>doświadcza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10">
                <a:latin typeface="Arial Black"/>
                <a:cs typeface="Arial Black"/>
              </a:rPr>
              <a:t>trudności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50">
                <a:latin typeface="Arial Black"/>
                <a:cs typeface="Arial Black"/>
              </a:rPr>
              <a:t>w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130">
                <a:latin typeface="Arial Black"/>
                <a:cs typeface="Arial Black"/>
              </a:rPr>
              <a:t>zakresie </a:t>
            </a:r>
            <a:r>
              <a:rPr dirty="0" sz="2000" spc="-135">
                <a:latin typeface="Arial Black"/>
                <a:cs typeface="Arial Black"/>
              </a:rPr>
              <a:t>samodzielności</a:t>
            </a:r>
            <a:r>
              <a:rPr dirty="0" sz="2000" spc="-110">
                <a:latin typeface="Arial Black"/>
                <a:cs typeface="Arial Black"/>
              </a:rPr>
              <a:t> </a:t>
            </a:r>
            <a:r>
              <a:rPr dirty="0" sz="2000" spc="-60">
                <a:latin typeface="Arial Black"/>
                <a:cs typeface="Arial Black"/>
              </a:rPr>
              <a:t>i</a:t>
            </a:r>
            <a:r>
              <a:rPr dirty="0" sz="2000" spc="-105">
                <a:latin typeface="Arial Black"/>
                <a:cs typeface="Arial Black"/>
              </a:rPr>
              <a:t> </a:t>
            </a:r>
            <a:r>
              <a:rPr dirty="0" sz="2000" spc="-120">
                <a:latin typeface="Arial Black"/>
                <a:cs typeface="Arial Black"/>
              </a:rPr>
              <a:t>organizacji</a:t>
            </a:r>
            <a:r>
              <a:rPr dirty="0" sz="2000" spc="-105">
                <a:latin typeface="Arial Black"/>
                <a:cs typeface="Arial Black"/>
              </a:rPr>
              <a:t> </a:t>
            </a:r>
            <a:r>
              <a:rPr dirty="0" sz="2000" spc="-10">
                <a:latin typeface="Arial Black"/>
                <a:cs typeface="Arial Black"/>
              </a:rPr>
              <a:t>czasu.</a:t>
            </a:r>
            <a:endParaRPr sz="2000">
              <a:latin typeface="Arial Black"/>
              <a:cs typeface="Arial Black"/>
            </a:endParaRPr>
          </a:p>
          <a:p>
            <a:pPr marL="443865" marR="5080" indent="-254000">
              <a:lnSpc>
                <a:spcPct val="150000"/>
              </a:lnSpc>
              <a:buFont typeface="Lucida Sans Unicode"/>
              <a:buAutoNum type="arabicPeriod"/>
              <a:tabLst>
                <a:tab pos="443865" algn="l"/>
              </a:tabLst>
            </a:pPr>
            <a:r>
              <a:rPr dirty="0" sz="2000" spc="-80">
                <a:latin typeface="Arial Black"/>
                <a:cs typeface="Arial Black"/>
              </a:rPr>
              <a:t>Następnie</a:t>
            </a:r>
            <a:r>
              <a:rPr dirty="0" sz="2000" spc="-5">
                <a:latin typeface="Arial Black"/>
                <a:cs typeface="Arial Black"/>
              </a:rPr>
              <a:t> </a:t>
            </a:r>
            <a:r>
              <a:rPr dirty="0" sz="2000" spc="-65">
                <a:latin typeface="Arial Black"/>
                <a:cs typeface="Arial Black"/>
              </a:rPr>
              <a:t>każda</a:t>
            </a:r>
            <a:r>
              <a:rPr dirty="0" sz="2000" spc="-5">
                <a:latin typeface="Arial Black"/>
                <a:cs typeface="Arial Black"/>
              </a:rPr>
              <a:t> </a:t>
            </a:r>
            <a:r>
              <a:rPr dirty="0" sz="2000" spc="-35">
                <a:latin typeface="Arial Black"/>
                <a:cs typeface="Arial Black"/>
              </a:rPr>
              <a:t>grupa</a:t>
            </a:r>
            <a:r>
              <a:rPr dirty="0" sz="2000" spc="-5">
                <a:latin typeface="Arial Black"/>
                <a:cs typeface="Arial Black"/>
              </a:rPr>
              <a:t> </a:t>
            </a:r>
            <a:r>
              <a:rPr dirty="0" sz="2000" spc="-45">
                <a:latin typeface="Arial Black"/>
                <a:cs typeface="Arial Black"/>
              </a:rPr>
              <a:t>otrzymuje</a:t>
            </a:r>
            <a:r>
              <a:rPr dirty="0" sz="2000" spc="-5">
                <a:latin typeface="Arial Black"/>
                <a:cs typeface="Arial Black"/>
              </a:rPr>
              <a:t> </a:t>
            </a:r>
            <a:r>
              <a:rPr dirty="0" sz="2000" spc="-70">
                <a:latin typeface="Arial Black"/>
                <a:cs typeface="Arial Black"/>
              </a:rPr>
              <a:t>zadanie</a:t>
            </a:r>
            <a:r>
              <a:rPr dirty="0" sz="2000" spc="-5">
                <a:latin typeface="Arial Black"/>
                <a:cs typeface="Arial Black"/>
              </a:rPr>
              <a:t> </a:t>
            </a:r>
            <a:r>
              <a:rPr dirty="0" sz="2000" spc="-85">
                <a:latin typeface="Arial Black"/>
                <a:cs typeface="Arial Black"/>
              </a:rPr>
              <a:t>stworzenia</a:t>
            </a:r>
            <a:r>
              <a:rPr dirty="0" sz="2000" spc="-5">
                <a:latin typeface="Arial Black"/>
                <a:cs typeface="Arial Black"/>
              </a:rPr>
              <a:t> </a:t>
            </a:r>
            <a:r>
              <a:rPr dirty="0" sz="2000" spc="-90">
                <a:latin typeface="Arial Black"/>
                <a:cs typeface="Arial Black"/>
              </a:rPr>
              <a:t>wizualnego,</a:t>
            </a:r>
            <a:r>
              <a:rPr dirty="0" sz="2000" spc="-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krok</a:t>
            </a:r>
            <a:r>
              <a:rPr dirty="0" sz="2000" spc="-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po</a:t>
            </a:r>
            <a:r>
              <a:rPr dirty="0" sz="2000" spc="-5">
                <a:latin typeface="Arial Black"/>
                <a:cs typeface="Arial Black"/>
              </a:rPr>
              <a:t> </a:t>
            </a:r>
            <a:r>
              <a:rPr dirty="0" sz="2000" spc="-10">
                <a:latin typeface="Arial Black"/>
                <a:cs typeface="Arial Black"/>
              </a:rPr>
              <a:t>kroku</a:t>
            </a:r>
            <a:r>
              <a:rPr dirty="0" sz="2000" spc="-5">
                <a:latin typeface="Arial Black"/>
                <a:cs typeface="Arial Black"/>
              </a:rPr>
              <a:t> </a:t>
            </a:r>
            <a:r>
              <a:rPr dirty="0" sz="2000" spc="-10">
                <a:latin typeface="Arial Black"/>
                <a:cs typeface="Arial Black"/>
              </a:rPr>
              <a:t>planu</a:t>
            </a:r>
            <a:r>
              <a:rPr dirty="0" sz="2000" spc="-5">
                <a:latin typeface="Arial Black"/>
                <a:cs typeface="Arial Black"/>
              </a:rPr>
              <a:t> </a:t>
            </a:r>
            <a:r>
              <a:rPr dirty="0" sz="2000" spc="-25">
                <a:latin typeface="Arial Black"/>
                <a:cs typeface="Arial Black"/>
              </a:rPr>
              <a:t>dnia,</a:t>
            </a:r>
            <a:r>
              <a:rPr dirty="0" sz="2000" spc="-5">
                <a:latin typeface="Arial Black"/>
                <a:cs typeface="Arial Black"/>
              </a:rPr>
              <a:t> </a:t>
            </a:r>
            <a:r>
              <a:rPr dirty="0" sz="2000" spc="-10">
                <a:latin typeface="Arial Black"/>
                <a:cs typeface="Arial Black"/>
              </a:rPr>
              <a:t>który</a:t>
            </a:r>
            <a:r>
              <a:rPr dirty="0" sz="2000" spc="-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w</a:t>
            </a:r>
            <a:r>
              <a:rPr dirty="0" sz="2000" spc="-5">
                <a:latin typeface="Arial Black"/>
                <a:cs typeface="Arial Black"/>
              </a:rPr>
              <a:t> </a:t>
            </a:r>
            <a:r>
              <a:rPr dirty="0" sz="2000" spc="-90">
                <a:latin typeface="Arial Black"/>
                <a:cs typeface="Arial Black"/>
              </a:rPr>
              <a:t>czytelny</a:t>
            </a:r>
            <a:r>
              <a:rPr dirty="0" sz="2000" spc="-5">
                <a:latin typeface="Arial Black"/>
                <a:cs typeface="Arial Black"/>
              </a:rPr>
              <a:t> </a:t>
            </a:r>
            <a:r>
              <a:rPr dirty="0" sz="2000" spc="-10">
                <a:latin typeface="Arial Black"/>
                <a:cs typeface="Arial Black"/>
              </a:rPr>
              <a:t>sposób </a:t>
            </a:r>
            <a:r>
              <a:rPr dirty="0" sz="2000" spc="-20">
                <a:latin typeface="Arial Black"/>
                <a:cs typeface="Arial Black"/>
              </a:rPr>
              <a:t>uwzględnia:</a:t>
            </a:r>
            <a:endParaRPr sz="2000">
              <a:latin typeface="Arial Black"/>
              <a:cs typeface="Arial Black"/>
            </a:endParaRPr>
          </a:p>
          <a:p>
            <a:pPr marL="875665">
              <a:lnSpc>
                <a:spcPct val="100000"/>
              </a:lnSpc>
              <a:spcBef>
                <a:spcPts val="1200"/>
              </a:spcBef>
            </a:pPr>
            <a:r>
              <a:rPr dirty="0" sz="2000" spc="-55">
                <a:latin typeface="Lucida Sans Unicode"/>
                <a:cs typeface="Lucida Sans Unicode"/>
              </a:rPr>
              <a:t>przerwy</a:t>
            </a:r>
            <a:r>
              <a:rPr dirty="0" sz="2000" spc="-90">
                <a:latin typeface="Lucida Sans Unicode"/>
                <a:cs typeface="Lucida Sans Unicode"/>
              </a:rPr>
              <a:t> </a:t>
            </a:r>
            <a:r>
              <a:rPr dirty="0" sz="2000">
                <a:latin typeface="Lucida Sans Unicode"/>
                <a:cs typeface="Lucida Sans Unicode"/>
              </a:rPr>
              <a:t>na</a:t>
            </a:r>
            <a:r>
              <a:rPr dirty="0" sz="2000" spc="-85">
                <a:latin typeface="Lucida Sans Unicode"/>
                <a:cs typeface="Lucida Sans Unicode"/>
              </a:rPr>
              <a:t> </a:t>
            </a:r>
            <a:r>
              <a:rPr dirty="0" sz="2000" spc="-10">
                <a:latin typeface="Lucida Sans Unicode"/>
                <a:cs typeface="Lucida Sans Unicode"/>
              </a:rPr>
              <a:t>posiłki,</a:t>
            </a:r>
            <a:endParaRPr sz="2000">
              <a:latin typeface="Lucida Sans Unicode"/>
              <a:cs typeface="Lucida Sans Unicode"/>
            </a:endParaRPr>
          </a:p>
          <a:p>
            <a:pPr marL="875665" marR="6716395">
              <a:lnSpc>
                <a:spcPct val="150000"/>
              </a:lnSpc>
            </a:pPr>
            <a:r>
              <a:rPr dirty="0" sz="2000" spc="-100">
                <a:latin typeface="Lucida Sans Unicode"/>
                <a:cs typeface="Lucida Sans Unicode"/>
              </a:rPr>
              <a:t>czas</a:t>
            </a:r>
            <a:r>
              <a:rPr dirty="0" sz="2000" spc="-90">
                <a:latin typeface="Lucida Sans Unicode"/>
                <a:cs typeface="Lucida Sans Unicode"/>
              </a:rPr>
              <a:t> </a:t>
            </a:r>
            <a:r>
              <a:rPr dirty="0" sz="2000" spc="-80">
                <a:latin typeface="Lucida Sans Unicode"/>
                <a:cs typeface="Lucida Sans Unicode"/>
              </a:rPr>
              <a:t>przeznaczony</a:t>
            </a:r>
            <a:r>
              <a:rPr dirty="0" sz="2000" spc="-90">
                <a:latin typeface="Lucida Sans Unicode"/>
                <a:cs typeface="Lucida Sans Unicode"/>
              </a:rPr>
              <a:t> </a:t>
            </a:r>
            <a:r>
              <a:rPr dirty="0" sz="2000">
                <a:latin typeface="Lucida Sans Unicode"/>
                <a:cs typeface="Lucida Sans Unicode"/>
              </a:rPr>
              <a:t>na</a:t>
            </a:r>
            <a:r>
              <a:rPr dirty="0" sz="2000" spc="-90">
                <a:latin typeface="Lucida Sans Unicode"/>
                <a:cs typeface="Lucida Sans Unicode"/>
              </a:rPr>
              <a:t> </a:t>
            </a:r>
            <a:r>
              <a:rPr dirty="0" sz="2000" spc="-80">
                <a:latin typeface="Lucida Sans Unicode"/>
                <a:cs typeface="Lucida Sans Unicode"/>
              </a:rPr>
              <a:t>odpoczynek,</a:t>
            </a:r>
            <a:r>
              <a:rPr dirty="0" sz="2000" spc="-85">
                <a:latin typeface="Lucida Sans Unicode"/>
                <a:cs typeface="Lucida Sans Unicode"/>
              </a:rPr>
              <a:t> </a:t>
            </a:r>
            <a:r>
              <a:rPr dirty="0" sz="2000" spc="-45">
                <a:latin typeface="Lucida Sans Unicode"/>
                <a:cs typeface="Lucida Sans Unicode"/>
              </a:rPr>
              <a:t>hobby</a:t>
            </a:r>
            <a:r>
              <a:rPr dirty="0" sz="2000" spc="-90">
                <a:latin typeface="Lucida Sans Unicode"/>
                <a:cs typeface="Lucida Sans Unicode"/>
              </a:rPr>
              <a:t> </a:t>
            </a:r>
            <a:r>
              <a:rPr dirty="0" sz="2000" spc="-50">
                <a:latin typeface="Lucida Sans Unicode"/>
                <a:cs typeface="Lucida Sans Unicode"/>
              </a:rPr>
              <a:t>lub</a:t>
            </a:r>
            <a:r>
              <a:rPr dirty="0" sz="2000" spc="-90">
                <a:latin typeface="Lucida Sans Unicode"/>
                <a:cs typeface="Lucida Sans Unicode"/>
              </a:rPr>
              <a:t> </a:t>
            </a:r>
            <a:r>
              <a:rPr dirty="0" sz="2000" spc="-50">
                <a:latin typeface="Lucida Sans Unicode"/>
                <a:cs typeface="Lucida Sans Unicode"/>
              </a:rPr>
              <a:t>spotkania</a:t>
            </a:r>
            <a:r>
              <a:rPr dirty="0" sz="2000" spc="-85">
                <a:latin typeface="Lucida Sans Unicode"/>
                <a:cs typeface="Lucida Sans Unicode"/>
              </a:rPr>
              <a:t> </a:t>
            </a:r>
            <a:r>
              <a:rPr dirty="0" sz="2000" spc="-225">
                <a:latin typeface="Lucida Sans Unicode"/>
                <a:cs typeface="Lucida Sans Unicode"/>
              </a:rPr>
              <a:t>z</a:t>
            </a:r>
            <a:r>
              <a:rPr dirty="0" sz="2000" spc="-90">
                <a:latin typeface="Lucida Sans Unicode"/>
                <a:cs typeface="Lucida Sans Unicode"/>
              </a:rPr>
              <a:t> </a:t>
            </a:r>
            <a:r>
              <a:rPr dirty="0" sz="2000" spc="-25">
                <a:latin typeface="Lucida Sans Unicode"/>
                <a:cs typeface="Lucida Sans Unicode"/>
              </a:rPr>
              <a:t>rówieśnikami, </a:t>
            </a:r>
            <a:r>
              <a:rPr dirty="0" sz="2000" spc="-75">
                <a:latin typeface="Lucida Sans Unicode"/>
                <a:cs typeface="Lucida Sans Unicode"/>
              </a:rPr>
              <a:t>czynności</a:t>
            </a:r>
            <a:r>
              <a:rPr dirty="0" sz="2000" spc="-95">
                <a:latin typeface="Lucida Sans Unicode"/>
                <a:cs typeface="Lucida Sans Unicode"/>
              </a:rPr>
              <a:t> </a:t>
            </a:r>
            <a:r>
              <a:rPr dirty="0" sz="2000" spc="-75">
                <a:latin typeface="Lucida Sans Unicode"/>
                <a:cs typeface="Lucida Sans Unicode"/>
              </a:rPr>
              <a:t>związane</a:t>
            </a:r>
            <a:r>
              <a:rPr dirty="0" sz="2000" spc="-90">
                <a:latin typeface="Lucida Sans Unicode"/>
                <a:cs typeface="Lucida Sans Unicode"/>
              </a:rPr>
              <a:t> </a:t>
            </a:r>
            <a:r>
              <a:rPr dirty="0" sz="2000" spc="-225">
                <a:latin typeface="Lucida Sans Unicode"/>
                <a:cs typeface="Lucida Sans Unicode"/>
              </a:rPr>
              <a:t>z</a:t>
            </a:r>
            <a:r>
              <a:rPr dirty="0" sz="2000" spc="-95">
                <a:latin typeface="Lucida Sans Unicode"/>
                <a:cs typeface="Lucida Sans Unicode"/>
              </a:rPr>
              <a:t> </a:t>
            </a:r>
            <a:r>
              <a:rPr dirty="0" sz="2000" spc="-60">
                <a:latin typeface="Lucida Sans Unicode"/>
                <a:cs typeface="Lucida Sans Unicode"/>
              </a:rPr>
              <a:t>higieną</a:t>
            </a:r>
            <a:r>
              <a:rPr dirty="0" sz="2000" spc="-90">
                <a:latin typeface="Lucida Sans Unicode"/>
                <a:cs typeface="Lucida Sans Unicode"/>
              </a:rPr>
              <a:t> </a:t>
            </a:r>
            <a:r>
              <a:rPr dirty="0" sz="2000" spc="-50">
                <a:latin typeface="Lucida Sans Unicode"/>
                <a:cs typeface="Lucida Sans Unicode"/>
              </a:rPr>
              <a:t>osobistą</a:t>
            </a:r>
            <a:r>
              <a:rPr dirty="0" sz="2000" spc="-95">
                <a:latin typeface="Lucida Sans Unicode"/>
                <a:cs typeface="Lucida Sans Unicode"/>
              </a:rPr>
              <a:t> </a:t>
            </a:r>
            <a:r>
              <a:rPr dirty="0" sz="2000" spc="-80">
                <a:latin typeface="Lucida Sans Unicode"/>
                <a:cs typeface="Lucida Sans Unicode"/>
              </a:rPr>
              <a:t>i</a:t>
            </a:r>
            <a:r>
              <a:rPr dirty="0" sz="2000" spc="-90">
                <a:latin typeface="Lucida Sans Unicode"/>
                <a:cs typeface="Lucida Sans Unicode"/>
              </a:rPr>
              <a:t> </a:t>
            </a:r>
            <a:r>
              <a:rPr dirty="0" sz="2000" spc="-30">
                <a:latin typeface="Lucida Sans Unicode"/>
                <a:cs typeface="Lucida Sans Unicode"/>
              </a:rPr>
              <a:t>dbaniem</a:t>
            </a:r>
            <a:r>
              <a:rPr dirty="0" sz="2000" spc="-95">
                <a:latin typeface="Lucida Sans Unicode"/>
                <a:cs typeface="Lucida Sans Unicode"/>
              </a:rPr>
              <a:t> </a:t>
            </a:r>
            <a:r>
              <a:rPr dirty="0" sz="2000">
                <a:latin typeface="Lucida Sans Unicode"/>
                <a:cs typeface="Lucida Sans Unicode"/>
              </a:rPr>
              <a:t>o</a:t>
            </a:r>
            <a:r>
              <a:rPr dirty="0" sz="2000" spc="-90">
                <a:latin typeface="Lucida Sans Unicode"/>
                <a:cs typeface="Lucida Sans Unicode"/>
              </a:rPr>
              <a:t> </a:t>
            </a:r>
            <a:r>
              <a:rPr dirty="0" sz="2000" spc="-10">
                <a:latin typeface="Lucida Sans Unicode"/>
                <a:cs typeface="Lucida Sans Unicode"/>
              </a:rPr>
              <a:t>siebie.</a:t>
            </a:r>
            <a:endParaRPr sz="2000">
              <a:latin typeface="Lucida Sans Unicode"/>
              <a:cs typeface="Lucida Sans Unicode"/>
            </a:endParaRPr>
          </a:p>
          <a:p>
            <a:pPr marL="443865" marR="5080" indent="-254000">
              <a:lnSpc>
                <a:spcPct val="150000"/>
              </a:lnSpc>
              <a:buFont typeface="Lucida Sans Unicode"/>
              <a:buAutoNum type="arabicPeriod" startAt="3"/>
              <a:tabLst>
                <a:tab pos="443865" algn="l"/>
                <a:tab pos="1358265" algn="l"/>
                <a:tab pos="2876550" algn="l"/>
                <a:tab pos="3747770" algn="l"/>
                <a:tab pos="5862955" algn="l"/>
                <a:tab pos="6083300" algn="l"/>
                <a:tab pos="7081520" algn="l"/>
                <a:tab pos="8537575" algn="l"/>
                <a:tab pos="8897620" algn="l"/>
                <a:tab pos="9506585" algn="l"/>
                <a:tab pos="10538460" algn="l"/>
                <a:tab pos="12724765" algn="l"/>
                <a:tab pos="14090015" algn="l"/>
                <a:tab pos="14913610" algn="l"/>
              </a:tabLst>
            </a:pPr>
            <a:r>
              <a:rPr dirty="0" sz="2000" spc="-10">
                <a:latin typeface="Arial Black"/>
                <a:cs typeface="Arial Black"/>
              </a:rPr>
              <a:t>Grupy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10">
                <a:latin typeface="Arial Black"/>
                <a:cs typeface="Arial Black"/>
              </a:rPr>
              <a:t>prezentują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20">
                <a:latin typeface="Arial Black"/>
                <a:cs typeface="Arial Black"/>
              </a:rPr>
              <a:t>swoje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10">
                <a:latin typeface="Arial Black"/>
                <a:cs typeface="Arial Black"/>
              </a:rPr>
              <a:t>harmonogramy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50">
                <a:latin typeface="Arial Black"/>
                <a:cs typeface="Arial Black"/>
              </a:rPr>
              <a:t>i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10">
                <a:latin typeface="Arial Black"/>
                <a:cs typeface="Arial Black"/>
              </a:rPr>
              <a:t>krótko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10">
                <a:latin typeface="Arial Black"/>
                <a:cs typeface="Arial Black"/>
              </a:rPr>
              <a:t>omawiają,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50">
                <a:latin typeface="Arial Black"/>
                <a:cs typeface="Arial Black"/>
              </a:rPr>
              <a:t>w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20">
                <a:latin typeface="Arial Black"/>
                <a:cs typeface="Arial Black"/>
              </a:rPr>
              <a:t>jaki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10">
                <a:latin typeface="Arial Black"/>
                <a:cs typeface="Arial Black"/>
              </a:rPr>
              <a:t>sposób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10">
                <a:latin typeface="Arial Black"/>
                <a:cs typeface="Arial Black"/>
              </a:rPr>
              <a:t>zaproponowana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10">
                <a:latin typeface="Arial Black"/>
                <a:cs typeface="Arial Black"/>
              </a:rPr>
              <a:t>struktura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20">
                <a:latin typeface="Arial Black"/>
                <a:cs typeface="Arial Black"/>
              </a:rPr>
              <a:t>może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150">
                <a:latin typeface="Arial Black"/>
                <a:cs typeface="Arial Black"/>
              </a:rPr>
              <a:t>wspierać </a:t>
            </a:r>
            <a:r>
              <a:rPr dirty="0" sz="2000" spc="-155">
                <a:latin typeface="Arial Black"/>
                <a:cs typeface="Arial Black"/>
              </a:rPr>
              <a:t>większą</a:t>
            </a:r>
            <a:r>
              <a:rPr dirty="0" sz="2000" spc="-110">
                <a:latin typeface="Arial Black"/>
                <a:cs typeface="Arial Black"/>
              </a:rPr>
              <a:t> </a:t>
            </a:r>
            <a:r>
              <a:rPr dirty="0" sz="2000" spc="-140">
                <a:latin typeface="Arial Black"/>
                <a:cs typeface="Arial Black"/>
              </a:rPr>
              <a:t>niezależność</a:t>
            </a:r>
            <a:r>
              <a:rPr dirty="0" sz="2000" spc="-105">
                <a:latin typeface="Arial Black"/>
                <a:cs typeface="Arial Black"/>
              </a:rPr>
              <a:t> </a:t>
            </a:r>
            <a:r>
              <a:rPr dirty="0" sz="2000" spc="-85">
                <a:latin typeface="Arial Black"/>
                <a:cs typeface="Arial Black"/>
              </a:rPr>
              <a:t>młodej</a:t>
            </a:r>
            <a:r>
              <a:rPr dirty="0" sz="2000" spc="-105">
                <a:latin typeface="Arial Black"/>
                <a:cs typeface="Arial Black"/>
              </a:rPr>
              <a:t> </a:t>
            </a:r>
            <a:r>
              <a:rPr dirty="0" sz="2000" spc="-10">
                <a:latin typeface="Arial Black"/>
                <a:cs typeface="Arial Black"/>
              </a:rPr>
              <a:t>osoby.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58850" y="435316"/>
            <a:ext cx="1016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>
                <a:solidFill>
                  <a:srgbClr val="2E2A29"/>
                </a:solidFill>
                <a:latin typeface="Arial Black"/>
                <a:cs typeface="Arial Black"/>
              </a:rPr>
              <a:t>7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1292" y="0"/>
            <a:ext cx="1885949" cy="18859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9086818"/>
            <a:ext cx="18288000" cy="1200785"/>
            <a:chOff x="0" y="9086818"/>
            <a:chExt cx="18288000" cy="1200785"/>
          </a:xfrm>
        </p:grpSpPr>
        <p:sp>
          <p:nvSpPr>
            <p:cNvPr id="3" name="object 3" descr=""/>
            <p:cNvSpPr/>
            <p:nvPr/>
          </p:nvSpPr>
          <p:spPr>
            <a:xfrm>
              <a:off x="0" y="9086818"/>
              <a:ext cx="18288000" cy="1200785"/>
            </a:xfrm>
            <a:custGeom>
              <a:avLst/>
              <a:gdLst/>
              <a:ahLst/>
              <a:cxnLst/>
              <a:rect l="l" t="t" r="r" b="b"/>
              <a:pathLst>
                <a:path w="18288000" h="1200784">
                  <a:moveTo>
                    <a:pt x="18288000" y="0"/>
                  </a:moveTo>
                  <a:lnTo>
                    <a:pt x="18288000" y="1200180"/>
                  </a:lnTo>
                  <a:lnTo>
                    <a:pt x="0" y="1200180"/>
                  </a:lnTo>
                  <a:lnTo>
                    <a:pt x="0" y="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0323" y="9258299"/>
              <a:ext cx="2857499" cy="6000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60822" y="910174"/>
            <a:ext cx="10807700" cy="62357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900" spc="-265">
                <a:solidFill>
                  <a:srgbClr val="2E2A29"/>
                </a:solidFill>
                <a:latin typeface="Arial Black"/>
                <a:cs typeface="Arial Black"/>
              </a:rPr>
              <a:t>Aktywność </a:t>
            </a:r>
            <a:r>
              <a:rPr dirty="0" sz="3900" spc="-365">
                <a:solidFill>
                  <a:srgbClr val="2E2A29"/>
                </a:solidFill>
                <a:latin typeface="Arial Black"/>
                <a:cs typeface="Arial Black"/>
              </a:rPr>
              <a:t>2</a:t>
            </a:r>
            <a:r>
              <a:rPr dirty="0" sz="3900" spc="-265">
                <a:solidFill>
                  <a:srgbClr val="2E2A29"/>
                </a:solidFill>
                <a:latin typeface="Arial Black"/>
                <a:cs typeface="Arial Black"/>
              </a:rPr>
              <a:t> </a:t>
            </a:r>
            <a:r>
              <a:rPr dirty="0" sz="3900">
                <a:solidFill>
                  <a:srgbClr val="2E2A29"/>
                </a:solidFill>
                <a:latin typeface="Arial Black"/>
                <a:cs typeface="Arial Black"/>
              </a:rPr>
              <a:t>–</a:t>
            </a:r>
            <a:r>
              <a:rPr dirty="0" sz="3900" spc="-265">
                <a:solidFill>
                  <a:srgbClr val="2E2A29"/>
                </a:solidFill>
                <a:latin typeface="Arial Black"/>
                <a:cs typeface="Arial Black"/>
              </a:rPr>
              <a:t> </a:t>
            </a:r>
            <a:r>
              <a:rPr dirty="0" sz="3900" spc="-175">
                <a:solidFill>
                  <a:srgbClr val="2E2A29"/>
                </a:solidFill>
                <a:latin typeface="Arial Black"/>
                <a:cs typeface="Arial Black"/>
              </a:rPr>
              <a:t>„Niezależne</a:t>
            </a:r>
            <a:r>
              <a:rPr dirty="0" sz="3900" spc="-265">
                <a:solidFill>
                  <a:srgbClr val="2E2A29"/>
                </a:solidFill>
                <a:latin typeface="Arial Black"/>
                <a:cs typeface="Arial Black"/>
              </a:rPr>
              <a:t> </a:t>
            </a:r>
            <a:r>
              <a:rPr dirty="0" sz="3900" spc="-270">
                <a:solidFill>
                  <a:srgbClr val="2E2A29"/>
                </a:solidFill>
                <a:latin typeface="Arial Black"/>
                <a:cs typeface="Arial Black"/>
              </a:rPr>
              <a:t>życie:</a:t>
            </a:r>
            <a:r>
              <a:rPr dirty="0" sz="3900" spc="-265">
                <a:solidFill>
                  <a:srgbClr val="2E2A29"/>
                </a:solidFill>
                <a:latin typeface="Arial Black"/>
                <a:cs typeface="Arial Black"/>
              </a:rPr>
              <a:t> </a:t>
            </a:r>
            <a:r>
              <a:rPr dirty="0" sz="3900" spc="-135">
                <a:solidFill>
                  <a:srgbClr val="2E2A29"/>
                </a:solidFill>
                <a:latin typeface="Arial Black"/>
                <a:cs typeface="Arial Black"/>
              </a:rPr>
              <a:t>plan</a:t>
            </a:r>
            <a:r>
              <a:rPr dirty="0" sz="3900" spc="-260">
                <a:solidFill>
                  <a:srgbClr val="2E2A29"/>
                </a:solidFill>
                <a:latin typeface="Arial Black"/>
                <a:cs typeface="Arial Black"/>
              </a:rPr>
              <a:t> </a:t>
            </a:r>
            <a:r>
              <a:rPr dirty="0" sz="3900" spc="-60">
                <a:solidFill>
                  <a:srgbClr val="2E2A29"/>
                </a:solidFill>
                <a:latin typeface="Arial Black"/>
                <a:cs typeface="Arial Black"/>
              </a:rPr>
              <a:t>dnia”</a:t>
            </a:r>
            <a:endParaRPr sz="3900">
              <a:latin typeface="Arial Black"/>
              <a:cs typeface="Arial Black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71550" y="438836"/>
            <a:ext cx="76200" cy="18161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r>
              <a:rPr dirty="0" sz="1050" spc="-150">
                <a:solidFill>
                  <a:srgbClr val="2E2A29"/>
                </a:solidFill>
                <a:latin typeface="Arial Black"/>
                <a:cs typeface="Arial Black"/>
              </a:rPr>
              <a:t>7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956" y="241401"/>
            <a:ext cx="1425778" cy="141069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7299" y="3366799"/>
            <a:ext cx="76200" cy="7619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7299" y="3890674"/>
            <a:ext cx="76200" cy="7619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7299" y="4414548"/>
            <a:ext cx="76200" cy="76199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7299" y="7033923"/>
            <a:ext cx="76200" cy="76199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7299" y="7557798"/>
            <a:ext cx="76200" cy="76199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958850" y="1945656"/>
            <a:ext cx="16057244" cy="6311900"/>
          </a:xfrm>
          <a:prstGeom prst="rect">
            <a:avLst/>
          </a:prstGeom>
        </p:spPr>
        <p:txBody>
          <a:bodyPr wrap="square" lIns="0" tIns="1860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dirty="0" sz="2300" b="1">
                <a:latin typeface="Calibri"/>
                <a:cs typeface="Calibri"/>
              </a:rPr>
              <a:t>Elementy</a:t>
            </a:r>
            <a:r>
              <a:rPr dirty="0" sz="2300" spc="-8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wsparcia</a:t>
            </a:r>
            <a:r>
              <a:rPr dirty="0" sz="2300" spc="-8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do</a:t>
            </a:r>
            <a:r>
              <a:rPr dirty="0" sz="2300" spc="-75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uwzględnienia:</a:t>
            </a:r>
            <a:endParaRPr sz="2300">
              <a:latin typeface="Calibri"/>
              <a:cs typeface="Calibri"/>
            </a:endParaRPr>
          </a:p>
          <a:p>
            <a:pPr marL="508634" marR="3401060" indent="-496570">
              <a:lnSpc>
                <a:spcPts val="4130"/>
              </a:lnSpc>
              <a:spcBef>
                <a:spcPts val="360"/>
              </a:spcBef>
            </a:pPr>
            <a:r>
              <a:rPr dirty="0" sz="2300">
                <a:latin typeface="Calibri"/>
                <a:cs typeface="Calibri"/>
              </a:rPr>
              <a:t>Podczas</a:t>
            </a:r>
            <a:r>
              <a:rPr dirty="0" sz="2300" spc="-7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opracowywania</a:t>
            </a:r>
            <a:r>
              <a:rPr dirty="0" sz="2300" spc="-6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planów</a:t>
            </a:r>
            <a:r>
              <a:rPr dirty="0" sz="2300" spc="-6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dnia</a:t>
            </a:r>
            <a:r>
              <a:rPr dirty="0" sz="2300" spc="-6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uczestnicy</a:t>
            </a:r>
            <a:r>
              <a:rPr dirty="0" sz="2300" spc="-6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powinni</a:t>
            </a:r>
            <a:r>
              <a:rPr dirty="0" sz="2300" spc="-6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wziąć</a:t>
            </a:r>
            <a:r>
              <a:rPr dirty="0" sz="2300" spc="-6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pod</a:t>
            </a:r>
            <a:r>
              <a:rPr dirty="0" sz="2300" spc="-6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uwagę</a:t>
            </a:r>
            <a:r>
              <a:rPr dirty="0" sz="2300" spc="-6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następujące</a:t>
            </a:r>
            <a:r>
              <a:rPr dirty="0" sz="2300" spc="-6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strategie</a:t>
            </a:r>
            <a:r>
              <a:rPr dirty="0" sz="2300" spc="-6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wsparcia: </a:t>
            </a:r>
            <a:r>
              <a:rPr dirty="0" sz="2300">
                <a:latin typeface="Calibri"/>
                <a:cs typeface="Calibri"/>
              </a:rPr>
              <a:t>stosowanie</a:t>
            </a:r>
            <a:r>
              <a:rPr dirty="0" sz="2300" spc="-9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alarmów,</a:t>
            </a:r>
            <a:r>
              <a:rPr dirty="0" sz="2300" spc="-9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timerów</a:t>
            </a:r>
            <a:r>
              <a:rPr dirty="0" sz="2300" spc="-9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lub</a:t>
            </a:r>
            <a:r>
              <a:rPr dirty="0" sz="2300" spc="-9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wizualnych</a:t>
            </a:r>
            <a:r>
              <a:rPr dirty="0" sz="2300" spc="-9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przypomnień,</a:t>
            </a:r>
            <a:endParaRPr sz="2300">
              <a:latin typeface="Calibri"/>
              <a:cs typeface="Calibri"/>
            </a:endParaRPr>
          </a:p>
          <a:p>
            <a:pPr marL="508634">
              <a:lnSpc>
                <a:spcPct val="100000"/>
              </a:lnSpc>
              <a:spcBef>
                <a:spcPts val="994"/>
              </a:spcBef>
            </a:pPr>
            <a:r>
              <a:rPr dirty="0" sz="2300" spc="-10">
                <a:latin typeface="Calibri"/>
                <a:cs typeface="Calibri"/>
              </a:rPr>
              <a:t>wyznaczanie</a:t>
            </a:r>
            <a:r>
              <a:rPr dirty="0" sz="2300" spc="-6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stref</a:t>
            </a:r>
            <a:r>
              <a:rPr dirty="0" sz="2300" spc="-5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spokoju</a:t>
            </a:r>
            <a:r>
              <a:rPr dirty="0" sz="2300" spc="-6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lub</a:t>
            </a:r>
            <a:r>
              <a:rPr dirty="0" sz="2300" spc="-5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przestrzeni</a:t>
            </a:r>
            <a:r>
              <a:rPr dirty="0" sz="2300" spc="-6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przyjaznych</a:t>
            </a:r>
            <a:r>
              <a:rPr dirty="0" sz="2300" spc="-5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sensorycznie,</a:t>
            </a:r>
            <a:endParaRPr sz="2300">
              <a:latin typeface="Calibri"/>
              <a:cs typeface="Calibri"/>
            </a:endParaRPr>
          </a:p>
          <a:p>
            <a:pPr marL="508634">
              <a:lnSpc>
                <a:spcPct val="100000"/>
              </a:lnSpc>
              <a:spcBef>
                <a:spcPts val="1365"/>
              </a:spcBef>
            </a:pPr>
            <a:r>
              <a:rPr dirty="0" sz="2300">
                <a:latin typeface="Calibri"/>
                <a:cs typeface="Calibri"/>
              </a:rPr>
              <a:t>angażowanie</a:t>
            </a:r>
            <a:r>
              <a:rPr dirty="0" sz="2300" spc="-8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wsparcia</a:t>
            </a:r>
            <a:r>
              <a:rPr dirty="0" sz="2300" spc="-8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ze</a:t>
            </a:r>
            <a:r>
              <a:rPr dirty="0" sz="2300" spc="-8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strony</a:t>
            </a:r>
            <a:r>
              <a:rPr dirty="0" sz="2300" spc="-8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rówieśników</a:t>
            </a:r>
            <a:r>
              <a:rPr dirty="0" sz="2300" spc="-8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lub</a:t>
            </a:r>
            <a:r>
              <a:rPr dirty="0" sz="2300" spc="-8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członków</a:t>
            </a:r>
            <a:r>
              <a:rPr dirty="0" sz="2300" spc="-8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rodziny.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dirty="0" sz="2300">
                <a:latin typeface="Calibri"/>
                <a:cs typeface="Calibri"/>
              </a:rPr>
              <a:t>Prezentacja</a:t>
            </a:r>
            <a:r>
              <a:rPr dirty="0" sz="2300" spc="-12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planów:</a:t>
            </a:r>
            <a:endParaRPr sz="2300">
              <a:latin typeface="Calibri"/>
              <a:cs typeface="Calibri"/>
            </a:endParaRPr>
          </a:p>
          <a:p>
            <a:pPr marL="12700" marR="6546850">
              <a:lnSpc>
                <a:spcPts val="4120"/>
              </a:lnSpc>
              <a:spcBef>
                <a:spcPts val="370"/>
              </a:spcBef>
            </a:pPr>
            <a:r>
              <a:rPr dirty="0" sz="2300">
                <a:latin typeface="Calibri"/>
                <a:cs typeface="Calibri"/>
              </a:rPr>
              <a:t>Grupy</a:t>
            </a:r>
            <a:r>
              <a:rPr dirty="0" sz="2300" spc="-5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dzielą</a:t>
            </a:r>
            <a:r>
              <a:rPr dirty="0" sz="2300" spc="-4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się</a:t>
            </a:r>
            <a:r>
              <a:rPr dirty="0" sz="2300" spc="-4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przygotowanymi</a:t>
            </a:r>
            <a:r>
              <a:rPr dirty="0" sz="2300" spc="-4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harmonogramami</a:t>
            </a:r>
            <a:r>
              <a:rPr dirty="0" sz="2300" spc="-4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z</a:t>
            </a:r>
            <a:r>
              <a:rPr dirty="0" sz="2300" spc="-4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pozostałymi</a:t>
            </a:r>
            <a:r>
              <a:rPr dirty="0" sz="2300" spc="-4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uczestnikami. </a:t>
            </a:r>
            <a:r>
              <a:rPr dirty="0" sz="2300">
                <a:latin typeface="Calibri"/>
                <a:cs typeface="Calibri"/>
              </a:rPr>
              <a:t>Dyskusja</a:t>
            </a:r>
            <a:r>
              <a:rPr dirty="0" sz="2300" spc="-8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podsumowująca: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2300">
                <a:latin typeface="Calibri"/>
                <a:cs typeface="Calibri"/>
              </a:rPr>
              <a:t>W</a:t>
            </a:r>
            <a:r>
              <a:rPr dirty="0" sz="2300" spc="-7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trakcie</a:t>
            </a:r>
            <a:r>
              <a:rPr dirty="0" sz="2300" spc="-6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wspólnej</a:t>
            </a:r>
            <a:r>
              <a:rPr dirty="0" sz="2300" spc="-7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rozmowy</a:t>
            </a:r>
            <a:r>
              <a:rPr dirty="0" sz="2300" spc="-6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omówione</a:t>
            </a:r>
            <a:r>
              <a:rPr dirty="0" sz="2300" spc="-7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zostają</a:t>
            </a:r>
            <a:r>
              <a:rPr dirty="0" sz="2300" spc="-6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następujące</a:t>
            </a:r>
            <a:r>
              <a:rPr dirty="0" sz="2300" spc="-7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kwestie:</a:t>
            </a:r>
            <a:endParaRPr sz="2300">
              <a:latin typeface="Calibri"/>
              <a:cs typeface="Calibri"/>
            </a:endParaRPr>
          </a:p>
          <a:p>
            <a:pPr marL="508634">
              <a:lnSpc>
                <a:spcPct val="100000"/>
              </a:lnSpc>
              <a:spcBef>
                <a:spcPts val="1365"/>
              </a:spcBef>
            </a:pPr>
            <a:r>
              <a:rPr dirty="0" sz="2300">
                <a:latin typeface="Calibri"/>
                <a:cs typeface="Calibri"/>
              </a:rPr>
              <a:t>z</a:t>
            </a:r>
            <a:r>
              <a:rPr dirty="0" sz="2300" spc="-5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jakimi</a:t>
            </a:r>
            <a:r>
              <a:rPr dirty="0" sz="2300" spc="-5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potencjalnymi</a:t>
            </a:r>
            <a:r>
              <a:rPr dirty="0" sz="2300" spc="-5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trudnościami</a:t>
            </a:r>
            <a:r>
              <a:rPr dirty="0" sz="2300" spc="-5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mogą</a:t>
            </a:r>
            <a:r>
              <a:rPr dirty="0" sz="2300" spc="-5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mierzyć</a:t>
            </a:r>
            <a:r>
              <a:rPr dirty="0" sz="2300" spc="-5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się</a:t>
            </a:r>
            <a:r>
              <a:rPr dirty="0" sz="2300" spc="-5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młode</a:t>
            </a:r>
            <a:r>
              <a:rPr dirty="0" sz="2300" spc="-5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osoby</a:t>
            </a:r>
            <a:r>
              <a:rPr dirty="0" sz="2300" spc="-5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wdrażające</a:t>
            </a:r>
            <a:r>
              <a:rPr dirty="0" sz="2300" spc="-5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taką</a:t>
            </a:r>
            <a:r>
              <a:rPr dirty="0" sz="2300" spc="-5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codzienną</a:t>
            </a:r>
            <a:r>
              <a:rPr dirty="0" sz="2300" spc="-5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rutynę,</a:t>
            </a:r>
            <a:endParaRPr sz="2300">
              <a:latin typeface="Calibri"/>
              <a:cs typeface="Calibri"/>
            </a:endParaRPr>
          </a:p>
          <a:p>
            <a:pPr marL="508634" marR="5080">
              <a:lnSpc>
                <a:spcPts val="4130"/>
              </a:lnSpc>
              <a:spcBef>
                <a:spcPts val="160"/>
              </a:spcBef>
              <a:tabLst>
                <a:tab pos="869950" algn="l"/>
                <a:tab pos="1431925" algn="l"/>
                <a:tab pos="2426970" algn="l"/>
                <a:tab pos="3937000" algn="l"/>
                <a:tab pos="5574665" algn="l"/>
                <a:tab pos="6391910" algn="l"/>
                <a:tab pos="7844790" algn="l"/>
                <a:tab pos="9411335" algn="l"/>
                <a:tab pos="10690225" algn="l"/>
                <a:tab pos="11268075" algn="l"/>
                <a:tab pos="12238355" algn="l"/>
                <a:tab pos="12599035" algn="l"/>
                <a:tab pos="14353540" algn="l"/>
                <a:tab pos="15013305" algn="l"/>
              </a:tabLst>
            </a:pPr>
            <a:r>
              <a:rPr dirty="0" sz="2300" spc="-50">
                <a:latin typeface="Calibri"/>
                <a:cs typeface="Calibri"/>
              </a:rPr>
              <a:t>w</a:t>
            </a:r>
            <a:r>
              <a:rPr dirty="0" sz="2300">
                <a:latin typeface="Calibri"/>
                <a:cs typeface="Calibri"/>
              </a:rPr>
              <a:t>	</a:t>
            </a:r>
            <a:r>
              <a:rPr dirty="0" sz="2300" spc="-20">
                <a:latin typeface="Calibri"/>
                <a:cs typeface="Calibri"/>
              </a:rPr>
              <a:t>jaki</a:t>
            </a:r>
            <a:r>
              <a:rPr dirty="0" sz="2300">
                <a:latin typeface="Calibri"/>
                <a:cs typeface="Calibri"/>
              </a:rPr>
              <a:t>	</a:t>
            </a:r>
            <a:r>
              <a:rPr dirty="0" sz="2300" spc="-10">
                <a:latin typeface="Calibri"/>
                <a:cs typeface="Calibri"/>
              </a:rPr>
              <a:t>sposób</a:t>
            </a:r>
            <a:r>
              <a:rPr dirty="0" sz="2300">
                <a:latin typeface="Calibri"/>
                <a:cs typeface="Calibri"/>
              </a:rPr>
              <a:t>	</a:t>
            </a:r>
            <a:r>
              <a:rPr dirty="0" sz="2300" spc="-10">
                <a:latin typeface="Calibri"/>
                <a:cs typeface="Calibri"/>
              </a:rPr>
              <a:t>pracownicy</a:t>
            </a:r>
            <a:r>
              <a:rPr dirty="0" sz="2300">
                <a:latin typeface="Calibri"/>
                <a:cs typeface="Calibri"/>
              </a:rPr>
              <a:t>	</a:t>
            </a:r>
            <a:r>
              <a:rPr dirty="0" sz="2300" spc="-10">
                <a:latin typeface="Calibri"/>
                <a:cs typeface="Calibri"/>
              </a:rPr>
              <a:t>młodzieżowi</a:t>
            </a:r>
            <a:r>
              <a:rPr dirty="0" sz="2300">
                <a:latin typeface="Calibri"/>
                <a:cs typeface="Calibri"/>
              </a:rPr>
              <a:t>	</a:t>
            </a:r>
            <a:r>
              <a:rPr dirty="0" sz="2300" spc="-20">
                <a:latin typeface="Calibri"/>
                <a:cs typeface="Calibri"/>
              </a:rPr>
              <a:t>mogą</a:t>
            </a:r>
            <a:r>
              <a:rPr dirty="0" sz="2300">
                <a:latin typeface="Calibri"/>
                <a:cs typeface="Calibri"/>
              </a:rPr>
              <a:t>	</a:t>
            </a:r>
            <a:r>
              <a:rPr dirty="0" sz="2300" spc="-10">
                <a:latin typeface="Calibri"/>
                <a:cs typeface="Calibri"/>
              </a:rPr>
              <a:t>elastycznie</a:t>
            </a:r>
            <a:r>
              <a:rPr dirty="0" sz="2300">
                <a:latin typeface="Calibri"/>
                <a:cs typeface="Calibri"/>
              </a:rPr>
              <a:t>	</a:t>
            </a:r>
            <a:r>
              <a:rPr dirty="0" sz="2300" spc="-10">
                <a:latin typeface="Calibri"/>
                <a:cs typeface="Calibri"/>
              </a:rPr>
              <a:t>dostosować</a:t>
            </a:r>
            <a:r>
              <a:rPr dirty="0" sz="2300">
                <a:latin typeface="Calibri"/>
                <a:cs typeface="Calibri"/>
              </a:rPr>
              <a:t>	</a:t>
            </a:r>
            <a:r>
              <a:rPr dirty="0" sz="2300" spc="-10">
                <a:latin typeface="Calibri"/>
                <a:cs typeface="Calibri"/>
              </a:rPr>
              <a:t>wsparcie,</a:t>
            </a:r>
            <a:r>
              <a:rPr dirty="0" sz="2300">
                <a:latin typeface="Calibri"/>
                <a:cs typeface="Calibri"/>
              </a:rPr>
              <a:t>	</a:t>
            </a:r>
            <a:r>
              <a:rPr dirty="0" sz="2300" spc="-25">
                <a:latin typeface="Calibri"/>
                <a:cs typeface="Calibri"/>
              </a:rPr>
              <a:t>aby</a:t>
            </a:r>
            <a:r>
              <a:rPr dirty="0" sz="2300">
                <a:latin typeface="Calibri"/>
                <a:cs typeface="Calibri"/>
              </a:rPr>
              <a:t>	</a:t>
            </a:r>
            <a:r>
              <a:rPr dirty="0" sz="2300" spc="-10">
                <a:latin typeface="Calibri"/>
                <a:cs typeface="Calibri"/>
              </a:rPr>
              <a:t>pomóc</a:t>
            </a:r>
            <a:r>
              <a:rPr dirty="0" sz="2300">
                <a:latin typeface="Calibri"/>
                <a:cs typeface="Calibri"/>
              </a:rPr>
              <a:t>	</a:t>
            </a:r>
            <a:r>
              <a:rPr dirty="0" sz="2300" spc="-50">
                <a:latin typeface="Calibri"/>
                <a:cs typeface="Calibri"/>
              </a:rPr>
              <a:t>w</a:t>
            </a:r>
            <a:r>
              <a:rPr dirty="0" sz="2300">
                <a:latin typeface="Calibri"/>
                <a:cs typeface="Calibri"/>
              </a:rPr>
              <a:t>	</a:t>
            </a:r>
            <a:r>
              <a:rPr dirty="0" sz="2300" spc="-10">
                <a:latin typeface="Calibri"/>
                <a:cs typeface="Calibri"/>
              </a:rPr>
              <a:t>pokonywaniu</a:t>
            </a:r>
            <a:r>
              <a:rPr dirty="0" sz="2300">
                <a:latin typeface="Calibri"/>
                <a:cs typeface="Calibri"/>
              </a:rPr>
              <a:t>	</a:t>
            </a:r>
            <a:r>
              <a:rPr dirty="0" sz="2300" spc="-20">
                <a:latin typeface="Calibri"/>
                <a:cs typeface="Calibri"/>
              </a:rPr>
              <a:t>tych</a:t>
            </a:r>
            <a:r>
              <a:rPr dirty="0" sz="2300">
                <a:latin typeface="Calibri"/>
                <a:cs typeface="Calibri"/>
              </a:rPr>
              <a:t>	</a:t>
            </a:r>
            <a:r>
              <a:rPr dirty="0" sz="2300" spc="-10">
                <a:latin typeface="Calibri"/>
                <a:cs typeface="Calibri"/>
              </a:rPr>
              <a:t>wyzwań, jednocześnie</a:t>
            </a:r>
            <a:r>
              <a:rPr dirty="0" sz="2300" spc="-7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wzmacniając</a:t>
            </a:r>
            <a:r>
              <a:rPr dirty="0" sz="2300" spc="-7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samodzielność</a:t>
            </a:r>
            <a:r>
              <a:rPr dirty="0" sz="2300" spc="-7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młodych</a:t>
            </a:r>
            <a:r>
              <a:rPr dirty="0" sz="2300" spc="-7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ludzi.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150069" y="2668955"/>
            <a:ext cx="3686810" cy="1111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8400"/>
              </a:lnSpc>
              <a:spcBef>
                <a:spcPts val="100"/>
              </a:spcBef>
            </a:pPr>
            <a:r>
              <a:rPr dirty="0" sz="2400" spc="-120">
                <a:latin typeface="Arial Black"/>
                <a:cs typeface="Arial Black"/>
              </a:rPr>
              <a:t>Wspieraj</a:t>
            </a:r>
            <a:r>
              <a:rPr dirty="0" sz="2400" spc="-130">
                <a:latin typeface="Arial Black"/>
                <a:cs typeface="Arial Black"/>
              </a:rPr>
              <a:t> </a:t>
            </a:r>
            <a:r>
              <a:rPr dirty="0" sz="2400" spc="-114">
                <a:latin typeface="Arial Black"/>
                <a:cs typeface="Arial Black"/>
              </a:rPr>
              <a:t>podejmowanie </a:t>
            </a:r>
            <a:r>
              <a:rPr dirty="0" sz="2400" spc="-20">
                <a:latin typeface="Arial Black"/>
                <a:cs typeface="Arial Black"/>
              </a:rPr>
              <a:t>decyzji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2150069" y="3805479"/>
            <a:ext cx="5023485" cy="1787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9200"/>
              </a:lnSpc>
              <a:spcBef>
                <a:spcPts val="100"/>
              </a:spcBef>
            </a:pPr>
            <a:r>
              <a:rPr dirty="0" sz="1550">
                <a:latin typeface="Lucida Sans Unicode"/>
                <a:cs typeface="Lucida Sans Unicode"/>
              </a:rPr>
              <a:t>Zachęcaj</a:t>
            </a:r>
            <a:r>
              <a:rPr dirty="0" sz="1550" spc="45">
                <a:latin typeface="Lucida Sans Unicode"/>
                <a:cs typeface="Lucida Sans Unicode"/>
              </a:rPr>
              <a:t>  </a:t>
            </a:r>
            <a:r>
              <a:rPr dirty="0" sz="1550">
                <a:latin typeface="Lucida Sans Unicode"/>
                <a:cs typeface="Lucida Sans Unicode"/>
              </a:rPr>
              <a:t>do</a:t>
            </a:r>
            <a:r>
              <a:rPr dirty="0" sz="1550" spc="45">
                <a:latin typeface="Lucida Sans Unicode"/>
                <a:cs typeface="Lucida Sans Unicode"/>
              </a:rPr>
              <a:t>  </a:t>
            </a:r>
            <a:r>
              <a:rPr dirty="0" sz="1550">
                <a:latin typeface="Lucida Sans Unicode"/>
                <a:cs typeface="Lucida Sans Unicode"/>
              </a:rPr>
              <a:t>dokonywania</a:t>
            </a:r>
            <a:r>
              <a:rPr dirty="0" sz="1550" spc="45">
                <a:latin typeface="Lucida Sans Unicode"/>
                <a:cs typeface="Lucida Sans Unicode"/>
              </a:rPr>
              <a:t>  </a:t>
            </a:r>
            <a:r>
              <a:rPr dirty="0" sz="1550">
                <a:latin typeface="Lucida Sans Unicode"/>
                <a:cs typeface="Lucida Sans Unicode"/>
              </a:rPr>
              <a:t>codziennych</a:t>
            </a:r>
            <a:r>
              <a:rPr dirty="0" sz="1550" spc="45">
                <a:latin typeface="Lucida Sans Unicode"/>
                <a:cs typeface="Lucida Sans Unicode"/>
              </a:rPr>
              <a:t>  </a:t>
            </a:r>
            <a:r>
              <a:rPr dirty="0" sz="1550" spc="-10">
                <a:latin typeface="Lucida Sans Unicode"/>
                <a:cs typeface="Lucida Sans Unicode"/>
              </a:rPr>
              <a:t>wyborów, </a:t>
            </a:r>
            <a:r>
              <a:rPr dirty="0" sz="1550" spc="-35">
                <a:latin typeface="Lucida Sans Unicode"/>
                <a:cs typeface="Lucida Sans Unicode"/>
              </a:rPr>
              <a:t>takich</a:t>
            </a:r>
            <a:r>
              <a:rPr dirty="0" sz="1550" spc="-70">
                <a:latin typeface="Lucida Sans Unicode"/>
                <a:cs typeface="Lucida Sans Unicode"/>
              </a:rPr>
              <a:t> </a:t>
            </a:r>
            <a:r>
              <a:rPr dirty="0" sz="1550" spc="-50">
                <a:latin typeface="Lucida Sans Unicode"/>
                <a:cs typeface="Lucida Sans Unicode"/>
              </a:rPr>
              <a:t>jak:</a:t>
            </a:r>
            <a:r>
              <a:rPr dirty="0" sz="1550" spc="-45">
                <a:latin typeface="Lucida Sans Unicode"/>
                <a:cs typeface="Lucida Sans Unicode"/>
              </a:rPr>
              <a:t> </a:t>
            </a:r>
            <a:r>
              <a:rPr dirty="0" sz="1550">
                <a:latin typeface="Lucida Sans Unicode"/>
                <a:cs typeface="Lucida Sans Unicode"/>
              </a:rPr>
              <a:t>co</a:t>
            </a:r>
            <a:r>
              <a:rPr dirty="0" sz="1550" spc="-50">
                <a:latin typeface="Lucida Sans Unicode"/>
                <a:cs typeface="Lucida Sans Unicode"/>
              </a:rPr>
              <a:t> </a:t>
            </a:r>
            <a:r>
              <a:rPr dirty="0" sz="1550" spc="-80">
                <a:latin typeface="Lucida Sans Unicode"/>
                <a:cs typeface="Lucida Sans Unicode"/>
              </a:rPr>
              <a:t>założyć,</a:t>
            </a:r>
            <a:r>
              <a:rPr dirty="0" sz="1550" spc="-40">
                <a:latin typeface="Lucida Sans Unicode"/>
                <a:cs typeface="Lucida Sans Unicode"/>
              </a:rPr>
              <a:t> </a:t>
            </a:r>
            <a:r>
              <a:rPr dirty="0" sz="1550" spc="-70">
                <a:latin typeface="Lucida Sans Unicode"/>
                <a:cs typeface="Lucida Sans Unicode"/>
              </a:rPr>
              <a:t>gdzie</a:t>
            </a:r>
            <a:r>
              <a:rPr dirty="0" sz="1550" spc="-45">
                <a:latin typeface="Lucida Sans Unicode"/>
                <a:cs typeface="Lucida Sans Unicode"/>
              </a:rPr>
              <a:t> </a:t>
            </a:r>
            <a:r>
              <a:rPr dirty="0" sz="1550" spc="-30">
                <a:latin typeface="Lucida Sans Unicode"/>
                <a:cs typeface="Lucida Sans Unicode"/>
              </a:rPr>
              <a:t>usiąść</a:t>
            </a:r>
            <a:r>
              <a:rPr dirty="0" sz="1550" spc="-45">
                <a:latin typeface="Lucida Sans Unicode"/>
                <a:cs typeface="Lucida Sans Unicode"/>
              </a:rPr>
              <a:t> </a:t>
            </a:r>
            <a:r>
              <a:rPr dirty="0" sz="1550" spc="-85">
                <a:latin typeface="Lucida Sans Unicode"/>
                <a:cs typeface="Lucida Sans Unicode"/>
              </a:rPr>
              <a:t>czy</a:t>
            </a:r>
            <a:r>
              <a:rPr dirty="0" sz="1550" spc="-40">
                <a:latin typeface="Lucida Sans Unicode"/>
                <a:cs typeface="Lucida Sans Unicode"/>
              </a:rPr>
              <a:t> </a:t>
            </a:r>
            <a:r>
              <a:rPr dirty="0" sz="1550" spc="-85">
                <a:latin typeface="Lucida Sans Unicode"/>
                <a:cs typeface="Lucida Sans Unicode"/>
              </a:rPr>
              <a:t>czy</a:t>
            </a:r>
            <a:r>
              <a:rPr dirty="0" sz="1550" spc="-35">
                <a:latin typeface="Lucida Sans Unicode"/>
                <a:cs typeface="Lucida Sans Unicode"/>
              </a:rPr>
              <a:t> </a:t>
            </a:r>
            <a:r>
              <a:rPr dirty="0" sz="1550" spc="-55">
                <a:latin typeface="Lucida Sans Unicode"/>
                <a:cs typeface="Lucida Sans Unicode"/>
              </a:rPr>
              <a:t>wziąć</a:t>
            </a:r>
            <a:r>
              <a:rPr dirty="0" sz="1550" spc="-45">
                <a:latin typeface="Lucida Sans Unicode"/>
                <a:cs typeface="Lucida Sans Unicode"/>
              </a:rPr>
              <a:t> </a:t>
            </a:r>
            <a:r>
              <a:rPr dirty="0" sz="1550" spc="-10">
                <a:latin typeface="Lucida Sans Unicode"/>
                <a:cs typeface="Lucida Sans Unicode"/>
              </a:rPr>
              <a:t>udział </a:t>
            </a:r>
            <a:r>
              <a:rPr dirty="0" sz="1550">
                <a:latin typeface="Lucida Sans Unicode"/>
                <a:cs typeface="Lucida Sans Unicode"/>
              </a:rPr>
              <a:t>w</a:t>
            </a:r>
            <a:r>
              <a:rPr dirty="0" sz="1550" spc="-90">
                <a:latin typeface="Lucida Sans Unicode"/>
                <a:cs typeface="Lucida Sans Unicode"/>
              </a:rPr>
              <a:t> </a:t>
            </a:r>
            <a:r>
              <a:rPr dirty="0" sz="1550" spc="-30">
                <a:latin typeface="Lucida Sans Unicode"/>
                <a:cs typeface="Lucida Sans Unicode"/>
              </a:rPr>
              <a:t>danej</a:t>
            </a:r>
            <a:r>
              <a:rPr dirty="0" sz="1550" spc="-90">
                <a:latin typeface="Lucida Sans Unicode"/>
                <a:cs typeface="Lucida Sans Unicode"/>
              </a:rPr>
              <a:t> </a:t>
            </a:r>
            <a:r>
              <a:rPr dirty="0" sz="1550" spc="-10">
                <a:latin typeface="Lucida Sans Unicode"/>
                <a:cs typeface="Lucida Sans Unicode"/>
              </a:rPr>
              <a:t>aktywności.</a:t>
            </a:r>
            <a:endParaRPr sz="1550">
              <a:latin typeface="Lucida Sans Unicode"/>
              <a:cs typeface="Lucida Sans Unicode"/>
            </a:endParaRPr>
          </a:p>
          <a:p>
            <a:pPr algn="just" marL="12700" marR="5080">
              <a:lnSpc>
                <a:spcPct val="149200"/>
              </a:lnSpc>
            </a:pPr>
            <a:r>
              <a:rPr dirty="0" sz="1550">
                <a:latin typeface="Lucida Sans Unicode"/>
                <a:cs typeface="Lucida Sans Unicode"/>
              </a:rPr>
              <a:t>Regularne</a:t>
            </a:r>
            <a:r>
              <a:rPr dirty="0" sz="1550" spc="-70">
                <a:latin typeface="Lucida Sans Unicode"/>
                <a:cs typeface="Lucida Sans Unicode"/>
              </a:rPr>
              <a:t> </a:t>
            </a:r>
            <a:r>
              <a:rPr dirty="0" sz="1550">
                <a:latin typeface="Lucida Sans Unicode"/>
                <a:cs typeface="Lucida Sans Unicode"/>
              </a:rPr>
              <a:t>podejmowanie</a:t>
            </a:r>
            <a:r>
              <a:rPr dirty="0" sz="1550" spc="-65">
                <a:latin typeface="Lucida Sans Unicode"/>
                <a:cs typeface="Lucida Sans Unicode"/>
              </a:rPr>
              <a:t> </a:t>
            </a:r>
            <a:r>
              <a:rPr dirty="0" sz="1550" spc="-25">
                <a:latin typeface="Lucida Sans Unicode"/>
                <a:cs typeface="Lucida Sans Unicode"/>
              </a:rPr>
              <a:t>decyzji</a:t>
            </a:r>
            <a:r>
              <a:rPr dirty="0" sz="1550" spc="-70">
                <a:latin typeface="Lucida Sans Unicode"/>
                <a:cs typeface="Lucida Sans Unicode"/>
              </a:rPr>
              <a:t> </a:t>
            </a:r>
            <a:r>
              <a:rPr dirty="0" sz="1550">
                <a:latin typeface="Lucida Sans Unicode"/>
                <a:cs typeface="Lucida Sans Unicode"/>
              </a:rPr>
              <a:t>wzmacnia</a:t>
            </a:r>
            <a:r>
              <a:rPr dirty="0" sz="1550" spc="-65">
                <a:latin typeface="Lucida Sans Unicode"/>
                <a:cs typeface="Lucida Sans Unicode"/>
              </a:rPr>
              <a:t> </a:t>
            </a:r>
            <a:r>
              <a:rPr dirty="0" sz="1550" spc="-20">
                <a:latin typeface="Lucida Sans Unicode"/>
                <a:cs typeface="Lucida Sans Unicode"/>
              </a:rPr>
              <a:t>poczucie </a:t>
            </a:r>
            <a:r>
              <a:rPr dirty="0" sz="1550" spc="-60">
                <a:latin typeface="Lucida Sans Unicode"/>
                <a:cs typeface="Lucida Sans Unicode"/>
              </a:rPr>
              <a:t>sprawczości,</a:t>
            </a:r>
            <a:r>
              <a:rPr dirty="0" sz="1550" spc="-70">
                <a:latin typeface="Lucida Sans Unicode"/>
                <a:cs typeface="Lucida Sans Unicode"/>
              </a:rPr>
              <a:t> </a:t>
            </a:r>
            <a:r>
              <a:rPr dirty="0" sz="1550" spc="-35">
                <a:latin typeface="Lucida Sans Unicode"/>
                <a:cs typeface="Lucida Sans Unicode"/>
              </a:rPr>
              <a:t>pewność</a:t>
            </a:r>
            <a:r>
              <a:rPr dirty="0" sz="1550" spc="-70">
                <a:latin typeface="Lucida Sans Unicode"/>
                <a:cs typeface="Lucida Sans Unicode"/>
              </a:rPr>
              <a:t> </a:t>
            </a:r>
            <a:r>
              <a:rPr dirty="0" sz="1550" spc="-40">
                <a:latin typeface="Lucida Sans Unicode"/>
                <a:cs typeface="Lucida Sans Unicode"/>
              </a:rPr>
              <a:t>siebie</a:t>
            </a:r>
            <a:r>
              <a:rPr dirty="0" sz="1550" spc="-70">
                <a:latin typeface="Lucida Sans Unicode"/>
                <a:cs typeface="Lucida Sans Unicode"/>
              </a:rPr>
              <a:t> </a:t>
            </a:r>
            <a:r>
              <a:rPr dirty="0" sz="1550" spc="-60">
                <a:latin typeface="Lucida Sans Unicode"/>
                <a:cs typeface="Lucida Sans Unicode"/>
              </a:rPr>
              <a:t>i</a:t>
            </a:r>
            <a:r>
              <a:rPr dirty="0" sz="1550" spc="-70">
                <a:latin typeface="Lucida Sans Unicode"/>
                <a:cs typeface="Lucida Sans Unicode"/>
              </a:rPr>
              <a:t> </a:t>
            </a:r>
            <a:r>
              <a:rPr dirty="0" sz="1550" spc="-10">
                <a:latin typeface="Lucida Sans Unicode"/>
                <a:cs typeface="Lucida Sans Unicode"/>
              </a:rPr>
              <a:t>niezależność.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19832" y="1122676"/>
            <a:ext cx="11014710" cy="61785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850" spc="-229">
                <a:solidFill>
                  <a:srgbClr val="1D82D9"/>
                </a:solidFill>
                <a:latin typeface="Arial Black"/>
                <a:cs typeface="Arial Black"/>
              </a:rPr>
              <a:t>Wskazówki</a:t>
            </a:r>
            <a:r>
              <a:rPr dirty="0" sz="3850" spc="-235">
                <a:solidFill>
                  <a:srgbClr val="1D82D9"/>
                </a:solidFill>
                <a:latin typeface="Arial Black"/>
                <a:cs typeface="Arial Black"/>
              </a:rPr>
              <a:t> </a:t>
            </a:r>
            <a:r>
              <a:rPr dirty="0" sz="3850" spc="-165">
                <a:solidFill>
                  <a:srgbClr val="1D82D9"/>
                </a:solidFill>
                <a:latin typeface="Arial Black"/>
                <a:cs typeface="Arial Black"/>
              </a:rPr>
              <a:t>dla</a:t>
            </a:r>
            <a:r>
              <a:rPr dirty="0" sz="3850" spc="-229">
                <a:solidFill>
                  <a:srgbClr val="1D82D9"/>
                </a:solidFill>
                <a:latin typeface="Arial Black"/>
                <a:cs typeface="Arial Black"/>
              </a:rPr>
              <a:t> </a:t>
            </a:r>
            <a:r>
              <a:rPr dirty="0" sz="3850" spc="-204">
                <a:solidFill>
                  <a:srgbClr val="1D82D9"/>
                </a:solidFill>
                <a:latin typeface="Arial Black"/>
                <a:cs typeface="Arial Black"/>
              </a:rPr>
              <a:t>młodzieżowych</a:t>
            </a:r>
            <a:r>
              <a:rPr dirty="0" sz="3850" spc="-235">
                <a:solidFill>
                  <a:srgbClr val="1D82D9"/>
                </a:solidFill>
                <a:latin typeface="Arial Black"/>
                <a:cs typeface="Arial Black"/>
              </a:rPr>
              <a:t> </a:t>
            </a:r>
            <a:r>
              <a:rPr dirty="0" sz="3850" spc="-150">
                <a:solidFill>
                  <a:srgbClr val="1D82D9"/>
                </a:solidFill>
                <a:latin typeface="Arial Black"/>
                <a:cs typeface="Arial Black"/>
              </a:rPr>
              <a:t>pracowników</a:t>
            </a:r>
            <a:endParaRPr sz="3850">
              <a:latin typeface="Arial Black"/>
              <a:cs typeface="Arial Black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6218501" y="5877031"/>
            <a:ext cx="2067560" cy="14604"/>
          </a:xfrm>
          <a:custGeom>
            <a:avLst/>
            <a:gdLst/>
            <a:ahLst/>
            <a:cxnLst/>
            <a:rect l="l" t="t" r="r" b="b"/>
            <a:pathLst>
              <a:path w="2067559" h="14604">
                <a:moveTo>
                  <a:pt x="0" y="0"/>
                </a:moveTo>
                <a:lnTo>
                  <a:pt x="2067117" y="14157"/>
                </a:lnTo>
              </a:path>
            </a:pathLst>
          </a:custGeom>
          <a:ln w="1905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2309309" y="6415691"/>
            <a:ext cx="5023485" cy="2731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0">
                <a:latin typeface="Arial Black"/>
                <a:cs typeface="Arial Black"/>
              </a:rPr>
              <a:t>Szanuj </a:t>
            </a:r>
            <a:r>
              <a:rPr dirty="0" sz="2400" spc="-10">
                <a:latin typeface="Arial Black"/>
                <a:cs typeface="Arial Black"/>
              </a:rPr>
              <a:t>granice</a:t>
            </a:r>
            <a:endParaRPr sz="2400">
              <a:latin typeface="Arial Black"/>
              <a:cs typeface="Arial Black"/>
            </a:endParaRPr>
          </a:p>
          <a:p>
            <a:pPr algn="just" marL="12700" marR="5080">
              <a:lnSpc>
                <a:spcPct val="146600"/>
              </a:lnSpc>
              <a:spcBef>
                <a:spcPts val="570"/>
              </a:spcBef>
            </a:pPr>
            <a:r>
              <a:rPr dirty="0" sz="1450" spc="-55">
                <a:latin typeface="Lucida Sans Unicode"/>
                <a:cs typeface="Lucida Sans Unicode"/>
              </a:rPr>
              <a:t>Ucz,</a:t>
            </a:r>
            <a:r>
              <a:rPr dirty="0" sz="1450" spc="-60">
                <a:latin typeface="Lucida Sans Unicode"/>
                <a:cs typeface="Lucida Sans Unicode"/>
              </a:rPr>
              <a:t> </a:t>
            </a:r>
            <a:r>
              <a:rPr dirty="0" sz="1450" spc="-20">
                <a:latin typeface="Lucida Sans Unicode"/>
                <a:cs typeface="Lucida Sans Unicode"/>
              </a:rPr>
              <a:t>że</a:t>
            </a:r>
            <a:r>
              <a:rPr dirty="0" sz="1450" spc="-55">
                <a:latin typeface="Lucida Sans Unicode"/>
                <a:cs typeface="Lucida Sans Unicode"/>
              </a:rPr>
              <a:t> </a:t>
            </a:r>
            <a:r>
              <a:rPr dirty="0" sz="1450" spc="-10">
                <a:latin typeface="Lucida Sans Unicode"/>
                <a:cs typeface="Lucida Sans Unicode"/>
              </a:rPr>
              <a:t>mówienie</a:t>
            </a:r>
            <a:r>
              <a:rPr dirty="0" sz="1450" spc="-55">
                <a:latin typeface="Lucida Sans Unicode"/>
                <a:cs typeface="Lucida Sans Unicode"/>
              </a:rPr>
              <a:t> </a:t>
            </a:r>
            <a:r>
              <a:rPr dirty="0" sz="1450">
                <a:latin typeface="Lucida Sans Unicode"/>
                <a:cs typeface="Lucida Sans Unicode"/>
              </a:rPr>
              <a:t>„nie”</a:t>
            </a:r>
            <a:r>
              <a:rPr dirty="0" sz="1450" spc="-55">
                <a:latin typeface="Lucida Sans Unicode"/>
                <a:cs typeface="Lucida Sans Unicode"/>
              </a:rPr>
              <a:t> </a:t>
            </a:r>
            <a:r>
              <a:rPr dirty="0" sz="1450" spc="-10">
                <a:latin typeface="Lucida Sans Unicode"/>
                <a:cs typeface="Lucida Sans Unicode"/>
              </a:rPr>
              <a:t>jest</a:t>
            </a:r>
            <a:r>
              <a:rPr dirty="0" sz="1450" spc="-55">
                <a:latin typeface="Lucida Sans Unicode"/>
                <a:cs typeface="Lucida Sans Unicode"/>
              </a:rPr>
              <a:t> </a:t>
            </a:r>
            <a:r>
              <a:rPr dirty="0" sz="1450">
                <a:latin typeface="Lucida Sans Unicode"/>
                <a:cs typeface="Lucida Sans Unicode"/>
              </a:rPr>
              <a:t>w</a:t>
            </a:r>
            <a:r>
              <a:rPr dirty="0" sz="1450" spc="-55">
                <a:latin typeface="Lucida Sans Unicode"/>
                <a:cs typeface="Lucida Sans Unicode"/>
              </a:rPr>
              <a:t> </a:t>
            </a:r>
            <a:r>
              <a:rPr dirty="0" sz="1450" spc="-45">
                <a:latin typeface="Lucida Sans Unicode"/>
                <a:cs typeface="Lucida Sans Unicode"/>
              </a:rPr>
              <a:t>porządku,</a:t>
            </a:r>
            <a:r>
              <a:rPr dirty="0" sz="1450" spc="-60">
                <a:latin typeface="Lucida Sans Unicode"/>
                <a:cs typeface="Lucida Sans Unicode"/>
              </a:rPr>
              <a:t> </a:t>
            </a:r>
            <a:r>
              <a:rPr dirty="0" sz="1450">
                <a:latin typeface="Lucida Sans Unicode"/>
                <a:cs typeface="Lucida Sans Unicode"/>
              </a:rPr>
              <a:t>i</a:t>
            </a:r>
            <a:r>
              <a:rPr dirty="0" sz="1450" spc="-55">
                <a:latin typeface="Lucida Sans Unicode"/>
                <a:cs typeface="Lucida Sans Unicode"/>
              </a:rPr>
              <a:t> </a:t>
            </a:r>
            <a:r>
              <a:rPr dirty="0" sz="1450" spc="-25">
                <a:latin typeface="Lucida Sans Unicode"/>
                <a:cs typeface="Lucida Sans Unicode"/>
              </a:rPr>
              <a:t>traktuj</a:t>
            </a:r>
            <a:r>
              <a:rPr dirty="0" sz="1450" spc="-55">
                <a:latin typeface="Lucida Sans Unicode"/>
                <a:cs typeface="Lucida Sans Unicode"/>
              </a:rPr>
              <a:t> </a:t>
            </a:r>
            <a:r>
              <a:rPr dirty="0" sz="1450" spc="-10">
                <a:latin typeface="Lucida Sans Unicode"/>
                <a:cs typeface="Lucida Sans Unicode"/>
              </a:rPr>
              <a:t>odmowę </a:t>
            </a:r>
            <a:r>
              <a:rPr dirty="0" sz="1450" spc="-35">
                <a:latin typeface="Lucida Sans Unicode"/>
                <a:cs typeface="Lucida Sans Unicode"/>
              </a:rPr>
              <a:t>młodej</a:t>
            </a:r>
            <a:r>
              <a:rPr dirty="0" sz="1450" spc="-80">
                <a:latin typeface="Lucida Sans Unicode"/>
                <a:cs typeface="Lucida Sans Unicode"/>
              </a:rPr>
              <a:t> </a:t>
            </a:r>
            <a:r>
              <a:rPr dirty="0" sz="1450" spc="-35">
                <a:latin typeface="Lucida Sans Unicode"/>
                <a:cs typeface="Lucida Sans Unicode"/>
              </a:rPr>
              <a:t>osoby</a:t>
            </a:r>
            <a:r>
              <a:rPr dirty="0" sz="1450" spc="-80">
                <a:latin typeface="Lucida Sans Unicode"/>
                <a:cs typeface="Lucida Sans Unicode"/>
              </a:rPr>
              <a:t> </a:t>
            </a:r>
            <a:r>
              <a:rPr dirty="0" sz="1450" spc="-10">
                <a:latin typeface="Lucida Sans Unicode"/>
                <a:cs typeface="Lucida Sans Unicode"/>
              </a:rPr>
              <a:t>poważnie.</a:t>
            </a:r>
            <a:endParaRPr sz="1450">
              <a:latin typeface="Lucida Sans Unicode"/>
              <a:cs typeface="Lucida Sans Unicode"/>
            </a:endParaRPr>
          </a:p>
          <a:p>
            <a:pPr algn="just" marL="12700" marR="5080">
              <a:lnSpc>
                <a:spcPct val="146600"/>
              </a:lnSpc>
            </a:pPr>
            <a:r>
              <a:rPr dirty="0" sz="1450">
                <a:latin typeface="Lucida Sans Unicode"/>
                <a:cs typeface="Lucida Sans Unicode"/>
              </a:rPr>
              <a:t>Autonomia</a:t>
            </a:r>
            <a:r>
              <a:rPr dirty="0" sz="1450" spc="160">
                <a:latin typeface="Lucida Sans Unicode"/>
                <a:cs typeface="Lucida Sans Unicode"/>
              </a:rPr>
              <a:t> </a:t>
            </a:r>
            <a:r>
              <a:rPr dirty="0" sz="1450">
                <a:latin typeface="Lucida Sans Unicode"/>
                <a:cs typeface="Lucida Sans Unicode"/>
              </a:rPr>
              <a:t>oznacza</a:t>
            </a:r>
            <a:r>
              <a:rPr dirty="0" sz="1450" spc="160">
                <a:latin typeface="Lucida Sans Unicode"/>
                <a:cs typeface="Lucida Sans Unicode"/>
              </a:rPr>
              <a:t> </a:t>
            </a:r>
            <a:r>
              <a:rPr dirty="0" sz="1450">
                <a:latin typeface="Lucida Sans Unicode"/>
                <a:cs typeface="Lucida Sans Unicode"/>
              </a:rPr>
              <a:t>prawo</a:t>
            </a:r>
            <a:r>
              <a:rPr dirty="0" sz="1450" spc="160">
                <a:latin typeface="Lucida Sans Unicode"/>
                <a:cs typeface="Lucida Sans Unicode"/>
              </a:rPr>
              <a:t> </a:t>
            </a:r>
            <a:r>
              <a:rPr dirty="0" sz="1450">
                <a:latin typeface="Lucida Sans Unicode"/>
                <a:cs typeface="Lucida Sans Unicode"/>
              </a:rPr>
              <a:t>do</a:t>
            </a:r>
            <a:r>
              <a:rPr dirty="0" sz="1450" spc="160">
                <a:latin typeface="Lucida Sans Unicode"/>
                <a:cs typeface="Lucida Sans Unicode"/>
              </a:rPr>
              <a:t> </a:t>
            </a:r>
            <a:r>
              <a:rPr dirty="0" sz="1450">
                <a:latin typeface="Lucida Sans Unicode"/>
                <a:cs typeface="Lucida Sans Unicode"/>
              </a:rPr>
              <a:t>wyrażania</a:t>
            </a:r>
            <a:r>
              <a:rPr dirty="0" sz="1450" spc="165">
                <a:latin typeface="Lucida Sans Unicode"/>
                <a:cs typeface="Lucida Sans Unicode"/>
              </a:rPr>
              <a:t> </a:t>
            </a:r>
            <a:r>
              <a:rPr dirty="0" sz="1450">
                <a:latin typeface="Lucida Sans Unicode"/>
                <a:cs typeface="Lucida Sans Unicode"/>
              </a:rPr>
              <a:t>zgody</a:t>
            </a:r>
            <a:r>
              <a:rPr dirty="0" sz="1450" spc="160">
                <a:latin typeface="Lucida Sans Unicode"/>
                <a:cs typeface="Lucida Sans Unicode"/>
              </a:rPr>
              <a:t> </a:t>
            </a:r>
            <a:r>
              <a:rPr dirty="0" sz="1450">
                <a:latin typeface="Lucida Sans Unicode"/>
                <a:cs typeface="Lucida Sans Unicode"/>
              </a:rPr>
              <a:t>lub</a:t>
            </a:r>
            <a:r>
              <a:rPr dirty="0" sz="1450" spc="160">
                <a:latin typeface="Lucida Sans Unicode"/>
                <a:cs typeface="Lucida Sans Unicode"/>
              </a:rPr>
              <a:t> </a:t>
            </a:r>
            <a:r>
              <a:rPr dirty="0" sz="1450" spc="-25">
                <a:latin typeface="Lucida Sans Unicode"/>
                <a:cs typeface="Lucida Sans Unicode"/>
              </a:rPr>
              <a:t>jej </a:t>
            </a:r>
            <a:r>
              <a:rPr dirty="0" sz="1450" spc="-35">
                <a:latin typeface="Lucida Sans Unicode"/>
                <a:cs typeface="Lucida Sans Unicode"/>
              </a:rPr>
              <a:t>braku</a:t>
            </a:r>
            <a:r>
              <a:rPr dirty="0" sz="1450" spc="-70">
                <a:latin typeface="Lucida Sans Unicode"/>
                <a:cs typeface="Lucida Sans Unicode"/>
              </a:rPr>
              <a:t> </a:t>
            </a:r>
            <a:r>
              <a:rPr dirty="0" sz="1450" spc="-55">
                <a:latin typeface="Lucida Sans Unicode"/>
                <a:cs typeface="Lucida Sans Unicode"/>
              </a:rPr>
              <a:t>oraz</a:t>
            </a:r>
            <a:r>
              <a:rPr dirty="0" sz="1450" spc="-70">
                <a:latin typeface="Lucida Sans Unicode"/>
                <a:cs typeface="Lucida Sans Unicode"/>
              </a:rPr>
              <a:t> </a:t>
            </a:r>
            <a:r>
              <a:rPr dirty="0" sz="1450" spc="-20">
                <a:latin typeface="Lucida Sans Unicode"/>
                <a:cs typeface="Lucida Sans Unicode"/>
              </a:rPr>
              <a:t>do</a:t>
            </a:r>
            <a:r>
              <a:rPr dirty="0" sz="1450" spc="-65">
                <a:latin typeface="Lucida Sans Unicode"/>
                <a:cs typeface="Lucida Sans Unicode"/>
              </a:rPr>
              <a:t> </a:t>
            </a:r>
            <a:r>
              <a:rPr dirty="0" sz="1450" spc="-30">
                <a:latin typeface="Lucida Sans Unicode"/>
                <a:cs typeface="Lucida Sans Unicode"/>
              </a:rPr>
              <a:t>decydowania</a:t>
            </a:r>
            <a:r>
              <a:rPr dirty="0" sz="1450" spc="-70">
                <a:latin typeface="Lucida Sans Unicode"/>
                <a:cs typeface="Lucida Sans Unicode"/>
              </a:rPr>
              <a:t> </a:t>
            </a:r>
            <a:r>
              <a:rPr dirty="0" sz="1450">
                <a:latin typeface="Lucida Sans Unicode"/>
                <a:cs typeface="Lucida Sans Unicode"/>
              </a:rPr>
              <a:t>o</a:t>
            </a:r>
            <a:r>
              <a:rPr dirty="0" sz="1450" spc="-70">
                <a:latin typeface="Lucida Sans Unicode"/>
                <a:cs typeface="Lucida Sans Unicode"/>
              </a:rPr>
              <a:t> </a:t>
            </a:r>
            <a:r>
              <a:rPr dirty="0" sz="1450" spc="-10">
                <a:latin typeface="Lucida Sans Unicode"/>
                <a:cs typeface="Lucida Sans Unicode"/>
              </a:rPr>
              <a:t>sobie.</a:t>
            </a:r>
            <a:endParaRPr sz="1450">
              <a:latin typeface="Lucida Sans Unicode"/>
              <a:cs typeface="Lucida Sans Unicode"/>
            </a:endParaRPr>
          </a:p>
          <a:p>
            <a:pPr algn="just" marL="12700" marR="5080">
              <a:lnSpc>
                <a:spcPct val="146600"/>
              </a:lnSpc>
            </a:pPr>
            <a:r>
              <a:rPr dirty="0" sz="1450">
                <a:latin typeface="Lucida Sans Unicode"/>
                <a:cs typeface="Lucida Sans Unicode"/>
              </a:rPr>
              <a:t>Jeżeli</a:t>
            </a:r>
            <a:r>
              <a:rPr dirty="0" sz="1450" spc="114">
                <a:latin typeface="Lucida Sans Unicode"/>
                <a:cs typeface="Lucida Sans Unicode"/>
              </a:rPr>
              <a:t> </a:t>
            </a:r>
            <a:r>
              <a:rPr dirty="0" sz="1450">
                <a:latin typeface="Lucida Sans Unicode"/>
                <a:cs typeface="Lucida Sans Unicode"/>
              </a:rPr>
              <a:t>chcesz,</a:t>
            </a:r>
            <a:r>
              <a:rPr dirty="0" sz="1450" spc="114">
                <a:latin typeface="Lucida Sans Unicode"/>
                <a:cs typeface="Lucida Sans Unicode"/>
              </a:rPr>
              <a:t> </a:t>
            </a:r>
            <a:r>
              <a:rPr dirty="0" sz="1450">
                <a:latin typeface="Lucida Sans Unicode"/>
                <a:cs typeface="Lucida Sans Unicode"/>
              </a:rPr>
              <a:t>mogę</a:t>
            </a:r>
            <a:r>
              <a:rPr dirty="0" sz="1450" spc="114">
                <a:latin typeface="Lucida Sans Unicode"/>
                <a:cs typeface="Lucida Sans Unicode"/>
              </a:rPr>
              <a:t> </a:t>
            </a:r>
            <a:r>
              <a:rPr dirty="0" sz="1450">
                <a:latin typeface="Lucida Sans Unicode"/>
                <a:cs typeface="Lucida Sans Unicode"/>
              </a:rPr>
              <a:t>przygotować</a:t>
            </a:r>
            <a:r>
              <a:rPr dirty="0" sz="1450" spc="120">
                <a:latin typeface="Lucida Sans Unicode"/>
                <a:cs typeface="Lucida Sans Unicode"/>
              </a:rPr>
              <a:t> </a:t>
            </a:r>
            <a:r>
              <a:rPr dirty="0" sz="1450">
                <a:latin typeface="Lucida Sans Unicode"/>
                <a:cs typeface="Lucida Sans Unicode"/>
              </a:rPr>
              <a:t>skróconą</a:t>
            </a:r>
            <a:r>
              <a:rPr dirty="0" sz="1450" spc="114">
                <a:latin typeface="Lucida Sans Unicode"/>
                <a:cs typeface="Lucida Sans Unicode"/>
              </a:rPr>
              <a:t> </a:t>
            </a:r>
            <a:r>
              <a:rPr dirty="0" sz="1450">
                <a:latin typeface="Lucida Sans Unicode"/>
                <a:cs typeface="Lucida Sans Unicode"/>
              </a:rPr>
              <a:t>wersję</a:t>
            </a:r>
            <a:r>
              <a:rPr dirty="0" sz="1450" spc="114">
                <a:latin typeface="Lucida Sans Unicode"/>
                <a:cs typeface="Lucida Sans Unicode"/>
              </a:rPr>
              <a:t> </a:t>
            </a:r>
            <a:r>
              <a:rPr dirty="0" sz="1450" spc="-20">
                <a:latin typeface="Lucida Sans Unicode"/>
                <a:cs typeface="Lucida Sans Unicode"/>
              </a:rPr>
              <a:t>tych </a:t>
            </a:r>
            <a:r>
              <a:rPr dirty="0" sz="1450">
                <a:latin typeface="Lucida Sans Unicode"/>
                <a:cs typeface="Lucida Sans Unicode"/>
              </a:rPr>
              <a:t>wskazówek</a:t>
            </a:r>
            <a:r>
              <a:rPr dirty="0" sz="1450" spc="135">
                <a:latin typeface="Lucida Sans Unicode"/>
                <a:cs typeface="Lucida Sans Unicode"/>
              </a:rPr>
              <a:t>  </a:t>
            </a:r>
            <a:r>
              <a:rPr dirty="0" sz="1450">
                <a:latin typeface="Lucida Sans Unicode"/>
                <a:cs typeface="Lucida Sans Unicode"/>
              </a:rPr>
              <a:t>do</a:t>
            </a:r>
            <a:r>
              <a:rPr dirty="0" sz="1450" spc="140">
                <a:latin typeface="Lucida Sans Unicode"/>
                <a:cs typeface="Lucida Sans Unicode"/>
              </a:rPr>
              <a:t>  </a:t>
            </a:r>
            <a:r>
              <a:rPr dirty="0" sz="1450">
                <a:latin typeface="Lucida Sans Unicode"/>
                <a:cs typeface="Lucida Sans Unicode"/>
              </a:rPr>
              <a:t>plakatu,</a:t>
            </a:r>
            <a:r>
              <a:rPr dirty="0" sz="1450" spc="140">
                <a:latin typeface="Lucida Sans Unicode"/>
                <a:cs typeface="Lucida Sans Unicode"/>
              </a:rPr>
              <a:t>  </a:t>
            </a:r>
            <a:r>
              <a:rPr dirty="0" sz="1450">
                <a:latin typeface="Lucida Sans Unicode"/>
                <a:cs typeface="Lucida Sans Unicode"/>
              </a:rPr>
              <a:t>prezentacji</a:t>
            </a:r>
            <a:r>
              <a:rPr dirty="0" sz="1450" spc="140">
                <a:latin typeface="Lucida Sans Unicode"/>
                <a:cs typeface="Lucida Sans Unicode"/>
              </a:rPr>
              <a:t>  </a:t>
            </a:r>
            <a:r>
              <a:rPr dirty="0" sz="1450">
                <a:latin typeface="Lucida Sans Unicode"/>
                <a:cs typeface="Lucida Sans Unicode"/>
              </a:rPr>
              <a:t>lub</a:t>
            </a:r>
            <a:r>
              <a:rPr dirty="0" sz="1450" spc="140">
                <a:latin typeface="Lucida Sans Unicode"/>
                <a:cs typeface="Lucida Sans Unicode"/>
              </a:rPr>
              <a:t>  </a:t>
            </a:r>
            <a:r>
              <a:rPr dirty="0" sz="1450" spc="-10">
                <a:latin typeface="Lucida Sans Unicode"/>
                <a:cs typeface="Lucida Sans Unicode"/>
              </a:rPr>
              <a:t>materiałów szkoleniowych.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90347" y="5985800"/>
            <a:ext cx="5023485" cy="2720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61035">
              <a:lnSpc>
                <a:spcPct val="148400"/>
              </a:lnSpc>
              <a:spcBef>
                <a:spcPts val="100"/>
              </a:spcBef>
            </a:pPr>
            <a:r>
              <a:rPr dirty="0" sz="2400" spc="-155">
                <a:latin typeface="Arial Black"/>
                <a:cs typeface="Arial Black"/>
              </a:rPr>
              <a:t>Rozdziel </a:t>
            </a:r>
            <a:r>
              <a:rPr dirty="0" sz="2400" spc="-120">
                <a:latin typeface="Arial Black"/>
                <a:cs typeface="Arial Black"/>
              </a:rPr>
              <a:t>zadania</a:t>
            </a:r>
            <a:r>
              <a:rPr dirty="0" sz="2400" spc="-150">
                <a:latin typeface="Arial Black"/>
                <a:cs typeface="Arial Black"/>
              </a:rPr>
              <a:t> </a:t>
            </a:r>
            <a:r>
              <a:rPr dirty="0" sz="2400" spc="-105">
                <a:latin typeface="Arial Black"/>
                <a:cs typeface="Arial Black"/>
              </a:rPr>
              <a:t>na</a:t>
            </a:r>
            <a:r>
              <a:rPr dirty="0" sz="2400" spc="-155">
                <a:latin typeface="Arial Black"/>
                <a:cs typeface="Arial Black"/>
              </a:rPr>
              <a:t> </a:t>
            </a:r>
            <a:r>
              <a:rPr dirty="0" sz="2400" spc="-110">
                <a:latin typeface="Arial Black"/>
                <a:cs typeface="Arial Black"/>
              </a:rPr>
              <a:t>wyraźne </a:t>
            </a:r>
            <a:r>
              <a:rPr dirty="0" sz="2400" spc="-10">
                <a:latin typeface="Arial Black"/>
                <a:cs typeface="Arial Black"/>
              </a:rPr>
              <a:t>kroki</a:t>
            </a:r>
            <a:endParaRPr sz="2400">
              <a:latin typeface="Arial Black"/>
              <a:cs typeface="Arial Black"/>
            </a:endParaRPr>
          </a:p>
          <a:p>
            <a:pPr algn="just" marL="12700" marR="5080">
              <a:lnSpc>
                <a:spcPts val="2550"/>
              </a:lnSpc>
              <a:spcBef>
                <a:spcPts val="140"/>
              </a:spcBef>
            </a:pPr>
            <a:r>
              <a:rPr dirty="0" sz="1450">
                <a:latin typeface="Lucida Sans Unicode"/>
                <a:cs typeface="Lucida Sans Unicode"/>
              </a:rPr>
              <a:t>Dziel</a:t>
            </a:r>
            <a:r>
              <a:rPr dirty="0" sz="1450" spc="270">
                <a:latin typeface="Lucida Sans Unicode"/>
                <a:cs typeface="Lucida Sans Unicode"/>
              </a:rPr>
              <a:t> </a:t>
            </a:r>
            <a:r>
              <a:rPr dirty="0" sz="1450">
                <a:latin typeface="Lucida Sans Unicode"/>
                <a:cs typeface="Lucida Sans Unicode"/>
              </a:rPr>
              <a:t>złożone</a:t>
            </a:r>
            <a:r>
              <a:rPr dirty="0" sz="1450" spc="270">
                <a:latin typeface="Lucida Sans Unicode"/>
                <a:cs typeface="Lucida Sans Unicode"/>
              </a:rPr>
              <a:t> </a:t>
            </a:r>
            <a:r>
              <a:rPr dirty="0" sz="1450">
                <a:latin typeface="Lucida Sans Unicode"/>
                <a:cs typeface="Lucida Sans Unicode"/>
              </a:rPr>
              <a:t>czynności</a:t>
            </a:r>
            <a:r>
              <a:rPr dirty="0" sz="1450" spc="270">
                <a:latin typeface="Lucida Sans Unicode"/>
                <a:cs typeface="Lucida Sans Unicode"/>
              </a:rPr>
              <a:t> </a:t>
            </a:r>
            <a:r>
              <a:rPr dirty="0" sz="1450">
                <a:latin typeface="Lucida Sans Unicode"/>
                <a:cs typeface="Lucida Sans Unicode"/>
              </a:rPr>
              <a:t>na</a:t>
            </a:r>
            <a:r>
              <a:rPr dirty="0" sz="1450" spc="275">
                <a:latin typeface="Lucida Sans Unicode"/>
                <a:cs typeface="Lucida Sans Unicode"/>
              </a:rPr>
              <a:t> </a:t>
            </a:r>
            <a:r>
              <a:rPr dirty="0" sz="1450">
                <a:latin typeface="Lucida Sans Unicode"/>
                <a:cs typeface="Lucida Sans Unicode"/>
              </a:rPr>
              <a:t>proste,</a:t>
            </a:r>
            <a:r>
              <a:rPr dirty="0" sz="1450" spc="270">
                <a:latin typeface="Lucida Sans Unicode"/>
                <a:cs typeface="Lucida Sans Unicode"/>
              </a:rPr>
              <a:t> </a:t>
            </a:r>
            <a:r>
              <a:rPr dirty="0" sz="1450">
                <a:latin typeface="Lucida Sans Unicode"/>
                <a:cs typeface="Lucida Sans Unicode"/>
              </a:rPr>
              <a:t>zrozumiałe</a:t>
            </a:r>
            <a:r>
              <a:rPr dirty="0" sz="1450" spc="270">
                <a:latin typeface="Lucida Sans Unicode"/>
                <a:cs typeface="Lucida Sans Unicode"/>
              </a:rPr>
              <a:t> </a:t>
            </a:r>
            <a:r>
              <a:rPr dirty="0" sz="1450" spc="-10">
                <a:latin typeface="Lucida Sans Unicode"/>
                <a:cs typeface="Lucida Sans Unicode"/>
              </a:rPr>
              <a:t>etapy. </a:t>
            </a:r>
            <a:r>
              <a:rPr dirty="0" sz="1450">
                <a:latin typeface="Lucida Sans Unicode"/>
                <a:cs typeface="Lucida Sans Unicode"/>
              </a:rPr>
              <a:t>Wykorzystuj</a:t>
            </a:r>
            <a:r>
              <a:rPr dirty="0" sz="1450" spc="285">
                <a:latin typeface="Lucida Sans Unicode"/>
                <a:cs typeface="Lucida Sans Unicode"/>
              </a:rPr>
              <a:t> </a:t>
            </a:r>
            <a:r>
              <a:rPr dirty="0" sz="1450">
                <a:latin typeface="Lucida Sans Unicode"/>
                <a:cs typeface="Lucida Sans Unicode"/>
              </a:rPr>
              <a:t>jasny</a:t>
            </a:r>
            <a:r>
              <a:rPr dirty="0" sz="1450" spc="290">
                <a:latin typeface="Lucida Sans Unicode"/>
                <a:cs typeface="Lucida Sans Unicode"/>
              </a:rPr>
              <a:t> </a:t>
            </a:r>
            <a:r>
              <a:rPr dirty="0" sz="1450">
                <a:latin typeface="Lucida Sans Unicode"/>
                <a:cs typeface="Lucida Sans Unicode"/>
              </a:rPr>
              <a:t>język</a:t>
            </a:r>
            <a:r>
              <a:rPr dirty="0" sz="1450" spc="285">
                <a:latin typeface="Lucida Sans Unicode"/>
                <a:cs typeface="Lucida Sans Unicode"/>
              </a:rPr>
              <a:t> </a:t>
            </a:r>
            <a:r>
              <a:rPr dirty="0" sz="1450">
                <a:latin typeface="Lucida Sans Unicode"/>
                <a:cs typeface="Lucida Sans Unicode"/>
              </a:rPr>
              <a:t>oraz</a:t>
            </a:r>
            <a:r>
              <a:rPr dirty="0" sz="1450" spc="290">
                <a:latin typeface="Lucida Sans Unicode"/>
                <a:cs typeface="Lucida Sans Unicode"/>
              </a:rPr>
              <a:t> </a:t>
            </a:r>
            <a:r>
              <a:rPr dirty="0" sz="1450">
                <a:latin typeface="Lucida Sans Unicode"/>
                <a:cs typeface="Lucida Sans Unicode"/>
              </a:rPr>
              <a:t>materiały</a:t>
            </a:r>
            <a:r>
              <a:rPr dirty="0" sz="1450" spc="285">
                <a:latin typeface="Lucida Sans Unicode"/>
                <a:cs typeface="Lucida Sans Unicode"/>
              </a:rPr>
              <a:t> </a:t>
            </a:r>
            <a:r>
              <a:rPr dirty="0" sz="1450">
                <a:latin typeface="Lucida Sans Unicode"/>
                <a:cs typeface="Lucida Sans Unicode"/>
              </a:rPr>
              <a:t>wizualne,</a:t>
            </a:r>
            <a:r>
              <a:rPr dirty="0" sz="1450" spc="290">
                <a:latin typeface="Lucida Sans Unicode"/>
                <a:cs typeface="Lucida Sans Unicode"/>
              </a:rPr>
              <a:t> </a:t>
            </a:r>
            <a:r>
              <a:rPr dirty="0" sz="1450" spc="-25">
                <a:latin typeface="Lucida Sans Unicode"/>
                <a:cs typeface="Lucida Sans Unicode"/>
              </a:rPr>
              <a:t>aby </a:t>
            </a:r>
            <a:r>
              <a:rPr dirty="0" sz="1450" spc="-35">
                <a:latin typeface="Lucida Sans Unicode"/>
                <a:cs typeface="Lucida Sans Unicode"/>
              </a:rPr>
              <a:t>ułatwić</a:t>
            </a:r>
            <a:r>
              <a:rPr dirty="0" sz="1450" spc="-60">
                <a:latin typeface="Lucida Sans Unicode"/>
                <a:cs typeface="Lucida Sans Unicode"/>
              </a:rPr>
              <a:t> </a:t>
            </a:r>
            <a:r>
              <a:rPr dirty="0" sz="1450" spc="-50">
                <a:latin typeface="Lucida Sans Unicode"/>
                <a:cs typeface="Lucida Sans Unicode"/>
              </a:rPr>
              <a:t>zrozumienie</a:t>
            </a:r>
            <a:r>
              <a:rPr dirty="0" sz="1450" spc="-55">
                <a:latin typeface="Lucida Sans Unicode"/>
                <a:cs typeface="Lucida Sans Unicode"/>
              </a:rPr>
              <a:t> </a:t>
            </a:r>
            <a:r>
              <a:rPr dirty="0" sz="1450" spc="-60">
                <a:latin typeface="Lucida Sans Unicode"/>
                <a:cs typeface="Lucida Sans Unicode"/>
              </a:rPr>
              <a:t>i </a:t>
            </a:r>
            <a:r>
              <a:rPr dirty="0" sz="1450" spc="-35">
                <a:latin typeface="Lucida Sans Unicode"/>
                <a:cs typeface="Lucida Sans Unicode"/>
              </a:rPr>
              <a:t>wykonanie</a:t>
            </a:r>
            <a:r>
              <a:rPr dirty="0" sz="1450" spc="-55">
                <a:latin typeface="Lucida Sans Unicode"/>
                <a:cs typeface="Lucida Sans Unicode"/>
              </a:rPr>
              <a:t> </a:t>
            </a:r>
            <a:r>
              <a:rPr dirty="0" sz="1450" spc="-10">
                <a:latin typeface="Lucida Sans Unicode"/>
                <a:cs typeface="Lucida Sans Unicode"/>
              </a:rPr>
              <a:t>zadania.</a:t>
            </a:r>
            <a:endParaRPr sz="1450">
              <a:latin typeface="Lucida Sans Unicode"/>
              <a:cs typeface="Lucida Sans Unicode"/>
            </a:endParaRPr>
          </a:p>
          <a:p>
            <a:pPr algn="just" marL="12700" marR="5080">
              <a:lnSpc>
                <a:spcPts val="2550"/>
              </a:lnSpc>
            </a:pPr>
            <a:r>
              <a:rPr dirty="0" sz="1450">
                <a:latin typeface="Lucida Sans Unicode"/>
                <a:cs typeface="Lucida Sans Unicode"/>
              </a:rPr>
              <a:t>Przykład:</a:t>
            </a:r>
            <a:r>
              <a:rPr dirty="0" sz="1450" spc="365">
                <a:latin typeface="Lucida Sans Unicode"/>
                <a:cs typeface="Lucida Sans Unicode"/>
              </a:rPr>
              <a:t> </a:t>
            </a:r>
            <a:r>
              <a:rPr dirty="0" sz="1450">
                <a:latin typeface="Lucida Sans Unicode"/>
                <a:cs typeface="Lucida Sans Unicode"/>
              </a:rPr>
              <a:t>Umyj</a:t>
            </a:r>
            <a:r>
              <a:rPr dirty="0" sz="1450" spc="365">
                <a:latin typeface="Lucida Sans Unicode"/>
                <a:cs typeface="Lucida Sans Unicode"/>
              </a:rPr>
              <a:t> </a:t>
            </a:r>
            <a:r>
              <a:rPr dirty="0" sz="1450">
                <a:latin typeface="Lucida Sans Unicode"/>
                <a:cs typeface="Lucida Sans Unicode"/>
              </a:rPr>
              <a:t>ręce</a:t>
            </a:r>
            <a:r>
              <a:rPr dirty="0" sz="1450" spc="370">
                <a:latin typeface="Lucida Sans Unicode"/>
                <a:cs typeface="Lucida Sans Unicode"/>
              </a:rPr>
              <a:t> </a:t>
            </a:r>
            <a:r>
              <a:rPr dirty="0" sz="650" spc="835">
                <a:latin typeface="Lucida Sans Unicode"/>
                <a:cs typeface="Lucida Sans Unicode"/>
              </a:rPr>
              <a:t>→</a:t>
            </a:r>
            <a:r>
              <a:rPr dirty="0" sz="650" spc="600">
                <a:latin typeface="Lucida Sans Unicode"/>
                <a:cs typeface="Lucida Sans Unicode"/>
              </a:rPr>
              <a:t> </a:t>
            </a:r>
            <a:r>
              <a:rPr dirty="0" sz="1450">
                <a:latin typeface="Lucida Sans Unicode"/>
                <a:cs typeface="Lucida Sans Unicode"/>
              </a:rPr>
              <a:t>Wybierz</a:t>
            </a:r>
            <a:r>
              <a:rPr dirty="0" sz="1450" spc="370">
                <a:latin typeface="Lucida Sans Unicode"/>
                <a:cs typeface="Lucida Sans Unicode"/>
              </a:rPr>
              <a:t> </a:t>
            </a:r>
            <a:r>
              <a:rPr dirty="0" sz="1450">
                <a:latin typeface="Lucida Sans Unicode"/>
                <a:cs typeface="Lucida Sans Unicode"/>
              </a:rPr>
              <a:t>kanapkę</a:t>
            </a:r>
            <a:r>
              <a:rPr dirty="0" sz="1450" spc="365">
                <a:latin typeface="Lucida Sans Unicode"/>
                <a:cs typeface="Lucida Sans Unicode"/>
              </a:rPr>
              <a:t> </a:t>
            </a:r>
            <a:r>
              <a:rPr dirty="0" sz="650" spc="835">
                <a:latin typeface="Lucida Sans Unicode"/>
                <a:cs typeface="Lucida Sans Unicode"/>
              </a:rPr>
              <a:t>→</a:t>
            </a:r>
            <a:r>
              <a:rPr dirty="0" sz="650" spc="605">
                <a:latin typeface="Lucida Sans Unicode"/>
                <a:cs typeface="Lucida Sans Unicode"/>
              </a:rPr>
              <a:t> </a:t>
            </a:r>
            <a:r>
              <a:rPr dirty="0" sz="1450">
                <a:latin typeface="Lucida Sans Unicode"/>
                <a:cs typeface="Lucida Sans Unicode"/>
              </a:rPr>
              <a:t>Włóż</a:t>
            </a:r>
            <a:r>
              <a:rPr dirty="0" sz="1450" spc="365">
                <a:latin typeface="Lucida Sans Unicode"/>
                <a:cs typeface="Lucida Sans Unicode"/>
              </a:rPr>
              <a:t> </a:t>
            </a:r>
            <a:r>
              <a:rPr dirty="0" sz="1450" spc="-25">
                <a:latin typeface="Lucida Sans Unicode"/>
                <a:cs typeface="Lucida Sans Unicode"/>
              </a:rPr>
              <a:t>do </a:t>
            </a:r>
            <a:r>
              <a:rPr dirty="0" sz="1450" spc="-10">
                <a:latin typeface="Lucida Sans Unicode"/>
                <a:cs typeface="Lucida Sans Unicode"/>
              </a:rPr>
              <a:t>tostera.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32717" y="2831200"/>
            <a:ext cx="5099050" cy="1988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latin typeface="Arial Black"/>
                <a:cs typeface="Arial Black"/>
              </a:rPr>
              <a:t>Rozpocznij </a:t>
            </a:r>
            <a:r>
              <a:rPr dirty="0" sz="2400" spc="-120">
                <a:latin typeface="Arial Black"/>
                <a:cs typeface="Arial Black"/>
              </a:rPr>
              <a:t>od</a:t>
            </a:r>
            <a:r>
              <a:rPr dirty="0" sz="2400" spc="-155">
                <a:latin typeface="Arial Black"/>
                <a:cs typeface="Arial Black"/>
              </a:rPr>
              <a:t> </a:t>
            </a:r>
            <a:r>
              <a:rPr dirty="0" sz="2400" spc="-145">
                <a:latin typeface="Arial Black"/>
                <a:cs typeface="Arial Black"/>
              </a:rPr>
              <a:t>głosu</a:t>
            </a:r>
            <a:r>
              <a:rPr dirty="0" sz="2400" spc="-160">
                <a:latin typeface="Arial Black"/>
                <a:cs typeface="Arial Black"/>
              </a:rPr>
              <a:t> </a:t>
            </a:r>
            <a:r>
              <a:rPr dirty="0" sz="2400" spc="-90">
                <a:latin typeface="Arial Black"/>
                <a:cs typeface="Arial Black"/>
              </a:rPr>
              <a:t>młodej</a:t>
            </a:r>
            <a:r>
              <a:rPr dirty="0" sz="2400" spc="-155">
                <a:latin typeface="Arial Black"/>
                <a:cs typeface="Arial Black"/>
              </a:rPr>
              <a:t> </a:t>
            </a:r>
            <a:r>
              <a:rPr dirty="0" sz="2400" spc="-85">
                <a:latin typeface="Arial Black"/>
                <a:cs typeface="Arial Black"/>
              </a:rPr>
              <a:t>osoby</a:t>
            </a:r>
            <a:endParaRPr sz="2400">
              <a:latin typeface="Arial Black"/>
              <a:cs typeface="Arial Black"/>
            </a:endParaRPr>
          </a:p>
          <a:p>
            <a:pPr algn="just" marL="12700" marR="80645">
              <a:lnSpc>
                <a:spcPct val="149200"/>
              </a:lnSpc>
              <a:spcBef>
                <a:spcPts val="1480"/>
              </a:spcBef>
            </a:pPr>
            <a:r>
              <a:rPr dirty="0" sz="1550">
                <a:latin typeface="Lucida Sans Unicode"/>
                <a:cs typeface="Lucida Sans Unicode"/>
              </a:rPr>
              <a:t>Zawsze</a:t>
            </a:r>
            <a:r>
              <a:rPr dirty="0" sz="1550" spc="10">
                <a:latin typeface="Lucida Sans Unicode"/>
                <a:cs typeface="Lucida Sans Unicode"/>
              </a:rPr>
              <a:t>  </a:t>
            </a:r>
            <a:r>
              <a:rPr dirty="0" sz="1550">
                <a:latin typeface="Lucida Sans Unicode"/>
                <a:cs typeface="Lucida Sans Unicode"/>
              </a:rPr>
              <a:t>zaczynaj</a:t>
            </a:r>
            <a:r>
              <a:rPr dirty="0" sz="1550" spc="10">
                <a:latin typeface="Lucida Sans Unicode"/>
                <a:cs typeface="Lucida Sans Unicode"/>
              </a:rPr>
              <a:t>  </a:t>
            </a:r>
            <a:r>
              <a:rPr dirty="0" sz="1550">
                <a:latin typeface="Lucida Sans Unicode"/>
                <a:cs typeface="Lucida Sans Unicode"/>
              </a:rPr>
              <a:t>od</a:t>
            </a:r>
            <a:r>
              <a:rPr dirty="0" sz="1550" spc="10">
                <a:latin typeface="Lucida Sans Unicode"/>
                <a:cs typeface="Lucida Sans Unicode"/>
              </a:rPr>
              <a:t>  </a:t>
            </a:r>
            <a:r>
              <a:rPr dirty="0" sz="1550">
                <a:latin typeface="Lucida Sans Unicode"/>
                <a:cs typeface="Lucida Sans Unicode"/>
              </a:rPr>
              <a:t>zapytania</a:t>
            </a:r>
            <a:r>
              <a:rPr dirty="0" sz="1550" spc="10">
                <a:latin typeface="Lucida Sans Unicode"/>
                <a:cs typeface="Lucida Sans Unicode"/>
              </a:rPr>
              <a:t>  </a:t>
            </a:r>
            <a:r>
              <a:rPr dirty="0" sz="1550">
                <a:latin typeface="Lucida Sans Unicode"/>
                <a:cs typeface="Lucida Sans Unicode"/>
              </a:rPr>
              <a:t>młodej</a:t>
            </a:r>
            <a:r>
              <a:rPr dirty="0" sz="1550" spc="15">
                <a:latin typeface="Lucida Sans Unicode"/>
                <a:cs typeface="Lucida Sans Unicode"/>
              </a:rPr>
              <a:t>  </a:t>
            </a:r>
            <a:r>
              <a:rPr dirty="0" sz="1550">
                <a:latin typeface="Lucida Sans Unicode"/>
                <a:cs typeface="Lucida Sans Unicode"/>
              </a:rPr>
              <a:t>osoby,</a:t>
            </a:r>
            <a:r>
              <a:rPr dirty="0" sz="1550" spc="10">
                <a:latin typeface="Lucida Sans Unicode"/>
                <a:cs typeface="Lucida Sans Unicode"/>
              </a:rPr>
              <a:t>  </a:t>
            </a:r>
            <a:r>
              <a:rPr dirty="0" sz="1550" spc="-25">
                <a:latin typeface="Lucida Sans Unicode"/>
                <a:cs typeface="Lucida Sans Unicode"/>
              </a:rPr>
              <a:t>co </a:t>
            </a:r>
            <a:r>
              <a:rPr dirty="0" sz="1550">
                <a:latin typeface="Lucida Sans Unicode"/>
                <a:cs typeface="Lucida Sans Unicode"/>
              </a:rPr>
              <a:t>chciałaby</a:t>
            </a:r>
            <a:r>
              <a:rPr dirty="0" sz="1550" spc="5">
                <a:latin typeface="Lucida Sans Unicode"/>
                <a:cs typeface="Lucida Sans Unicode"/>
              </a:rPr>
              <a:t>  </a:t>
            </a:r>
            <a:r>
              <a:rPr dirty="0" sz="1550">
                <a:latin typeface="Lucida Sans Unicode"/>
                <a:cs typeface="Lucida Sans Unicode"/>
              </a:rPr>
              <a:t>osiągnąć.</a:t>
            </a:r>
            <a:r>
              <a:rPr dirty="0" sz="1550" spc="5">
                <a:latin typeface="Lucida Sans Unicode"/>
                <a:cs typeface="Lucida Sans Unicode"/>
              </a:rPr>
              <a:t>  </a:t>
            </a:r>
            <a:r>
              <a:rPr dirty="0" sz="1550">
                <a:latin typeface="Lucida Sans Unicode"/>
                <a:cs typeface="Lucida Sans Unicode"/>
              </a:rPr>
              <a:t>Wspieraj</a:t>
            </a:r>
            <a:r>
              <a:rPr dirty="0" sz="1550" spc="5">
                <a:latin typeface="Lucida Sans Unicode"/>
                <a:cs typeface="Lucida Sans Unicode"/>
              </a:rPr>
              <a:t>  </a:t>
            </a:r>
            <a:r>
              <a:rPr dirty="0" sz="1550">
                <a:latin typeface="Lucida Sans Unicode"/>
                <a:cs typeface="Lucida Sans Unicode"/>
              </a:rPr>
              <a:t>jej</a:t>
            </a:r>
            <a:r>
              <a:rPr dirty="0" sz="1550" spc="10">
                <a:latin typeface="Lucida Sans Unicode"/>
                <a:cs typeface="Lucida Sans Unicode"/>
              </a:rPr>
              <a:t>  </a:t>
            </a:r>
            <a:r>
              <a:rPr dirty="0" sz="1550">
                <a:latin typeface="Lucida Sans Unicode"/>
                <a:cs typeface="Lucida Sans Unicode"/>
              </a:rPr>
              <a:t>cele,</a:t>
            </a:r>
            <a:r>
              <a:rPr dirty="0" sz="1550" spc="5">
                <a:latin typeface="Lucida Sans Unicode"/>
                <a:cs typeface="Lucida Sans Unicode"/>
              </a:rPr>
              <a:t>  </a:t>
            </a:r>
            <a:r>
              <a:rPr dirty="0" sz="1550">
                <a:latin typeface="Lucida Sans Unicode"/>
                <a:cs typeface="Lucida Sans Unicode"/>
              </a:rPr>
              <a:t>marzenia</a:t>
            </a:r>
            <a:r>
              <a:rPr dirty="0" sz="1550" spc="5">
                <a:latin typeface="Lucida Sans Unicode"/>
                <a:cs typeface="Lucida Sans Unicode"/>
              </a:rPr>
              <a:t>  </a:t>
            </a:r>
            <a:r>
              <a:rPr dirty="0" sz="1550" spc="-50">
                <a:latin typeface="Lucida Sans Unicode"/>
                <a:cs typeface="Lucida Sans Unicode"/>
              </a:rPr>
              <a:t>i </a:t>
            </a:r>
            <a:r>
              <a:rPr dirty="0" sz="1550" spc="-40">
                <a:latin typeface="Lucida Sans Unicode"/>
                <a:cs typeface="Lucida Sans Unicode"/>
              </a:rPr>
              <a:t>wybory,</a:t>
            </a:r>
            <a:r>
              <a:rPr dirty="0" sz="1550" spc="-65">
                <a:latin typeface="Lucida Sans Unicode"/>
                <a:cs typeface="Lucida Sans Unicode"/>
              </a:rPr>
              <a:t> </a:t>
            </a:r>
            <a:r>
              <a:rPr dirty="0" sz="1550" spc="-10">
                <a:latin typeface="Lucida Sans Unicode"/>
                <a:cs typeface="Lucida Sans Unicode"/>
              </a:rPr>
              <a:t>nawet</a:t>
            </a:r>
            <a:r>
              <a:rPr dirty="0" sz="1550" spc="-65">
                <a:latin typeface="Lucida Sans Unicode"/>
                <a:cs typeface="Lucida Sans Unicode"/>
              </a:rPr>
              <a:t> jeśli</a:t>
            </a:r>
            <a:r>
              <a:rPr dirty="0" sz="1550" spc="-55">
                <a:latin typeface="Lucida Sans Unicode"/>
                <a:cs typeface="Lucida Sans Unicode"/>
              </a:rPr>
              <a:t> </a:t>
            </a:r>
            <a:r>
              <a:rPr dirty="0" sz="1550" spc="-60">
                <a:latin typeface="Lucida Sans Unicode"/>
                <a:cs typeface="Lucida Sans Unicode"/>
              </a:rPr>
              <a:t>różnią </a:t>
            </a:r>
            <a:r>
              <a:rPr dirty="0" sz="1550" spc="-50">
                <a:latin typeface="Lucida Sans Unicode"/>
                <a:cs typeface="Lucida Sans Unicode"/>
              </a:rPr>
              <a:t>się</a:t>
            </a:r>
            <a:r>
              <a:rPr dirty="0" sz="1550" spc="-60">
                <a:latin typeface="Lucida Sans Unicode"/>
                <a:cs typeface="Lucida Sans Unicode"/>
              </a:rPr>
              <a:t> </a:t>
            </a:r>
            <a:r>
              <a:rPr dirty="0" sz="1550" spc="-30">
                <a:latin typeface="Lucida Sans Unicode"/>
                <a:cs typeface="Lucida Sans Unicode"/>
              </a:rPr>
              <a:t>od</a:t>
            </a:r>
            <a:r>
              <a:rPr dirty="0" sz="1550" spc="-60">
                <a:latin typeface="Lucida Sans Unicode"/>
                <a:cs typeface="Lucida Sans Unicode"/>
              </a:rPr>
              <a:t> </a:t>
            </a:r>
            <a:r>
              <a:rPr dirty="0" sz="1550" spc="-55">
                <a:latin typeface="Lucida Sans Unicode"/>
                <a:cs typeface="Lucida Sans Unicode"/>
              </a:rPr>
              <a:t>oczekiwań</a:t>
            </a:r>
            <a:r>
              <a:rPr dirty="0" sz="1550" spc="-60">
                <a:latin typeface="Lucida Sans Unicode"/>
                <a:cs typeface="Lucida Sans Unicode"/>
              </a:rPr>
              <a:t> </a:t>
            </a:r>
            <a:r>
              <a:rPr dirty="0" sz="1550" spc="-10">
                <a:latin typeface="Lucida Sans Unicode"/>
                <a:cs typeface="Lucida Sans Unicode"/>
              </a:rPr>
              <a:t>otoczenia. </a:t>
            </a:r>
            <a:r>
              <a:rPr dirty="0" sz="1550" spc="-50">
                <a:latin typeface="Lucida Sans Unicode"/>
                <a:cs typeface="Lucida Sans Unicode"/>
              </a:rPr>
              <a:t>Samorzecznictwo</a:t>
            </a:r>
            <a:r>
              <a:rPr dirty="0" sz="1550" spc="-65">
                <a:latin typeface="Lucida Sans Unicode"/>
                <a:cs typeface="Lucida Sans Unicode"/>
              </a:rPr>
              <a:t> </a:t>
            </a:r>
            <a:r>
              <a:rPr dirty="0" sz="1550" spc="-70">
                <a:latin typeface="Lucida Sans Unicode"/>
                <a:cs typeface="Lucida Sans Unicode"/>
              </a:rPr>
              <a:t>zaczyna</a:t>
            </a:r>
            <a:r>
              <a:rPr dirty="0" sz="1550" spc="-65">
                <a:latin typeface="Lucida Sans Unicode"/>
                <a:cs typeface="Lucida Sans Unicode"/>
              </a:rPr>
              <a:t> </a:t>
            </a:r>
            <a:r>
              <a:rPr dirty="0" sz="1550" spc="-50">
                <a:latin typeface="Lucida Sans Unicode"/>
                <a:cs typeface="Lucida Sans Unicode"/>
              </a:rPr>
              <a:t>się</a:t>
            </a:r>
            <a:r>
              <a:rPr dirty="0" sz="1550" spc="-65">
                <a:latin typeface="Lucida Sans Unicode"/>
                <a:cs typeface="Lucida Sans Unicode"/>
              </a:rPr>
              <a:t> </a:t>
            </a:r>
            <a:r>
              <a:rPr dirty="0" sz="1550" spc="-30">
                <a:latin typeface="Lucida Sans Unicode"/>
                <a:cs typeface="Lucida Sans Unicode"/>
              </a:rPr>
              <a:t>od</a:t>
            </a:r>
            <a:r>
              <a:rPr dirty="0" sz="1550" spc="-65">
                <a:latin typeface="Lucida Sans Unicode"/>
                <a:cs typeface="Lucida Sans Unicode"/>
              </a:rPr>
              <a:t> </a:t>
            </a:r>
            <a:r>
              <a:rPr dirty="0" sz="1550" spc="-40">
                <a:latin typeface="Lucida Sans Unicode"/>
                <a:cs typeface="Lucida Sans Unicode"/>
              </a:rPr>
              <a:t>bycia</a:t>
            </a:r>
            <a:r>
              <a:rPr dirty="0" sz="1550" spc="-65">
                <a:latin typeface="Lucida Sans Unicode"/>
                <a:cs typeface="Lucida Sans Unicode"/>
              </a:rPr>
              <a:t> </a:t>
            </a:r>
            <a:r>
              <a:rPr dirty="0" sz="1550" spc="-10">
                <a:latin typeface="Lucida Sans Unicode"/>
                <a:cs typeface="Lucida Sans Unicode"/>
              </a:rPr>
              <a:t>wysłuchanym.</a:t>
            </a:r>
            <a:endParaRPr sz="1550">
              <a:latin typeface="Lucida Sans Unicode"/>
              <a:cs typeface="Lucida Sans Unicode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8169" y="3231982"/>
            <a:ext cx="5709611" cy="528320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956" y="448664"/>
            <a:ext cx="1425778" cy="14106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8850" y="435316"/>
            <a:ext cx="1016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>
                <a:solidFill>
                  <a:srgbClr val="282020"/>
                </a:solidFill>
                <a:latin typeface="Arial Black"/>
                <a:cs typeface="Arial Black"/>
              </a:rPr>
              <a:t>7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1169" y="8280959"/>
            <a:ext cx="1614487" cy="1614487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-1" y="-1"/>
            <a:ext cx="18288000" cy="2971800"/>
          </a:xfrm>
          <a:custGeom>
            <a:avLst/>
            <a:gdLst/>
            <a:ahLst/>
            <a:cxnLst/>
            <a:rect l="l" t="t" r="r" b="b"/>
            <a:pathLst>
              <a:path w="18288000" h="2971800">
                <a:moveTo>
                  <a:pt x="17651574" y="1879599"/>
                </a:moveTo>
                <a:lnTo>
                  <a:pt x="95534" y="1879599"/>
                </a:lnTo>
                <a:lnTo>
                  <a:pt x="0" y="18541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701799"/>
                </a:lnTo>
                <a:lnTo>
                  <a:pt x="18233150" y="1714499"/>
                </a:lnTo>
                <a:lnTo>
                  <a:pt x="18184789" y="1739899"/>
                </a:lnTo>
                <a:lnTo>
                  <a:pt x="17651574" y="1879599"/>
                </a:lnTo>
                <a:close/>
              </a:path>
              <a:path w="18288000" h="2971800">
                <a:moveTo>
                  <a:pt x="16969900" y="2044699"/>
                </a:moveTo>
                <a:lnTo>
                  <a:pt x="777209" y="2044699"/>
                </a:lnTo>
                <a:lnTo>
                  <a:pt x="144120" y="1879599"/>
                </a:lnTo>
                <a:lnTo>
                  <a:pt x="17602988" y="1879599"/>
                </a:lnTo>
                <a:lnTo>
                  <a:pt x="16969900" y="2044699"/>
                </a:lnTo>
                <a:close/>
              </a:path>
              <a:path w="18288000" h="2971800">
                <a:moveTo>
                  <a:pt x="16579013" y="2133599"/>
                </a:moveTo>
                <a:lnTo>
                  <a:pt x="1168095" y="2133599"/>
                </a:lnTo>
                <a:lnTo>
                  <a:pt x="826015" y="2044699"/>
                </a:lnTo>
                <a:lnTo>
                  <a:pt x="16921093" y="2044699"/>
                </a:lnTo>
                <a:lnTo>
                  <a:pt x="16579013" y="2133599"/>
                </a:lnTo>
                <a:close/>
              </a:path>
              <a:path w="18288000" h="2971800">
                <a:moveTo>
                  <a:pt x="16285201" y="2197099"/>
                </a:moveTo>
                <a:lnTo>
                  <a:pt x="1461906" y="2197099"/>
                </a:lnTo>
                <a:lnTo>
                  <a:pt x="1217025" y="2133599"/>
                </a:lnTo>
                <a:lnTo>
                  <a:pt x="16530083" y="2133599"/>
                </a:lnTo>
                <a:lnTo>
                  <a:pt x="16285201" y="2197099"/>
                </a:lnTo>
                <a:close/>
              </a:path>
              <a:path w="18288000" h="2971800">
                <a:moveTo>
                  <a:pt x="16039934" y="2247899"/>
                </a:moveTo>
                <a:lnTo>
                  <a:pt x="1707172" y="2247899"/>
                </a:lnTo>
                <a:lnTo>
                  <a:pt x="1510929" y="2197099"/>
                </a:lnTo>
                <a:lnTo>
                  <a:pt x="16236178" y="2197099"/>
                </a:lnTo>
                <a:lnTo>
                  <a:pt x="16039934" y="2247899"/>
                </a:lnTo>
                <a:close/>
              </a:path>
              <a:path w="18288000" h="2971800">
                <a:moveTo>
                  <a:pt x="15843443" y="2285999"/>
                </a:moveTo>
                <a:lnTo>
                  <a:pt x="1903662" y="2285999"/>
                </a:lnTo>
                <a:lnTo>
                  <a:pt x="1756272" y="2247899"/>
                </a:lnTo>
                <a:lnTo>
                  <a:pt x="15990834" y="2247899"/>
                </a:lnTo>
                <a:lnTo>
                  <a:pt x="15843443" y="2285999"/>
                </a:lnTo>
                <a:close/>
              </a:path>
              <a:path w="18288000" h="2971800">
                <a:moveTo>
                  <a:pt x="15646733" y="2324099"/>
                </a:moveTo>
                <a:lnTo>
                  <a:pt x="2100372" y="2324099"/>
                </a:lnTo>
                <a:lnTo>
                  <a:pt x="1952822" y="2285999"/>
                </a:lnTo>
                <a:lnTo>
                  <a:pt x="15794284" y="2285999"/>
                </a:lnTo>
                <a:lnTo>
                  <a:pt x="15646733" y="2324099"/>
                </a:lnTo>
                <a:close/>
              </a:path>
              <a:path w="18288000" h="2971800">
                <a:moveTo>
                  <a:pt x="15449832" y="2362199"/>
                </a:moveTo>
                <a:lnTo>
                  <a:pt x="2297274" y="2362199"/>
                </a:lnTo>
                <a:lnTo>
                  <a:pt x="2149579" y="2324099"/>
                </a:lnTo>
                <a:lnTo>
                  <a:pt x="15597526" y="2324099"/>
                </a:lnTo>
                <a:lnTo>
                  <a:pt x="15449832" y="2362199"/>
                </a:lnTo>
                <a:close/>
              </a:path>
              <a:path w="18288000" h="2971800">
                <a:moveTo>
                  <a:pt x="15252738" y="2400299"/>
                </a:moveTo>
                <a:lnTo>
                  <a:pt x="2494368" y="2400299"/>
                </a:lnTo>
                <a:lnTo>
                  <a:pt x="2346529" y="2362199"/>
                </a:lnTo>
                <a:lnTo>
                  <a:pt x="15400576" y="2362199"/>
                </a:lnTo>
                <a:lnTo>
                  <a:pt x="15252738" y="2400299"/>
                </a:lnTo>
                <a:close/>
              </a:path>
              <a:path w="18288000" h="2971800">
                <a:moveTo>
                  <a:pt x="15104791" y="2425699"/>
                </a:moveTo>
                <a:lnTo>
                  <a:pt x="2642315" y="2425699"/>
                </a:lnTo>
                <a:lnTo>
                  <a:pt x="2543672" y="2400299"/>
                </a:lnTo>
                <a:lnTo>
                  <a:pt x="15203434" y="2400299"/>
                </a:lnTo>
                <a:lnTo>
                  <a:pt x="15104791" y="2425699"/>
                </a:lnTo>
                <a:close/>
              </a:path>
              <a:path w="18288000" h="2971800">
                <a:moveTo>
                  <a:pt x="14956736" y="2451099"/>
                </a:moveTo>
                <a:lnTo>
                  <a:pt x="2790370" y="2451099"/>
                </a:lnTo>
                <a:lnTo>
                  <a:pt x="2691655" y="2425699"/>
                </a:lnTo>
                <a:lnTo>
                  <a:pt x="15055451" y="2425699"/>
                </a:lnTo>
                <a:lnTo>
                  <a:pt x="14956736" y="2451099"/>
                </a:lnTo>
                <a:close/>
              </a:path>
              <a:path w="18288000" h="2971800">
                <a:moveTo>
                  <a:pt x="14808573" y="2476499"/>
                </a:moveTo>
                <a:lnTo>
                  <a:pt x="2938533" y="2476499"/>
                </a:lnTo>
                <a:lnTo>
                  <a:pt x="2839746" y="2451099"/>
                </a:lnTo>
                <a:lnTo>
                  <a:pt x="14907360" y="2451099"/>
                </a:lnTo>
                <a:lnTo>
                  <a:pt x="14808573" y="2476499"/>
                </a:lnTo>
                <a:close/>
              </a:path>
              <a:path w="18288000" h="2971800">
                <a:moveTo>
                  <a:pt x="14660302" y="2501899"/>
                </a:moveTo>
                <a:lnTo>
                  <a:pt x="3086805" y="2501899"/>
                </a:lnTo>
                <a:lnTo>
                  <a:pt x="2987945" y="2476499"/>
                </a:lnTo>
                <a:lnTo>
                  <a:pt x="14759161" y="2476499"/>
                </a:lnTo>
                <a:lnTo>
                  <a:pt x="14660302" y="2501899"/>
                </a:lnTo>
                <a:close/>
              </a:path>
              <a:path w="18288000" h="2971800">
                <a:moveTo>
                  <a:pt x="14561394" y="2514599"/>
                </a:moveTo>
                <a:lnTo>
                  <a:pt x="3185712" y="2514599"/>
                </a:lnTo>
                <a:lnTo>
                  <a:pt x="3136253" y="2501899"/>
                </a:lnTo>
                <a:lnTo>
                  <a:pt x="14610854" y="2501899"/>
                </a:lnTo>
                <a:lnTo>
                  <a:pt x="14561394" y="2514599"/>
                </a:lnTo>
                <a:close/>
              </a:path>
              <a:path w="18288000" h="2971800">
                <a:moveTo>
                  <a:pt x="14412943" y="2539999"/>
                </a:moveTo>
                <a:lnTo>
                  <a:pt x="3334164" y="2539999"/>
                </a:lnTo>
                <a:lnTo>
                  <a:pt x="3235184" y="2514599"/>
                </a:lnTo>
                <a:lnTo>
                  <a:pt x="14511923" y="2514599"/>
                </a:lnTo>
                <a:lnTo>
                  <a:pt x="14412943" y="2539999"/>
                </a:lnTo>
                <a:close/>
              </a:path>
              <a:path w="18288000" h="2971800">
                <a:moveTo>
                  <a:pt x="14264384" y="2565399"/>
                </a:moveTo>
                <a:lnTo>
                  <a:pt x="3482724" y="2565399"/>
                </a:lnTo>
                <a:lnTo>
                  <a:pt x="3383672" y="2539999"/>
                </a:lnTo>
                <a:lnTo>
                  <a:pt x="14363435" y="2539999"/>
                </a:lnTo>
                <a:lnTo>
                  <a:pt x="14264384" y="2565399"/>
                </a:lnTo>
                <a:close/>
              </a:path>
              <a:path w="18288000" h="2971800">
                <a:moveTo>
                  <a:pt x="14165284" y="2578099"/>
                </a:moveTo>
                <a:lnTo>
                  <a:pt x="3581824" y="2578099"/>
                </a:lnTo>
                <a:lnTo>
                  <a:pt x="3532268" y="2565399"/>
                </a:lnTo>
                <a:lnTo>
                  <a:pt x="14214840" y="2565399"/>
                </a:lnTo>
                <a:lnTo>
                  <a:pt x="14165284" y="2578099"/>
                </a:lnTo>
                <a:close/>
              </a:path>
              <a:path w="18288000" h="2971800">
                <a:moveTo>
                  <a:pt x="14066138" y="2590799"/>
                </a:moveTo>
                <a:lnTo>
                  <a:pt x="3680971" y="2590799"/>
                </a:lnTo>
                <a:lnTo>
                  <a:pt x="3631392" y="2578099"/>
                </a:lnTo>
                <a:lnTo>
                  <a:pt x="14115716" y="2578099"/>
                </a:lnTo>
                <a:lnTo>
                  <a:pt x="14066138" y="2590799"/>
                </a:lnTo>
                <a:close/>
              </a:path>
              <a:path w="18288000" h="2971800">
                <a:moveTo>
                  <a:pt x="13917352" y="2616199"/>
                </a:moveTo>
                <a:lnTo>
                  <a:pt x="3829757" y="2616199"/>
                </a:lnTo>
                <a:lnTo>
                  <a:pt x="3730557" y="2590799"/>
                </a:lnTo>
                <a:lnTo>
                  <a:pt x="14016551" y="2590799"/>
                </a:lnTo>
                <a:lnTo>
                  <a:pt x="13917352" y="2616199"/>
                </a:lnTo>
                <a:close/>
              </a:path>
              <a:path w="18288000" h="2971800">
                <a:moveTo>
                  <a:pt x="13818118" y="2628899"/>
                </a:moveTo>
                <a:lnTo>
                  <a:pt x="3928991" y="2628899"/>
                </a:lnTo>
                <a:lnTo>
                  <a:pt x="3879370" y="2616199"/>
                </a:lnTo>
                <a:lnTo>
                  <a:pt x="13867739" y="2616199"/>
                </a:lnTo>
                <a:lnTo>
                  <a:pt x="13818118" y="2628899"/>
                </a:lnTo>
                <a:close/>
              </a:path>
              <a:path w="18288000" h="2971800">
                <a:moveTo>
                  <a:pt x="13718850" y="2641599"/>
                </a:moveTo>
                <a:lnTo>
                  <a:pt x="4028259" y="2641599"/>
                </a:lnTo>
                <a:lnTo>
                  <a:pt x="3978621" y="2628899"/>
                </a:lnTo>
                <a:lnTo>
                  <a:pt x="13768488" y="2628899"/>
                </a:lnTo>
                <a:lnTo>
                  <a:pt x="13718850" y="2641599"/>
                </a:lnTo>
                <a:close/>
              </a:path>
              <a:path w="18288000" h="2971800">
                <a:moveTo>
                  <a:pt x="13619547" y="2654299"/>
                </a:moveTo>
                <a:lnTo>
                  <a:pt x="4127562" y="2654299"/>
                </a:lnTo>
                <a:lnTo>
                  <a:pt x="4077906" y="2641599"/>
                </a:lnTo>
                <a:lnTo>
                  <a:pt x="13669203" y="2641599"/>
                </a:lnTo>
                <a:lnTo>
                  <a:pt x="13619547" y="2654299"/>
                </a:lnTo>
                <a:close/>
              </a:path>
              <a:path w="18288000" h="2971800">
                <a:moveTo>
                  <a:pt x="13520210" y="2666999"/>
                </a:moveTo>
                <a:lnTo>
                  <a:pt x="4226899" y="2666999"/>
                </a:lnTo>
                <a:lnTo>
                  <a:pt x="4177226" y="2654299"/>
                </a:lnTo>
                <a:lnTo>
                  <a:pt x="13569883" y="2654299"/>
                </a:lnTo>
                <a:lnTo>
                  <a:pt x="13520210" y="2666999"/>
                </a:lnTo>
                <a:close/>
              </a:path>
              <a:path w="18288000" h="2971800">
                <a:moveTo>
                  <a:pt x="13420839" y="2679699"/>
                </a:moveTo>
                <a:lnTo>
                  <a:pt x="4326271" y="2679699"/>
                </a:lnTo>
                <a:lnTo>
                  <a:pt x="4276581" y="2666999"/>
                </a:lnTo>
                <a:lnTo>
                  <a:pt x="13470529" y="2666999"/>
                </a:lnTo>
                <a:lnTo>
                  <a:pt x="13420839" y="2679699"/>
                </a:lnTo>
                <a:close/>
              </a:path>
              <a:path w="18288000" h="2971800">
                <a:moveTo>
                  <a:pt x="13321433" y="2692399"/>
                </a:moveTo>
                <a:lnTo>
                  <a:pt x="4425677" y="2692399"/>
                </a:lnTo>
                <a:lnTo>
                  <a:pt x="4375969" y="2679699"/>
                </a:lnTo>
                <a:lnTo>
                  <a:pt x="13371140" y="2679699"/>
                </a:lnTo>
                <a:lnTo>
                  <a:pt x="13321433" y="2692399"/>
                </a:lnTo>
                <a:close/>
              </a:path>
              <a:path w="18288000" h="2971800">
                <a:moveTo>
                  <a:pt x="13221993" y="2705099"/>
                </a:moveTo>
                <a:lnTo>
                  <a:pt x="4525117" y="2705099"/>
                </a:lnTo>
                <a:lnTo>
                  <a:pt x="4475393" y="2692399"/>
                </a:lnTo>
                <a:lnTo>
                  <a:pt x="13271717" y="2692399"/>
                </a:lnTo>
                <a:lnTo>
                  <a:pt x="13221993" y="2705099"/>
                </a:lnTo>
                <a:close/>
              </a:path>
              <a:path w="18288000" h="2971800">
                <a:moveTo>
                  <a:pt x="13122518" y="2717799"/>
                </a:moveTo>
                <a:lnTo>
                  <a:pt x="4624592" y="2717799"/>
                </a:lnTo>
                <a:lnTo>
                  <a:pt x="4574850" y="2705099"/>
                </a:lnTo>
                <a:lnTo>
                  <a:pt x="13172260" y="2705099"/>
                </a:lnTo>
                <a:lnTo>
                  <a:pt x="13122518" y="2717799"/>
                </a:lnTo>
                <a:close/>
              </a:path>
              <a:path w="18288000" h="2971800">
                <a:moveTo>
                  <a:pt x="13023009" y="2730499"/>
                </a:moveTo>
                <a:lnTo>
                  <a:pt x="4724101" y="2730499"/>
                </a:lnTo>
                <a:lnTo>
                  <a:pt x="4674342" y="2717799"/>
                </a:lnTo>
                <a:lnTo>
                  <a:pt x="13072768" y="2717799"/>
                </a:lnTo>
                <a:lnTo>
                  <a:pt x="13023009" y="2730499"/>
                </a:lnTo>
                <a:close/>
              </a:path>
              <a:path w="18288000" h="2971800">
                <a:moveTo>
                  <a:pt x="12923466" y="2743199"/>
                </a:moveTo>
                <a:lnTo>
                  <a:pt x="4823645" y="2743199"/>
                </a:lnTo>
                <a:lnTo>
                  <a:pt x="4773869" y="2730499"/>
                </a:lnTo>
                <a:lnTo>
                  <a:pt x="12973242" y="2730499"/>
                </a:lnTo>
                <a:lnTo>
                  <a:pt x="12923466" y="2743199"/>
                </a:lnTo>
                <a:close/>
              </a:path>
              <a:path w="18288000" h="2971800">
                <a:moveTo>
                  <a:pt x="12774086" y="2755899"/>
                </a:moveTo>
                <a:lnTo>
                  <a:pt x="4973025" y="2755899"/>
                </a:lnTo>
                <a:lnTo>
                  <a:pt x="4923223" y="2743199"/>
                </a:lnTo>
                <a:lnTo>
                  <a:pt x="12823888" y="2743199"/>
                </a:lnTo>
                <a:lnTo>
                  <a:pt x="12774086" y="2755899"/>
                </a:lnTo>
                <a:close/>
              </a:path>
              <a:path w="18288000" h="2971800">
                <a:moveTo>
                  <a:pt x="12674457" y="2768599"/>
                </a:moveTo>
                <a:lnTo>
                  <a:pt x="5072655" y="2768599"/>
                </a:lnTo>
                <a:lnTo>
                  <a:pt x="5022836" y="2755899"/>
                </a:lnTo>
                <a:lnTo>
                  <a:pt x="12724276" y="2755899"/>
                </a:lnTo>
                <a:lnTo>
                  <a:pt x="12674457" y="2768599"/>
                </a:lnTo>
                <a:close/>
              </a:path>
              <a:path w="18288000" h="2971800">
                <a:moveTo>
                  <a:pt x="12574793" y="2781299"/>
                </a:moveTo>
                <a:lnTo>
                  <a:pt x="5172320" y="2781299"/>
                </a:lnTo>
                <a:lnTo>
                  <a:pt x="5122483" y="2768599"/>
                </a:lnTo>
                <a:lnTo>
                  <a:pt x="12624629" y="2768599"/>
                </a:lnTo>
                <a:lnTo>
                  <a:pt x="12574793" y="2781299"/>
                </a:lnTo>
                <a:close/>
              </a:path>
              <a:path w="18288000" h="2971800">
                <a:moveTo>
                  <a:pt x="12425232" y="2793999"/>
                </a:moveTo>
                <a:lnTo>
                  <a:pt x="5321881" y="2793999"/>
                </a:lnTo>
                <a:lnTo>
                  <a:pt x="5272018" y="2781299"/>
                </a:lnTo>
                <a:lnTo>
                  <a:pt x="12475095" y="2781299"/>
                </a:lnTo>
                <a:lnTo>
                  <a:pt x="12425232" y="2793999"/>
                </a:lnTo>
                <a:close/>
              </a:path>
              <a:path w="18288000" h="2971800">
                <a:moveTo>
                  <a:pt x="12325484" y="2806699"/>
                </a:moveTo>
                <a:lnTo>
                  <a:pt x="5421629" y="2806699"/>
                </a:lnTo>
                <a:lnTo>
                  <a:pt x="5371752" y="2793999"/>
                </a:lnTo>
                <a:lnTo>
                  <a:pt x="12375362" y="2793999"/>
                </a:lnTo>
                <a:lnTo>
                  <a:pt x="12325484" y="2806699"/>
                </a:lnTo>
                <a:close/>
              </a:path>
              <a:path w="18288000" h="2971800">
                <a:moveTo>
                  <a:pt x="12175820" y="2819399"/>
                </a:moveTo>
                <a:lnTo>
                  <a:pt x="5571293" y="2819399"/>
                </a:lnTo>
                <a:lnTo>
                  <a:pt x="5521400" y="2806699"/>
                </a:lnTo>
                <a:lnTo>
                  <a:pt x="12225713" y="2806699"/>
                </a:lnTo>
                <a:lnTo>
                  <a:pt x="12175820" y="2819399"/>
                </a:lnTo>
                <a:close/>
              </a:path>
              <a:path w="18288000" h="2971800">
                <a:moveTo>
                  <a:pt x="12026110" y="2832099"/>
                </a:moveTo>
                <a:lnTo>
                  <a:pt x="5721004" y="2832099"/>
                </a:lnTo>
                <a:lnTo>
                  <a:pt x="5671095" y="2819399"/>
                </a:lnTo>
                <a:lnTo>
                  <a:pt x="12076019" y="2819399"/>
                </a:lnTo>
                <a:lnTo>
                  <a:pt x="12026110" y="2832099"/>
                </a:lnTo>
                <a:close/>
              </a:path>
              <a:path w="18288000" h="2971800">
                <a:moveTo>
                  <a:pt x="11876353" y="2844799"/>
                </a:moveTo>
                <a:lnTo>
                  <a:pt x="5870760" y="2844799"/>
                </a:lnTo>
                <a:lnTo>
                  <a:pt x="5820836" y="2832099"/>
                </a:lnTo>
                <a:lnTo>
                  <a:pt x="11926277" y="2832099"/>
                </a:lnTo>
                <a:lnTo>
                  <a:pt x="11876353" y="2844799"/>
                </a:lnTo>
                <a:close/>
              </a:path>
              <a:path w="18288000" h="2971800">
                <a:moveTo>
                  <a:pt x="11726550" y="2857499"/>
                </a:moveTo>
                <a:lnTo>
                  <a:pt x="6020564" y="2857499"/>
                </a:lnTo>
                <a:lnTo>
                  <a:pt x="5970624" y="2844799"/>
                </a:lnTo>
                <a:lnTo>
                  <a:pt x="11776490" y="2844799"/>
                </a:lnTo>
                <a:lnTo>
                  <a:pt x="11726550" y="2857499"/>
                </a:lnTo>
                <a:close/>
              </a:path>
              <a:path w="18288000" h="2971800">
                <a:moveTo>
                  <a:pt x="11576700" y="2870199"/>
                </a:moveTo>
                <a:lnTo>
                  <a:pt x="6170413" y="2870199"/>
                </a:lnTo>
                <a:lnTo>
                  <a:pt x="6120458" y="2857499"/>
                </a:lnTo>
                <a:lnTo>
                  <a:pt x="11626655" y="2857499"/>
                </a:lnTo>
                <a:lnTo>
                  <a:pt x="11576700" y="2870199"/>
                </a:lnTo>
                <a:close/>
              </a:path>
              <a:path w="18288000" h="2971800">
                <a:moveTo>
                  <a:pt x="11426804" y="2882899"/>
                </a:moveTo>
                <a:lnTo>
                  <a:pt x="6320310" y="2882899"/>
                </a:lnTo>
                <a:lnTo>
                  <a:pt x="6270339" y="2870199"/>
                </a:lnTo>
                <a:lnTo>
                  <a:pt x="11476774" y="2870199"/>
                </a:lnTo>
                <a:lnTo>
                  <a:pt x="11426804" y="2882899"/>
                </a:lnTo>
                <a:close/>
              </a:path>
              <a:path w="18288000" h="2971800">
                <a:moveTo>
                  <a:pt x="11226870" y="2895599"/>
                </a:moveTo>
                <a:lnTo>
                  <a:pt x="6520244" y="2895599"/>
                </a:lnTo>
                <a:lnTo>
                  <a:pt x="6470253" y="2882899"/>
                </a:lnTo>
                <a:lnTo>
                  <a:pt x="11276861" y="2882899"/>
                </a:lnTo>
                <a:lnTo>
                  <a:pt x="11226870" y="2895599"/>
                </a:lnTo>
                <a:close/>
              </a:path>
              <a:path w="18288000" h="2971800">
                <a:moveTo>
                  <a:pt x="11026853" y="2908299"/>
                </a:moveTo>
                <a:lnTo>
                  <a:pt x="6720261" y="2908299"/>
                </a:lnTo>
                <a:lnTo>
                  <a:pt x="6670249" y="2895599"/>
                </a:lnTo>
                <a:lnTo>
                  <a:pt x="11076865" y="2895599"/>
                </a:lnTo>
                <a:lnTo>
                  <a:pt x="11026853" y="2908299"/>
                </a:lnTo>
                <a:close/>
              </a:path>
              <a:path w="18288000" h="2971800">
                <a:moveTo>
                  <a:pt x="10826753" y="2920999"/>
                </a:moveTo>
                <a:lnTo>
                  <a:pt x="6920361" y="2920999"/>
                </a:lnTo>
                <a:lnTo>
                  <a:pt x="6870328" y="2908299"/>
                </a:lnTo>
                <a:lnTo>
                  <a:pt x="10876785" y="2908299"/>
                </a:lnTo>
                <a:lnTo>
                  <a:pt x="10826753" y="2920999"/>
                </a:lnTo>
                <a:close/>
              </a:path>
              <a:path w="18288000" h="2971800">
                <a:moveTo>
                  <a:pt x="10576513" y="2933699"/>
                </a:moveTo>
                <a:lnTo>
                  <a:pt x="7170600" y="2933699"/>
                </a:lnTo>
                <a:lnTo>
                  <a:pt x="7120543" y="2920999"/>
                </a:lnTo>
                <a:lnTo>
                  <a:pt x="10626570" y="2920999"/>
                </a:lnTo>
                <a:lnTo>
                  <a:pt x="10576513" y="2933699"/>
                </a:lnTo>
                <a:close/>
              </a:path>
              <a:path w="18288000" h="2971800">
                <a:moveTo>
                  <a:pt x="10276135" y="2946399"/>
                </a:moveTo>
                <a:lnTo>
                  <a:pt x="7470977" y="2946399"/>
                </a:lnTo>
                <a:lnTo>
                  <a:pt x="7420910" y="2933699"/>
                </a:lnTo>
                <a:lnTo>
                  <a:pt x="10326202" y="2933699"/>
                </a:lnTo>
                <a:lnTo>
                  <a:pt x="10276135" y="2946399"/>
                </a:lnTo>
                <a:close/>
              </a:path>
              <a:path w="18288000" h="2971800">
                <a:moveTo>
                  <a:pt x="9925616" y="2959099"/>
                </a:moveTo>
                <a:lnTo>
                  <a:pt x="7821494" y="2959099"/>
                </a:lnTo>
                <a:lnTo>
                  <a:pt x="7771415" y="2946399"/>
                </a:lnTo>
                <a:lnTo>
                  <a:pt x="9975695" y="2946399"/>
                </a:lnTo>
                <a:lnTo>
                  <a:pt x="9925616" y="2959099"/>
                </a:lnTo>
                <a:close/>
              </a:path>
              <a:path w="18288000" h="2971800">
                <a:moveTo>
                  <a:pt x="9324532" y="2971799"/>
                </a:moveTo>
                <a:lnTo>
                  <a:pt x="8422579" y="2971799"/>
                </a:lnTo>
                <a:lnTo>
                  <a:pt x="8372479" y="2959099"/>
                </a:lnTo>
                <a:lnTo>
                  <a:pt x="9374632" y="2959099"/>
                </a:lnTo>
                <a:lnTo>
                  <a:pt x="9324532" y="2971799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46164" y="1001712"/>
            <a:ext cx="8595995" cy="1368425"/>
          </a:xfrm>
          <a:prstGeom prst="rect"/>
        </p:spPr>
        <p:txBody>
          <a:bodyPr wrap="square" lIns="0" tIns="52704" rIns="0" bIns="0" rtlCol="0" vert="horz">
            <a:spAutoFit/>
          </a:bodyPr>
          <a:lstStyle/>
          <a:p>
            <a:pPr marL="842644" marR="5080" indent="-830580">
              <a:lnSpc>
                <a:spcPts val="5180"/>
              </a:lnSpc>
              <a:spcBef>
                <a:spcPts val="414"/>
              </a:spcBef>
            </a:pPr>
            <a:r>
              <a:rPr dirty="0" spc="-70"/>
              <a:t>Które</a:t>
            </a:r>
            <a:r>
              <a:rPr dirty="0" spc="-260"/>
              <a:t> </a:t>
            </a:r>
            <a:r>
              <a:rPr dirty="0" spc="-490"/>
              <a:t>z</a:t>
            </a:r>
            <a:r>
              <a:rPr dirty="0" spc="-254"/>
              <a:t> </a:t>
            </a:r>
            <a:r>
              <a:rPr dirty="0" spc="-90"/>
              <a:t>tych</a:t>
            </a:r>
            <a:r>
              <a:rPr dirty="0" spc="-260"/>
              <a:t> </a:t>
            </a:r>
            <a:r>
              <a:rPr dirty="0" spc="-95"/>
              <a:t>stwierdzeń</a:t>
            </a:r>
            <a:r>
              <a:rPr dirty="0" spc="-254"/>
              <a:t> </a:t>
            </a:r>
            <a:r>
              <a:rPr dirty="0" spc="-95"/>
              <a:t>najlepiej </a:t>
            </a:r>
            <a:r>
              <a:rPr dirty="0" spc="-120"/>
              <a:t>opisuje</a:t>
            </a:r>
            <a:r>
              <a:rPr dirty="0" spc="-210"/>
              <a:t> </a:t>
            </a:r>
            <a:r>
              <a:rPr dirty="0" spc="-50"/>
              <a:t>samorzecznictwo?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1048493" y="3163941"/>
            <a:ext cx="6153150" cy="1292860"/>
          </a:xfrm>
          <a:custGeom>
            <a:avLst/>
            <a:gdLst/>
            <a:ahLst/>
            <a:cxnLst/>
            <a:rect l="l" t="t" r="r" b="b"/>
            <a:pathLst>
              <a:path w="6153150" h="1292860">
                <a:moveTo>
                  <a:pt x="5607255" y="1292669"/>
                </a:moveTo>
                <a:lnTo>
                  <a:pt x="548871" y="1292669"/>
                </a:lnTo>
                <a:lnTo>
                  <a:pt x="534379" y="1291331"/>
                </a:lnTo>
                <a:lnTo>
                  <a:pt x="491168" y="1285462"/>
                </a:lnTo>
                <a:lnTo>
                  <a:pt x="448496" y="1276429"/>
                </a:lnTo>
                <a:lnTo>
                  <a:pt x="406605" y="1264280"/>
                </a:lnTo>
                <a:lnTo>
                  <a:pt x="365729" y="1249085"/>
                </a:lnTo>
                <a:lnTo>
                  <a:pt x="326081" y="1230926"/>
                </a:lnTo>
                <a:lnTo>
                  <a:pt x="287869" y="1209895"/>
                </a:lnTo>
                <a:lnTo>
                  <a:pt x="251308" y="1186109"/>
                </a:lnTo>
                <a:lnTo>
                  <a:pt x="216603" y="1159704"/>
                </a:lnTo>
                <a:lnTo>
                  <a:pt x="183934" y="1130817"/>
                </a:lnTo>
                <a:lnTo>
                  <a:pt x="153473" y="1099599"/>
                </a:lnTo>
                <a:lnTo>
                  <a:pt x="125391" y="1066224"/>
                </a:lnTo>
                <a:lnTo>
                  <a:pt x="99845" y="1030881"/>
                </a:lnTo>
                <a:lnTo>
                  <a:pt x="76968" y="993755"/>
                </a:lnTo>
                <a:lnTo>
                  <a:pt x="56881" y="955038"/>
                </a:lnTo>
                <a:lnTo>
                  <a:pt x="39696" y="914949"/>
                </a:lnTo>
                <a:lnTo>
                  <a:pt x="25510" y="873712"/>
                </a:lnTo>
                <a:lnTo>
                  <a:pt x="14395" y="831544"/>
                </a:lnTo>
                <a:lnTo>
                  <a:pt x="6411" y="788664"/>
                </a:lnTo>
                <a:lnTo>
                  <a:pt x="1604" y="745313"/>
                </a:lnTo>
                <a:lnTo>
                  <a:pt x="0" y="701734"/>
                </a:lnTo>
                <a:lnTo>
                  <a:pt x="0" y="592450"/>
                </a:lnTo>
                <a:lnTo>
                  <a:pt x="1604" y="548871"/>
                </a:lnTo>
                <a:lnTo>
                  <a:pt x="6411" y="505519"/>
                </a:lnTo>
                <a:lnTo>
                  <a:pt x="14395" y="462638"/>
                </a:lnTo>
                <a:lnTo>
                  <a:pt x="25510" y="420470"/>
                </a:lnTo>
                <a:lnTo>
                  <a:pt x="39696" y="379233"/>
                </a:lnTo>
                <a:lnTo>
                  <a:pt x="56881" y="339144"/>
                </a:lnTo>
                <a:lnTo>
                  <a:pt x="76968" y="300428"/>
                </a:lnTo>
                <a:lnTo>
                  <a:pt x="99845" y="263302"/>
                </a:lnTo>
                <a:lnTo>
                  <a:pt x="125391" y="227959"/>
                </a:lnTo>
                <a:lnTo>
                  <a:pt x="153473" y="194584"/>
                </a:lnTo>
                <a:lnTo>
                  <a:pt x="183934" y="163366"/>
                </a:lnTo>
                <a:lnTo>
                  <a:pt x="216603" y="134479"/>
                </a:lnTo>
                <a:lnTo>
                  <a:pt x="251308" y="108073"/>
                </a:lnTo>
                <a:lnTo>
                  <a:pt x="287869" y="84288"/>
                </a:lnTo>
                <a:lnTo>
                  <a:pt x="326081" y="63256"/>
                </a:lnTo>
                <a:lnTo>
                  <a:pt x="365729" y="45097"/>
                </a:lnTo>
                <a:lnTo>
                  <a:pt x="406605" y="29903"/>
                </a:lnTo>
                <a:lnTo>
                  <a:pt x="448496" y="17754"/>
                </a:lnTo>
                <a:lnTo>
                  <a:pt x="491168" y="8721"/>
                </a:lnTo>
                <a:lnTo>
                  <a:pt x="534381" y="2852"/>
                </a:lnTo>
                <a:lnTo>
                  <a:pt x="577906" y="178"/>
                </a:lnTo>
                <a:lnTo>
                  <a:pt x="592450" y="0"/>
                </a:lnTo>
                <a:lnTo>
                  <a:pt x="5563676" y="0"/>
                </a:lnTo>
                <a:lnTo>
                  <a:pt x="5607255" y="1604"/>
                </a:lnTo>
                <a:lnTo>
                  <a:pt x="5650606" y="6411"/>
                </a:lnTo>
                <a:lnTo>
                  <a:pt x="5693486" y="14395"/>
                </a:lnTo>
                <a:lnTo>
                  <a:pt x="5735655" y="25510"/>
                </a:lnTo>
                <a:lnTo>
                  <a:pt x="5776891" y="39696"/>
                </a:lnTo>
                <a:lnTo>
                  <a:pt x="5816980" y="56880"/>
                </a:lnTo>
                <a:lnTo>
                  <a:pt x="5855696" y="76968"/>
                </a:lnTo>
                <a:lnTo>
                  <a:pt x="5892822" y="99845"/>
                </a:lnTo>
                <a:lnTo>
                  <a:pt x="5928166" y="125391"/>
                </a:lnTo>
                <a:lnTo>
                  <a:pt x="5961540" y="153473"/>
                </a:lnTo>
                <a:lnTo>
                  <a:pt x="5992758" y="183934"/>
                </a:lnTo>
                <a:lnTo>
                  <a:pt x="6021646" y="216603"/>
                </a:lnTo>
                <a:lnTo>
                  <a:pt x="6048051" y="251308"/>
                </a:lnTo>
                <a:lnTo>
                  <a:pt x="6071837" y="287869"/>
                </a:lnTo>
                <a:lnTo>
                  <a:pt x="6092868" y="326081"/>
                </a:lnTo>
                <a:lnTo>
                  <a:pt x="6111027" y="365728"/>
                </a:lnTo>
                <a:lnTo>
                  <a:pt x="6126222" y="406604"/>
                </a:lnTo>
                <a:lnTo>
                  <a:pt x="6138371" y="448496"/>
                </a:lnTo>
                <a:lnTo>
                  <a:pt x="6147405" y="491167"/>
                </a:lnTo>
                <a:lnTo>
                  <a:pt x="6153149" y="534379"/>
                </a:lnTo>
                <a:lnTo>
                  <a:pt x="6153149" y="759804"/>
                </a:lnTo>
                <a:lnTo>
                  <a:pt x="6151670" y="774260"/>
                </a:lnTo>
                <a:lnTo>
                  <a:pt x="6144742" y="817314"/>
                </a:lnTo>
                <a:lnTo>
                  <a:pt x="6134666" y="859743"/>
                </a:lnTo>
                <a:lnTo>
                  <a:pt x="6121494" y="901324"/>
                </a:lnTo>
                <a:lnTo>
                  <a:pt x="6105297" y="941822"/>
                </a:lnTo>
                <a:lnTo>
                  <a:pt x="6086170" y="981012"/>
                </a:lnTo>
                <a:lnTo>
                  <a:pt x="6064212" y="1018689"/>
                </a:lnTo>
                <a:lnTo>
                  <a:pt x="6039536" y="1054656"/>
                </a:lnTo>
                <a:lnTo>
                  <a:pt x="6012281" y="1088709"/>
                </a:lnTo>
                <a:lnTo>
                  <a:pt x="5982601" y="1120659"/>
                </a:lnTo>
                <a:lnTo>
                  <a:pt x="5950651" y="1150339"/>
                </a:lnTo>
                <a:lnTo>
                  <a:pt x="5916598" y="1177594"/>
                </a:lnTo>
                <a:lnTo>
                  <a:pt x="5880631" y="1202269"/>
                </a:lnTo>
                <a:lnTo>
                  <a:pt x="5842955" y="1224228"/>
                </a:lnTo>
                <a:lnTo>
                  <a:pt x="5803765" y="1243355"/>
                </a:lnTo>
                <a:lnTo>
                  <a:pt x="5763266" y="1259552"/>
                </a:lnTo>
                <a:lnTo>
                  <a:pt x="5721685" y="1272724"/>
                </a:lnTo>
                <a:lnTo>
                  <a:pt x="5679256" y="1282800"/>
                </a:lnTo>
                <a:lnTo>
                  <a:pt x="5636202" y="1289728"/>
                </a:lnTo>
                <a:lnTo>
                  <a:pt x="5607255" y="1292669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048493" y="6210787"/>
            <a:ext cx="6153150" cy="1292860"/>
          </a:xfrm>
          <a:custGeom>
            <a:avLst/>
            <a:gdLst/>
            <a:ahLst/>
            <a:cxnLst/>
            <a:rect l="l" t="t" r="r" b="b"/>
            <a:pathLst>
              <a:path w="6153150" h="1292859">
                <a:moveTo>
                  <a:pt x="5607255" y="1292669"/>
                </a:moveTo>
                <a:lnTo>
                  <a:pt x="548871" y="1292669"/>
                </a:lnTo>
                <a:lnTo>
                  <a:pt x="534379" y="1291331"/>
                </a:lnTo>
                <a:lnTo>
                  <a:pt x="491168" y="1285462"/>
                </a:lnTo>
                <a:lnTo>
                  <a:pt x="448496" y="1276429"/>
                </a:lnTo>
                <a:lnTo>
                  <a:pt x="406605" y="1264280"/>
                </a:lnTo>
                <a:lnTo>
                  <a:pt x="365729" y="1249085"/>
                </a:lnTo>
                <a:lnTo>
                  <a:pt x="326081" y="1230926"/>
                </a:lnTo>
                <a:lnTo>
                  <a:pt x="287869" y="1209895"/>
                </a:lnTo>
                <a:lnTo>
                  <a:pt x="251308" y="1186109"/>
                </a:lnTo>
                <a:lnTo>
                  <a:pt x="216603" y="1159704"/>
                </a:lnTo>
                <a:lnTo>
                  <a:pt x="183934" y="1130817"/>
                </a:lnTo>
                <a:lnTo>
                  <a:pt x="153473" y="1099599"/>
                </a:lnTo>
                <a:lnTo>
                  <a:pt x="125391" y="1066224"/>
                </a:lnTo>
                <a:lnTo>
                  <a:pt x="99845" y="1030881"/>
                </a:lnTo>
                <a:lnTo>
                  <a:pt x="76968" y="993755"/>
                </a:lnTo>
                <a:lnTo>
                  <a:pt x="56881" y="955038"/>
                </a:lnTo>
                <a:lnTo>
                  <a:pt x="39696" y="914949"/>
                </a:lnTo>
                <a:lnTo>
                  <a:pt x="25510" y="873712"/>
                </a:lnTo>
                <a:lnTo>
                  <a:pt x="14395" y="831544"/>
                </a:lnTo>
                <a:lnTo>
                  <a:pt x="6411" y="788664"/>
                </a:lnTo>
                <a:lnTo>
                  <a:pt x="1604" y="745313"/>
                </a:lnTo>
                <a:lnTo>
                  <a:pt x="0" y="701734"/>
                </a:lnTo>
                <a:lnTo>
                  <a:pt x="0" y="592450"/>
                </a:lnTo>
                <a:lnTo>
                  <a:pt x="1604" y="548871"/>
                </a:lnTo>
                <a:lnTo>
                  <a:pt x="6411" y="505519"/>
                </a:lnTo>
                <a:lnTo>
                  <a:pt x="14395" y="462638"/>
                </a:lnTo>
                <a:lnTo>
                  <a:pt x="25510" y="420470"/>
                </a:lnTo>
                <a:lnTo>
                  <a:pt x="39696" y="379233"/>
                </a:lnTo>
                <a:lnTo>
                  <a:pt x="56881" y="339144"/>
                </a:lnTo>
                <a:lnTo>
                  <a:pt x="76968" y="300428"/>
                </a:lnTo>
                <a:lnTo>
                  <a:pt x="99845" y="263302"/>
                </a:lnTo>
                <a:lnTo>
                  <a:pt x="125391" y="227959"/>
                </a:lnTo>
                <a:lnTo>
                  <a:pt x="153473" y="194584"/>
                </a:lnTo>
                <a:lnTo>
                  <a:pt x="183934" y="163366"/>
                </a:lnTo>
                <a:lnTo>
                  <a:pt x="216603" y="134479"/>
                </a:lnTo>
                <a:lnTo>
                  <a:pt x="251308" y="108073"/>
                </a:lnTo>
                <a:lnTo>
                  <a:pt x="287869" y="84288"/>
                </a:lnTo>
                <a:lnTo>
                  <a:pt x="326081" y="63256"/>
                </a:lnTo>
                <a:lnTo>
                  <a:pt x="365729" y="45097"/>
                </a:lnTo>
                <a:lnTo>
                  <a:pt x="406605" y="29903"/>
                </a:lnTo>
                <a:lnTo>
                  <a:pt x="448496" y="17754"/>
                </a:lnTo>
                <a:lnTo>
                  <a:pt x="491168" y="8721"/>
                </a:lnTo>
                <a:lnTo>
                  <a:pt x="534381" y="2852"/>
                </a:lnTo>
                <a:lnTo>
                  <a:pt x="577906" y="178"/>
                </a:lnTo>
                <a:lnTo>
                  <a:pt x="592450" y="0"/>
                </a:lnTo>
                <a:lnTo>
                  <a:pt x="5563676" y="0"/>
                </a:lnTo>
                <a:lnTo>
                  <a:pt x="5607255" y="1604"/>
                </a:lnTo>
                <a:lnTo>
                  <a:pt x="5650606" y="6411"/>
                </a:lnTo>
                <a:lnTo>
                  <a:pt x="5693486" y="14395"/>
                </a:lnTo>
                <a:lnTo>
                  <a:pt x="5735655" y="25510"/>
                </a:lnTo>
                <a:lnTo>
                  <a:pt x="5776891" y="39696"/>
                </a:lnTo>
                <a:lnTo>
                  <a:pt x="5816980" y="56880"/>
                </a:lnTo>
                <a:lnTo>
                  <a:pt x="5855696" y="76968"/>
                </a:lnTo>
                <a:lnTo>
                  <a:pt x="5892822" y="99845"/>
                </a:lnTo>
                <a:lnTo>
                  <a:pt x="5928166" y="125391"/>
                </a:lnTo>
                <a:lnTo>
                  <a:pt x="5961540" y="153473"/>
                </a:lnTo>
                <a:lnTo>
                  <a:pt x="5992758" y="183934"/>
                </a:lnTo>
                <a:lnTo>
                  <a:pt x="6021646" y="216603"/>
                </a:lnTo>
                <a:lnTo>
                  <a:pt x="6048051" y="251308"/>
                </a:lnTo>
                <a:lnTo>
                  <a:pt x="6071837" y="287869"/>
                </a:lnTo>
                <a:lnTo>
                  <a:pt x="6092868" y="326081"/>
                </a:lnTo>
                <a:lnTo>
                  <a:pt x="6111027" y="365728"/>
                </a:lnTo>
                <a:lnTo>
                  <a:pt x="6126222" y="406604"/>
                </a:lnTo>
                <a:lnTo>
                  <a:pt x="6138371" y="448496"/>
                </a:lnTo>
                <a:lnTo>
                  <a:pt x="6147405" y="491167"/>
                </a:lnTo>
                <a:lnTo>
                  <a:pt x="6153149" y="534379"/>
                </a:lnTo>
                <a:lnTo>
                  <a:pt x="6153149" y="759804"/>
                </a:lnTo>
                <a:lnTo>
                  <a:pt x="6151670" y="774260"/>
                </a:lnTo>
                <a:lnTo>
                  <a:pt x="6144742" y="817314"/>
                </a:lnTo>
                <a:lnTo>
                  <a:pt x="6134666" y="859743"/>
                </a:lnTo>
                <a:lnTo>
                  <a:pt x="6121494" y="901324"/>
                </a:lnTo>
                <a:lnTo>
                  <a:pt x="6105297" y="941822"/>
                </a:lnTo>
                <a:lnTo>
                  <a:pt x="6086170" y="981012"/>
                </a:lnTo>
                <a:lnTo>
                  <a:pt x="6064212" y="1018689"/>
                </a:lnTo>
                <a:lnTo>
                  <a:pt x="6039536" y="1054656"/>
                </a:lnTo>
                <a:lnTo>
                  <a:pt x="6012281" y="1088709"/>
                </a:lnTo>
                <a:lnTo>
                  <a:pt x="5982601" y="1120659"/>
                </a:lnTo>
                <a:lnTo>
                  <a:pt x="5950651" y="1150339"/>
                </a:lnTo>
                <a:lnTo>
                  <a:pt x="5916598" y="1177594"/>
                </a:lnTo>
                <a:lnTo>
                  <a:pt x="5880631" y="1202269"/>
                </a:lnTo>
                <a:lnTo>
                  <a:pt x="5842955" y="1224228"/>
                </a:lnTo>
                <a:lnTo>
                  <a:pt x="5803765" y="1243355"/>
                </a:lnTo>
                <a:lnTo>
                  <a:pt x="5763266" y="1259552"/>
                </a:lnTo>
                <a:lnTo>
                  <a:pt x="5721685" y="1272724"/>
                </a:lnTo>
                <a:lnTo>
                  <a:pt x="5679256" y="1282800"/>
                </a:lnTo>
                <a:lnTo>
                  <a:pt x="5636202" y="1289728"/>
                </a:lnTo>
                <a:lnTo>
                  <a:pt x="5607255" y="1292669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0584166" y="3163941"/>
            <a:ext cx="6153150" cy="1292860"/>
          </a:xfrm>
          <a:custGeom>
            <a:avLst/>
            <a:gdLst/>
            <a:ahLst/>
            <a:cxnLst/>
            <a:rect l="l" t="t" r="r" b="b"/>
            <a:pathLst>
              <a:path w="6153150" h="1292860">
                <a:moveTo>
                  <a:pt x="5607255" y="1292669"/>
                </a:moveTo>
                <a:lnTo>
                  <a:pt x="548871" y="1292669"/>
                </a:lnTo>
                <a:lnTo>
                  <a:pt x="534379" y="1291331"/>
                </a:lnTo>
                <a:lnTo>
                  <a:pt x="491167" y="1285462"/>
                </a:lnTo>
                <a:lnTo>
                  <a:pt x="448496" y="1276429"/>
                </a:lnTo>
                <a:lnTo>
                  <a:pt x="406604" y="1264280"/>
                </a:lnTo>
                <a:lnTo>
                  <a:pt x="365729" y="1249085"/>
                </a:lnTo>
                <a:lnTo>
                  <a:pt x="326081" y="1230926"/>
                </a:lnTo>
                <a:lnTo>
                  <a:pt x="287869" y="1209895"/>
                </a:lnTo>
                <a:lnTo>
                  <a:pt x="251308" y="1186109"/>
                </a:lnTo>
                <a:lnTo>
                  <a:pt x="216603" y="1159704"/>
                </a:lnTo>
                <a:lnTo>
                  <a:pt x="183934" y="1130817"/>
                </a:lnTo>
                <a:lnTo>
                  <a:pt x="153473" y="1099599"/>
                </a:lnTo>
                <a:lnTo>
                  <a:pt x="125391" y="1066224"/>
                </a:lnTo>
                <a:lnTo>
                  <a:pt x="99845" y="1030881"/>
                </a:lnTo>
                <a:lnTo>
                  <a:pt x="76968" y="993755"/>
                </a:lnTo>
                <a:lnTo>
                  <a:pt x="56881" y="955038"/>
                </a:lnTo>
                <a:lnTo>
                  <a:pt x="39696" y="914949"/>
                </a:lnTo>
                <a:lnTo>
                  <a:pt x="25510" y="873712"/>
                </a:lnTo>
                <a:lnTo>
                  <a:pt x="14395" y="831544"/>
                </a:lnTo>
                <a:lnTo>
                  <a:pt x="6411" y="788664"/>
                </a:lnTo>
                <a:lnTo>
                  <a:pt x="1604" y="745313"/>
                </a:lnTo>
                <a:lnTo>
                  <a:pt x="0" y="701734"/>
                </a:lnTo>
                <a:lnTo>
                  <a:pt x="0" y="592450"/>
                </a:lnTo>
                <a:lnTo>
                  <a:pt x="1604" y="548871"/>
                </a:lnTo>
                <a:lnTo>
                  <a:pt x="6411" y="505519"/>
                </a:lnTo>
                <a:lnTo>
                  <a:pt x="14395" y="462638"/>
                </a:lnTo>
                <a:lnTo>
                  <a:pt x="25510" y="420470"/>
                </a:lnTo>
                <a:lnTo>
                  <a:pt x="39696" y="379233"/>
                </a:lnTo>
                <a:lnTo>
                  <a:pt x="56881" y="339144"/>
                </a:lnTo>
                <a:lnTo>
                  <a:pt x="76968" y="300428"/>
                </a:lnTo>
                <a:lnTo>
                  <a:pt x="99845" y="263302"/>
                </a:lnTo>
                <a:lnTo>
                  <a:pt x="125391" y="227959"/>
                </a:lnTo>
                <a:lnTo>
                  <a:pt x="153473" y="194584"/>
                </a:lnTo>
                <a:lnTo>
                  <a:pt x="183934" y="163366"/>
                </a:lnTo>
                <a:lnTo>
                  <a:pt x="216603" y="134479"/>
                </a:lnTo>
                <a:lnTo>
                  <a:pt x="251308" y="108073"/>
                </a:lnTo>
                <a:lnTo>
                  <a:pt x="287869" y="84288"/>
                </a:lnTo>
                <a:lnTo>
                  <a:pt x="326081" y="63256"/>
                </a:lnTo>
                <a:lnTo>
                  <a:pt x="365729" y="45097"/>
                </a:lnTo>
                <a:lnTo>
                  <a:pt x="406605" y="29903"/>
                </a:lnTo>
                <a:lnTo>
                  <a:pt x="448496" y="17754"/>
                </a:lnTo>
                <a:lnTo>
                  <a:pt x="491167" y="8721"/>
                </a:lnTo>
                <a:lnTo>
                  <a:pt x="534381" y="2852"/>
                </a:lnTo>
                <a:lnTo>
                  <a:pt x="577906" y="178"/>
                </a:lnTo>
                <a:lnTo>
                  <a:pt x="592450" y="0"/>
                </a:lnTo>
                <a:lnTo>
                  <a:pt x="5563675" y="0"/>
                </a:lnTo>
                <a:lnTo>
                  <a:pt x="5607255" y="1604"/>
                </a:lnTo>
                <a:lnTo>
                  <a:pt x="5650606" y="6411"/>
                </a:lnTo>
                <a:lnTo>
                  <a:pt x="5693486" y="14395"/>
                </a:lnTo>
                <a:lnTo>
                  <a:pt x="5735654" y="25510"/>
                </a:lnTo>
                <a:lnTo>
                  <a:pt x="5776891" y="39696"/>
                </a:lnTo>
                <a:lnTo>
                  <a:pt x="5816980" y="56880"/>
                </a:lnTo>
                <a:lnTo>
                  <a:pt x="5855696" y="76968"/>
                </a:lnTo>
                <a:lnTo>
                  <a:pt x="5892822" y="99845"/>
                </a:lnTo>
                <a:lnTo>
                  <a:pt x="5928166" y="125391"/>
                </a:lnTo>
                <a:lnTo>
                  <a:pt x="5961540" y="153473"/>
                </a:lnTo>
                <a:lnTo>
                  <a:pt x="5992758" y="183934"/>
                </a:lnTo>
                <a:lnTo>
                  <a:pt x="6021646" y="216603"/>
                </a:lnTo>
                <a:lnTo>
                  <a:pt x="6048051" y="251308"/>
                </a:lnTo>
                <a:lnTo>
                  <a:pt x="6071836" y="287869"/>
                </a:lnTo>
                <a:lnTo>
                  <a:pt x="6092868" y="326081"/>
                </a:lnTo>
                <a:lnTo>
                  <a:pt x="6111027" y="365728"/>
                </a:lnTo>
                <a:lnTo>
                  <a:pt x="6126222" y="406604"/>
                </a:lnTo>
                <a:lnTo>
                  <a:pt x="6138371" y="448496"/>
                </a:lnTo>
                <a:lnTo>
                  <a:pt x="6147404" y="491167"/>
                </a:lnTo>
                <a:lnTo>
                  <a:pt x="6153149" y="534379"/>
                </a:lnTo>
                <a:lnTo>
                  <a:pt x="6153149" y="759804"/>
                </a:lnTo>
                <a:lnTo>
                  <a:pt x="6151670" y="774260"/>
                </a:lnTo>
                <a:lnTo>
                  <a:pt x="6144742" y="817314"/>
                </a:lnTo>
                <a:lnTo>
                  <a:pt x="6134666" y="859743"/>
                </a:lnTo>
                <a:lnTo>
                  <a:pt x="6121494" y="901324"/>
                </a:lnTo>
                <a:lnTo>
                  <a:pt x="6105297" y="941822"/>
                </a:lnTo>
                <a:lnTo>
                  <a:pt x="6086170" y="981012"/>
                </a:lnTo>
                <a:lnTo>
                  <a:pt x="6064211" y="1018689"/>
                </a:lnTo>
                <a:lnTo>
                  <a:pt x="6039536" y="1054656"/>
                </a:lnTo>
                <a:lnTo>
                  <a:pt x="6012281" y="1088709"/>
                </a:lnTo>
                <a:lnTo>
                  <a:pt x="5982601" y="1120659"/>
                </a:lnTo>
                <a:lnTo>
                  <a:pt x="5950651" y="1150339"/>
                </a:lnTo>
                <a:lnTo>
                  <a:pt x="5916598" y="1177594"/>
                </a:lnTo>
                <a:lnTo>
                  <a:pt x="5880631" y="1202269"/>
                </a:lnTo>
                <a:lnTo>
                  <a:pt x="5842955" y="1224228"/>
                </a:lnTo>
                <a:lnTo>
                  <a:pt x="5803765" y="1243355"/>
                </a:lnTo>
                <a:lnTo>
                  <a:pt x="5763266" y="1259552"/>
                </a:lnTo>
                <a:lnTo>
                  <a:pt x="5721685" y="1272724"/>
                </a:lnTo>
                <a:lnTo>
                  <a:pt x="5679256" y="1282800"/>
                </a:lnTo>
                <a:lnTo>
                  <a:pt x="5636202" y="1289728"/>
                </a:lnTo>
                <a:lnTo>
                  <a:pt x="5607255" y="1292669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0584166" y="6268849"/>
            <a:ext cx="6153150" cy="1292860"/>
          </a:xfrm>
          <a:custGeom>
            <a:avLst/>
            <a:gdLst/>
            <a:ahLst/>
            <a:cxnLst/>
            <a:rect l="l" t="t" r="r" b="b"/>
            <a:pathLst>
              <a:path w="6153150" h="1292859">
                <a:moveTo>
                  <a:pt x="5607255" y="1292669"/>
                </a:moveTo>
                <a:lnTo>
                  <a:pt x="548871" y="1292669"/>
                </a:lnTo>
                <a:lnTo>
                  <a:pt x="534379" y="1291331"/>
                </a:lnTo>
                <a:lnTo>
                  <a:pt x="491167" y="1285462"/>
                </a:lnTo>
                <a:lnTo>
                  <a:pt x="448496" y="1276429"/>
                </a:lnTo>
                <a:lnTo>
                  <a:pt x="406604" y="1264280"/>
                </a:lnTo>
                <a:lnTo>
                  <a:pt x="365729" y="1249085"/>
                </a:lnTo>
                <a:lnTo>
                  <a:pt x="326081" y="1230926"/>
                </a:lnTo>
                <a:lnTo>
                  <a:pt x="287869" y="1209895"/>
                </a:lnTo>
                <a:lnTo>
                  <a:pt x="251308" y="1186109"/>
                </a:lnTo>
                <a:lnTo>
                  <a:pt x="216603" y="1159704"/>
                </a:lnTo>
                <a:lnTo>
                  <a:pt x="183934" y="1130817"/>
                </a:lnTo>
                <a:lnTo>
                  <a:pt x="153473" y="1099599"/>
                </a:lnTo>
                <a:lnTo>
                  <a:pt x="125391" y="1066224"/>
                </a:lnTo>
                <a:lnTo>
                  <a:pt x="99845" y="1030881"/>
                </a:lnTo>
                <a:lnTo>
                  <a:pt x="76968" y="993755"/>
                </a:lnTo>
                <a:lnTo>
                  <a:pt x="56881" y="955038"/>
                </a:lnTo>
                <a:lnTo>
                  <a:pt x="39696" y="914949"/>
                </a:lnTo>
                <a:lnTo>
                  <a:pt x="25510" y="873712"/>
                </a:lnTo>
                <a:lnTo>
                  <a:pt x="14395" y="831544"/>
                </a:lnTo>
                <a:lnTo>
                  <a:pt x="6411" y="788664"/>
                </a:lnTo>
                <a:lnTo>
                  <a:pt x="1604" y="745313"/>
                </a:lnTo>
                <a:lnTo>
                  <a:pt x="0" y="701734"/>
                </a:lnTo>
                <a:lnTo>
                  <a:pt x="0" y="592450"/>
                </a:lnTo>
                <a:lnTo>
                  <a:pt x="1604" y="548871"/>
                </a:lnTo>
                <a:lnTo>
                  <a:pt x="6411" y="505519"/>
                </a:lnTo>
                <a:lnTo>
                  <a:pt x="14395" y="462638"/>
                </a:lnTo>
                <a:lnTo>
                  <a:pt x="25510" y="420470"/>
                </a:lnTo>
                <a:lnTo>
                  <a:pt x="39696" y="379233"/>
                </a:lnTo>
                <a:lnTo>
                  <a:pt x="56881" y="339144"/>
                </a:lnTo>
                <a:lnTo>
                  <a:pt x="76968" y="300428"/>
                </a:lnTo>
                <a:lnTo>
                  <a:pt x="99845" y="263302"/>
                </a:lnTo>
                <a:lnTo>
                  <a:pt x="125391" y="227959"/>
                </a:lnTo>
                <a:lnTo>
                  <a:pt x="153473" y="194584"/>
                </a:lnTo>
                <a:lnTo>
                  <a:pt x="183934" y="163366"/>
                </a:lnTo>
                <a:lnTo>
                  <a:pt x="216603" y="134479"/>
                </a:lnTo>
                <a:lnTo>
                  <a:pt x="251308" y="108073"/>
                </a:lnTo>
                <a:lnTo>
                  <a:pt x="287869" y="84288"/>
                </a:lnTo>
                <a:lnTo>
                  <a:pt x="326081" y="63256"/>
                </a:lnTo>
                <a:lnTo>
                  <a:pt x="365729" y="45097"/>
                </a:lnTo>
                <a:lnTo>
                  <a:pt x="406605" y="29903"/>
                </a:lnTo>
                <a:lnTo>
                  <a:pt x="448496" y="17754"/>
                </a:lnTo>
                <a:lnTo>
                  <a:pt x="491167" y="8721"/>
                </a:lnTo>
                <a:lnTo>
                  <a:pt x="534381" y="2852"/>
                </a:lnTo>
                <a:lnTo>
                  <a:pt x="577906" y="178"/>
                </a:lnTo>
                <a:lnTo>
                  <a:pt x="592450" y="0"/>
                </a:lnTo>
                <a:lnTo>
                  <a:pt x="5563675" y="0"/>
                </a:lnTo>
                <a:lnTo>
                  <a:pt x="5607255" y="1604"/>
                </a:lnTo>
                <a:lnTo>
                  <a:pt x="5650606" y="6411"/>
                </a:lnTo>
                <a:lnTo>
                  <a:pt x="5693486" y="14395"/>
                </a:lnTo>
                <a:lnTo>
                  <a:pt x="5735654" y="25510"/>
                </a:lnTo>
                <a:lnTo>
                  <a:pt x="5776891" y="39696"/>
                </a:lnTo>
                <a:lnTo>
                  <a:pt x="5816980" y="56880"/>
                </a:lnTo>
                <a:lnTo>
                  <a:pt x="5855696" y="76968"/>
                </a:lnTo>
                <a:lnTo>
                  <a:pt x="5892822" y="99845"/>
                </a:lnTo>
                <a:lnTo>
                  <a:pt x="5928166" y="125391"/>
                </a:lnTo>
                <a:lnTo>
                  <a:pt x="5961540" y="153473"/>
                </a:lnTo>
                <a:lnTo>
                  <a:pt x="5992758" y="183934"/>
                </a:lnTo>
                <a:lnTo>
                  <a:pt x="6021646" y="216603"/>
                </a:lnTo>
                <a:lnTo>
                  <a:pt x="6048051" y="251308"/>
                </a:lnTo>
                <a:lnTo>
                  <a:pt x="6071836" y="287869"/>
                </a:lnTo>
                <a:lnTo>
                  <a:pt x="6092868" y="326081"/>
                </a:lnTo>
                <a:lnTo>
                  <a:pt x="6111027" y="365728"/>
                </a:lnTo>
                <a:lnTo>
                  <a:pt x="6126222" y="406604"/>
                </a:lnTo>
                <a:lnTo>
                  <a:pt x="6138371" y="448496"/>
                </a:lnTo>
                <a:lnTo>
                  <a:pt x="6147404" y="491167"/>
                </a:lnTo>
                <a:lnTo>
                  <a:pt x="6153149" y="534379"/>
                </a:lnTo>
                <a:lnTo>
                  <a:pt x="6153149" y="759804"/>
                </a:lnTo>
                <a:lnTo>
                  <a:pt x="6151670" y="774260"/>
                </a:lnTo>
                <a:lnTo>
                  <a:pt x="6144742" y="817314"/>
                </a:lnTo>
                <a:lnTo>
                  <a:pt x="6134666" y="859743"/>
                </a:lnTo>
                <a:lnTo>
                  <a:pt x="6121494" y="901324"/>
                </a:lnTo>
                <a:lnTo>
                  <a:pt x="6105297" y="941822"/>
                </a:lnTo>
                <a:lnTo>
                  <a:pt x="6086170" y="981012"/>
                </a:lnTo>
                <a:lnTo>
                  <a:pt x="6064211" y="1018689"/>
                </a:lnTo>
                <a:lnTo>
                  <a:pt x="6039536" y="1054656"/>
                </a:lnTo>
                <a:lnTo>
                  <a:pt x="6012281" y="1088709"/>
                </a:lnTo>
                <a:lnTo>
                  <a:pt x="5982601" y="1120659"/>
                </a:lnTo>
                <a:lnTo>
                  <a:pt x="5950651" y="1150339"/>
                </a:lnTo>
                <a:lnTo>
                  <a:pt x="5916598" y="1177594"/>
                </a:lnTo>
                <a:lnTo>
                  <a:pt x="5880631" y="1202269"/>
                </a:lnTo>
                <a:lnTo>
                  <a:pt x="5842955" y="1224228"/>
                </a:lnTo>
                <a:lnTo>
                  <a:pt x="5803765" y="1243355"/>
                </a:lnTo>
                <a:lnTo>
                  <a:pt x="5763266" y="1259552"/>
                </a:lnTo>
                <a:lnTo>
                  <a:pt x="5721685" y="1272724"/>
                </a:lnTo>
                <a:lnTo>
                  <a:pt x="5679256" y="1282800"/>
                </a:lnTo>
                <a:lnTo>
                  <a:pt x="5636202" y="1289728"/>
                </a:lnTo>
                <a:lnTo>
                  <a:pt x="5607255" y="1292669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1229703" y="3254791"/>
            <a:ext cx="4865370" cy="10769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156210">
              <a:lnSpc>
                <a:spcPts val="2700"/>
              </a:lnSpc>
              <a:spcBef>
                <a:spcPts val="340"/>
              </a:spcBef>
            </a:pPr>
            <a:r>
              <a:rPr dirty="0" sz="2400">
                <a:solidFill>
                  <a:srgbClr val="282020"/>
                </a:solidFill>
                <a:latin typeface="Lucida Sans Unicode"/>
                <a:cs typeface="Lucida Sans Unicode"/>
              </a:rPr>
              <a:t>B.</a:t>
            </a:r>
            <a:r>
              <a:rPr dirty="0" sz="2400" spc="-10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0">
                <a:solidFill>
                  <a:srgbClr val="282020"/>
                </a:solidFill>
                <a:latin typeface="Lucida Sans Unicode"/>
                <a:cs typeface="Lucida Sans Unicode"/>
              </a:rPr>
              <a:t>Zostawienie</a:t>
            </a:r>
            <a:r>
              <a:rPr dirty="0" sz="2400" spc="-10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5">
                <a:solidFill>
                  <a:srgbClr val="282020"/>
                </a:solidFill>
                <a:latin typeface="Lucida Sans Unicode"/>
                <a:cs typeface="Lucida Sans Unicode"/>
              </a:rPr>
              <a:t>młodym</a:t>
            </a:r>
            <a:r>
              <a:rPr dirty="0" sz="2400" spc="-10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Lucida Sans Unicode"/>
                <a:cs typeface="Lucida Sans Unicode"/>
              </a:rPr>
              <a:t>ludziom </a:t>
            </a:r>
            <a:r>
              <a:rPr dirty="0" sz="2400" spc="-90">
                <a:solidFill>
                  <a:srgbClr val="282020"/>
                </a:solidFill>
                <a:latin typeface="Lucida Sans Unicode"/>
                <a:cs typeface="Lucida Sans Unicode"/>
              </a:rPr>
              <a:t>wszystkich</a:t>
            </a:r>
            <a:r>
              <a:rPr dirty="0" sz="2400" spc="-13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5">
                <a:solidFill>
                  <a:srgbClr val="282020"/>
                </a:solidFill>
                <a:latin typeface="Lucida Sans Unicode"/>
                <a:cs typeface="Lucida Sans Unicode"/>
              </a:rPr>
              <a:t>decyzji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282020"/>
                </a:solidFill>
                <a:latin typeface="Lucida Sans Unicode"/>
                <a:cs typeface="Lucida Sans Unicode"/>
              </a:rPr>
              <a:t>do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0">
                <a:solidFill>
                  <a:srgbClr val="282020"/>
                </a:solidFill>
                <a:latin typeface="Lucida Sans Unicode"/>
                <a:cs typeface="Lucida Sans Unicode"/>
              </a:rPr>
              <a:t>podjęcia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0">
                <a:solidFill>
                  <a:srgbClr val="282020"/>
                </a:solidFill>
                <a:latin typeface="Lucida Sans Unicode"/>
                <a:cs typeface="Lucida Sans Unicode"/>
              </a:rPr>
              <a:t>bez</a:t>
            </a:r>
            <a:endParaRPr sz="2400">
              <a:latin typeface="Lucida Sans Unicode"/>
              <a:cs typeface="Lucida Sans Unicode"/>
            </a:endParaRPr>
          </a:p>
          <a:p>
            <a:pPr marL="925194">
              <a:lnSpc>
                <a:spcPts val="2640"/>
              </a:lnSpc>
            </a:pPr>
            <a:r>
              <a:rPr dirty="0" sz="2400" spc="-85">
                <a:solidFill>
                  <a:srgbClr val="282020"/>
                </a:solidFill>
                <a:latin typeface="Lucida Sans Unicode"/>
                <a:cs typeface="Lucida Sans Unicode"/>
              </a:rPr>
              <a:t>jakiejkolwiek</a:t>
            </a:r>
            <a:r>
              <a:rPr dirty="0" sz="2400" spc="-9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Lucida Sans Unicode"/>
                <a:cs typeface="Lucida Sans Unicode"/>
              </a:rPr>
              <a:t>pomocy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375624" y="3426241"/>
            <a:ext cx="5502275" cy="7340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41275">
              <a:lnSpc>
                <a:spcPts val="2700"/>
              </a:lnSpc>
              <a:spcBef>
                <a:spcPts val="340"/>
              </a:spcBef>
            </a:pPr>
            <a:r>
              <a:rPr dirty="0" sz="2400" spc="-140">
                <a:solidFill>
                  <a:srgbClr val="282020"/>
                </a:solidFill>
                <a:latin typeface="Lucida Sans Unicode"/>
                <a:cs typeface="Lucida Sans Unicode"/>
              </a:rPr>
              <a:t>A.</a:t>
            </a:r>
            <a:r>
              <a:rPr dirty="0" sz="2400" spc="-12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30">
                <a:solidFill>
                  <a:srgbClr val="282020"/>
                </a:solidFill>
                <a:latin typeface="Lucida Sans Unicode"/>
                <a:cs typeface="Lucida Sans Unicode"/>
              </a:rPr>
              <a:t>Powiadamianie</a:t>
            </a:r>
            <a:r>
              <a:rPr dirty="0" sz="2400" spc="-114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0">
                <a:solidFill>
                  <a:srgbClr val="282020"/>
                </a:solidFill>
                <a:latin typeface="Lucida Sans Unicode"/>
                <a:cs typeface="Lucida Sans Unicode"/>
              </a:rPr>
              <a:t>innych</a:t>
            </a:r>
            <a:r>
              <a:rPr dirty="0" sz="2400" spc="-12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282020"/>
                </a:solidFill>
                <a:latin typeface="Lucida Sans Unicode"/>
                <a:cs typeface="Lucida Sans Unicode"/>
              </a:rPr>
              <a:t>o</a:t>
            </a:r>
            <a:r>
              <a:rPr dirty="0" sz="2400" spc="-114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85">
                <a:solidFill>
                  <a:srgbClr val="282020"/>
                </a:solidFill>
                <a:latin typeface="Lucida Sans Unicode"/>
                <a:cs typeface="Lucida Sans Unicode"/>
              </a:rPr>
              <a:t>tym,</a:t>
            </a:r>
            <a:r>
              <a:rPr dirty="0" sz="2400" spc="-12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Lucida Sans Unicode"/>
                <a:cs typeface="Lucida Sans Unicode"/>
              </a:rPr>
              <a:t>czego </a:t>
            </a:r>
            <a:r>
              <a:rPr dirty="0" sz="2400" spc="-25">
                <a:solidFill>
                  <a:srgbClr val="282020"/>
                </a:solidFill>
                <a:latin typeface="Lucida Sans Unicode"/>
                <a:cs typeface="Lucida Sans Unicode"/>
              </a:rPr>
              <a:t>młoda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0">
                <a:solidFill>
                  <a:srgbClr val="282020"/>
                </a:solidFill>
                <a:latin typeface="Lucida Sans Unicode"/>
                <a:cs typeface="Lucida Sans Unicode"/>
              </a:rPr>
              <a:t>osoba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0">
                <a:solidFill>
                  <a:srgbClr val="282020"/>
                </a:solidFill>
                <a:latin typeface="Lucida Sans Unicode"/>
                <a:cs typeface="Lucida Sans Unicode"/>
              </a:rPr>
              <a:t>pragnie</a:t>
            </a:r>
            <a:r>
              <a:rPr dirty="0" sz="2400" spc="-12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282020"/>
                </a:solidFill>
                <a:latin typeface="Lucida Sans Unicode"/>
                <a:cs typeface="Lucida Sans Unicode"/>
              </a:rPr>
              <a:t>w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0">
                <a:solidFill>
                  <a:srgbClr val="282020"/>
                </a:solidFill>
                <a:latin typeface="Lucida Sans Unicode"/>
                <a:cs typeface="Lucida Sans Unicode"/>
              </a:rPr>
              <a:t>swoim</a:t>
            </a:r>
            <a:r>
              <a:rPr dirty="0" sz="2400" spc="-12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35">
                <a:solidFill>
                  <a:srgbClr val="282020"/>
                </a:solidFill>
                <a:latin typeface="Lucida Sans Unicode"/>
                <a:cs typeface="Lucida Sans Unicode"/>
              </a:rPr>
              <a:t>imieniu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661656" y="6473087"/>
            <a:ext cx="6001385" cy="7340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508000" marR="5080" indent="-495934">
              <a:lnSpc>
                <a:spcPts val="2700"/>
              </a:lnSpc>
              <a:spcBef>
                <a:spcPts val="340"/>
              </a:spcBef>
            </a:pPr>
            <a:r>
              <a:rPr dirty="0" sz="2400" spc="-95">
                <a:solidFill>
                  <a:srgbClr val="282020"/>
                </a:solidFill>
                <a:latin typeface="Lucida Sans Unicode"/>
                <a:cs typeface="Lucida Sans Unicode"/>
              </a:rPr>
              <a:t>D.</a:t>
            </a:r>
            <a:r>
              <a:rPr dirty="0" sz="2400" spc="-13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0">
                <a:solidFill>
                  <a:srgbClr val="282020"/>
                </a:solidFill>
                <a:latin typeface="Lucida Sans Unicode"/>
                <a:cs typeface="Lucida Sans Unicode"/>
              </a:rPr>
              <a:t>Staraj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0">
                <a:solidFill>
                  <a:srgbClr val="282020"/>
                </a:solidFill>
                <a:latin typeface="Lucida Sans Unicode"/>
                <a:cs typeface="Lucida Sans Unicode"/>
              </a:rPr>
              <a:t>się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5">
                <a:solidFill>
                  <a:srgbClr val="282020"/>
                </a:solidFill>
                <a:latin typeface="Lucida Sans Unicode"/>
                <a:cs typeface="Lucida Sans Unicode"/>
              </a:rPr>
              <a:t>unikać</a:t>
            </a:r>
            <a:r>
              <a:rPr dirty="0" sz="2400" spc="-13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30">
                <a:solidFill>
                  <a:srgbClr val="282020"/>
                </a:solidFill>
                <a:latin typeface="Lucida Sans Unicode"/>
                <a:cs typeface="Lucida Sans Unicode"/>
              </a:rPr>
              <a:t>podejmowania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5">
                <a:solidFill>
                  <a:srgbClr val="282020"/>
                </a:solidFill>
                <a:latin typeface="Lucida Sans Unicode"/>
                <a:cs typeface="Lucida Sans Unicode"/>
              </a:rPr>
              <a:t>decyzji, </a:t>
            </a:r>
            <a:r>
              <a:rPr dirty="0" sz="2400" spc="-90">
                <a:solidFill>
                  <a:srgbClr val="282020"/>
                </a:solidFill>
                <a:latin typeface="Lucida Sans Unicode"/>
                <a:cs typeface="Lucida Sans Unicode"/>
              </a:rPr>
              <a:t>żeby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85">
                <a:solidFill>
                  <a:srgbClr val="282020"/>
                </a:solidFill>
                <a:latin typeface="Lucida Sans Unicode"/>
                <a:cs typeface="Lucida Sans Unicode"/>
              </a:rPr>
              <a:t>nikt</a:t>
            </a:r>
            <a:r>
              <a:rPr dirty="0" sz="2400" spc="-12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35">
                <a:solidFill>
                  <a:srgbClr val="282020"/>
                </a:solidFill>
                <a:latin typeface="Lucida Sans Unicode"/>
                <a:cs typeface="Lucida Sans Unicode"/>
              </a:rPr>
              <a:t>nie</a:t>
            </a:r>
            <a:r>
              <a:rPr dirty="0" sz="2400" spc="-12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14">
                <a:solidFill>
                  <a:srgbClr val="282020"/>
                </a:solidFill>
                <a:latin typeface="Lucida Sans Unicode"/>
                <a:cs typeface="Lucida Sans Unicode"/>
              </a:rPr>
              <a:t>czuł</a:t>
            </a:r>
            <a:r>
              <a:rPr dirty="0" sz="2400" spc="-12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0">
                <a:solidFill>
                  <a:srgbClr val="282020"/>
                </a:solidFill>
                <a:latin typeface="Lucida Sans Unicode"/>
                <a:cs typeface="Lucida Sans Unicode"/>
              </a:rPr>
              <a:t>się</a:t>
            </a:r>
            <a:r>
              <a:rPr dirty="0" sz="2400" spc="-12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Lucida Sans Unicode"/>
                <a:cs typeface="Lucida Sans Unicode"/>
              </a:rPr>
              <a:t>zestresowany.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301519" y="6232463"/>
            <a:ext cx="5534025" cy="14198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886460" marR="394335" indent="-484505">
              <a:lnSpc>
                <a:spcPts val="2700"/>
              </a:lnSpc>
              <a:spcBef>
                <a:spcPts val="340"/>
              </a:spcBef>
            </a:pPr>
            <a:r>
              <a:rPr dirty="0" sz="2400" spc="-155">
                <a:solidFill>
                  <a:srgbClr val="282020"/>
                </a:solidFill>
                <a:latin typeface="Lucida Sans Unicode"/>
                <a:cs typeface="Lucida Sans Unicode"/>
              </a:rPr>
              <a:t>C.</a:t>
            </a:r>
            <a:r>
              <a:rPr dirty="0" sz="2400" spc="-10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30">
                <a:solidFill>
                  <a:srgbClr val="282020"/>
                </a:solidFill>
                <a:latin typeface="Lucida Sans Unicode"/>
                <a:cs typeface="Lucida Sans Unicode"/>
              </a:rPr>
              <a:t>Pomaganie</a:t>
            </a:r>
            <a:r>
              <a:rPr dirty="0" sz="2400" spc="-10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5">
                <a:solidFill>
                  <a:srgbClr val="282020"/>
                </a:solidFill>
                <a:latin typeface="Lucida Sans Unicode"/>
                <a:cs typeface="Lucida Sans Unicode"/>
              </a:rPr>
              <a:t>młodym</a:t>
            </a:r>
            <a:r>
              <a:rPr dirty="0" sz="2400" spc="-10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0">
                <a:solidFill>
                  <a:srgbClr val="282020"/>
                </a:solidFill>
                <a:latin typeface="Lucida Sans Unicode"/>
                <a:cs typeface="Lucida Sans Unicode"/>
              </a:rPr>
              <a:t>ludziom</a:t>
            </a:r>
            <a:r>
              <a:rPr dirty="0" sz="2400" spc="-10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0">
                <a:solidFill>
                  <a:srgbClr val="282020"/>
                </a:solidFill>
                <a:latin typeface="Lucida Sans Unicode"/>
                <a:cs typeface="Lucida Sans Unicode"/>
              </a:rPr>
              <a:t>w </a:t>
            </a:r>
            <a:r>
              <a:rPr dirty="0" sz="2400" spc="-55">
                <a:solidFill>
                  <a:srgbClr val="282020"/>
                </a:solidFill>
                <a:latin typeface="Lucida Sans Unicode"/>
                <a:cs typeface="Lucida Sans Unicode"/>
              </a:rPr>
              <a:t>wyrażaniu</a:t>
            </a:r>
            <a:r>
              <a:rPr dirty="0" sz="2400" spc="-11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0">
                <a:solidFill>
                  <a:srgbClr val="282020"/>
                </a:solidFill>
                <a:latin typeface="Lucida Sans Unicode"/>
                <a:cs typeface="Lucida Sans Unicode"/>
              </a:rPr>
              <a:t>swoich</a:t>
            </a:r>
            <a:r>
              <a:rPr dirty="0" sz="2400" spc="-10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Lucida Sans Unicode"/>
                <a:cs typeface="Lucida Sans Unicode"/>
              </a:rPr>
              <a:t>potrzeb,</a:t>
            </a:r>
            <a:endParaRPr sz="2400">
              <a:latin typeface="Lucida Sans Unicode"/>
              <a:cs typeface="Lucida Sans Unicode"/>
            </a:endParaRPr>
          </a:p>
          <a:p>
            <a:pPr marL="2384425" marR="5080" indent="-2372360">
              <a:lnSpc>
                <a:spcPts val="2700"/>
              </a:lnSpc>
            </a:pPr>
            <a:r>
              <a:rPr dirty="0" sz="2400" spc="-45">
                <a:solidFill>
                  <a:srgbClr val="282020"/>
                </a:solidFill>
                <a:latin typeface="Lucida Sans Unicode"/>
                <a:cs typeface="Lucida Sans Unicode"/>
              </a:rPr>
              <a:t>podejmowaniu</a:t>
            </a:r>
            <a:r>
              <a:rPr dirty="0" sz="2400" spc="-12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5">
                <a:solidFill>
                  <a:srgbClr val="282020"/>
                </a:solidFill>
                <a:latin typeface="Lucida Sans Unicode"/>
                <a:cs typeface="Lucida Sans Unicode"/>
              </a:rPr>
              <a:t>decyzji</a:t>
            </a:r>
            <a:r>
              <a:rPr dirty="0" sz="2400" spc="-114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0">
                <a:solidFill>
                  <a:srgbClr val="282020"/>
                </a:solidFill>
                <a:latin typeface="Lucida Sans Unicode"/>
                <a:cs typeface="Lucida Sans Unicode"/>
              </a:rPr>
              <a:t>i</a:t>
            </a:r>
            <a:r>
              <a:rPr dirty="0" sz="2400" spc="-12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282020"/>
                </a:solidFill>
                <a:latin typeface="Lucida Sans Unicode"/>
                <a:cs typeface="Lucida Sans Unicode"/>
              </a:rPr>
              <a:t>opowiadaniu</a:t>
            </a:r>
            <a:r>
              <a:rPr dirty="0" sz="2400" spc="-114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0">
                <a:solidFill>
                  <a:srgbClr val="282020"/>
                </a:solidFill>
                <a:latin typeface="Lucida Sans Unicode"/>
                <a:cs typeface="Lucida Sans Unicode"/>
              </a:rPr>
              <a:t>o </a:t>
            </a:r>
            <a:r>
              <a:rPr dirty="0" sz="2400" spc="-10">
                <a:solidFill>
                  <a:srgbClr val="282020"/>
                </a:solidFill>
                <a:latin typeface="Lucida Sans Unicode"/>
                <a:cs typeface="Lucida Sans Unicode"/>
              </a:rPr>
              <a:t>sobie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8850" y="435316"/>
            <a:ext cx="1016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>
                <a:solidFill>
                  <a:srgbClr val="282020"/>
                </a:solidFill>
                <a:latin typeface="Arial Black"/>
                <a:cs typeface="Arial Black"/>
              </a:rPr>
              <a:t>7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1169" y="8280959"/>
            <a:ext cx="1614487" cy="1614487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-1" y="-1"/>
            <a:ext cx="18288000" cy="2971800"/>
          </a:xfrm>
          <a:custGeom>
            <a:avLst/>
            <a:gdLst/>
            <a:ahLst/>
            <a:cxnLst/>
            <a:rect l="l" t="t" r="r" b="b"/>
            <a:pathLst>
              <a:path w="18288000" h="2971800">
                <a:moveTo>
                  <a:pt x="17651574" y="1879599"/>
                </a:moveTo>
                <a:lnTo>
                  <a:pt x="95534" y="1879599"/>
                </a:lnTo>
                <a:lnTo>
                  <a:pt x="0" y="18541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701799"/>
                </a:lnTo>
                <a:lnTo>
                  <a:pt x="18233150" y="1714499"/>
                </a:lnTo>
                <a:lnTo>
                  <a:pt x="18184789" y="1739899"/>
                </a:lnTo>
                <a:lnTo>
                  <a:pt x="17651574" y="1879599"/>
                </a:lnTo>
                <a:close/>
              </a:path>
              <a:path w="18288000" h="2971800">
                <a:moveTo>
                  <a:pt x="16969900" y="2044699"/>
                </a:moveTo>
                <a:lnTo>
                  <a:pt x="777209" y="2044699"/>
                </a:lnTo>
                <a:lnTo>
                  <a:pt x="144120" y="1879599"/>
                </a:lnTo>
                <a:lnTo>
                  <a:pt x="17602988" y="1879599"/>
                </a:lnTo>
                <a:lnTo>
                  <a:pt x="16969900" y="2044699"/>
                </a:lnTo>
                <a:close/>
              </a:path>
              <a:path w="18288000" h="2971800">
                <a:moveTo>
                  <a:pt x="16579013" y="2133599"/>
                </a:moveTo>
                <a:lnTo>
                  <a:pt x="1168095" y="2133599"/>
                </a:lnTo>
                <a:lnTo>
                  <a:pt x="826015" y="2044699"/>
                </a:lnTo>
                <a:lnTo>
                  <a:pt x="16921093" y="2044699"/>
                </a:lnTo>
                <a:lnTo>
                  <a:pt x="16579013" y="2133599"/>
                </a:lnTo>
                <a:close/>
              </a:path>
              <a:path w="18288000" h="2971800">
                <a:moveTo>
                  <a:pt x="16285201" y="2197099"/>
                </a:moveTo>
                <a:lnTo>
                  <a:pt x="1461906" y="2197099"/>
                </a:lnTo>
                <a:lnTo>
                  <a:pt x="1217025" y="2133599"/>
                </a:lnTo>
                <a:lnTo>
                  <a:pt x="16530083" y="2133599"/>
                </a:lnTo>
                <a:lnTo>
                  <a:pt x="16285201" y="2197099"/>
                </a:lnTo>
                <a:close/>
              </a:path>
              <a:path w="18288000" h="2971800">
                <a:moveTo>
                  <a:pt x="16039934" y="2247899"/>
                </a:moveTo>
                <a:lnTo>
                  <a:pt x="1707172" y="2247899"/>
                </a:lnTo>
                <a:lnTo>
                  <a:pt x="1510929" y="2197099"/>
                </a:lnTo>
                <a:lnTo>
                  <a:pt x="16236178" y="2197099"/>
                </a:lnTo>
                <a:lnTo>
                  <a:pt x="16039934" y="2247899"/>
                </a:lnTo>
                <a:close/>
              </a:path>
              <a:path w="18288000" h="2971800">
                <a:moveTo>
                  <a:pt x="15843443" y="2285999"/>
                </a:moveTo>
                <a:lnTo>
                  <a:pt x="1903662" y="2285999"/>
                </a:lnTo>
                <a:lnTo>
                  <a:pt x="1756272" y="2247899"/>
                </a:lnTo>
                <a:lnTo>
                  <a:pt x="15990834" y="2247899"/>
                </a:lnTo>
                <a:lnTo>
                  <a:pt x="15843443" y="2285999"/>
                </a:lnTo>
                <a:close/>
              </a:path>
              <a:path w="18288000" h="2971800">
                <a:moveTo>
                  <a:pt x="15646733" y="2324099"/>
                </a:moveTo>
                <a:lnTo>
                  <a:pt x="2100372" y="2324099"/>
                </a:lnTo>
                <a:lnTo>
                  <a:pt x="1952822" y="2285999"/>
                </a:lnTo>
                <a:lnTo>
                  <a:pt x="15794284" y="2285999"/>
                </a:lnTo>
                <a:lnTo>
                  <a:pt x="15646733" y="2324099"/>
                </a:lnTo>
                <a:close/>
              </a:path>
              <a:path w="18288000" h="2971800">
                <a:moveTo>
                  <a:pt x="15449832" y="2362199"/>
                </a:moveTo>
                <a:lnTo>
                  <a:pt x="2297274" y="2362199"/>
                </a:lnTo>
                <a:lnTo>
                  <a:pt x="2149579" y="2324099"/>
                </a:lnTo>
                <a:lnTo>
                  <a:pt x="15597526" y="2324099"/>
                </a:lnTo>
                <a:lnTo>
                  <a:pt x="15449832" y="2362199"/>
                </a:lnTo>
                <a:close/>
              </a:path>
              <a:path w="18288000" h="2971800">
                <a:moveTo>
                  <a:pt x="15252738" y="2400299"/>
                </a:moveTo>
                <a:lnTo>
                  <a:pt x="2494368" y="2400299"/>
                </a:lnTo>
                <a:lnTo>
                  <a:pt x="2346529" y="2362199"/>
                </a:lnTo>
                <a:lnTo>
                  <a:pt x="15400576" y="2362199"/>
                </a:lnTo>
                <a:lnTo>
                  <a:pt x="15252738" y="2400299"/>
                </a:lnTo>
                <a:close/>
              </a:path>
              <a:path w="18288000" h="2971800">
                <a:moveTo>
                  <a:pt x="15104791" y="2425699"/>
                </a:moveTo>
                <a:lnTo>
                  <a:pt x="2642315" y="2425699"/>
                </a:lnTo>
                <a:lnTo>
                  <a:pt x="2543672" y="2400299"/>
                </a:lnTo>
                <a:lnTo>
                  <a:pt x="15203434" y="2400299"/>
                </a:lnTo>
                <a:lnTo>
                  <a:pt x="15104791" y="2425699"/>
                </a:lnTo>
                <a:close/>
              </a:path>
              <a:path w="18288000" h="2971800">
                <a:moveTo>
                  <a:pt x="14956736" y="2451099"/>
                </a:moveTo>
                <a:lnTo>
                  <a:pt x="2790370" y="2451099"/>
                </a:lnTo>
                <a:lnTo>
                  <a:pt x="2691655" y="2425699"/>
                </a:lnTo>
                <a:lnTo>
                  <a:pt x="15055451" y="2425699"/>
                </a:lnTo>
                <a:lnTo>
                  <a:pt x="14956736" y="2451099"/>
                </a:lnTo>
                <a:close/>
              </a:path>
              <a:path w="18288000" h="2971800">
                <a:moveTo>
                  <a:pt x="14808573" y="2476499"/>
                </a:moveTo>
                <a:lnTo>
                  <a:pt x="2938533" y="2476499"/>
                </a:lnTo>
                <a:lnTo>
                  <a:pt x="2839746" y="2451099"/>
                </a:lnTo>
                <a:lnTo>
                  <a:pt x="14907360" y="2451099"/>
                </a:lnTo>
                <a:lnTo>
                  <a:pt x="14808573" y="2476499"/>
                </a:lnTo>
                <a:close/>
              </a:path>
              <a:path w="18288000" h="2971800">
                <a:moveTo>
                  <a:pt x="14660302" y="2501899"/>
                </a:moveTo>
                <a:lnTo>
                  <a:pt x="3086805" y="2501899"/>
                </a:lnTo>
                <a:lnTo>
                  <a:pt x="2987945" y="2476499"/>
                </a:lnTo>
                <a:lnTo>
                  <a:pt x="14759161" y="2476499"/>
                </a:lnTo>
                <a:lnTo>
                  <a:pt x="14660302" y="2501899"/>
                </a:lnTo>
                <a:close/>
              </a:path>
              <a:path w="18288000" h="2971800">
                <a:moveTo>
                  <a:pt x="14561394" y="2514599"/>
                </a:moveTo>
                <a:lnTo>
                  <a:pt x="3185712" y="2514599"/>
                </a:lnTo>
                <a:lnTo>
                  <a:pt x="3136253" y="2501899"/>
                </a:lnTo>
                <a:lnTo>
                  <a:pt x="14610854" y="2501899"/>
                </a:lnTo>
                <a:lnTo>
                  <a:pt x="14561394" y="2514599"/>
                </a:lnTo>
                <a:close/>
              </a:path>
              <a:path w="18288000" h="2971800">
                <a:moveTo>
                  <a:pt x="14412943" y="2539999"/>
                </a:moveTo>
                <a:lnTo>
                  <a:pt x="3334164" y="2539999"/>
                </a:lnTo>
                <a:lnTo>
                  <a:pt x="3235184" y="2514599"/>
                </a:lnTo>
                <a:lnTo>
                  <a:pt x="14511923" y="2514599"/>
                </a:lnTo>
                <a:lnTo>
                  <a:pt x="14412943" y="2539999"/>
                </a:lnTo>
                <a:close/>
              </a:path>
              <a:path w="18288000" h="2971800">
                <a:moveTo>
                  <a:pt x="14264384" y="2565399"/>
                </a:moveTo>
                <a:lnTo>
                  <a:pt x="3482724" y="2565399"/>
                </a:lnTo>
                <a:lnTo>
                  <a:pt x="3383672" y="2539999"/>
                </a:lnTo>
                <a:lnTo>
                  <a:pt x="14363435" y="2539999"/>
                </a:lnTo>
                <a:lnTo>
                  <a:pt x="14264384" y="2565399"/>
                </a:lnTo>
                <a:close/>
              </a:path>
              <a:path w="18288000" h="2971800">
                <a:moveTo>
                  <a:pt x="14165284" y="2578099"/>
                </a:moveTo>
                <a:lnTo>
                  <a:pt x="3581824" y="2578099"/>
                </a:lnTo>
                <a:lnTo>
                  <a:pt x="3532268" y="2565399"/>
                </a:lnTo>
                <a:lnTo>
                  <a:pt x="14214840" y="2565399"/>
                </a:lnTo>
                <a:lnTo>
                  <a:pt x="14165284" y="2578099"/>
                </a:lnTo>
                <a:close/>
              </a:path>
              <a:path w="18288000" h="2971800">
                <a:moveTo>
                  <a:pt x="14066138" y="2590799"/>
                </a:moveTo>
                <a:lnTo>
                  <a:pt x="3680971" y="2590799"/>
                </a:lnTo>
                <a:lnTo>
                  <a:pt x="3631392" y="2578099"/>
                </a:lnTo>
                <a:lnTo>
                  <a:pt x="14115716" y="2578099"/>
                </a:lnTo>
                <a:lnTo>
                  <a:pt x="14066138" y="2590799"/>
                </a:lnTo>
                <a:close/>
              </a:path>
              <a:path w="18288000" h="2971800">
                <a:moveTo>
                  <a:pt x="13917352" y="2616199"/>
                </a:moveTo>
                <a:lnTo>
                  <a:pt x="3829757" y="2616199"/>
                </a:lnTo>
                <a:lnTo>
                  <a:pt x="3730557" y="2590799"/>
                </a:lnTo>
                <a:lnTo>
                  <a:pt x="14016551" y="2590799"/>
                </a:lnTo>
                <a:lnTo>
                  <a:pt x="13917352" y="2616199"/>
                </a:lnTo>
                <a:close/>
              </a:path>
              <a:path w="18288000" h="2971800">
                <a:moveTo>
                  <a:pt x="13818118" y="2628899"/>
                </a:moveTo>
                <a:lnTo>
                  <a:pt x="3928991" y="2628899"/>
                </a:lnTo>
                <a:lnTo>
                  <a:pt x="3879370" y="2616199"/>
                </a:lnTo>
                <a:lnTo>
                  <a:pt x="13867739" y="2616199"/>
                </a:lnTo>
                <a:lnTo>
                  <a:pt x="13818118" y="2628899"/>
                </a:lnTo>
                <a:close/>
              </a:path>
              <a:path w="18288000" h="2971800">
                <a:moveTo>
                  <a:pt x="13718850" y="2641599"/>
                </a:moveTo>
                <a:lnTo>
                  <a:pt x="4028259" y="2641599"/>
                </a:lnTo>
                <a:lnTo>
                  <a:pt x="3978621" y="2628899"/>
                </a:lnTo>
                <a:lnTo>
                  <a:pt x="13768488" y="2628899"/>
                </a:lnTo>
                <a:lnTo>
                  <a:pt x="13718850" y="2641599"/>
                </a:lnTo>
                <a:close/>
              </a:path>
              <a:path w="18288000" h="2971800">
                <a:moveTo>
                  <a:pt x="13619547" y="2654299"/>
                </a:moveTo>
                <a:lnTo>
                  <a:pt x="4127562" y="2654299"/>
                </a:lnTo>
                <a:lnTo>
                  <a:pt x="4077906" y="2641599"/>
                </a:lnTo>
                <a:lnTo>
                  <a:pt x="13669203" y="2641599"/>
                </a:lnTo>
                <a:lnTo>
                  <a:pt x="13619547" y="2654299"/>
                </a:lnTo>
                <a:close/>
              </a:path>
              <a:path w="18288000" h="2971800">
                <a:moveTo>
                  <a:pt x="13520210" y="2666999"/>
                </a:moveTo>
                <a:lnTo>
                  <a:pt x="4226899" y="2666999"/>
                </a:lnTo>
                <a:lnTo>
                  <a:pt x="4177226" y="2654299"/>
                </a:lnTo>
                <a:lnTo>
                  <a:pt x="13569883" y="2654299"/>
                </a:lnTo>
                <a:lnTo>
                  <a:pt x="13520210" y="2666999"/>
                </a:lnTo>
                <a:close/>
              </a:path>
              <a:path w="18288000" h="2971800">
                <a:moveTo>
                  <a:pt x="13420839" y="2679699"/>
                </a:moveTo>
                <a:lnTo>
                  <a:pt x="4326271" y="2679699"/>
                </a:lnTo>
                <a:lnTo>
                  <a:pt x="4276581" y="2666999"/>
                </a:lnTo>
                <a:lnTo>
                  <a:pt x="13470529" y="2666999"/>
                </a:lnTo>
                <a:lnTo>
                  <a:pt x="13420839" y="2679699"/>
                </a:lnTo>
                <a:close/>
              </a:path>
              <a:path w="18288000" h="2971800">
                <a:moveTo>
                  <a:pt x="13321433" y="2692399"/>
                </a:moveTo>
                <a:lnTo>
                  <a:pt x="4425677" y="2692399"/>
                </a:lnTo>
                <a:lnTo>
                  <a:pt x="4375969" y="2679699"/>
                </a:lnTo>
                <a:lnTo>
                  <a:pt x="13371140" y="2679699"/>
                </a:lnTo>
                <a:lnTo>
                  <a:pt x="13321433" y="2692399"/>
                </a:lnTo>
                <a:close/>
              </a:path>
              <a:path w="18288000" h="2971800">
                <a:moveTo>
                  <a:pt x="13221993" y="2705099"/>
                </a:moveTo>
                <a:lnTo>
                  <a:pt x="4525117" y="2705099"/>
                </a:lnTo>
                <a:lnTo>
                  <a:pt x="4475393" y="2692399"/>
                </a:lnTo>
                <a:lnTo>
                  <a:pt x="13271717" y="2692399"/>
                </a:lnTo>
                <a:lnTo>
                  <a:pt x="13221993" y="2705099"/>
                </a:lnTo>
                <a:close/>
              </a:path>
              <a:path w="18288000" h="2971800">
                <a:moveTo>
                  <a:pt x="13122518" y="2717799"/>
                </a:moveTo>
                <a:lnTo>
                  <a:pt x="4624592" y="2717799"/>
                </a:lnTo>
                <a:lnTo>
                  <a:pt x="4574850" y="2705099"/>
                </a:lnTo>
                <a:lnTo>
                  <a:pt x="13172260" y="2705099"/>
                </a:lnTo>
                <a:lnTo>
                  <a:pt x="13122518" y="2717799"/>
                </a:lnTo>
                <a:close/>
              </a:path>
              <a:path w="18288000" h="2971800">
                <a:moveTo>
                  <a:pt x="13023009" y="2730499"/>
                </a:moveTo>
                <a:lnTo>
                  <a:pt x="4724101" y="2730499"/>
                </a:lnTo>
                <a:lnTo>
                  <a:pt x="4674342" y="2717799"/>
                </a:lnTo>
                <a:lnTo>
                  <a:pt x="13072768" y="2717799"/>
                </a:lnTo>
                <a:lnTo>
                  <a:pt x="13023009" y="2730499"/>
                </a:lnTo>
                <a:close/>
              </a:path>
              <a:path w="18288000" h="2971800">
                <a:moveTo>
                  <a:pt x="12923466" y="2743199"/>
                </a:moveTo>
                <a:lnTo>
                  <a:pt x="4823645" y="2743199"/>
                </a:lnTo>
                <a:lnTo>
                  <a:pt x="4773869" y="2730499"/>
                </a:lnTo>
                <a:lnTo>
                  <a:pt x="12973242" y="2730499"/>
                </a:lnTo>
                <a:lnTo>
                  <a:pt x="12923466" y="2743199"/>
                </a:lnTo>
                <a:close/>
              </a:path>
              <a:path w="18288000" h="2971800">
                <a:moveTo>
                  <a:pt x="12774086" y="2755899"/>
                </a:moveTo>
                <a:lnTo>
                  <a:pt x="4973025" y="2755899"/>
                </a:lnTo>
                <a:lnTo>
                  <a:pt x="4923223" y="2743199"/>
                </a:lnTo>
                <a:lnTo>
                  <a:pt x="12823888" y="2743199"/>
                </a:lnTo>
                <a:lnTo>
                  <a:pt x="12774086" y="2755899"/>
                </a:lnTo>
                <a:close/>
              </a:path>
              <a:path w="18288000" h="2971800">
                <a:moveTo>
                  <a:pt x="12674457" y="2768599"/>
                </a:moveTo>
                <a:lnTo>
                  <a:pt x="5072655" y="2768599"/>
                </a:lnTo>
                <a:lnTo>
                  <a:pt x="5022836" y="2755899"/>
                </a:lnTo>
                <a:lnTo>
                  <a:pt x="12724276" y="2755899"/>
                </a:lnTo>
                <a:lnTo>
                  <a:pt x="12674457" y="2768599"/>
                </a:lnTo>
                <a:close/>
              </a:path>
              <a:path w="18288000" h="2971800">
                <a:moveTo>
                  <a:pt x="12574793" y="2781299"/>
                </a:moveTo>
                <a:lnTo>
                  <a:pt x="5172320" y="2781299"/>
                </a:lnTo>
                <a:lnTo>
                  <a:pt x="5122483" y="2768599"/>
                </a:lnTo>
                <a:lnTo>
                  <a:pt x="12624629" y="2768599"/>
                </a:lnTo>
                <a:lnTo>
                  <a:pt x="12574793" y="2781299"/>
                </a:lnTo>
                <a:close/>
              </a:path>
              <a:path w="18288000" h="2971800">
                <a:moveTo>
                  <a:pt x="12425232" y="2793999"/>
                </a:moveTo>
                <a:lnTo>
                  <a:pt x="5321881" y="2793999"/>
                </a:lnTo>
                <a:lnTo>
                  <a:pt x="5272018" y="2781299"/>
                </a:lnTo>
                <a:lnTo>
                  <a:pt x="12475095" y="2781299"/>
                </a:lnTo>
                <a:lnTo>
                  <a:pt x="12425232" y="2793999"/>
                </a:lnTo>
                <a:close/>
              </a:path>
              <a:path w="18288000" h="2971800">
                <a:moveTo>
                  <a:pt x="12325484" y="2806699"/>
                </a:moveTo>
                <a:lnTo>
                  <a:pt x="5421629" y="2806699"/>
                </a:lnTo>
                <a:lnTo>
                  <a:pt x="5371752" y="2793999"/>
                </a:lnTo>
                <a:lnTo>
                  <a:pt x="12375362" y="2793999"/>
                </a:lnTo>
                <a:lnTo>
                  <a:pt x="12325484" y="2806699"/>
                </a:lnTo>
                <a:close/>
              </a:path>
              <a:path w="18288000" h="2971800">
                <a:moveTo>
                  <a:pt x="12175820" y="2819399"/>
                </a:moveTo>
                <a:lnTo>
                  <a:pt x="5571293" y="2819399"/>
                </a:lnTo>
                <a:lnTo>
                  <a:pt x="5521400" y="2806699"/>
                </a:lnTo>
                <a:lnTo>
                  <a:pt x="12225713" y="2806699"/>
                </a:lnTo>
                <a:lnTo>
                  <a:pt x="12175820" y="2819399"/>
                </a:lnTo>
                <a:close/>
              </a:path>
              <a:path w="18288000" h="2971800">
                <a:moveTo>
                  <a:pt x="12026110" y="2832099"/>
                </a:moveTo>
                <a:lnTo>
                  <a:pt x="5721004" y="2832099"/>
                </a:lnTo>
                <a:lnTo>
                  <a:pt x="5671095" y="2819399"/>
                </a:lnTo>
                <a:lnTo>
                  <a:pt x="12076019" y="2819399"/>
                </a:lnTo>
                <a:lnTo>
                  <a:pt x="12026110" y="2832099"/>
                </a:lnTo>
                <a:close/>
              </a:path>
              <a:path w="18288000" h="2971800">
                <a:moveTo>
                  <a:pt x="11876353" y="2844799"/>
                </a:moveTo>
                <a:lnTo>
                  <a:pt x="5870760" y="2844799"/>
                </a:lnTo>
                <a:lnTo>
                  <a:pt x="5820836" y="2832099"/>
                </a:lnTo>
                <a:lnTo>
                  <a:pt x="11926277" y="2832099"/>
                </a:lnTo>
                <a:lnTo>
                  <a:pt x="11876353" y="2844799"/>
                </a:lnTo>
                <a:close/>
              </a:path>
              <a:path w="18288000" h="2971800">
                <a:moveTo>
                  <a:pt x="11726550" y="2857499"/>
                </a:moveTo>
                <a:lnTo>
                  <a:pt x="6020564" y="2857499"/>
                </a:lnTo>
                <a:lnTo>
                  <a:pt x="5970624" y="2844799"/>
                </a:lnTo>
                <a:lnTo>
                  <a:pt x="11776490" y="2844799"/>
                </a:lnTo>
                <a:lnTo>
                  <a:pt x="11726550" y="2857499"/>
                </a:lnTo>
                <a:close/>
              </a:path>
              <a:path w="18288000" h="2971800">
                <a:moveTo>
                  <a:pt x="11576700" y="2870199"/>
                </a:moveTo>
                <a:lnTo>
                  <a:pt x="6170413" y="2870199"/>
                </a:lnTo>
                <a:lnTo>
                  <a:pt x="6120458" y="2857499"/>
                </a:lnTo>
                <a:lnTo>
                  <a:pt x="11626655" y="2857499"/>
                </a:lnTo>
                <a:lnTo>
                  <a:pt x="11576700" y="2870199"/>
                </a:lnTo>
                <a:close/>
              </a:path>
              <a:path w="18288000" h="2971800">
                <a:moveTo>
                  <a:pt x="11426804" y="2882899"/>
                </a:moveTo>
                <a:lnTo>
                  <a:pt x="6320310" y="2882899"/>
                </a:lnTo>
                <a:lnTo>
                  <a:pt x="6270339" y="2870199"/>
                </a:lnTo>
                <a:lnTo>
                  <a:pt x="11476774" y="2870199"/>
                </a:lnTo>
                <a:lnTo>
                  <a:pt x="11426804" y="2882899"/>
                </a:lnTo>
                <a:close/>
              </a:path>
              <a:path w="18288000" h="2971800">
                <a:moveTo>
                  <a:pt x="11226870" y="2895599"/>
                </a:moveTo>
                <a:lnTo>
                  <a:pt x="6520244" y="2895599"/>
                </a:lnTo>
                <a:lnTo>
                  <a:pt x="6470253" y="2882899"/>
                </a:lnTo>
                <a:lnTo>
                  <a:pt x="11276861" y="2882899"/>
                </a:lnTo>
                <a:lnTo>
                  <a:pt x="11226870" y="2895599"/>
                </a:lnTo>
                <a:close/>
              </a:path>
              <a:path w="18288000" h="2971800">
                <a:moveTo>
                  <a:pt x="11026853" y="2908299"/>
                </a:moveTo>
                <a:lnTo>
                  <a:pt x="6720261" y="2908299"/>
                </a:lnTo>
                <a:lnTo>
                  <a:pt x="6670249" y="2895599"/>
                </a:lnTo>
                <a:lnTo>
                  <a:pt x="11076865" y="2895599"/>
                </a:lnTo>
                <a:lnTo>
                  <a:pt x="11026853" y="2908299"/>
                </a:lnTo>
                <a:close/>
              </a:path>
              <a:path w="18288000" h="2971800">
                <a:moveTo>
                  <a:pt x="10826753" y="2920999"/>
                </a:moveTo>
                <a:lnTo>
                  <a:pt x="6920361" y="2920999"/>
                </a:lnTo>
                <a:lnTo>
                  <a:pt x="6870328" y="2908299"/>
                </a:lnTo>
                <a:lnTo>
                  <a:pt x="10876785" y="2908299"/>
                </a:lnTo>
                <a:lnTo>
                  <a:pt x="10826753" y="2920999"/>
                </a:lnTo>
                <a:close/>
              </a:path>
              <a:path w="18288000" h="2971800">
                <a:moveTo>
                  <a:pt x="10576513" y="2933699"/>
                </a:moveTo>
                <a:lnTo>
                  <a:pt x="7170600" y="2933699"/>
                </a:lnTo>
                <a:lnTo>
                  <a:pt x="7120543" y="2920999"/>
                </a:lnTo>
                <a:lnTo>
                  <a:pt x="10626570" y="2920999"/>
                </a:lnTo>
                <a:lnTo>
                  <a:pt x="10576513" y="2933699"/>
                </a:lnTo>
                <a:close/>
              </a:path>
              <a:path w="18288000" h="2971800">
                <a:moveTo>
                  <a:pt x="10276135" y="2946399"/>
                </a:moveTo>
                <a:lnTo>
                  <a:pt x="7470977" y="2946399"/>
                </a:lnTo>
                <a:lnTo>
                  <a:pt x="7420910" y="2933699"/>
                </a:lnTo>
                <a:lnTo>
                  <a:pt x="10326202" y="2933699"/>
                </a:lnTo>
                <a:lnTo>
                  <a:pt x="10276135" y="2946399"/>
                </a:lnTo>
                <a:close/>
              </a:path>
              <a:path w="18288000" h="2971800">
                <a:moveTo>
                  <a:pt x="9925616" y="2959099"/>
                </a:moveTo>
                <a:lnTo>
                  <a:pt x="7821494" y="2959099"/>
                </a:lnTo>
                <a:lnTo>
                  <a:pt x="7771415" y="2946399"/>
                </a:lnTo>
                <a:lnTo>
                  <a:pt x="9975695" y="2946399"/>
                </a:lnTo>
                <a:lnTo>
                  <a:pt x="9925616" y="2959099"/>
                </a:lnTo>
                <a:close/>
              </a:path>
              <a:path w="18288000" h="2971800">
                <a:moveTo>
                  <a:pt x="9324532" y="2971799"/>
                </a:moveTo>
                <a:lnTo>
                  <a:pt x="8422579" y="2971799"/>
                </a:lnTo>
                <a:lnTo>
                  <a:pt x="8372479" y="2959099"/>
                </a:lnTo>
                <a:lnTo>
                  <a:pt x="9374632" y="2959099"/>
                </a:lnTo>
                <a:lnTo>
                  <a:pt x="9324532" y="2971799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46164" y="1001712"/>
            <a:ext cx="8595995" cy="1368425"/>
          </a:xfrm>
          <a:prstGeom prst="rect"/>
        </p:spPr>
        <p:txBody>
          <a:bodyPr wrap="square" lIns="0" tIns="52704" rIns="0" bIns="0" rtlCol="0" vert="horz">
            <a:spAutoFit/>
          </a:bodyPr>
          <a:lstStyle/>
          <a:p>
            <a:pPr marL="842644" marR="5080" indent="-830580">
              <a:lnSpc>
                <a:spcPts val="5180"/>
              </a:lnSpc>
              <a:spcBef>
                <a:spcPts val="414"/>
              </a:spcBef>
            </a:pPr>
            <a:r>
              <a:rPr dirty="0" spc="-70"/>
              <a:t>Które</a:t>
            </a:r>
            <a:r>
              <a:rPr dirty="0" spc="-260"/>
              <a:t> </a:t>
            </a:r>
            <a:r>
              <a:rPr dirty="0" spc="-490"/>
              <a:t>z</a:t>
            </a:r>
            <a:r>
              <a:rPr dirty="0" spc="-254"/>
              <a:t> </a:t>
            </a:r>
            <a:r>
              <a:rPr dirty="0" spc="-90"/>
              <a:t>tych</a:t>
            </a:r>
            <a:r>
              <a:rPr dirty="0" spc="-260"/>
              <a:t> </a:t>
            </a:r>
            <a:r>
              <a:rPr dirty="0" spc="-95"/>
              <a:t>stwierdzeń</a:t>
            </a:r>
            <a:r>
              <a:rPr dirty="0" spc="-254"/>
              <a:t> </a:t>
            </a:r>
            <a:r>
              <a:rPr dirty="0" spc="-95"/>
              <a:t>najlepiej </a:t>
            </a:r>
            <a:r>
              <a:rPr dirty="0" spc="-120"/>
              <a:t>opisuje</a:t>
            </a:r>
            <a:r>
              <a:rPr dirty="0" spc="-210"/>
              <a:t> </a:t>
            </a:r>
            <a:r>
              <a:rPr dirty="0" spc="-50"/>
              <a:t>samorzecznictwo?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1048493" y="3163941"/>
            <a:ext cx="6153150" cy="1292860"/>
          </a:xfrm>
          <a:custGeom>
            <a:avLst/>
            <a:gdLst/>
            <a:ahLst/>
            <a:cxnLst/>
            <a:rect l="l" t="t" r="r" b="b"/>
            <a:pathLst>
              <a:path w="6153150" h="1292860">
                <a:moveTo>
                  <a:pt x="5607255" y="1292669"/>
                </a:moveTo>
                <a:lnTo>
                  <a:pt x="548871" y="1292669"/>
                </a:lnTo>
                <a:lnTo>
                  <a:pt x="534379" y="1291331"/>
                </a:lnTo>
                <a:lnTo>
                  <a:pt x="491168" y="1285462"/>
                </a:lnTo>
                <a:lnTo>
                  <a:pt x="448496" y="1276429"/>
                </a:lnTo>
                <a:lnTo>
                  <a:pt x="406605" y="1264280"/>
                </a:lnTo>
                <a:lnTo>
                  <a:pt x="365729" y="1249085"/>
                </a:lnTo>
                <a:lnTo>
                  <a:pt x="326081" y="1230926"/>
                </a:lnTo>
                <a:lnTo>
                  <a:pt x="287869" y="1209895"/>
                </a:lnTo>
                <a:lnTo>
                  <a:pt x="251308" y="1186109"/>
                </a:lnTo>
                <a:lnTo>
                  <a:pt x="216603" y="1159704"/>
                </a:lnTo>
                <a:lnTo>
                  <a:pt x="183934" y="1130817"/>
                </a:lnTo>
                <a:lnTo>
                  <a:pt x="153473" y="1099599"/>
                </a:lnTo>
                <a:lnTo>
                  <a:pt x="125391" y="1066224"/>
                </a:lnTo>
                <a:lnTo>
                  <a:pt x="99845" y="1030881"/>
                </a:lnTo>
                <a:lnTo>
                  <a:pt x="76968" y="993755"/>
                </a:lnTo>
                <a:lnTo>
                  <a:pt x="56881" y="955038"/>
                </a:lnTo>
                <a:lnTo>
                  <a:pt x="39696" y="914949"/>
                </a:lnTo>
                <a:lnTo>
                  <a:pt x="25510" y="873712"/>
                </a:lnTo>
                <a:lnTo>
                  <a:pt x="14395" y="831544"/>
                </a:lnTo>
                <a:lnTo>
                  <a:pt x="6411" y="788664"/>
                </a:lnTo>
                <a:lnTo>
                  <a:pt x="1604" y="745313"/>
                </a:lnTo>
                <a:lnTo>
                  <a:pt x="0" y="701734"/>
                </a:lnTo>
                <a:lnTo>
                  <a:pt x="0" y="592450"/>
                </a:lnTo>
                <a:lnTo>
                  <a:pt x="1604" y="548871"/>
                </a:lnTo>
                <a:lnTo>
                  <a:pt x="6411" y="505519"/>
                </a:lnTo>
                <a:lnTo>
                  <a:pt x="14395" y="462638"/>
                </a:lnTo>
                <a:lnTo>
                  <a:pt x="25510" y="420470"/>
                </a:lnTo>
                <a:lnTo>
                  <a:pt x="39696" y="379233"/>
                </a:lnTo>
                <a:lnTo>
                  <a:pt x="56881" y="339144"/>
                </a:lnTo>
                <a:lnTo>
                  <a:pt x="76968" y="300428"/>
                </a:lnTo>
                <a:lnTo>
                  <a:pt x="99845" y="263302"/>
                </a:lnTo>
                <a:lnTo>
                  <a:pt x="125391" y="227959"/>
                </a:lnTo>
                <a:lnTo>
                  <a:pt x="153473" y="194584"/>
                </a:lnTo>
                <a:lnTo>
                  <a:pt x="183934" y="163366"/>
                </a:lnTo>
                <a:lnTo>
                  <a:pt x="216603" y="134479"/>
                </a:lnTo>
                <a:lnTo>
                  <a:pt x="251308" y="108073"/>
                </a:lnTo>
                <a:lnTo>
                  <a:pt x="287869" y="84288"/>
                </a:lnTo>
                <a:lnTo>
                  <a:pt x="326081" y="63256"/>
                </a:lnTo>
                <a:lnTo>
                  <a:pt x="365729" y="45097"/>
                </a:lnTo>
                <a:lnTo>
                  <a:pt x="406605" y="29903"/>
                </a:lnTo>
                <a:lnTo>
                  <a:pt x="448496" y="17754"/>
                </a:lnTo>
                <a:lnTo>
                  <a:pt x="491168" y="8721"/>
                </a:lnTo>
                <a:lnTo>
                  <a:pt x="534381" y="2852"/>
                </a:lnTo>
                <a:lnTo>
                  <a:pt x="577906" y="178"/>
                </a:lnTo>
                <a:lnTo>
                  <a:pt x="592450" y="0"/>
                </a:lnTo>
                <a:lnTo>
                  <a:pt x="5563676" y="0"/>
                </a:lnTo>
                <a:lnTo>
                  <a:pt x="5607255" y="1604"/>
                </a:lnTo>
                <a:lnTo>
                  <a:pt x="5650606" y="6411"/>
                </a:lnTo>
                <a:lnTo>
                  <a:pt x="5693486" y="14395"/>
                </a:lnTo>
                <a:lnTo>
                  <a:pt x="5735655" y="25510"/>
                </a:lnTo>
                <a:lnTo>
                  <a:pt x="5776891" y="39696"/>
                </a:lnTo>
                <a:lnTo>
                  <a:pt x="5816980" y="56880"/>
                </a:lnTo>
                <a:lnTo>
                  <a:pt x="5855696" y="76968"/>
                </a:lnTo>
                <a:lnTo>
                  <a:pt x="5892822" y="99845"/>
                </a:lnTo>
                <a:lnTo>
                  <a:pt x="5928166" y="125391"/>
                </a:lnTo>
                <a:lnTo>
                  <a:pt x="5961540" y="153473"/>
                </a:lnTo>
                <a:lnTo>
                  <a:pt x="5992758" y="183934"/>
                </a:lnTo>
                <a:lnTo>
                  <a:pt x="6021646" y="216603"/>
                </a:lnTo>
                <a:lnTo>
                  <a:pt x="6048051" y="251308"/>
                </a:lnTo>
                <a:lnTo>
                  <a:pt x="6071837" y="287869"/>
                </a:lnTo>
                <a:lnTo>
                  <a:pt x="6092868" y="326081"/>
                </a:lnTo>
                <a:lnTo>
                  <a:pt x="6111027" y="365728"/>
                </a:lnTo>
                <a:lnTo>
                  <a:pt x="6126222" y="406604"/>
                </a:lnTo>
                <a:lnTo>
                  <a:pt x="6138371" y="448496"/>
                </a:lnTo>
                <a:lnTo>
                  <a:pt x="6147405" y="491167"/>
                </a:lnTo>
                <a:lnTo>
                  <a:pt x="6153149" y="534379"/>
                </a:lnTo>
                <a:lnTo>
                  <a:pt x="6153149" y="759804"/>
                </a:lnTo>
                <a:lnTo>
                  <a:pt x="6151670" y="774260"/>
                </a:lnTo>
                <a:lnTo>
                  <a:pt x="6144742" y="817314"/>
                </a:lnTo>
                <a:lnTo>
                  <a:pt x="6134666" y="859743"/>
                </a:lnTo>
                <a:lnTo>
                  <a:pt x="6121494" y="901324"/>
                </a:lnTo>
                <a:lnTo>
                  <a:pt x="6105297" y="941822"/>
                </a:lnTo>
                <a:lnTo>
                  <a:pt x="6086170" y="981012"/>
                </a:lnTo>
                <a:lnTo>
                  <a:pt x="6064212" y="1018689"/>
                </a:lnTo>
                <a:lnTo>
                  <a:pt x="6039536" y="1054656"/>
                </a:lnTo>
                <a:lnTo>
                  <a:pt x="6012281" y="1088709"/>
                </a:lnTo>
                <a:lnTo>
                  <a:pt x="5982601" y="1120659"/>
                </a:lnTo>
                <a:lnTo>
                  <a:pt x="5950651" y="1150339"/>
                </a:lnTo>
                <a:lnTo>
                  <a:pt x="5916598" y="1177594"/>
                </a:lnTo>
                <a:lnTo>
                  <a:pt x="5880631" y="1202269"/>
                </a:lnTo>
                <a:lnTo>
                  <a:pt x="5842955" y="1224228"/>
                </a:lnTo>
                <a:lnTo>
                  <a:pt x="5803765" y="1243355"/>
                </a:lnTo>
                <a:lnTo>
                  <a:pt x="5763266" y="1259552"/>
                </a:lnTo>
                <a:lnTo>
                  <a:pt x="5721685" y="1272724"/>
                </a:lnTo>
                <a:lnTo>
                  <a:pt x="5679256" y="1282800"/>
                </a:lnTo>
                <a:lnTo>
                  <a:pt x="5636202" y="1289728"/>
                </a:lnTo>
                <a:lnTo>
                  <a:pt x="5607255" y="1292669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0584166" y="3163941"/>
            <a:ext cx="6153150" cy="1292860"/>
          </a:xfrm>
          <a:custGeom>
            <a:avLst/>
            <a:gdLst/>
            <a:ahLst/>
            <a:cxnLst/>
            <a:rect l="l" t="t" r="r" b="b"/>
            <a:pathLst>
              <a:path w="6153150" h="1292860">
                <a:moveTo>
                  <a:pt x="5607255" y="1292669"/>
                </a:moveTo>
                <a:lnTo>
                  <a:pt x="548871" y="1292669"/>
                </a:lnTo>
                <a:lnTo>
                  <a:pt x="534379" y="1291331"/>
                </a:lnTo>
                <a:lnTo>
                  <a:pt x="491167" y="1285462"/>
                </a:lnTo>
                <a:lnTo>
                  <a:pt x="448496" y="1276429"/>
                </a:lnTo>
                <a:lnTo>
                  <a:pt x="406604" y="1264280"/>
                </a:lnTo>
                <a:lnTo>
                  <a:pt x="365729" y="1249085"/>
                </a:lnTo>
                <a:lnTo>
                  <a:pt x="326081" y="1230926"/>
                </a:lnTo>
                <a:lnTo>
                  <a:pt x="287869" y="1209895"/>
                </a:lnTo>
                <a:lnTo>
                  <a:pt x="251308" y="1186109"/>
                </a:lnTo>
                <a:lnTo>
                  <a:pt x="216603" y="1159704"/>
                </a:lnTo>
                <a:lnTo>
                  <a:pt x="183934" y="1130817"/>
                </a:lnTo>
                <a:lnTo>
                  <a:pt x="153473" y="1099599"/>
                </a:lnTo>
                <a:lnTo>
                  <a:pt x="125391" y="1066224"/>
                </a:lnTo>
                <a:lnTo>
                  <a:pt x="99845" y="1030881"/>
                </a:lnTo>
                <a:lnTo>
                  <a:pt x="76968" y="993755"/>
                </a:lnTo>
                <a:lnTo>
                  <a:pt x="56881" y="955038"/>
                </a:lnTo>
                <a:lnTo>
                  <a:pt x="39696" y="914949"/>
                </a:lnTo>
                <a:lnTo>
                  <a:pt x="25510" y="873712"/>
                </a:lnTo>
                <a:lnTo>
                  <a:pt x="14395" y="831544"/>
                </a:lnTo>
                <a:lnTo>
                  <a:pt x="6411" y="788664"/>
                </a:lnTo>
                <a:lnTo>
                  <a:pt x="1604" y="745313"/>
                </a:lnTo>
                <a:lnTo>
                  <a:pt x="0" y="701734"/>
                </a:lnTo>
                <a:lnTo>
                  <a:pt x="0" y="592450"/>
                </a:lnTo>
                <a:lnTo>
                  <a:pt x="1604" y="548871"/>
                </a:lnTo>
                <a:lnTo>
                  <a:pt x="6411" y="505519"/>
                </a:lnTo>
                <a:lnTo>
                  <a:pt x="14395" y="462638"/>
                </a:lnTo>
                <a:lnTo>
                  <a:pt x="25510" y="420470"/>
                </a:lnTo>
                <a:lnTo>
                  <a:pt x="39696" y="379233"/>
                </a:lnTo>
                <a:lnTo>
                  <a:pt x="56881" y="339144"/>
                </a:lnTo>
                <a:lnTo>
                  <a:pt x="76968" y="300428"/>
                </a:lnTo>
                <a:lnTo>
                  <a:pt x="99845" y="263302"/>
                </a:lnTo>
                <a:lnTo>
                  <a:pt x="125391" y="227959"/>
                </a:lnTo>
                <a:lnTo>
                  <a:pt x="153473" y="194584"/>
                </a:lnTo>
                <a:lnTo>
                  <a:pt x="183934" y="163366"/>
                </a:lnTo>
                <a:lnTo>
                  <a:pt x="216603" y="134479"/>
                </a:lnTo>
                <a:lnTo>
                  <a:pt x="251308" y="108073"/>
                </a:lnTo>
                <a:lnTo>
                  <a:pt x="287869" y="84288"/>
                </a:lnTo>
                <a:lnTo>
                  <a:pt x="326081" y="63256"/>
                </a:lnTo>
                <a:lnTo>
                  <a:pt x="365729" y="45097"/>
                </a:lnTo>
                <a:lnTo>
                  <a:pt x="406605" y="29903"/>
                </a:lnTo>
                <a:lnTo>
                  <a:pt x="448496" y="17754"/>
                </a:lnTo>
                <a:lnTo>
                  <a:pt x="491167" y="8721"/>
                </a:lnTo>
                <a:lnTo>
                  <a:pt x="534381" y="2852"/>
                </a:lnTo>
                <a:lnTo>
                  <a:pt x="577906" y="178"/>
                </a:lnTo>
                <a:lnTo>
                  <a:pt x="592450" y="0"/>
                </a:lnTo>
                <a:lnTo>
                  <a:pt x="5563675" y="0"/>
                </a:lnTo>
                <a:lnTo>
                  <a:pt x="5607255" y="1604"/>
                </a:lnTo>
                <a:lnTo>
                  <a:pt x="5650606" y="6411"/>
                </a:lnTo>
                <a:lnTo>
                  <a:pt x="5693486" y="14395"/>
                </a:lnTo>
                <a:lnTo>
                  <a:pt x="5735654" y="25510"/>
                </a:lnTo>
                <a:lnTo>
                  <a:pt x="5776891" y="39696"/>
                </a:lnTo>
                <a:lnTo>
                  <a:pt x="5816980" y="56880"/>
                </a:lnTo>
                <a:lnTo>
                  <a:pt x="5855696" y="76968"/>
                </a:lnTo>
                <a:lnTo>
                  <a:pt x="5892822" y="99845"/>
                </a:lnTo>
                <a:lnTo>
                  <a:pt x="5928166" y="125391"/>
                </a:lnTo>
                <a:lnTo>
                  <a:pt x="5961540" y="153473"/>
                </a:lnTo>
                <a:lnTo>
                  <a:pt x="5992758" y="183934"/>
                </a:lnTo>
                <a:lnTo>
                  <a:pt x="6021646" y="216603"/>
                </a:lnTo>
                <a:lnTo>
                  <a:pt x="6048051" y="251308"/>
                </a:lnTo>
                <a:lnTo>
                  <a:pt x="6071836" y="287869"/>
                </a:lnTo>
                <a:lnTo>
                  <a:pt x="6092868" y="326081"/>
                </a:lnTo>
                <a:lnTo>
                  <a:pt x="6111027" y="365728"/>
                </a:lnTo>
                <a:lnTo>
                  <a:pt x="6126222" y="406604"/>
                </a:lnTo>
                <a:lnTo>
                  <a:pt x="6138371" y="448496"/>
                </a:lnTo>
                <a:lnTo>
                  <a:pt x="6147404" y="491167"/>
                </a:lnTo>
                <a:lnTo>
                  <a:pt x="6153149" y="534379"/>
                </a:lnTo>
                <a:lnTo>
                  <a:pt x="6153149" y="759804"/>
                </a:lnTo>
                <a:lnTo>
                  <a:pt x="6151670" y="774260"/>
                </a:lnTo>
                <a:lnTo>
                  <a:pt x="6144742" y="817314"/>
                </a:lnTo>
                <a:lnTo>
                  <a:pt x="6134666" y="859743"/>
                </a:lnTo>
                <a:lnTo>
                  <a:pt x="6121494" y="901324"/>
                </a:lnTo>
                <a:lnTo>
                  <a:pt x="6105297" y="941822"/>
                </a:lnTo>
                <a:lnTo>
                  <a:pt x="6086170" y="981012"/>
                </a:lnTo>
                <a:lnTo>
                  <a:pt x="6064211" y="1018689"/>
                </a:lnTo>
                <a:lnTo>
                  <a:pt x="6039536" y="1054656"/>
                </a:lnTo>
                <a:lnTo>
                  <a:pt x="6012281" y="1088709"/>
                </a:lnTo>
                <a:lnTo>
                  <a:pt x="5982601" y="1120659"/>
                </a:lnTo>
                <a:lnTo>
                  <a:pt x="5950651" y="1150339"/>
                </a:lnTo>
                <a:lnTo>
                  <a:pt x="5916598" y="1177594"/>
                </a:lnTo>
                <a:lnTo>
                  <a:pt x="5880631" y="1202269"/>
                </a:lnTo>
                <a:lnTo>
                  <a:pt x="5842955" y="1224228"/>
                </a:lnTo>
                <a:lnTo>
                  <a:pt x="5803765" y="1243355"/>
                </a:lnTo>
                <a:lnTo>
                  <a:pt x="5763266" y="1259552"/>
                </a:lnTo>
                <a:lnTo>
                  <a:pt x="5721685" y="1272724"/>
                </a:lnTo>
                <a:lnTo>
                  <a:pt x="5679256" y="1282800"/>
                </a:lnTo>
                <a:lnTo>
                  <a:pt x="5636202" y="1289728"/>
                </a:lnTo>
                <a:lnTo>
                  <a:pt x="5607255" y="1292669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843" y="6210787"/>
            <a:ext cx="6423800" cy="2365623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10584166" y="6268849"/>
            <a:ext cx="6153150" cy="1292860"/>
          </a:xfrm>
          <a:custGeom>
            <a:avLst/>
            <a:gdLst/>
            <a:ahLst/>
            <a:cxnLst/>
            <a:rect l="l" t="t" r="r" b="b"/>
            <a:pathLst>
              <a:path w="6153150" h="1292859">
                <a:moveTo>
                  <a:pt x="5607255" y="1292669"/>
                </a:moveTo>
                <a:lnTo>
                  <a:pt x="548871" y="1292669"/>
                </a:lnTo>
                <a:lnTo>
                  <a:pt x="534379" y="1291331"/>
                </a:lnTo>
                <a:lnTo>
                  <a:pt x="491167" y="1285462"/>
                </a:lnTo>
                <a:lnTo>
                  <a:pt x="448496" y="1276429"/>
                </a:lnTo>
                <a:lnTo>
                  <a:pt x="406604" y="1264280"/>
                </a:lnTo>
                <a:lnTo>
                  <a:pt x="365729" y="1249085"/>
                </a:lnTo>
                <a:lnTo>
                  <a:pt x="326081" y="1230926"/>
                </a:lnTo>
                <a:lnTo>
                  <a:pt x="287869" y="1209895"/>
                </a:lnTo>
                <a:lnTo>
                  <a:pt x="251308" y="1186109"/>
                </a:lnTo>
                <a:lnTo>
                  <a:pt x="216603" y="1159704"/>
                </a:lnTo>
                <a:lnTo>
                  <a:pt x="183934" y="1130817"/>
                </a:lnTo>
                <a:lnTo>
                  <a:pt x="153473" y="1099599"/>
                </a:lnTo>
                <a:lnTo>
                  <a:pt x="125391" y="1066224"/>
                </a:lnTo>
                <a:lnTo>
                  <a:pt x="99845" y="1030881"/>
                </a:lnTo>
                <a:lnTo>
                  <a:pt x="76968" y="993755"/>
                </a:lnTo>
                <a:lnTo>
                  <a:pt x="56881" y="955038"/>
                </a:lnTo>
                <a:lnTo>
                  <a:pt x="39696" y="914949"/>
                </a:lnTo>
                <a:lnTo>
                  <a:pt x="25510" y="873712"/>
                </a:lnTo>
                <a:lnTo>
                  <a:pt x="14395" y="831544"/>
                </a:lnTo>
                <a:lnTo>
                  <a:pt x="6411" y="788664"/>
                </a:lnTo>
                <a:lnTo>
                  <a:pt x="1604" y="745313"/>
                </a:lnTo>
                <a:lnTo>
                  <a:pt x="0" y="701734"/>
                </a:lnTo>
                <a:lnTo>
                  <a:pt x="0" y="592450"/>
                </a:lnTo>
                <a:lnTo>
                  <a:pt x="1604" y="548871"/>
                </a:lnTo>
                <a:lnTo>
                  <a:pt x="6411" y="505519"/>
                </a:lnTo>
                <a:lnTo>
                  <a:pt x="14395" y="462638"/>
                </a:lnTo>
                <a:lnTo>
                  <a:pt x="25510" y="420470"/>
                </a:lnTo>
                <a:lnTo>
                  <a:pt x="39696" y="379233"/>
                </a:lnTo>
                <a:lnTo>
                  <a:pt x="56881" y="339144"/>
                </a:lnTo>
                <a:lnTo>
                  <a:pt x="76968" y="300428"/>
                </a:lnTo>
                <a:lnTo>
                  <a:pt x="99845" y="263302"/>
                </a:lnTo>
                <a:lnTo>
                  <a:pt x="125391" y="227959"/>
                </a:lnTo>
                <a:lnTo>
                  <a:pt x="153473" y="194584"/>
                </a:lnTo>
                <a:lnTo>
                  <a:pt x="183934" y="163366"/>
                </a:lnTo>
                <a:lnTo>
                  <a:pt x="216603" y="134479"/>
                </a:lnTo>
                <a:lnTo>
                  <a:pt x="251308" y="108073"/>
                </a:lnTo>
                <a:lnTo>
                  <a:pt x="287869" y="84288"/>
                </a:lnTo>
                <a:lnTo>
                  <a:pt x="326081" y="63256"/>
                </a:lnTo>
                <a:lnTo>
                  <a:pt x="365729" y="45097"/>
                </a:lnTo>
                <a:lnTo>
                  <a:pt x="406605" y="29903"/>
                </a:lnTo>
                <a:lnTo>
                  <a:pt x="448496" y="17754"/>
                </a:lnTo>
                <a:lnTo>
                  <a:pt x="491167" y="8721"/>
                </a:lnTo>
                <a:lnTo>
                  <a:pt x="534381" y="2852"/>
                </a:lnTo>
                <a:lnTo>
                  <a:pt x="577906" y="178"/>
                </a:lnTo>
                <a:lnTo>
                  <a:pt x="592450" y="0"/>
                </a:lnTo>
                <a:lnTo>
                  <a:pt x="5563675" y="0"/>
                </a:lnTo>
                <a:lnTo>
                  <a:pt x="5607255" y="1604"/>
                </a:lnTo>
                <a:lnTo>
                  <a:pt x="5650606" y="6411"/>
                </a:lnTo>
                <a:lnTo>
                  <a:pt x="5693486" y="14395"/>
                </a:lnTo>
                <a:lnTo>
                  <a:pt x="5735654" y="25510"/>
                </a:lnTo>
                <a:lnTo>
                  <a:pt x="5776891" y="39696"/>
                </a:lnTo>
                <a:lnTo>
                  <a:pt x="5816980" y="56880"/>
                </a:lnTo>
                <a:lnTo>
                  <a:pt x="5855696" y="76968"/>
                </a:lnTo>
                <a:lnTo>
                  <a:pt x="5892822" y="99845"/>
                </a:lnTo>
                <a:lnTo>
                  <a:pt x="5928166" y="125391"/>
                </a:lnTo>
                <a:lnTo>
                  <a:pt x="5961540" y="153473"/>
                </a:lnTo>
                <a:lnTo>
                  <a:pt x="5992758" y="183934"/>
                </a:lnTo>
                <a:lnTo>
                  <a:pt x="6021646" y="216603"/>
                </a:lnTo>
                <a:lnTo>
                  <a:pt x="6048051" y="251308"/>
                </a:lnTo>
                <a:lnTo>
                  <a:pt x="6071836" y="287869"/>
                </a:lnTo>
                <a:lnTo>
                  <a:pt x="6092868" y="326081"/>
                </a:lnTo>
                <a:lnTo>
                  <a:pt x="6111027" y="365728"/>
                </a:lnTo>
                <a:lnTo>
                  <a:pt x="6126222" y="406604"/>
                </a:lnTo>
                <a:lnTo>
                  <a:pt x="6138371" y="448496"/>
                </a:lnTo>
                <a:lnTo>
                  <a:pt x="6147404" y="491167"/>
                </a:lnTo>
                <a:lnTo>
                  <a:pt x="6153149" y="534379"/>
                </a:lnTo>
                <a:lnTo>
                  <a:pt x="6153149" y="759804"/>
                </a:lnTo>
                <a:lnTo>
                  <a:pt x="6151670" y="774260"/>
                </a:lnTo>
                <a:lnTo>
                  <a:pt x="6144742" y="817314"/>
                </a:lnTo>
                <a:lnTo>
                  <a:pt x="6134666" y="859743"/>
                </a:lnTo>
                <a:lnTo>
                  <a:pt x="6121494" y="901324"/>
                </a:lnTo>
                <a:lnTo>
                  <a:pt x="6105297" y="941822"/>
                </a:lnTo>
                <a:lnTo>
                  <a:pt x="6086170" y="981012"/>
                </a:lnTo>
                <a:lnTo>
                  <a:pt x="6064211" y="1018689"/>
                </a:lnTo>
                <a:lnTo>
                  <a:pt x="6039536" y="1054656"/>
                </a:lnTo>
                <a:lnTo>
                  <a:pt x="6012281" y="1088709"/>
                </a:lnTo>
                <a:lnTo>
                  <a:pt x="5982601" y="1120659"/>
                </a:lnTo>
                <a:lnTo>
                  <a:pt x="5950651" y="1150339"/>
                </a:lnTo>
                <a:lnTo>
                  <a:pt x="5916598" y="1177594"/>
                </a:lnTo>
                <a:lnTo>
                  <a:pt x="5880631" y="1202269"/>
                </a:lnTo>
                <a:lnTo>
                  <a:pt x="5842955" y="1224228"/>
                </a:lnTo>
                <a:lnTo>
                  <a:pt x="5803765" y="1243355"/>
                </a:lnTo>
                <a:lnTo>
                  <a:pt x="5763266" y="1259552"/>
                </a:lnTo>
                <a:lnTo>
                  <a:pt x="5721685" y="1272724"/>
                </a:lnTo>
                <a:lnTo>
                  <a:pt x="5679256" y="1282800"/>
                </a:lnTo>
                <a:lnTo>
                  <a:pt x="5636202" y="1289728"/>
                </a:lnTo>
                <a:lnTo>
                  <a:pt x="5607255" y="1292669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301519" y="6232463"/>
            <a:ext cx="8514715" cy="281813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886460" marR="3375025" indent="-484505">
              <a:lnSpc>
                <a:spcPts val="2700"/>
              </a:lnSpc>
              <a:spcBef>
                <a:spcPts val="340"/>
              </a:spcBef>
            </a:pPr>
            <a:r>
              <a:rPr dirty="0" sz="2400" spc="-155">
                <a:solidFill>
                  <a:srgbClr val="282020"/>
                </a:solidFill>
                <a:latin typeface="Lucida Sans Unicode"/>
                <a:cs typeface="Lucida Sans Unicode"/>
              </a:rPr>
              <a:t>C.</a:t>
            </a:r>
            <a:r>
              <a:rPr dirty="0" sz="2400" spc="-10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30">
                <a:solidFill>
                  <a:srgbClr val="282020"/>
                </a:solidFill>
                <a:latin typeface="Lucida Sans Unicode"/>
                <a:cs typeface="Lucida Sans Unicode"/>
              </a:rPr>
              <a:t>Pomaganie</a:t>
            </a:r>
            <a:r>
              <a:rPr dirty="0" sz="2400" spc="-10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5">
                <a:solidFill>
                  <a:srgbClr val="282020"/>
                </a:solidFill>
                <a:latin typeface="Lucida Sans Unicode"/>
                <a:cs typeface="Lucida Sans Unicode"/>
              </a:rPr>
              <a:t>młodym</a:t>
            </a:r>
            <a:r>
              <a:rPr dirty="0" sz="2400" spc="-10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0">
                <a:solidFill>
                  <a:srgbClr val="282020"/>
                </a:solidFill>
                <a:latin typeface="Lucida Sans Unicode"/>
                <a:cs typeface="Lucida Sans Unicode"/>
              </a:rPr>
              <a:t>ludziom</a:t>
            </a:r>
            <a:r>
              <a:rPr dirty="0" sz="2400" spc="-10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0">
                <a:solidFill>
                  <a:srgbClr val="282020"/>
                </a:solidFill>
                <a:latin typeface="Lucida Sans Unicode"/>
                <a:cs typeface="Lucida Sans Unicode"/>
              </a:rPr>
              <a:t>w </a:t>
            </a:r>
            <a:r>
              <a:rPr dirty="0" sz="2400" spc="-55">
                <a:solidFill>
                  <a:srgbClr val="282020"/>
                </a:solidFill>
                <a:latin typeface="Lucida Sans Unicode"/>
                <a:cs typeface="Lucida Sans Unicode"/>
              </a:rPr>
              <a:t>wyrażaniu</a:t>
            </a:r>
            <a:r>
              <a:rPr dirty="0" sz="2400" spc="-11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0">
                <a:solidFill>
                  <a:srgbClr val="282020"/>
                </a:solidFill>
                <a:latin typeface="Lucida Sans Unicode"/>
                <a:cs typeface="Lucida Sans Unicode"/>
              </a:rPr>
              <a:t>swoich</a:t>
            </a:r>
            <a:r>
              <a:rPr dirty="0" sz="2400" spc="-10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Lucida Sans Unicode"/>
                <a:cs typeface="Lucida Sans Unicode"/>
              </a:rPr>
              <a:t>potrzeb,</a:t>
            </a:r>
            <a:endParaRPr sz="2400">
              <a:latin typeface="Lucida Sans Unicode"/>
              <a:cs typeface="Lucida Sans Unicode"/>
            </a:endParaRPr>
          </a:p>
          <a:p>
            <a:pPr marL="2384425" marR="2985135" indent="-2372360">
              <a:lnSpc>
                <a:spcPts val="2700"/>
              </a:lnSpc>
            </a:pPr>
            <a:r>
              <a:rPr dirty="0" sz="2400" spc="-45">
                <a:solidFill>
                  <a:srgbClr val="282020"/>
                </a:solidFill>
                <a:latin typeface="Lucida Sans Unicode"/>
                <a:cs typeface="Lucida Sans Unicode"/>
              </a:rPr>
              <a:t>podejmowaniu</a:t>
            </a:r>
            <a:r>
              <a:rPr dirty="0" sz="2400" spc="-12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5">
                <a:solidFill>
                  <a:srgbClr val="282020"/>
                </a:solidFill>
                <a:latin typeface="Lucida Sans Unicode"/>
                <a:cs typeface="Lucida Sans Unicode"/>
              </a:rPr>
              <a:t>decyzji</a:t>
            </a:r>
            <a:r>
              <a:rPr dirty="0" sz="2400" spc="-114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0">
                <a:solidFill>
                  <a:srgbClr val="282020"/>
                </a:solidFill>
                <a:latin typeface="Lucida Sans Unicode"/>
                <a:cs typeface="Lucida Sans Unicode"/>
              </a:rPr>
              <a:t>i</a:t>
            </a:r>
            <a:r>
              <a:rPr dirty="0" sz="2400" spc="-12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282020"/>
                </a:solidFill>
                <a:latin typeface="Lucida Sans Unicode"/>
                <a:cs typeface="Lucida Sans Unicode"/>
              </a:rPr>
              <a:t>opowiadaniu</a:t>
            </a:r>
            <a:r>
              <a:rPr dirty="0" sz="2400" spc="-114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0">
                <a:solidFill>
                  <a:srgbClr val="282020"/>
                </a:solidFill>
                <a:latin typeface="Lucida Sans Unicode"/>
                <a:cs typeface="Lucida Sans Unicode"/>
              </a:rPr>
              <a:t>o </a:t>
            </a:r>
            <a:r>
              <a:rPr dirty="0" sz="2400" spc="-10">
                <a:solidFill>
                  <a:srgbClr val="282020"/>
                </a:solidFill>
                <a:latin typeface="Lucida Sans Unicode"/>
                <a:cs typeface="Lucida Sans Unicode"/>
              </a:rPr>
              <a:t>sobie</a:t>
            </a:r>
            <a:endParaRPr sz="2400">
              <a:latin typeface="Lucida Sans Unicode"/>
              <a:cs typeface="Lucida Sans Unicode"/>
            </a:endParaRPr>
          </a:p>
          <a:p>
            <a:pPr algn="ctr" marL="988060" marR="5080" indent="-635">
              <a:lnSpc>
                <a:spcPts val="2700"/>
              </a:lnSpc>
              <a:spcBef>
                <a:spcPts val="2915"/>
              </a:spcBef>
            </a:pPr>
            <a:r>
              <a:rPr dirty="0" sz="2350" spc="-170">
                <a:solidFill>
                  <a:srgbClr val="282020"/>
                </a:solidFill>
                <a:latin typeface="Arial Black"/>
                <a:cs typeface="Arial Black"/>
              </a:rPr>
              <a:t>Samorzecznictwo</a:t>
            </a:r>
            <a:r>
              <a:rPr dirty="0" sz="2350" spc="-145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350" spc="-75">
                <a:solidFill>
                  <a:srgbClr val="282020"/>
                </a:solidFill>
                <a:latin typeface="Arial Black"/>
                <a:cs typeface="Arial Black"/>
              </a:rPr>
              <a:t>to</a:t>
            </a:r>
            <a:r>
              <a:rPr dirty="0" sz="2350" spc="-14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350" spc="-135">
                <a:solidFill>
                  <a:srgbClr val="282020"/>
                </a:solidFill>
                <a:latin typeface="Arial Black"/>
                <a:cs typeface="Arial Black"/>
              </a:rPr>
              <a:t>wspieranie</a:t>
            </a:r>
            <a:r>
              <a:rPr dirty="0" sz="2350" spc="-14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350" spc="-114">
                <a:solidFill>
                  <a:srgbClr val="282020"/>
                </a:solidFill>
                <a:latin typeface="Arial Black"/>
                <a:cs typeface="Arial Black"/>
              </a:rPr>
              <a:t>młodych</a:t>
            </a:r>
            <a:r>
              <a:rPr dirty="0" sz="2350" spc="-14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350" spc="-90">
                <a:solidFill>
                  <a:srgbClr val="282020"/>
                </a:solidFill>
                <a:latin typeface="Arial Black"/>
                <a:cs typeface="Arial Black"/>
              </a:rPr>
              <a:t>ludzi</a:t>
            </a:r>
            <a:r>
              <a:rPr dirty="0" sz="2350" spc="-14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350" spc="-50">
                <a:solidFill>
                  <a:srgbClr val="282020"/>
                </a:solidFill>
                <a:latin typeface="Arial Black"/>
                <a:cs typeface="Arial Black"/>
              </a:rPr>
              <a:t>w </a:t>
            </a:r>
            <a:r>
              <a:rPr dirty="0" sz="2350" spc="-114">
                <a:solidFill>
                  <a:srgbClr val="282020"/>
                </a:solidFill>
                <a:latin typeface="Arial Black"/>
                <a:cs typeface="Arial Black"/>
              </a:rPr>
              <a:t>wyrażaniu</a:t>
            </a:r>
            <a:r>
              <a:rPr dirty="0" sz="2350" spc="-14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350" spc="-155">
                <a:solidFill>
                  <a:srgbClr val="282020"/>
                </a:solidFill>
                <a:latin typeface="Arial Black"/>
                <a:cs typeface="Arial Black"/>
              </a:rPr>
              <a:t>siebie</a:t>
            </a:r>
            <a:r>
              <a:rPr dirty="0" sz="2350" spc="-14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350" spc="-80">
                <a:solidFill>
                  <a:srgbClr val="282020"/>
                </a:solidFill>
                <a:latin typeface="Arial Black"/>
                <a:cs typeface="Arial Black"/>
              </a:rPr>
              <a:t>i</a:t>
            </a:r>
            <a:r>
              <a:rPr dirty="0" sz="2350" spc="-14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350" spc="-110">
                <a:solidFill>
                  <a:srgbClr val="282020"/>
                </a:solidFill>
                <a:latin typeface="Arial Black"/>
                <a:cs typeface="Arial Black"/>
              </a:rPr>
              <a:t>podejmowaniu</a:t>
            </a:r>
            <a:r>
              <a:rPr dirty="0" sz="2350" spc="-135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350" spc="-105">
                <a:solidFill>
                  <a:srgbClr val="282020"/>
                </a:solidFill>
                <a:latin typeface="Arial Black"/>
                <a:cs typeface="Arial Black"/>
              </a:rPr>
              <a:t>działań</a:t>
            </a:r>
            <a:r>
              <a:rPr dirty="0" sz="2350" spc="-14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350" spc="-229">
                <a:solidFill>
                  <a:srgbClr val="282020"/>
                </a:solidFill>
                <a:latin typeface="Arial Black"/>
                <a:cs typeface="Arial Black"/>
              </a:rPr>
              <a:t>w</a:t>
            </a:r>
            <a:r>
              <a:rPr dirty="0" sz="2350" spc="-14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350" spc="-60">
                <a:solidFill>
                  <a:srgbClr val="282020"/>
                </a:solidFill>
                <a:latin typeface="Arial Black"/>
                <a:cs typeface="Arial Black"/>
              </a:rPr>
              <a:t>swoim </a:t>
            </a:r>
            <a:r>
              <a:rPr dirty="0" sz="2350" spc="-10">
                <a:solidFill>
                  <a:srgbClr val="282020"/>
                </a:solidFill>
                <a:latin typeface="Arial Black"/>
                <a:cs typeface="Arial Black"/>
              </a:rPr>
              <a:t>imieniu.</a:t>
            </a:r>
            <a:endParaRPr sz="235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1229703" y="3254791"/>
            <a:ext cx="4865370" cy="10769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156210">
              <a:lnSpc>
                <a:spcPts val="2700"/>
              </a:lnSpc>
              <a:spcBef>
                <a:spcPts val="340"/>
              </a:spcBef>
            </a:pPr>
            <a:r>
              <a:rPr dirty="0" sz="2400">
                <a:solidFill>
                  <a:srgbClr val="282020"/>
                </a:solidFill>
                <a:latin typeface="Lucida Sans Unicode"/>
                <a:cs typeface="Lucida Sans Unicode"/>
              </a:rPr>
              <a:t>B.</a:t>
            </a:r>
            <a:r>
              <a:rPr dirty="0" sz="2400" spc="-10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0">
                <a:solidFill>
                  <a:srgbClr val="282020"/>
                </a:solidFill>
                <a:latin typeface="Lucida Sans Unicode"/>
                <a:cs typeface="Lucida Sans Unicode"/>
              </a:rPr>
              <a:t>Zostawienie</a:t>
            </a:r>
            <a:r>
              <a:rPr dirty="0" sz="2400" spc="-10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5">
                <a:solidFill>
                  <a:srgbClr val="282020"/>
                </a:solidFill>
                <a:latin typeface="Lucida Sans Unicode"/>
                <a:cs typeface="Lucida Sans Unicode"/>
              </a:rPr>
              <a:t>młodym</a:t>
            </a:r>
            <a:r>
              <a:rPr dirty="0" sz="2400" spc="-10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Lucida Sans Unicode"/>
                <a:cs typeface="Lucida Sans Unicode"/>
              </a:rPr>
              <a:t>ludziom </a:t>
            </a:r>
            <a:r>
              <a:rPr dirty="0" sz="2400" spc="-90">
                <a:solidFill>
                  <a:srgbClr val="282020"/>
                </a:solidFill>
                <a:latin typeface="Lucida Sans Unicode"/>
                <a:cs typeface="Lucida Sans Unicode"/>
              </a:rPr>
              <a:t>wszystkich</a:t>
            </a:r>
            <a:r>
              <a:rPr dirty="0" sz="2400" spc="-13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5">
                <a:solidFill>
                  <a:srgbClr val="282020"/>
                </a:solidFill>
                <a:latin typeface="Lucida Sans Unicode"/>
                <a:cs typeface="Lucida Sans Unicode"/>
              </a:rPr>
              <a:t>decyzji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282020"/>
                </a:solidFill>
                <a:latin typeface="Lucida Sans Unicode"/>
                <a:cs typeface="Lucida Sans Unicode"/>
              </a:rPr>
              <a:t>do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0">
                <a:solidFill>
                  <a:srgbClr val="282020"/>
                </a:solidFill>
                <a:latin typeface="Lucida Sans Unicode"/>
                <a:cs typeface="Lucida Sans Unicode"/>
              </a:rPr>
              <a:t>podjęcia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0">
                <a:solidFill>
                  <a:srgbClr val="282020"/>
                </a:solidFill>
                <a:latin typeface="Lucida Sans Unicode"/>
                <a:cs typeface="Lucida Sans Unicode"/>
              </a:rPr>
              <a:t>bez</a:t>
            </a:r>
            <a:endParaRPr sz="2400">
              <a:latin typeface="Lucida Sans Unicode"/>
              <a:cs typeface="Lucida Sans Unicode"/>
            </a:endParaRPr>
          </a:p>
          <a:p>
            <a:pPr marL="925194">
              <a:lnSpc>
                <a:spcPts val="2640"/>
              </a:lnSpc>
            </a:pPr>
            <a:r>
              <a:rPr dirty="0" sz="2400" spc="-85">
                <a:solidFill>
                  <a:srgbClr val="282020"/>
                </a:solidFill>
                <a:latin typeface="Lucida Sans Unicode"/>
                <a:cs typeface="Lucida Sans Unicode"/>
              </a:rPr>
              <a:t>jakiejkolwiek</a:t>
            </a:r>
            <a:r>
              <a:rPr dirty="0" sz="2400" spc="-9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Lucida Sans Unicode"/>
                <a:cs typeface="Lucida Sans Unicode"/>
              </a:rPr>
              <a:t>pomocy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375624" y="3426241"/>
            <a:ext cx="5502275" cy="7340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41275">
              <a:lnSpc>
                <a:spcPts val="2700"/>
              </a:lnSpc>
              <a:spcBef>
                <a:spcPts val="340"/>
              </a:spcBef>
            </a:pPr>
            <a:r>
              <a:rPr dirty="0" sz="2400" spc="-140">
                <a:solidFill>
                  <a:srgbClr val="282020"/>
                </a:solidFill>
                <a:latin typeface="Lucida Sans Unicode"/>
                <a:cs typeface="Lucida Sans Unicode"/>
              </a:rPr>
              <a:t>A.</a:t>
            </a:r>
            <a:r>
              <a:rPr dirty="0" sz="2400" spc="-12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30">
                <a:solidFill>
                  <a:srgbClr val="282020"/>
                </a:solidFill>
                <a:latin typeface="Lucida Sans Unicode"/>
                <a:cs typeface="Lucida Sans Unicode"/>
              </a:rPr>
              <a:t>Powiadamianie</a:t>
            </a:r>
            <a:r>
              <a:rPr dirty="0" sz="2400" spc="-114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0">
                <a:solidFill>
                  <a:srgbClr val="282020"/>
                </a:solidFill>
                <a:latin typeface="Lucida Sans Unicode"/>
                <a:cs typeface="Lucida Sans Unicode"/>
              </a:rPr>
              <a:t>innych</a:t>
            </a:r>
            <a:r>
              <a:rPr dirty="0" sz="2400" spc="-12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282020"/>
                </a:solidFill>
                <a:latin typeface="Lucida Sans Unicode"/>
                <a:cs typeface="Lucida Sans Unicode"/>
              </a:rPr>
              <a:t>o</a:t>
            </a:r>
            <a:r>
              <a:rPr dirty="0" sz="2400" spc="-114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85">
                <a:solidFill>
                  <a:srgbClr val="282020"/>
                </a:solidFill>
                <a:latin typeface="Lucida Sans Unicode"/>
                <a:cs typeface="Lucida Sans Unicode"/>
              </a:rPr>
              <a:t>tym,</a:t>
            </a:r>
            <a:r>
              <a:rPr dirty="0" sz="2400" spc="-12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Lucida Sans Unicode"/>
                <a:cs typeface="Lucida Sans Unicode"/>
              </a:rPr>
              <a:t>czego </a:t>
            </a:r>
            <a:r>
              <a:rPr dirty="0" sz="2400" spc="-25">
                <a:solidFill>
                  <a:srgbClr val="282020"/>
                </a:solidFill>
                <a:latin typeface="Lucida Sans Unicode"/>
                <a:cs typeface="Lucida Sans Unicode"/>
              </a:rPr>
              <a:t>młoda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0">
                <a:solidFill>
                  <a:srgbClr val="282020"/>
                </a:solidFill>
                <a:latin typeface="Lucida Sans Unicode"/>
                <a:cs typeface="Lucida Sans Unicode"/>
              </a:rPr>
              <a:t>osoba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0">
                <a:solidFill>
                  <a:srgbClr val="282020"/>
                </a:solidFill>
                <a:latin typeface="Lucida Sans Unicode"/>
                <a:cs typeface="Lucida Sans Unicode"/>
              </a:rPr>
              <a:t>pragnie</a:t>
            </a:r>
            <a:r>
              <a:rPr dirty="0" sz="2400" spc="-12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282020"/>
                </a:solidFill>
                <a:latin typeface="Lucida Sans Unicode"/>
                <a:cs typeface="Lucida Sans Unicode"/>
              </a:rPr>
              <a:t>w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0">
                <a:solidFill>
                  <a:srgbClr val="282020"/>
                </a:solidFill>
                <a:latin typeface="Lucida Sans Unicode"/>
                <a:cs typeface="Lucida Sans Unicode"/>
              </a:rPr>
              <a:t>swoim</a:t>
            </a:r>
            <a:r>
              <a:rPr dirty="0" sz="2400" spc="-12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35">
                <a:solidFill>
                  <a:srgbClr val="282020"/>
                </a:solidFill>
                <a:latin typeface="Lucida Sans Unicode"/>
                <a:cs typeface="Lucida Sans Unicode"/>
              </a:rPr>
              <a:t>imieniu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0661656" y="6473087"/>
            <a:ext cx="6001385" cy="7340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508000" marR="5080" indent="-495934">
              <a:lnSpc>
                <a:spcPts val="2700"/>
              </a:lnSpc>
              <a:spcBef>
                <a:spcPts val="340"/>
              </a:spcBef>
            </a:pPr>
            <a:r>
              <a:rPr dirty="0" sz="2400" spc="-95">
                <a:solidFill>
                  <a:srgbClr val="282020"/>
                </a:solidFill>
                <a:latin typeface="Lucida Sans Unicode"/>
                <a:cs typeface="Lucida Sans Unicode"/>
              </a:rPr>
              <a:t>D.</a:t>
            </a:r>
            <a:r>
              <a:rPr dirty="0" sz="2400" spc="-13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0">
                <a:solidFill>
                  <a:srgbClr val="282020"/>
                </a:solidFill>
                <a:latin typeface="Lucida Sans Unicode"/>
                <a:cs typeface="Lucida Sans Unicode"/>
              </a:rPr>
              <a:t>Staraj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0">
                <a:solidFill>
                  <a:srgbClr val="282020"/>
                </a:solidFill>
                <a:latin typeface="Lucida Sans Unicode"/>
                <a:cs typeface="Lucida Sans Unicode"/>
              </a:rPr>
              <a:t>się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5">
                <a:solidFill>
                  <a:srgbClr val="282020"/>
                </a:solidFill>
                <a:latin typeface="Lucida Sans Unicode"/>
                <a:cs typeface="Lucida Sans Unicode"/>
              </a:rPr>
              <a:t>unikać</a:t>
            </a:r>
            <a:r>
              <a:rPr dirty="0" sz="2400" spc="-13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30">
                <a:solidFill>
                  <a:srgbClr val="282020"/>
                </a:solidFill>
                <a:latin typeface="Lucida Sans Unicode"/>
                <a:cs typeface="Lucida Sans Unicode"/>
              </a:rPr>
              <a:t>podejmowania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5">
                <a:solidFill>
                  <a:srgbClr val="282020"/>
                </a:solidFill>
                <a:latin typeface="Lucida Sans Unicode"/>
                <a:cs typeface="Lucida Sans Unicode"/>
              </a:rPr>
              <a:t>decyzji, </a:t>
            </a:r>
            <a:r>
              <a:rPr dirty="0" sz="2400" spc="-90">
                <a:solidFill>
                  <a:srgbClr val="282020"/>
                </a:solidFill>
                <a:latin typeface="Lucida Sans Unicode"/>
                <a:cs typeface="Lucida Sans Unicode"/>
              </a:rPr>
              <a:t>żeby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85">
                <a:solidFill>
                  <a:srgbClr val="282020"/>
                </a:solidFill>
                <a:latin typeface="Lucida Sans Unicode"/>
                <a:cs typeface="Lucida Sans Unicode"/>
              </a:rPr>
              <a:t>nikt</a:t>
            </a:r>
            <a:r>
              <a:rPr dirty="0" sz="2400" spc="-12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35">
                <a:solidFill>
                  <a:srgbClr val="282020"/>
                </a:solidFill>
                <a:latin typeface="Lucida Sans Unicode"/>
                <a:cs typeface="Lucida Sans Unicode"/>
              </a:rPr>
              <a:t>nie</a:t>
            </a:r>
            <a:r>
              <a:rPr dirty="0" sz="2400" spc="-12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14">
                <a:solidFill>
                  <a:srgbClr val="282020"/>
                </a:solidFill>
                <a:latin typeface="Lucida Sans Unicode"/>
                <a:cs typeface="Lucida Sans Unicode"/>
              </a:rPr>
              <a:t>czuł</a:t>
            </a:r>
            <a:r>
              <a:rPr dirty="0" sz="2400" spc="-12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0">
                <a:solidFill>
                  <a:srgbClr val="282020"/>
                </a:solidFill>
                <a:latin typeface="Lucida Sans Unicode"/>
                <a:cs typeface="Lucida Sans Unicode"/>
              </a:rPr>
              <a:t>się</a:t>
            </a:r>
            <a:r>
              <a:rPr dirty="0" sz="2400" spc="-12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Lucida Sans Unicode"/>
                <a:cs typeface="Lucida Sans Unicode"/>
              </a:rPr>
              <a:t>zestresowany.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8850" y="435316"/>
            <a:ext cx="1016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>
                <a:solidFill>
                  <a:srgbClr val="282020"/>
                </a:solidFill>
                <a:latin typeface="Arial Black"/>
                <a:cs typeface="Arial Black"/>
              </a:rPr>
              <a:t>7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1169" y="8280959"/>
            <a:ext cx="1614487" cy="1614487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-1" y="-1"/>
            <a:ext cx="18288000" cy="2971800"/>
          </a:xfrm>
          <a:custGeom>
            <a:avLst/>
            <a:gdLst/>
            <a:ahLst/>
            <a:cxnLst/>
            <a:rect l="l" t="t" r="r" b="b"/>
            <a:pathLst>
              <a:path w="18288000" h="2971800">
                <a:moveTo>
                  <a:pt x="17651574" y="1879599"/>
                </a:moveTo>
                <a:lnTo>
                  <a:pt x="95534" y="1879599"/>
                </a:lnTo>
                <a:lnTo>
                  <a:pt x="0" y="18541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701799"/>
                </a:lnTo>
                <a:lnTo>
                  <a:pt x="18233150" y="1714499"/>
                </a:lnTo>
                <a:lnTo>
                  <a:pt x="18184789" y="1739899"/>
                </a:lnTo>
                <a:lnTo>
                  <a:pt x="17651574" y="1879599"/>
                </a:lnTo>
                <a:close/>
              </a:path>
              <a:path w="18288000" h="2971800">
                <a:moveTo>
                  <a:pt x="16969900" y="2044699"/>
                </a:moveTo>
                <a:lnTo>
                  <a:pt x="777209" y="2044699"/>
                </a:lnTo>
                <a:lnTo>
                  <a:pt x="144120" y="1879599"/>
                </a:lnTo>
                <a:lnTo>
                  <a:pt x="17602988" y="1879599"/>
                </a:lnTo>
                <a:lnTo>
                  <a:pt x="16969900" y="2044699"/>
                </a:lnTo>
                <a:close/>
              </a:path>
              <a:path w="18288000" h="2971800">
                <a:moveTo>
                  <a:pt x="16579013" y="2133599"/>
                </a:moveTo>
                <a:lnTo>
                  <a:pt x="1168095" y="2133599"/>
                </a:lnTo>
                <a:lnTo>
                  <a:pt x="826015" y="2044699"/>
                </a:lnTo>
                <a:lnTo>
                  <a:pt x="16921093" y="2044699"/>
                </a:lnTo>
                <a:lnTo>
                  <a:pt x="16579013" y="2133599"/>
                </a:lnTo>
                <a:close/>
              </a:path>
              <a:path w="18288000" h="2971800">
                <a:moveTo>
                  <a:pt x="16285201" y="2197099"/>
                </a:moveTo>
                <a:lnTo>
                  <a:pt x="1461906" y="2197099"/>
                </a:lnTo>
                <a:lnTo>
                  <a:pt x="1217025" y="2133599"/>
                </a:lnTo>
                <a:lnTo>
                  <a:pt x="16530083" y="2133599"/>
                </a:lnTo>
                <a:lnTo>
                  <a:pt x="16285201" y="2197099"/>
                </a:lnTo>
                <a:close/>
              </a:path>
              <a:path w="18288000" h="2971800">
                <a:moveTo>
                  <a:pt x="16039934" y="2247899"/>
                </a:moveTo>
                <a:lnTo>
                  <a:pt x="1707172" y="2247899"/>
                </a:lnTo>
                <a:lnTo>
                  <a:pt x="1510929" y="2197099"/>
                </a:lnTo>
                <a:lnTo>
                  <a:pt x="16236178" y="2197099"/>
                </a:lnTo>
                <a:lnTo>
                  <a:pt x="16039934" y="2247899"/>
                </a:lnTo>
                <a:close/>
              </a:path>
              <a:path w="18288000" h="2971800">
                <a:moveTo>
                  <a:pt x="15843443" y="2285999"/>
                </a:moveTo>
                <a:lnTo>
                  <a:pt x="1903662" y="2285999"/>
                </a:lnTo>
                <a:lnTo>
                  <a:pt x="1756272" y="2247899"/>
                </a:lnTo>
                <a:lnTo>
                  <a:pt x="15990834" y="2247899"/>
                </a:lnTo>
                <a:lnTo>
                  <a:pt x="15843443" y="2285999"/>
                </a:lnTo>
                <a:close/>
              </a:path>
              <a:path w="18288000" h="2971800">
                <a:moveTo>
                  <a:pt x="15646733" y="2324099"/>
                </a:moveTo>
                <a:lnTo>
                  <a:pt x="2100372" y="2324099"/>
                </a:lnTo>
                <a:lnTo>
                  <a:pt x="1952822" y="2285999"/>
                </a:lnTo>
                <a:lnTo>
                  <a:pt x="15794284" y="2285999"/>
                </a:lnTo>
                <a:lnTo>
                  <a:pt x="15646733" y="2324099"/>
                </a:lnTo>
                <a:close/>
              </a:path>
              <a:path w="18288000" h="2971800">
                <a:moveTo>
                  <a:pt x="15449832" y="2362199"/>
                </a:moveTo>
                <a:lnTo>
                  <a:pt x="2297274" y="2362199"/>
                </a:lnTo>
                <a:lnTo>
                  <a:pt x="2149579" y="2324099"/>
                </a:lnTo>
                <a:lnTo>
                  <a:pt x="15597526" y="2324099"/>
                </a:lnTo>
                <a:lnTo>
                  <a:pt x="15449832" y="2362199"/>
                </a:lnTo>
                <a:close/>
              </a:path>
              <a:path w="18288000" h="2971800">
                <a:moveTo>
                  <a:pt x="15252738" y="2400299"/>
                </a:moveTo>
                <a:lnTo>
                  <a:pt x="2494368" y="2400299"/>
                </a:lnTo>
                <a:lnTo>
                  <a:pt x="2346529" y="2362199"/>
                </a:lnTo>
                <a:lnTo>
                  <a:pt x="15400576" y="2362199"/>
                </a:lnTo>
                <a:lnTo>
                  <a:pt x="15252738" y="2400299"/>
                </a:lnTo>
                <a:close/>
              </a:path>
              <a:path w="18288000" h="2971800">
                <a:moveTo>
                  <a:pt x="15104791" y="2425699"/>
                </a:moveTo>
                <a:lnTo>
                  <a:pt x="2642315" y="2425699"/>
                </a:lnTo>
                <a:lnTo>
                  <a:pt x="2543672" y="2400299"/>
                </a:lnTo>
                <a:lnTo>
                  <a:pt x="15203434" y="2400299"/>
                </a:lnTo>
                <a:lnTo>
                  <a:pt x="15104791" y="2425699"/>
                </a:lnTo>
                <a:close/>
              </a:path>
              <a:path w="18288000" h="2971800">
                <a:moveTo>
                  <a:pt x="14956736" y="2451099"/>
                </a:moveTo>
                <a:lnTo>
                  <a:pt x="2790370" y="2451099"/>
                </a:lnTo>
                <a:lnTo>
                  <a:pt x="2691655" y="2425699"/>
                </a:lnTo>
                <a:lnTo>
                  <a:pt x="15055451" y="2425699"/>
                </a:lnTo>
                <a:lnTo>
                  <a:pt x="14956736" y="2451099"/>
                </a:lnTo>
                <a:close/>
              </a:path>
              <a:path w="18288000" h="2971800">
                <a:moveTo>
                  <a:pt x="14808573" y="2476499"/>
                </a:moveTo>
                <a:lnTo>
                  <a:pt x="2938533" y="2476499"/>
                </a:lnTo>
                <a:lnTo>
                  <a:pt x="2839746" y="2451099"/>
                </a:lnTo>
                <a:lnTo>
                  <a:pt x="14907360" y="2451099"/>
                </a:lnTo>
                <a:lnTo>
                  <a:pt x="14808573" y="2476499"/>
                </a:lnTo>
                <a:close/>
              </a:path>
              <a:path w="18288000" h="2971800">
                <a:moveTo>
                  <a:pt x="14660302" y="2501899"/>
                </a:moveTo>
                <a:lnTo>
                  <a:pt x="3086805" y="2501899"/>
                </a:lnTo>
                <a:lnTo>
                  <a:pt x="2987945" y="2476499"/>
                </a:lnTo>
                <a:lnTo>
                  <a:pt x="14759161" y="2476499"/>
                </a:lnTo>
                <a:lnTo>
                  <a:pt x="14660302" y="2501899"/>
                </a:lnTo>
                <a:close/>
              </a:path>
              <a:path w="18288000" h="2971800">
                <a:moveTo>
                  <a:pt x="14561394" y="2514599"/>
                </a:moveTo>
                <a:lnTo>
                  <a:pt x="3185712" y="2514599"/>
                </a:lnTo>
                <a:lnTo>
                  <a:pt x="3136253" y="2501899"/>
                </a:lnTo>
                <a:lnTo>
                  <a:pt x="14610854" y="2501899"/>
                </a:lnTo>
                <a:lnTo>
                  <a:pt x="14561394" y="2514599"/>
                </a:lnTo>
                <a:close/>
              </a:path>
              <a:path w="18288000" h="2971800">
                <a:moveTo>
                  <a:pt x="14412943" y="2539999"/>
                </a:moveTo>
                <a:lnTo>
                  <a:pt x="3334164" y="2539999"/>
                </a:lnTo>
                <a:lnTo>
                  <a:pt x="3235184" y="2514599"/>
                </a:lnTo>
                <a:lnTo>
                  <a:pt x="14511923" y="2514599"/>
                </a:lnTo>
                <a:lnTo>
                  <a:pt x="14412943" y="2539999"/>
                </a:lnTo>
                <a:close/>
              </a:path>
              <a:path w="18288000" h="2971800">
                <a:moveTo>
                  <a:pt x="14264384" y="2565399"/>
                </a:moveTo>
                <a:lnTo>
                  <a:pt x="3482724" y="2565399"/>
                </a:lnTo>
                <a:lnTo>
                  <a:pt x="3383672" y="2539999"/>
                </a:lnTo>
                <a:lnTo>
                  <a:pt x="14363435" y="2539999"/>
                </a:lnTo>
                <a:lnTo>
                  <a:pt x="14264384" y="2565399"/>
                </a:lnTo>
                <a:close/>
              </a:path>
              <a:path w="18288000" h="2971800">
                <a:moveTo>
                  <a:pt x="14165284" y="2578099"/>
                </a:moveTo>
                <a:lnTo>
                  <a:pt x="3581824" y="2578099"/>
                </a:lnTo>
                <a:lnTo>
                  <a:pt x="3532268" y="2565399"/>
                </a:lnTo>
                <a:lnTo>
                  <a:pt x="14214840" y="2565399"/>
                </a:lnTo>
                <a:lnTo>
                  <a:pt x="14165284" y="2578099"/>
                </a:lnTo>
                <a:close/>
              </a:path>
              <a:path w="18288000" h="2971800">
                <a:moveTo>
                  <a:pt x="14066138" y="2590799"/>
                </a:moveTo>
                <a:lnTo>
                  <a:pt x="3680971" y="2590799"/>
                </a:lnTo>
                <a:lnTo>
                  <a:pt x="3631392" y="2578099"/>
                </a:lnTo>
                <a:lnTo>
                  <a:pt x="14115716" y="2578099"/>
                </a:lnTo>
                <a:lnTo>
                  <a:pt x="14066138" y="2590799"/>
                </a:lnTo>
                <a:close/>
              </a:path>
              <a:path w="18288000" h="2971800">
                <a:moveTo>
                  <a:pt x="13917352" y="2616199"/>
                </a:moveTo>
                <a:lnTo>
                  <a:pt x="3829757" y="2616199"/>
                </a:lnTo>
                <a:lnTo>
                  <a:pt x="3730557" y="2590799"/>
                </a:lnTo>
                <a:lnTo>
                  <a:pt x="14016551" y="2590799"/>
                </a:lnTo>
                <a:lnTo>
                  <a:pt x="13917352" y="2616199"/>
                </a:lnTo>
                <a:close/>
              </a:path>
              <a:path w="18288000" h="2971800">
                <a:moveTo>
                  <a:pt x="13818118" y="2628899"/>
                </a:moveTo>
                <a:lnTo>
                  <a:pt x="3928991" y="2628899"/>
                </a:lnTo>
                <a:lnTo>
                  <a:pt x="3879370" y="2616199"/>
                </a:lnTo>
                <a:lnTo>
                  <a:pt x="13867739" y="2616199"/>
                </a:lnTo>
                <a:lnTo>
                  <a:pt x="13818118" y="2628899"/>
                </a:lnTo>
                <a:close/>
              </a:path>
              <a:path w="18288000" h="2971800">
                <a:moveTo>
                  <a:pt x="13718850" y="2641599"/>
                </a:moveTo>
                <a:lnTo>
                  <a:pt x="4028259" y="2641599"/>
                </a:lnTo>
                <a:lnTo>
                  <a:pt x="3978621" y="2628899"/>
                </a:lnTo>
                <a:lnTo>
                  <a:pt x="13768488" y="2628899"/>
                </a:lnTo>
                <a:lnTo>
                  <a:pt x="13718850" y="2641599"/>
                </a:lnTo>
                <a:close/>
              </a:path>
              <a:path w="18288000" h="2971800">
                <a:moveTo>
                  <a:pt x="13619547" y="2654299"/>
                </a:moveTo>
                <a:lnTo>
                  <a:pt x="4127562" y="2654299"/>
                </a:lnTo>
                <a:lnTo>
                  <a:pt x="4077906" y="2641599"/>
                </a:lnTo>
                <a:lnTo>
                  <a:pt x="13669203" y="2641599"/>
                </a:lnTo>
                <a:lnTo>
                  <a:pt x="13619547" y="2654299"/>
                </a:lnTo>
                <a:close/>
              </a:path>
              <a:path w="18288000" h="2971800">
                <a:moveTo>
                  <a:pt x="13520210" y="2666999"/>
                </a:moveTo>
                <a:lnTo>
                  <a:pt x="4226899" y="2666999"/>
                </a:lnTo>
                <a:lnTo>
                  <a:pt x="4177226" y="2654299"/>
                </a:lnTo>
                <a:lnTo>
                  <a:pt x="13569883" y="2654299"/>
                </a:lnTo>
                <a:lnTo>
                  <a:pt x="13520210" y="2666999"/>
                </a:lnTo>
                <a:close/>
              </a:path>
              <a:path w="18288000" h="2971800">
                <a:moveTo>
                  <a:pt x="13420839" y="2679699"/>
                </a:moveTo>
                <a:lnTo>
                  <a:pt x="4326271" y="2679699"/>
                </a:lnTo>
                <a:lnTo>
                  <a:pt x="4276581" y="2666999"/>
                </a:lnTo>
                <a:lnTo>
                  <a:pt x="13470529" y="2666999"/>
                </a:lnTo>
                <a:lnTo>
                  <a:pt x="13420839" y="2679699"/>
                </a:lnTo>
                <a:close/>
              </a:path>
              <a:path w="18288000" h="2971800">
                <a:moveTo>
                  <a:pt x="13321433" y="2692399"/>
                </a:moveTo>
                <a:lnTo>
                  <a:pt x="4425677" y="2692399"/>
                </a:lnTo>
                <a:lnTo>
                  <a:pt x="4375969" y="2679699"/>
                </a:lnTo>
                <a:lnTo>
                  <a:pt x="13371140" y="2679699"/>
                </a:lnTo>
                <a:lnTo>
                  <a:pt x="13321433" y="2692399"/>
                </a:lnTo>
                <a:close/>
              </a:path>
              <a:path w="18288000" h="2971800">
                <a:moveTo>
                  <a:pt x="13221993" y="2705099"/>
                </a:moveTo>
                <a:lnTo>
                  <a:pt x="4525117" y="2705099"/>
                </a:lnTo>
                <a:lnTo>
                  <a:pt x="4475393" y="2692399"/>
                </a:lnTo>
                <a:lnTo>
                  <a:pt x="13271717" y="2692399"/>
                </a:lnTo>
                <a:lnTo>
                  <a:pt x="13221993" y="2705099"/>
                </a:lnTo>
                <a:close/>
              </a:path>
              <a:path w="18288000" h="2971800">
                <a:moveTo>
                  <a:pt x="13122518" y="2717799"/>
                </a:moveTo>
                <a:lnTo>
                  <a:pt x="4624592" y="2717799"/>
                </a:lnTo>
                <a:lnTo>
                  <a:pt x="4574850" y="2705099"/>
                </a:lnTo>
                <a:lnTo>
                  <a:pt x="13172260" y="2705099"/>
                </a:lnTo>
                <a:lnTo>
                  <a:pt x="13122518" y="2717799"/>
                </a:lnTo>
                <a:close/>
              </a:path>
              <a:path w="18288000" h="2971800">
                <a:moveTo>
                  <a:pt x="13023009" y="2730499"/>
                </a:moveTo>
                <a:lnTo>
                  <a:pt x="4724101" y="2730499"/>
                </a:lnTo>
                <a:lnTo>
                  <a:pt x="4674342" y="2717799"/>
                </a:lnTo>
                <a:lnTo>
                  <a:pt x="13072768" y="2717799"/>
                </a:lnTo>
                <a:lnTo>
                  <a:pt x="13023009" y="2730499"/>
                </a:lnTo>
                <a:close/>
              </a:path>
              <a:path w="18288000" h="2971800">
                <a:moveTo>
                  <a:pt x="12923466" y="2743199"/>
                </a:moveTo>
                <a:lnTo>
                  <a:pt x="4823645" y="2743199"/>
                </a:lnTo>
                <a:lnTo>
                  <a:pt x="4773869" y="2730499"/>
                </a:lnTo>
                <a:lnTo>
                  <a:pt x="12973242" y="2730499"/>
                </a:lnTo>
                <a:lnTo>
                  <a:pt x="12923466" y="2743199"/>
                </a:lnTo>
                <a:close/>
              </a:path>
              <a:path w="18288000" h="2971800">
                <a:moveTo>
                  <a:pt x="12774086" y="2755899"/>
                </a:moveTo>
                <a:lnTo>
                  <a:pt x="4973025" y="2755899"/>
                </a:lnTo>
                <a:lnTo>
                  <a:pt x="4923223" y="2743199"/>
                </a:lnTo>
                <a:lnTo>
                  <a:pt x="12823888" y="2743199"/>
                </a:lnTo>
                <a:lnTo>
                  <a:pt x="12774086" y="2755899"/>
                </a:lnTo>
                <a:close/>
              </a:path>
              <a:path w="18288000" h="2971800">
                <a:moveTo>
                  <a:pt x="12674457" y="2768599"/>
                </a:moveTo>
                <a:lnTo>
                  <a:pt x="5072655" y="2768599"/>
                </a:lnTo>
                <a:lnTo>
                  <a:pt x="5022836" y="2755899"/>
                </a:lnTo>
                <a:lnTo>
                  <a:pt x="12724276" y="2755899"/>
                </a:lnTo>
                <a:lnTo>
                  <a:pt x="12674457" y="2768599"/>
                </a:lnTo>
                <a:close/>
              </a:path>
              <a:path w="18288000" h="2971800">
                <a:moveTo>
                  <a:pt x="12574793" y="2781299"/>
                </a:moveTo>
                <a:lnTo>
                  <a:pt x="5172320" y="2781299"/>
                </a:lnTo>
                <a:lnTo>
                  <a:pt x="5122483" y="2768599"/>
                </a:lnTo>
                <a:lnTo>
                  <a:pt x="12624629" y="2768599"/>
                </a:lnTo>
                <a:lnTo>
                  <a:pt x="12574793" y="2781299"/>
                </a:lnTo>
                <a:close/>
              </a:path>
              <a:path w="18288000" h="2971800">
                <a:moveTo>
                  <a:pt x="12425232" y="2793999"/>
                </a:moveTo>
                <a:lnTo>
                  <a:pt x="5321881" y="2793999"/>
                </a:lnTo>
                <a:lnTo>
                  <a:pt x="5272018" y="2781299"/>
                </a:lnTo>
                <a:lnTo>
                  <a:pt x="12475095" y="2781299"/>
                </a:lnTo>
                <a:lnTo>
                  <a:pt x="12425232" y="2793999"/>
                </a:lnTo>
                <a:close/>
              </a:path>
              <a:path w="18288000" h="2971800">
                <a:moveTo>
                  <a:pt x="12325484" y="2806699"/>
                </a:moveTo>
                <a:lnTo>
                  <a:pt x="5421629" y="2806699"/>
                </a:lnTo>
                <a:lnTo>
                  <a:pt x="5371752" y="2793999"/>
                </a:lnTo>
                <a:lnTo>
                  <a:pt x="12375362" y="2793999"/>
                </a:lnTo>
                <a:lnTo>
                  <a:pt x="12325484" y="2806699"/>
                </a:lnTo>
                <a:close/>
              </a:path>
              <a:path w="18288000" h="2971800">
                <a:moveTo>
                  <a:pt x="12175820" y="2819399"/>
                </a:moveTo>
                <a:lnTo>
                  <a:pt x="5571293" y="2819399"/>
                </a:lnTo>
                <a:lnTo>
                  <a:pt x="5521400" y="2806699"/>
                </a:lnTo>
                <a:lnTo>
                  <a:pt x="12225713" y="2806699"/>
                </a:lnTo>
                <a:lnTo>
                  <a:pt x="12175820" y="2819399"/>
                </a:lnTo>
                <a:close/>
              </a:path>
              <a:path w="18288000" h="2971800">
                <a:moveTo>
                  <a:pt x="12026110" y="2832099"/>
                </a:moveTo>
                <a:lnTo>
                  <a:pt x="5721004" y="2832099"/>
                </a:lnTo>
                <a:lnTo>
                  <a:pt x="5671095" y="2819399"/>
                </a:lnTo>
                <a:lnTo>
                  <a:pt x="12076019" y="2819399"/>
                </a:lnTo>
                <a:lnTo>
                  <a:pt x="12026110" y="2832099"/>
                </a:lnTo>
                <a:close/>
              </a:path>
              <a:path w="18288000" h="2971800">
                <a:moveTo>
                  <a:pt x="11876353" y="2844799"/>
                </a:moveTo>
                <a:lnTo>
                  <a:pt x="5870760" y="2844799"/>
                </a:lnTo>
                <a:lnTo>
                  <a:pt x="5820836" y="2832099"/>
                </a:lnTo>
                <a:lnTo>
                  <a:pt x="11926277" y="2832099"/>
                </a:lnTo>
                <a:lnTo>
                  <a:pt x="11876353" y="2844799"/>
                </a:lnTo>
                <a:close/>
              </a:path>
              <a:path w="18288000" h="2971800">
                <a:moveTo>
                  <a:pt x="11726550" y="2857499"/>
                </a:moveTo>
                <a:lnTo>
                  <a:pt x="6020564" y="2857499"/>
                </a:lnTo>
                <a:lnTo>
                  <a:pt x="5970624" y="2844799"/>
                </a:lnTo>
                <a:lnTo>
                  <a:pt x="11776490" y="2844799"/>
                </a:lnTo>
                <a:lnTo>
                  <a:pt x="11726550" y="2857499"/>
                </a:lnTo>
                <a:close/>
              </a:path>
              <a:path w="18288000" h="2971800">
                <a:moveTo>
                  <a:pt x="11576700" y="2870199"/>
                </a:moveTo>
                <a:lnTo>
                  <a:pt x="6170413" y="2870199"/>
                </a:lnTo>
                <a:lnTo>
                  <a:pt x="6120458" y="2857499"/>
                </a:lnTo>
                <a:lnTo>
                  <a:pt x="11626655" y="2857499"/>
                </a:lnTo>
                <a:lnTo>
                  <a:pt x="11576700" y="2870199"/>
                </a:lnTo>
                <a:close/>
              </a:path>
              <a:path w="18288000" h="2971800">
                <a:moveTo>
                  <a:pt x="11426804" y="2882899"/>
                </a:moveTo>
                <a:lnTo>
                  <a:pt x="6320310" y="2882899"/>
                </a:lnTo>
                <a:lnTo>
                  <a:pt x="6270339" y="2870199"/>
                </a:lnTo>
                <a:lnTo>
                  <a:pt x="11476774" y="2870199"/>
                </a:lnTo>
                <a:lnTo>
                  <a:pt x="11426804" y="2882899"/>
                </a:lnTo>
                <a:close/>
              </a:path>
              <a:path w="18288000" h="2971800">
                <a:moveTo>
                  <a:pt x="11226870" y="2895599"/>
                </a:moveTo>
                <a:lnTo>
                  <a:pt x="6520244" y="2895599"/>
                </a:lnTo>
                <a:lnTo>
                  <a:pt x="6470253" y="2882899"/>
                </a:lnTo>
                <a:lnTo>
                  <a:pt x="11276861" y="2882899"/>
                </a:lnTo>
                <a:lnTo>
                  <a:pt x="11226870" y="2895599"/>
                </a:lnTo>
                <a:close/>
              </a:path>
              <a:path w="18288000" h="2971800">
                <a:moveTo>
                  <a:pt x="11026853" y="2908299"/>
                </a:moveTo>
                <a:lnTo>
                  <a:pt x="6720261" y="2908299"/>
                </a:lnTo>
                <a:lnTo>
                  <a:pt x="6670249" y="2895599"/>
                </a:lnTo>
                <a:lnTo>
                  <a:pt x="11076865" y="2895599"/>
                </a:lnTo>
                <a:lnTo>
                  <a:pt x="11026853" y="2908299"/>
                </a:lnTo>
                <a:close/>
              </a:path>
              <a:path w="18288000" h="2971800">
                <a:moveTo>
                  <a:pt x="10826753" y="2920999"/>
                </a:moveTo>
                <a:lnTo>
                  <a:pt x="6920361" y="2920999"/>
                </a:lnTo>
                <a:lnTo>
                  <a:pt x="6870328" y="2908299"/>
                </a:lnTo>
                <a:lnTo>
                  <a:pt x="10876785" y="2908299"/>
                </a:lnTo>
                <a:lnTo>
                  <a:pt x="10826753" y="2920999"/>
                </a:lnTo>
                <a:close/>
              </a:path>
              <a:path w="18288000" h="2971800">
                <a:moveTo>
                  <a:pt x="10576513" y="2933699"/>
                </a:moveTo>
                <a:lnTo>
                  <a:pt x="7170600" y="2933699"/>
                </a:lnTo>
                <a:lnTo>
                  <a:pt x="7120543" y="2920999"/>
                </a:lnTo>
                <a:lnTo>
                  <a:pt x="10626570" y="2920999"/>
                </a:lnTo>
                <a:lnTo>
                  <a:pt x="10576513" y="2933699"/>
                </a:lnTo>
                <a:close/>
              </a:path>
              <a:path w="18288000" h="2971800">
                <a:moveTo>
                  <a:pt x="10276135" y="2946399"/>
                </a:moveTo>
                <a:lnTo>
                  <a:pt x="7470977" y="2946399"/>
                </a:lnTo>
                <a:lnTo>
                  <a:pt x="7420910" y="2933699"/>
                </a:lnTo>
                <a:lnTo>
                  <a:pt x="10326202" y="2933699"/>
                </a:lnTo>
                <a:lnTo>
                  <a:pt x="10276135" y="2946399"/>
                </a:lnTo>
                <a:close/>
              </a:path>
              <a:path w="18288000" h="2971800">
                <a:moveTo>
                  <a:pt x="9925616" y="2959099"/>
                </a:moveTo>
                <a:lnTo>
                  <a:pt x="7821494" y="2959099"/>
                </a:lnTo>
                <a:lnTo>
                  <a:pt x="7771415" y="2946399"/>
                </a:lnTo>
                <a:lnTo>
                  <a:pt x="9975695" y="2946399"/>
                </a:lnTo>
                <a:lnTo>
                  <a:pt x="9925616" y="2959099"/>
                </a:lnTo>
                <a:close/>
              </a:path>
              <a:path w="18288000" h="2971800">
                <a:moveTo>
                  <a:pt x="9324532" y="2971799"/>
                </a:moveTo>
                <a:lnTo>
                  <a:pt x="8422579" y="2971799"/>
                </a:lnTo>
                <a:lnTo>
                  <a:pt x="8372479" y="2959099"/>
                </a:lnTo>
                <a:lnTo>
                  <a:pt x="9374632" y="2959099"/>
                </a:lnTo>
                <a:lnTo>
                  <a:pt x="9324532" y="2971799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714" rIns="0" bIns="0" rtlCol="0" vert="horz">
            <a:spAutoFit/>
          </a:bodyPr>
          <a:lstStyle/>
          <a:p>
            <a:pPr algn="ctr" marL="3572510">
              <a:lnSpc>
                <a:spcPts val="5290"/>
              </a:lnSpc>
              <a:spcBef>
                <a:spcPts val="100"/>
              </a:spcBef>
            </a:pPr>
            <a:r>
              <a:rPr dirty="0" spc="-165"/>
              <a:t>Jaki</a:t>
            </a:r>
            <a:r>
              <a:rPr dirty="0" spc="-229"/>
              <a:t> </a:t>
            </a:r>
            <a:r>
              <a:rPr dirty="0" spc="-145"/>
              <a:t>jest</a:t>
            </a:r>
            <a:r>
              <a:rPr dirty="0" spc="-229"/>
              <a:t> </a:t>
            </a:r>
            <a:r>
              <a:rPr dirty="0" spc="-110"/>
              <a:t>fajny</a:t>
            </a:r>
            <a:r>
              <a:rPr dirty="0" spc="-225"/>
              <a:t> </a:t>
            </a:r>
            <a:r>
              <a:rPr dirty="0" spc="-110"/>
              <a:t>sposób</a:t>
            </a:r>
            <a:r>
              <a:rPr dirty="0" spc="-229"/>
              <a:t> </a:t>
            </a:r>
            <a:r>
              <a:rPr dirty="0" spc="-35"/>
              <a:t>na</a:t>
            </a:r>
          </a:p>
          <a:p>
            <a:pPr algn="ctr" marL="3572510">
              <a:lnSpc>
                <a:spcPts val="5290"/>
              </a:lnSpc>
            </a:pPr>
            <a:r>
              <a:rPr dirty="0" spc="-75"/>
              <a:t>wspieranie</a:t>
            </a:r>
            <a:r>
              <a:rPr dirty="0" spc="-229"/>
              <a:t> </a:t>
            </a:r>
            <a:r>
              <a:rPr dirty="0" spc="-145"/>
              <a:t>niezależnego</a:t>
            </a:r>
            <a:r>
              <a:rPr dirty="0" spc="-225"/>
              <a:t> </a:t>
            </a:r>
            <a:r>
              <a:rPr dirty="0" spc="-70"/>
              <a:t>życia?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1048493" y="3163941"/>
            <a:ext cx="6153150" cy="1292860"/>
          </a:xfrm>
          <a:custGeom>
            <a:avLst/>
            <a:gdLst/>
            <a:ahLst/>
            <a:cxnLst/>
            <a:rect l="l" t="t" r="r" b="b"/>
            <a:pathLst>
              <a:path w="6153150" h="1292860">
                <a:moveTo>
                  <a:pt x="5607255" y="1292669"/>
                </a:moveTo>
                <a:lnTo>
                  <a:pt x="548871" y="1292669"/>
                </a:lnTo>
                <a:lnTo>
                  <a:pt x="534379" y="1291331"/>
                </a:lnTo>
                <a:lnTo>
                  <a:pt x="491168" y="1285462"/>
                </a:lnTo>
                <a:lnTo>
                  <a:pt x="448496" y="1276429"/>
                </a:lnTo>
                <a:lnTo>
                  <a:pt x="406605" y="1264280"/>
                </a:lnTo>
                <a:lnTo>
                  <a:pt x="365729" y="1249085"/>
                </a:lnTo>
                <a:lnTo>
                  <a:pt x="326081" y="1230926"/>
                </a:lnTo>
                <a:lnTo>
                  <a:pt x="287869" y="1209895"/>
                </a:lnTo>
                <a:lnTo>
                  <a:pt x="251308" y="1186109"/>
                </a:lnTo>
                <a:lnTo>
                  <a:pt x="216603" y="1159704"/>
                </a:lnTo>
                <a:lnTo>
                  <a:pt x="183934" y="1130817"/>
                </a:lnTo>
                <a:lnTo>
                  <a:pt x="153473" y="1099599"/>
                </a:lnTo>
                <a:lnTo>
                  <a:pt x="125391" y="1066224"/>
                </a:lnTo>
                <a:lnTo>
                  <a:pt x="99845" y="1030881"/>
                </a:lnTo>
                <a:lnTo>
                  <a:pt x="76968" y="993755"/>
                </a:lnTo>
                <a:lnTo>
                  <a:pt x="56881" y="955038"/>
                </a:lnTo>
                <a:lnTo>
                  <a:pt x="39696" y="914949"/>
                </a:lnTo>
                <a:lnTo>
                  <a:pt x="25510" y="873712"/>
                </a:lnTo>
                <a:lnTo>
                  <a:pt x="14395" y="831544"/>
                </a:lnTo>
                <a:lnTo>
                  <a:pt x="6411" y="788664"/>
                </a:lnTo>
                <a:lnTo>
                  <a:pt x="1604" y="745313"/>
                </a:lnTo>
                <a:lnTo>
                  <a:pt x="0" y="701734"/>
                </a:lnTo>
                <a:lnTo>
                  <a:pt x="0" y="592450"/>
                </a:lnTo>
                <a:lnTo>
                  <a:pt x="1604" y="548871"/>
                </a:lnTo>
                <a:lnTo>
                  <a:pt x="6411" y="505519"/>
                </a:lnTo>
                <a:lnTo>
                  <a:pt x="14395" y="462638"/>
                </a:lnTo>
                <a:lnTo>
                  <a:pt x="25510" y="420470"/>
                </a:lnTo>
                <a:lnTo>
                  <a:pt x="39696" y="379233"/>
                </a:lnTo>
                <a:lnTo>
                  <a:pt x="56881" y="339144"/>
                </a:lnTo>
                <a:lnTo>
                  <a:pt x="76968" y="300428"/>
                </a:lnTo>
                <a:lnTo>
                  <a:pt x="99845" y="263302"/>
                </a:lnTo>
                <a:lnTo>
                  <a:pt x="125391" y="227959"/>
                </a:lnTo>
                <a:lnTo>
                  <a:pt x="153473" y="194584"/>
                </a:lnTo>
                <a:lnTo>
                  <a:pt x="183934" y="163366"/>
                </a:lnTo>
                <a:lnTo>
                  <a:pt x="216603" y="134479"/>
                </a:lnTo>
                <a:lnTo>
                  <a:pt x="251308" y="108073"/>
                </a:lnTo>
                <a:lnTo>
                  <a:pt x="287869" y="84288"/>
                </a:lnTo>
                <a:lnTo>
                  <a:pt x="326081" y="63256"/>
                </a:lnTo>
                <a:lnTo>
                  <a:pt x="365729" y="45097"/>
                </a:lnTo>
                <a:lnTo>
                  <a:pt x="406605" y="29903"/>
                </a:lnTo>
                <a:lnTo>
                  <a:pt x="448496" y="17754"/>
                </a:lnTo>
                <a:lnTo>
                  <a:pt x="491168" y="8721"/>
                </a:lnTo>
                <a:lnTo>
                  <a:pt x="534381" y="2852"/>
                </a:lnTo>
                <a:lnTo>
                  <a:pt x="577906" y="178"/>
                </a:lnTo>
                <a:lnTo>
                  <a:pt x="592450" y="0"/>
                </a:lnTo>
                <a:lnTo>
                  <a:pt x="5563676" y="0"/>
                </a:lnTo>
                <a:lnTo>
                  <a:pt x="5607255" y="1604"/>
                </a:lnTo>
                <a:lnTo>
                  <a:pt x="5650606" y="6411"/>
                </a:lnTo>
                <a:lnTo>
                  <a:pt x="5693486" y="14395"/>
                </a:lnTo>
                <a:lnTo>
                  <a:pt x="5735655" y="25510"/>
                </a:lnTo>
                <a:lnTo>
                  <a:pt x="5776891" y="39696"/>
                </a:lnTo>
                <a:lnTo>
                  <a:pt x="5816980" y="56880"/>
                </a:lnTo>
                <a:lnTo>
                  <a:pt x="5855696" y="76968"/>
                </a:lnTo>
                <a:lnTo>
                  <a:pt x="5892822" y="99845"/>
                </a:lnTo>
                <a:lnTo>
                  <a:pt x="5928166" y="125391"/>
                </a:lnTo>
                <a:lnTo>
                  <a:pt x="5961540" y="153473"/>
                </a:lnTo>
                <a:lnTo>
                  <a:pt x="5992758" y="183934"/>
                </a:lnTo>
                <a:lnTo>
                  <a:pt x="6021646" y="216603"/>
                </a:lnTo>
                <a:lnTo>
                  <a:pt x="6048051" y="251308"/>
                </a:lnTo>
                <a:lnTo>
                  <a:pt x="6071837" y="287869"/>
                </a:lnTo>
                <a:lnTo>
                  <a:pt x="6092868" y="326081"/>
                </a:lnTo>
                <a:lnTo>
                  <a:pt x="6111027" y="365728"/>
                </a:lnTo>
                <a:lnTo>
                  <a:pt x="6126222" y="406604"/>
                </a:lnTo>
                <a:lnTo>
                  <a:pt x="6138371" y="448496"/>
                </a:lnTo>
                <a:lnTo>
                  <a:pt x="6147405" y="491167"/>
                </a:lnTo>
                <a:lnTo>
                  <a:pt x="6153149" y="534379"/>
                </a:lnTo>
                <a:lnTo>
                  <a:pt x="6153149" y="759804"/>
                </a:lnTo>
                <a:lnTo>
                  <a:pt x="6151670" y="774260"/>
                </a:lnTo>
                <a:lnTo>
                  <a:pt x="6144742" y="817314"/>
                </a:lnTo>
                <a:lnTo>
                  <a:pt x="6134666" y="859743"/>
                </a:lnTo>
                <a:lnTo>
                  <a:pt x="6121494" y="901324"/>
                </a:lnTo>
                <a:lnTo>
                  <a:pt x="6105297" y="941822"/>
                </a:lnTo>
                <a:lnTo>
                  <a:pt x="6086170" y="981012"/>
                </a:lnTo>
                <a:lnTo>
                  <a:pt x="6064212" y="1018689"/>
                </a:lnTo>
                <a:lnTo>
                  <a:pt x="6039536" y="1054656"/>
                </a:lnTo>
                <a:lnTo>
                  <a:pt x="6012281" y="1088709"/>
                </a:lnTo>
                <a:lnTo>
                  <a:pt x="5982601" y="1120659"/>
                </a:lnTo>
                <a:lnTo>
                  <a:pt x="5950651" y="1150339"/>
                </a:lnTo>
                <a:lnTo>
                  <a:pt x="5916598" y="1177594"/>
                </a:lnTo>
                <a:lnTo>
                  <a:pt x="5880631" y="1202269"/>
                </a:lnTo>
                <a:lnTo>
                  <a:pt x="5842955" y="1224228"/>
                </a:lnTo>
                <a:lnTo>
                  <a:pt x="5803765" y="1243355"/>
                </a:lnTo>
                <a:lnTo>
                  <a:pt x="5763266" y="1259552"/>
                </a:lnTo>
                <a:lnTo>
                  <a:pt x="5721685" y="1272724"/>
                </a:lnTo>
                <a:lnTo>
                  <a:pt x="5679256" y="1282800"/>
                </a:lnTo>
                <a:lnTo>
                  <a:pt x="5636202" y="1289728"/>
                </a:lnTo>
                <a:lnTo>
                  <a:pt x="5607255" y="1292669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048493" y="6210787"/>
            <a:ext cx="6153150" cy="1292860"/>
          </a:xfrm>
          <a:custGeom>
            <a:avLst/>
            <a:gdLst/>
            <a:ahLst/>
            <a:cxnLst/>
            <a:rect l="l" t="t" r="r" b="b"/>
            <a:pathLst>
              <a:path w="6153150" h="1292859">
                <a:moveTo>
                  <a:pt x="5607255" y="1292669"/>
                </a:moveTo>
                <a:lnTo>
                  <a:pt x="548871" y="1292669"/>
                </a:lnTo>
                <a:lnTo>
                  <a:pt x="534379" y="1291331"/>
                </a:lnTo>
                <a:lnTo>
                  <a:pt x="491168" y="1285462"/>
                </a:lnTo>
                <a:lnTo>
                  <a:pt x="448496" y="1276429"/>
                </a:lnTo>
                <a:lnTo>
                  <a:pt x="406605" y="1264280"/>
                </a:lnTo>
                <a:lnTo>
                  <a:pt x="365729" y="1249085"/>
                </a:lnTo>
                <a:lnTo>
                  <a:pt x="326081" y="1230926"/>
                </a:lnTo>
                <a:lnTo>
                  <a:pt x="287869" y="1209895"/>
                </a:lnTo>
                <a:lnTo>
                  <a:pt x="251308" y="1186109"/>
                </a:lnTo>
                <a:lnTo>
                  <a:pt x="216603" y="1159704"/>
                </a:lnTo>
                <a:lnTo>
                  <a:pt x="183934" y="1130817"/>
                </a:lnTo>
                <a:lnTo>
                  <a:pt x="153473" y="1099599"/>
                </a:lnTo>
                <a:lnTo>
                  <a:pt x="125391" y="1066224"/>
                </a:lnTo>
                <a:lnTo>
                  <a:pt x="99845" y="1030881"/>
                </a:lnTo>
                <a:lnTo>
                  <a:pt x="76968" y="993755"/>
                </a:lnTo>
                <a:lnTo>
                  <a:pt x="56881" y="955038"/>
                </a:lnTo>
                <a:lnTo>
                  <a:pt x="39696" y="914949"/>
                </a:lnTo>
                <a:lnTo>
                  <a:pt x="25510" y="873712"/>
                </a:lnTo>
                <a:lnTo>
                  <a:pt x="14395" y="831544"/>
                </a:lnTo>
                <a:lnTo>
                  <a:pt x="6411" y="788664"/>
                </a:lnTo>
                <a:lnTo>
                  <a:pt x="1604" y="745313"/>
                </a:lnTo>
                <a:lnTo>
                  <a:pt x="0" y="701734"/>
                </a:lnTo>
                <a:lnTo>
                  <a:pt x="0" y="592450"/>
                </a:lnTo>
                <a:lnTo>
                  <a:pt x="1604" y="548871"/>
                </a:lnTo>
                <a:lnTo>
                  <a:pt x="6411" y="505519"/>
                </a:lnTo>
                <a:lnTo>
                  <a:pt x="14395" y="462638"/>
                </a:lnTo>
                <a:lnTo>
                  <a:pt x="25510" y="420470"/>
                </a:lnTo>
                <a:lnTo>
                  <a:pt x="39696" y="379233"/>
                </a:lnTo>
                <a:lnTo>
                  <a:pt x="56881" y="339144"/>
                </a:lnTo>
                <a:lnTo>
                  <a:pt x="76968" y="300428"/>
                </a:lnTo>
                <a:lnTo>
                  <a:pt x="99845" y="263302"/>
                </a:lnTo>
                <a:lnTo>
                  <a:pt x="125391" y="227959"/>
                </a:lnTo>
                <a:lnTo>
                  <a:pt x="153473" y="194584"/>
                </a:lnTo>
                <a:lnTo>
                  <a:pt x="183934" y="163366"/>
                </a:lnTo>
                <a:lnTo>
                  <a:pt x="216603" y="134479"/>
                </a:lnTo>
                <a:lnTo>
                  <a:pt x="251308" y="108073"/>
                </a:lnTo>
                <a:lnTo>
                  <a:pt x="287869" y="84288"/>
                </a:lnTo>
                <a:lnTo>
                  <a:pt x="326081" y="63256"/>
                </a:lnTo>
                <a:lnTo>
                  <a:pt x="365729" y="45097"/>
                </a:lnTo>
                <a:lnTo>
                  <a:pt x="406605" y="29903"/>
                </a:lnTo>
                <a:lnTo>
                  <a:pt x="448496" y="17754"/>
                </a:lnTo>
                <a:lnTo>
                  <a:pt x="491168" y="8721"/>
                </a:lnTo>
                <a:lnTo>
                  <a:pt x="534381" y="2852"/>
                </a:lnTo>
                <a:lnTo>
                  <a:pt x="577906" y="178"/>
                </a:lnTo>
                <a:lnTo>
                  <a:pt x="592450" y="0"/>
                </a:lnTo>
                <a:lnTo>
                  <a:pt x="5563676" y="0"/>
                </a:lnTo>
                <a:lnTo>
                  <a:pt x="5607255" y="1604"/>
                </a:lnTo>
                <a:lnTo>
                  <a:pt x="5650606" y="6411"/>
                </a:lnTo>
                <a:lnTo>
                  <a:pt x="5693486" y="14395"/>
                </a:lnTo>
                <a:lnTo>
                  <a:pt x="5735655" y="25510"/>
                </a:lnTo>
                <a:lnTo>
                  <a:pt x="5776891" y="39696"/>
                </a:lnTo>
                <a:lnTo>
                  <a:pt x="5816980" y="56880"/>
                </a:lnTo>
                <a:lnTo>
                  <a:pt x="5855696" y="76968"/>
                </a:lnTo>
                <a:lnTo>
                  <a:pt x="5892822" y="99845"/>
                </a:lnTo>
                <a:lnTo>
                  <a:pt x="5928166" y="125391"/>
                </a:lnTo>
                <a:lnTo>
                  <a:pt x="5961540" y="153473"/>
                </a:lnTo>
                <a:lnTo>
                  <a:pt x="5992758" y="183934"/>
                </a:lnTo>
                <a:lnTo>
                  <a:pt x="6021646" y="216603"/>
                </a:lnTo>
                <a:lnTo>
                  <a:pt x="6048051" y="251308"/>
                </a:lnTo>
                <a:lnTo>
                  <a:pt x="6071837" y="287869"/>
                </a:lnTo>
                <a:lnTo>
                  <a:pt x="6092868" y="326081"/>
                </a:lnTo>
                <a:lnTo>
                  <a:pt x="6111027" y="365728"/>
                </a:lnTo>
                <a:lnTo>
                  <a:pt x="6126222" y="406604"/>
                </a:lnTo>
                <a:lnTo>
                  <a:pt x="6138371" y="448496"/>
                </a:lnTo>
                <a:lnTo>
                  <a:pt x="6147405" y="491167"/>
                </a:lnTo>
                <a:lnTo>
                  <a:pt x="6153149" y="534379"/>
                </a:lnTo>
                <a:lnTo>
                  <a:pt x="6153149" y="759804"/>
                </a:lnTo>
                <a:lnTo>
                  <a:pt x="6151670" y="774260"/>
                </a:lnTo>
                <a:lnTo>
                  <a:pt x="6144742" y="817314"/>
                </a:lnTo>
                <a:lnTo>
                  <a:pt x="6134666" y="859743"/>
                </a:lnTo>
                <a:lnTo>
                  <a:pt x="6121494" y="901324"/>
                </a:lnTo>
                <a:lnTo>
                  <a:pt x="6105297" y="941822"/>
                </a:lnTo>
                <a:lnTo>
                  <a:pt x="6086170" y="981012"/>
                </a:lnTo>
                <a:lnTo>
                  <a:pt x="6064212" y="1018689"/>
                </a:lnTo>
                <a:lnTo>
                  <a:pt x="6039536" y="1054656"/>
                </a:lnTo>
                <a:lnTo>
                  <a:pt x="6012281" y="1088709"/>
                </a:lnTo>
                <a:lnTo>
                  <a:pt x="5982601" y="1120659"/>
                </a:lnTo>
                <a:lnTo>
                  <a:pt x="5950651" y="1150339"/>
                </a:lnTo>
                <a:lnTo>
                  <a:pt x="5916598" y="1177594"/>
                </a:lnTo>
                <a:lnTo>
                  <a:pt x="5880631" y="1202269"/>
                </a:lnTo>
                <a:lnTo>
                  <a:pt x="5842955" y="1224228"/>
                </a:lnTo>
                <a:lnTo>
                  <a:pt x="5803765" y="1243355"/>
                </a:lnTo>
                <a:lnTo>
                  <a:pt x="5763266" y="1259552"/>
                </a:lnTo>
                <a:lnTo>
                  <a:pt x="5721685" y="1272724"/>
                </a:lnTo>
                <a:lnTo>
                  <a:pt x="5679256" y="1282800"/>
                </a:lnTo>
                <a:lnTo>
                  <a:pt x="5636202" y="1289728"/>
                </a:lnTo>
                <a:lnTo>
                  <a:pt x="5607255" y="1292669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0584166" y="3163941"/>
            <a:ext cx="6153150" cy="1292860"/>
          </a:xfrm>
          <a:custGeom>
            <a:avLst/>
            <a:gdLst/>
            <a:ahLst/>
            <a:cxnLst/>
            <a:rect l="l" t="t" r="r" b="b"/>
            <a:pathLst>
              <a:path w="6153150" h="1292860">
                <a:moveTo>
                  <a:pt x="5607255" y="1292669"/>
                </a:moveTo>
                <a:lnTo>
                  <a:pt x="548871" y="1292669"/>
                </a:lnTo>
                <a:lnTo>
                  <a:pt x="534379" y="1291331"/>
                </a:lnTo>
                <a:lnTo>
                  <a:pt x="491167" y="1285462"/>
                </a:lnTo>
                <a:lnTo>
                  <a:pt x="448496" y="1276429"/>
                </a:lnTo>
                <a:lnTo>
                  <a:pt x="406604" y="1264280"/>
                </a:lnTo>
                <a:lnTo>
                  <a:pt x="365729" y="1249085"/>
                </a:lnTo>
                <a:lnTo>
                  <a:pt x="326081" y="1230926"/>
                </a:lnTo>
                <a:lnTo>
                  <a:pt x="287869" y="1209895"/>
                </a:lnTo>
                <a:lnTo>
                  <a:pt x="251308" y="1186109"/>
                </a:lnTo>
                <a:lnTo>
                  <a:pt x="216603" y="1159704"/>
                </a:lnTo>
                <a:lnTo>
                  <a:pt x="183934" y="1130817"/>
                </a:lnTo>
                <a:lnTo>
                  <a:pt x="153473" y="1099599"/>
                </a:lnTo>
                <a:lnTo>
                  <a:pt x="125391" y="1066224"/>
                </a:lnTo>
                <a:lnTo>
                  <a:pt x="99845" y="1030881"/>
                </a:lnTo>
                <a:lnTo>
                  <a:pt x="76968" y="993755"/>
                </a:lnTo>
                <a:lnTo>
                  <a:pt x="56881" y="955038"/>
                </a:lnTo>
                <a:lnTo>
                  <a:pt x="39696" y="914949"/>
                </a:lnTo>
                <a:lnTo>
                  <a:pt x="25510" y="873712"/>
                </a:lnTo>
                <a:lnTo>
                  <a:pt x="14395" y="831544"/>
                </a:lnTo>
                <a:lnTo>
                  <a:pt x="6411" y="788664"/>
                </a:lnTo>
                <a:lnTo>
                  <a:pt x="1604" y="745313"/>
                </a:lnTo>
                <a:lnTo>
                  <a:pt x="0" y="701734"/>
                </a:lnTo>
                <a:lnTo>
                  <a:pt x="0" y="592450"/>
                </a:lnTo>
                <a:lnTo>
                  <a:pt x="1604" y="548871"/>
                </a:lnTo>
                <a:lnTo>
                  <a:pt x="6411" y="505519"/>
                </a:lnTo>
                <a:lnTo>
                  <a:pt x="14395" y="462638"/>
                </a:lnTo>
                <a:lnTo>
                  <a:pt x="25510" y="420470"/>
                </a:lnTo>
                <a:lnTo>
                  <a:pt x="39696" y="379233"/>
                </a:lnTo>
                <a:lnTo>
                  <a:pt x="56881" y="339144"/>
                </a:lnTo>
                <a:lnTo>
                  <a:pt x="76968" y="300428"/>
                </a:lnTo>
                <a:lnTo>
                  <a:pt x="99845" y="263302"/>
                </a:lnTo>
                <a:lnTo>
                  <a:pt x="125391" y="227959"/>
                </a:lnTo>
                <a:lnTo>
                  <a:pt x="153473" y="194584"/>
                </a:lnTo>
                <a:lnTo>
                  <a:pt x="183934" y="163366"/>
                </a:lnTo>
                <a:lnTo>
                  <a:pt x="216603" y="134479"/>
                </a:lnTo>
                <a:lnTo>
                  <a:pt x="251308" y="108073"/>
                </a:lnTo>
                <a:lnTo>
                  <a:pt x="287869" y="84288"/>
                </a:lnTo>
                <a:lnTo>
                  <a:pt x="326081" y="63256"/>
                </a:lnTo>
                <a:lnTo>
                  <a:pt x="365729" y="45097"/>
                </a:lnTo>
                <a:lnTo>
                  <a:pt x="406605" y="29903"/>
                </a:lnTo>
                <a:lnTo>
                  <a:pt x="448496" y="17754"/>
                </a:lnTo>
                <a:lnTo>
                  <a:pt x="491167" y="8721"/>
                </a:lnTo>
                <a:lnTo>
                  <a:pt x="534381" y="2852"/>
                </a:lnTo>
                <a:lnTo>
                  <a:pt x="577906" y="178"/>
                </a:lnTo>
                <a:lnTo>
                  <a:pt x="592450" y="0"/>
                </a:lnTo>
                <a:lnTo>
                  <a:pt x="5563675" y="0"/>
                </a:lnTo>
                <a:lnTo>
                  <a:pt x="5607255" y="1604"/>
                </a:lnTo>
                <a:lnTo>
                  <a:pt x="5650606" y="6411"/>
                </a:lnTo>
                <a:lnTo>
                  <a:pt x="5693486" y="14395"/>
                </a:lnTo>
                <a:lnTo>
                  <a:pt x="5735654" y="25510"/>
                </a:lnTo>
                <a:lnTo>
                  <a:pt x="5776891" y="39696"/>
                </a:lnTo>
                <a:lnTo>
                  <a:pt x="5816980" y="56880"/>
                </a:lnTo>
                <a:lnTo>
                  <a:pt x="5855696" y="76968"/>
                </a:lnTo>
                <a:lnTo>
                  <a:pt x="5892822" y="99845"/>
                </a:lnTo>
                <a:lnTo>
                  <a:pt x="5928166" y="125391"/>
                </a:lnTo>
                <a:lnTo>
                  <a:pt x="5961540" y="153473"/>
                </a:lnTo>
                <a:lnTo>
                  <a:pt x="5992758" y="183934"/>
                </a:lnTo>
                <a:lnTo>
                  <a:pt x="6021646" y="216603"/>
                </a:lnTo>
                <a:lnTo>
                  <a:pt x="6048051" y="251308"/>
                </a:lnTo>
                <a:lnTo>
                  <a:pt x="6071836" y="287869"/>
                </a:lnTo>
                <a:lnTo>
                  <a:pt x="6092868" y="326081"/>
                </a:lnTo>
                <a:lnTo>
                  <a:pt x="6111027" y="365728"/>
                </a:lnTo>
                <a:lnTo>
                  <a:pt x="6126222" y="406604"/>
                </a:lnTo>
                <a:lnTo>
                  <a:pt x="6138371" y="448496"/>
                </a:lnTo>
                <a:lnTo>
                  <a:pt x="6147404" y="491167"/>
                </a:lnTo>
                <a:lnTo>
                  <a:pt x="6153149" y="534379"/>
                </a:lnTo>
                <a:lnTo>
                  <a:pt x="6153149" y="759804"/>
                </a:lnTo>
                <a:lnTo>
                  <a:pt x="6151670" y="774260"/>
                </a:lnTo>
                <a:lnTo>
                  <a:pt x="6144742" y="817314"/>
                </a:lnTo>
                <a:lnTo>
                  <a:pt x="6134666" y="859743"/>
                </a:lnTo>
                <a:lnTo>
                  <a:pt x="6121494" y="901324"/>
                </a:lnTo>
                <a:lnTo>
                  <a:pt x="6105297" y="941822"/>
                </a:lnTo>
                <a:lnTo>
                  <a:pt x="6086170" y="981012"/>
                </a:lnTo>
                <a:lnTo>
                  <a:pt x="6064211" y="1018689"/>
                </a:lnTo>
                <a:lnTo>
                  <a:pt x="6039536" y="1054656"/>
                </a:lnTo>
                <a:lnTo>
                  <a:pt x="6012281" y="1088709"/>
                </a:lnTo>
                <a:lnTo>
                  <a:pt x="5982601" y="1120659"/>
                </a:lnTo>
                <a:lnTo>
                  <a:pt x="5950651" y="1150339"/>
                </a:lnTo>
                <a:lnTo>
                  <a:pt x="5916598" y="1177594"/>
                </a:lnTo>
                <a:lnTo>
                  <a:pt x="5880631" y="1202269"/>
                </a:lnTo>
                <a:lnTo>
                  <a:pt x="5842955" y="1224228"/>
                </a:lnTo>
                <a:lnTo>
                  <a:pt x="5803765" y="1243355"/>
                </a:lnTo>
                <a:lnTo>
                  <a:pt x="5763266" y="1259552"/>
                </a:lnTo>
                <a:lnTo>
                  <a:pt x="5721685" y="1272724"/>
                </a:lnTo>
                <a:lnTo>
                  <a:pt x="5679256" y="1282800"/>
                </a:lnTo>
                <a:lnTo>
                  <a:pt x="5636202" y="1289728"/>
                </a:lnTo>
                <a:lnTo>
                  <a:pt x="5607255" y="1292669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0584166" y="6268849"/>
            <a:ext cx="6153150" cy="1292860"/>
          </a:xfrm>
          <a:custGeom>
            <a:avLst/>
            <a:gdLst/>
            <a:ahLst/>
            <a:cxnLst/>
            <a:rect l="l" t="t" r="r" b="b"/>
            <a:pathLst>
              <a:path w="6153150" h="1292859">
                <a:moveTo>
                  <a:pt x="5607255" y="1292669"/>
                </a:moveTo>
                <a:lnTo>
                  <a:pt x="548871" y="1292669"/>
                </a:lnTo>
                <a:lnTo>
                  <a:pt x="534379" y="1291331"/>
                </a:lnTo>
                <a:lnTo>
                  <a:pt x="491167" y="1285462"/>
                </a:lnTo>
                <a:lnTo>
                  <a:pt x="448496" y="1276429"/>
                </a:lnTo>
                <a:lnTo>
                  <a:pt x="406604" y="1264280"/>
                </a:lnTo>
                <a:lnTo>
                  <a:pt x="365729" y="1249085"/>
                </a:lnTo>
                <a:lnTo>
                  <a:pt x="326081" y="1230926"/>
                </a:lnTo>
                <a:lnTo>
                  <a:pt x="287869" y="1209895"/>
                </a:lnTo>
                <a:lnTo>
                  <a:pt x="251308" y="1186109"/>
                </a:lnTo>
                <a:lnTo>
                  <a:pt x="216603" y="1159704"/>
                </a:lnTo>
                <a:lnTo>
                  <a:pt x="183934" y="1130817"/>
                </a:lnTo>
                <a:lnTo>
                  <a:pt x="153473" y="1099599"/>
                </a:lnTo>
                <a:lnTo>
                  <a:pt x="125391" y="1066224"/>
                </a:lnTo>
                <a:lnTo>
                  <a:pt x="99845" y="1030881"/>
                </a:lnTo>
                <a:lnTo>
                  <a:pt x="76968" y="993755"/>
                </a:lnTo>
                <a:lnTo>
                  <a:pt x="56881" y="955038"/>
                </a:lnTo>
                <a:lnTo>
                  <a:pt x="39696" y="914949"/>
                </a:lnTo>
                <a:lnTo>
                  <a:pt x="25510" y="873712"/>
                </a:lnTo>
                <a:lnTo>
                  <a:pt x="14395" y="831544"/>
                </a:lnTo>
                <a:lnTo>
                  <a:pt x="6411" y="788664"/>
                </a:lnTo>
                <a:lnTo>
                  <a:pt x="1604" y="745313"/>
                </a:lnTo>
                <a:lnTo>
                  <a:pt x="0" y="701734"/>
                </a:lnTo>
                <a:lnTo>
                  <a:pt x="0" y="592450"/>
                </a:lnTo>
                <a:lnTo>
                  <a:pt x="1604" y="548871"/>
                </a:lnTo>
                <a:lnTo>
                  <a:pt x="6411" y="505519"/>
                </a:lnTo>
                <a:lnTo>
                  <a:pt x="14395" y="462638"/>
                </a:lnTo>
                <a:lnTo>
                  <a:pt x="25510" y="420470"/>
                </a:lnTo>
                <a:lnTo>
                  <a:pt x="39696" y="379233"/>
                </a:lnTo>
                <a:lnTo>
                  <a:pt x="56881" y="339144"/>
                </a:lnTo>
                <a:lnTo>
                  <a:pt x="76968" y="300428"/>
                </a:lnTo>
                <a:lnTo>
                  <a:pt x="99845" y="263302"/>
                </a:lnTo>
                <a:lnTo>
                  <a:pt x="125391" y="227959"/>
                </a:lnTo>
                <a:lnTo>
                  <a:pt x="153473" y="194584"/>
                </a:lnTo>
                <a:lnTo>
                  <a:pt x="183934" y="163366"/>
                </a:lnTo>
                <a:lnTo>
                  <a:pt x="216603" y="134479"/>
                </a:lnTo>
                <a:lnTo>
                  <a:pt x="251308" y="108073"/>
                </a:lnTo>
                <a:lnTo>
                  <a:pt x="287869" y="84288"/>
                </a:lnTo>
                <a:lnTo>
                  <a:pt x="326081" y="63256"/>
                </a:lnTo>
                <a:lnTo>
                  <a:pt x="365729" y="45097"/>
                </a:lnTo>
                <a:lnTo>
                  <a:pt x="406605" y="29903"/>
                </a:lnTo>
                <a:lnTo>
                  <a:pt x="448496" y="17754"/>
                </a:lnTo>
                <a:lnTo>
                  <a:pt x="491167" y="8721"/>
                </a:lnTo>
                <a:lnTo>
                  <a:pt x="534381" y="2852"/>
                </a:lnTo>
                <a:lnTo>
                  <a:pt x="577906" y="178"/>
                </a:lnTo>
                <a:lnTo>
                  <a:pt x="592450" y="0"/>
                </a:lnTo>
                <a:lnTo>
                  <a:pt x="5563675" y="0"/>
                </a:lnTo>
                <a:lnTo>
                  <a:pt x="5607255" y="1604"/>
                </a:lnTo>
                <a:lnTo>
                  <a:pt x="5650606" y="6411"/>
                </a:lnTo>
                <a:lnTo>
                  <a:pt x="5693486" y="14395"/>
                </a:lnTo>
                <a:lnTo>
                  <a:pt x="5735654" y="25510"/>
                </a:lnTo>
                <a:lnTo>
                  <a:pt x="5776891" y="39696"/>
                </a:lnTo>
                <a:lnTo>
                  <a:pt x="5816980" y="56880"/>
                </a:lnTo>
                <a:lnTo>
                  <a:pt x="5855696" y="76968"/>
                </a:lnTo>
                <a:lnTo>
                  <a:pt x="5892822" y="99845"/>
                </a:lnTo>
                <a:lnTo>
                  <a:pt x="5928166" y="125391"/>
                </a:lnTo>
                <a:lnTo>
                  <a:pt x="5961540" y="153473"/>
                </a:lnTo>
                <a:lnTo>
                  <a:pt x="5992758" y="183934"/>
                </a:lnTo>
                <a:lnTo>
                  <a:pt x="6021646" y="216603"/>
                </a:lnTo>
                <a:lnTo>
                  <a:pt x="6048051" y="251308"/>
                </a:lnTo>
                <a:lnTo>
                  <a:pt x="6071836" y="287869"/>
                </a:lnTo>
                <a:lnTo>
                  <a:pt x="6092868" y="326081"/>
                </a:lnTo>
                <a:lnTo>
                  <a:pt x="6111027" y="365728"/>
                </a:lnTo>
                <a:lnTo>
                  <a:pt x="6126222" y="406604"/>
                </a:lnTo>
                <a:lnTo>
                  <a:pt x="6138371" y="448496"/>
                </a:lnTo>
                <a:lnTo>
                  <a:pt x="6147404" y="491167"/>
                </a:lnTo>
                <a:lnTo>
                  <a:pt x="6153149" y="534379"/>
                </a:lnTo>
                <a:lnTo>
                  <a:pt x="6153149" y="759804"/>
                </a:lnTo>
                <a:lnTo>
                  <a:pt x="6151670" y="774260"/>
                </a:lnTo>
                <a:lnTo>
                  <a:pt x="6144742" y="817314"/>
                </a:lnTo>
                <a:lnTo>
                  <a:pt x="6134666" y="859743"/>
                </a:lnTo>
                <a:lnTo>
                  <a:pt x="6121494" y="901324"/>
                </a:lnTo>
                <a:lnTo>
                  <a:pt x="6105297" y="941822"/>
                </a:lnTo>
                <a:lnTo>
                  <a:pt x="6086170" y="981012"/>
                </a:lnTo>
                <a:lnTo>
                  <a:pt x="6064211" y="1018689"/>
                </a:lnTo>
                <a:lnTo>
                  <a:pt x="6039536" y="1054656"/>
                </a:lnTo>
                <a:lnTo>
                  <a:pt x="6012281" y="1088709"/>
                </a:lnTo>
                <a:lnTo>
                  <a:pt x="5982601" y="1120659"/>
                </a:lnTo>
                <a:lnTo>
                  <a:pt x="5950651" y="1150339"/>
                </a:lnTo>
                <a:lnTo>
                  <a:pt x="5916598" y="1177594"/>
                </a:lnTo>
                <a:lnTo>
                  <a:pt x="5880631" y="1202269"/>
                </a:lnTo>
                <a:lnTo>
                  <a:pt x="5842955" y="1224228"/>
                </a:lnTo>
                <a:lnTo>
                  <a:pt x="5803765" y="1243355"/>
                </a:lnTo>
                <a:lnTo>
                  <a:pt x="5763266" y="1259552"/>
                </a:lnTo>
                <a:lnTo>
                  <a:pt x="5721685" y="1272724"/>
                </a:lnTo>
                <a:lnTo>
                  <a:pt x="5679256" y="1282800"/>
                </a:lnTo>
                <a:lnTo>
                  <a:pt x="5636202" y="1289728"/>
                </a:lnTo>
                <a:lnTo>
                  <a:pt x="5607255" y="1292669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441796" y="3426241"/>
            <a:ext cx="5369560" cy="7340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306955" marR="5080" indent="-2294890">
              <a:lnSpc>
                <a:spcPts val="2700"/>
              </a:lnSpc>
              <a:spcBef>
                <a:spcPts val="340"/>
              </a:spcBef>
            </a:pPr>
            <a:r>
              <a:rPr dirty="0" sz="2400" spc="-140">
                <a:solidFill>
                  <a:srgbClr val="282020"/>
                </a:solidFill>
                <a:latin typeface="Lucida Sans Unicode"/>
                <a:cs typeface="Lucida Sans Unicode"/>
              </a:rPr>
              <a:t>A. </a:t>
            </a:r>
            <a:r>
              <a:rPr dirty="0" sz="2400" spc="-20">
                <a:solidFill>
                  <a:srgbClr val="282020"/>
                </a:solidFill>
                <a:latin typeface="Lucida Sans Unicode"/>
                <a:cs typeface="Lucida Sans Unicode"/>
              </a:rPr>
              <a:t>Staraj</a:t>
            </a:r>
            <a:r>
              <a:rPr dirty="0" sz="2400" spc="-13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0">
                <a:solidFill>
                  <a:srgbClr val="282020"/>
                </a:solidFill>
                <a:latin typeface="Lucida Sans Unicode"/>
                <a:cs typeface="Lucida Sans Unicode"/>
              </a:rPr>
              <a:t>się</a:t>
            </a:r>
            <a:r>
              <a:rPr dirty="0" sz="2400" spc="-13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5">
                <a:solidFill>
                  <a:srgbClr val="282020"/>
                </a:solidFill>
                <a:latin typeface="Lucida Sans Unicode"/>
                <a:cs typeface="Lucida Sans Unicode"/>
              </a:rPr>
              <a:t>unikać</a:t>
            </a:r>
            <a:r>
              <a:rPr dirty="0" sz="2400" spc="-13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5">
                <a:solidFill>
                  <a:srgbClr val="282020"/>
                </a:solidFill>
                <a:latin typeface="Lucida Sans Unicode"/>
                <a:cs typeface="Lucida Sans Unicode"/>
              </a:rPr>
              <a:t>błędów</a:t>
            </a:r>
            <a:r>
              <a:rPr dirty="0" sz="2400" spc="-13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za</a:t>
            </a:r>
            <a:r>
              <a:rPr dirty="0" sz="2400" spc="-13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5">
                <a:solidFill>
                  <a:srgbClr val="282020"/>
                </a:solidFill>
                <a:latin typeface="Lucida Sans Unicode"/>
                <a:cs typeface="Lucida Sans Unicode"/>
              </a:rPr>
              <a:t>wszelką </a:t>
            </a:r>
            <a:r>
              <a:rPr dirty="0" sz="2400" spc="-10">
                <a:solidFill>
                  <a:srgbClr val="282020"/>
                </a:solidFill>
                <a:latin typeface="Lucida Sans Unicode"/>
                <a:cs typeface="Lucida Sans Unicode"/>
              </a:rPr>
              <a:t>cenę.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738451" y="3426241"/>
            <a:ext cx="5847715" cy="7340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487295" marR="5080" indent="-2475230">
              <a:lnSpc>
                <a:spcPts val="2700"/>
              </a:lnSpc>
              <a:spcBef>
                <a:spcPts val="340"/>
              </a:spcBef>
            </a:pPr>
            <a:r>
              <a:rPr dirty="0" sz="2400">
                <a:solidFill>
                  <a:srgbClr val="282020"/>
                </a:solidFill>
                <a:latin typeface="Lucida Sans Unicode"/>
                <a:cs typeface="Lucida Sans Unicode"/>
              </a:rPr>
              <a:t>B.</a:t>
            </a:r>
            <a:r>
              <a:rPr dirty="0" sz="2400" spc="-12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282020"/>
                </a:solidFill>
                <a:latin typeface="Lucida Sans Unicode"/>
                <a:cs typeface="Lucida Sans Unicode"/>
              </a:rPr>
              <a:t>Wydawaj</a:t>
            </a:r>
            <a:r>
              <a:rPr dirty="0" sz="2400" spc="-114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0">
                <a:solidFill>
                  <a:srgbClr val="282020"/>
                </a:solidFill>
                <a:latin typeface="Lucida Sans Unicode"/>
                <a:cs typeface="Lucida Sans Unicode"/>
              </a:rPr>
              <a:t>zawsze</a:t>
            </a:r>
            <a:r>
              <a:rPr dirty="0" sz="2400" spc="-12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282020"/>
                </a:solidFill>
                <a:latin typeface="Lucida Sans Unicode"/>
                <a:cs typeface="Lucida Sans Unicode"/>
              </a:rPr>
              <a:t>jedno</a:t>
            </a:r>
            <a:r>
              <a:rPr dirty="0" sz="2400" spc="-114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5">
                <a:solidFill>
                  <a:srgbClr val="282020"/>
                </a:solidFill>
                <a:latin typeface="Lucida Sans Unicode"/>
                <a:cs typeface="Lucida Sans Unicode"/>
              </a:rPr>
              <a:t>duże</a:t>
            </a:r>
            <a:r>
              <a:rPr dirty="0" sz="2400" spc="-12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35">
                <a:solidFill>
                  <a:srgbClr val="282020"/>
                </a:solidFill>
                <a:latin typeface="Lucida Sans Unicode"/>
                <a:cs typeface="Lucida Sans Unicode"/>
              </a:rPr>
              <a:t>polecenie </a:t>
            </a:r>
            <a:r>
              <a:rPr dirty="0" sz="2400">
                <a:solidFill>
                  <a:srgbClr val="282020"/>
                </a:solidFill>
                <a:latin typeface="Lucida Sans Unicode"/>
                <a:cs typeface="Lucida Sans Unicode"/>
              </a:rPr>
              <a:t>na</a:t>
            </a:r>
            <a:r>
              <a:rPr dirty="0" sz="2400" spc="-17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5">
                <a:solidFill>
                  <a:srgbClr val="282020"/>
                </a:solidFill>
                <a:latin typeface="Lucida Sans Unicode"/>
                <a:cs typeface="Lucida Sans Unicode"/>
              </a:rPr>
              <a:t>raz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695995" y="6473087"/>
            <a:ext cx="4881245" cy="7340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329565" marR="5080" indent="-317500">
              <a:lnSpc>
                <a:spcPts val="2700"/>
              </a:lnSpc>
              <a:spcBef>
                <a:spcPts val="340"/>
              </a:spcBef>
            </a:pPr>
            <a:r>
              <a:rPr dirty="0" sz="2400" spc="-155">
                <a:solidFill>
                  <a:srgbClr val="282020"/>
                </a:solidFill>
                <a:latin typeface="Lucida Sans Unicode"/>
                <a:cs typeface="Lucida Sans Unicode"/>
              </a:rPr>
              <a:t>C.</a:t>
            </a:r>
            <a:r>
              <a:rPr dirty="0" sz="2400" spc="-114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0">
                <a:solidFill>
                  <a:srgbClr val="282020"/>
                </a:solidFill>
                <a:latin typeface="Lucida Sans Unicode"/>
                <a:cs typeface="Lucida Sans Unicode"/>
              </a:rPr>
              <a:t>Stwórz</a:t>
            </a:r>
            <a:r>
              <a:rPr dirty="0" sz="2400" spc="-114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65">
                <a:solidFill>
                  <a:srgbClr val="282020"/>
                </a:solidFill>
                <a:latin typeface="Lucida Sans Unicode"/>
                <a:cs typeface="Lucida Sans Unicode"/>
              </a:rPr>
              <a:t>z</a:t>
            </a:r>
            <a:r>
              <a:rPr dirty="0" sz="2400" spc="-114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0">
                <a:solidFill>
                  <a:srgbClr val="282020"/>
                </a:solidFill>
                <a:latin typeface="Lucida Sans Unicode"/>
                <a:cs typeface="Lucida Sans Unicode"/>
              </a:rPr>
              <a:t>nimi</a:t>
            </a:r>
            <a:r>
              <a:rPr dirty="0" sz="2400" spc="-114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0">
                <a:solidFill>
                  <a:srgbClr val="282020"/>
                </a:solidFill>
                <a:latin typeface="Lucida Sans Unicode"/>
                <a:cs typeface="Lucida Sans Unicode"/>
              </a:rPr>
              <a:t>codzienną</a:t>
            </a:r>
            <a:r>
              <a:rPr dirty="0" sz="2400" spc="-114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5">
                <a:solidFill>
                  <a:srgbClr val="282020"/>
                </a:solidFill>
                <a:latin typeface="Lucida Sans Unicode"/>
                <a:cs typeface="Lucida Sans Unicode"/>
              </a:rPr>
              <a:t>rutynę, </a:t>
            </a:r>
            <a:r>
              <a:rPr dirty="0" sz="2400" spc="-75">
                <a:solidFill>
                  <a:srgbClr val="282020"/>
                </a:solidFill>
                <a:latin typeface="Lucida Sans Unicode"/>
                <a:cs typeface="Lucida Sans Unicode"/>
              </a:rPr>
              <a:t>używając</a:t>
            </a:r>
            <a:r>
              <a:rPr dirty="0" sz="2400" spc="-11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282020"/>
                </a:solidFill>
                <a:latin typeface="Lucida Sans Unicode"/>
                <a:cs typeface="Lucida Sans Unicode"/>
              </a:rPr>
              <a:t>pomocy</a:t>
            </a:r>
            <a:r>
              <a:rPr dirty="0" sz="2400" spc="-10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Lucida Sans Unicode"/>
                <a:cs typeface="Lucida Sans Unicode"/>
              </a:rPr>
              <a:t>wizualnych.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1550676" y="6531150"/>
            <a:ext cx="4223385" cy="7340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197610" marR="5080" indent="-1185545">
              <a:lnSpc>
                <a:spcPts val="2700"/>
              </a:lnSpc>
              <a:spcBef>
                <a:spcPts val="340"/>
              </a:spcBef>
            </a:pPr>
            <a:r>
              <a:rPr dirty="0" sz="2400" spc="-95">
                <a:solidFill>
                  <a:srgbClr val="282020"/>
                </a:solidFill>
                <a:latin typeface="Lucida Sans Unicode"/>
                <a:cs typeface="Lucida Sans Unicode"/>
              </a:rPr>
              <a:t>D.</a:t>
            </a:r>
            <a:r>
              <a:rPr dirty="0" sz="2400" spc="-13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0">
                <a:solidFill>
                  <a:srgbClr val="282020"/>
                </a:solidFill>
                <a:latin typeface="Lucida Sans Unicode"/>
                <a:cs typeface="Lucida Sans Unicode"/>
              </a:rPr>
              <a:t>Skup</a:t>
            </a:r>
            <a:r>
              <a:rPr dirty="0" sz="2400" spc="-13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0">
                <a:solidFill>
                  <a:srgbClr val="282020"/>
                </a:solidFill>
                <a:latin typeface="Lucida Sans Unicode"/>
                <a:cs typeface="Lucida Sans Unicode"/>
              </a:rPr>
              <a:t>się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0">
                <a:solidFill>
                  <a:srgbClr val="282020"/>
                </a:solidFill>
                <a:latin typeface="Lucida Sans Unicode"/>
                <a:cs typeface="Lucida Sans Unicode"/>
              </a:rPr>
              <a:t>tylko</a:t>
            </a:r>
            <a:r>
              <a:rPr dirty="0" sz="2400" spc="-13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282020"/>
                </a:solidFill>
                <a:latin typeface="Lucida Sans Unicode"/>
                <a:cs typeface="Lucida Sans Unicode"/>
              </a:rPr>
              <a:t>na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0">
                <a:solidFill>
                  <a:srgbClr val="282020"/>
                </a:solidFill>
                <a:latin typeface="Lucida Sans Unicode"/>
                <a:cs typeface="Lucida Sans Unicode"/>
              </a:rPr>
              <a:t>sprawach </a:t>
            </a:r>
            <a:r>
              <a:rPr dirty="0" sz="2400" spc="-10">
                <a:solidFill>
                  <a:srgbClr val="282020"/>
                </a:solidFill>
                <a:latin typeface="Lucida Sans Unicode"/>
                <a:cs typeface="Lucida Sans Unicode"/>
              </a:rPr>
              <a:t>politycznych.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5736" y="400879"/>
            <a:ext cx="5933440" cy="1473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0" spc="-940">
                <a:solidFill>
                  <a:srgbClr val="262565"/>
                </a:solidFill>
              </a:rPr>
              <a:t>E</a:t>
            </a:r>
            <a:r>
              <a:rPr dirty="0" sz="9500" spc="-1025">
                <a:solidFill>
                  <a:srgbClr val="262565"/>
                </a:solidFill>
              </a:rPr>
              <a:t>f</a:t>
            </a:r>
            <a:r>
              <a:rPr dirty="0" sz="9500" spc="-955">
                <a:solidFill>
                  <a:srgbClr val="262565"/>
                </a:solidFill>
              </a:rPr>
              <a:t>e</a:t>
            </a:r>
            <a:r>
              <a:rPr dirty="0" sz="9500" spc="-1055">
                <a:solidFill>
                  <a:srgbClr val="262565"/>
                </a:solidFill>
              </a:rPr>
              <a:t>k</a:t>
            </a:r>
            <a:r>
              <a:rPr dirty="0" sz="9500" spc="-1005">
                <a:solidFill>
                  <a:srgbClr val="262565"/>
                </a:solidFill>
              </a:rPr>
              <a:t>t</a:t>
            </a:r>
            <a:r>
              <a:rPr dirty="0" sz="9500" spc="-175">
                <a:solidFill>
                  <a:srgbClr val="262565"/>
                </a:solidFill>
              </a:rPr>
              <a:t>y</a:t>
            </a:r>
            <a:r>
              <a:rPr dirty="0" sz="9500" spc="-2045">
                <a:solidFill>
                  <a:srgbClr val="262565"/>
                </a:solidFill>
              </a:rPr>
              <a:t> </a:t>
            </a:r>
            <a:r>
              <a:rPr dirty="0" sz="9500" spc="-944">
                <a:solidFill>
                  <a:srgbClr val="262565"/>
                </a:solidFill>
              </a:rPr>
              <a:t>N</a:t>
            </a:r>
            <a:r>
              <a:rPr dirty="0" sz="9500" spc="-960">
                <a:solidFill>
                  <a:srgbClr val="262565"/>
                </a:solidFill>
              </a:rPr>
              <a:t>a</a:t>
            </a:r>
            <a:r>
              <a:rPr dirty="0" sz="9500" spc="-980">
                <a:solidFill>
                  <a:srgbClr val="262565"/>
                </a:solidFill>
              </a:rPr>
              <a:t>u</a:t>
            </a:r>
            <a:r>
              <a:rPr dirty="0" sz="9500" spc="-1060">
                <a:solidFill>
                  <a:srgbClr val="262565"/>
                </a:solidFill>
              </a:rPr>
              <a:t>k</a:t>
            </a:r>
            <a:r>
              <a:rPr dirty="0" sz="9500" spc="-180">
                <a:solidFill>
                  <a:srgbClr val="262565"/>
                </a:solidFill>
              </a:rPr>
              <a:t>i</a:t>
            </a:r>
            <a:endParaRPr sz="9500"/>
          </a:p>
        </p:txBody>
      </p:sp>
      <p:grpSp>
        <p:nvGrpSpPr>
          <p:cNvPr id="3" name="object 3" descr=""/>
          <p:cNvGrpSpPr/>
          <p:nvPr/>
        </p:nvGrpSpPr>
        <p:grpSpPr>
          <a:xfrm>
            <a:off x="335784" y="222510"/>
            <a:ext cx="16926560" cy="3129280"/>
            <a:chOff x="335784" y="222510"/>
            <a:chExt cx="16926560" cy="3129280"/>
          </a:xfrm>
        </p:grpSpPr>
        <p:sp>
          <p:nvSpPr>
            <p:cNvPr id="4" name="object 4" descr=""/>
            <p:cNvSpPr/>
            <p:nvPr/>
          </p:nvSpPr>
          <p:spPr>
            <a:xfrm>
              <a:off x="2083441" y="1967230"/>
              <a:ext cx="15178405" cy="1384300"/>
            </a:xfrm>
            <a:custGeom>
              <a:avLst/>
              <a:gdLst/>
              <a:ahLst/>
              <a:cxnLst/>
              <a:rect l="l" t="t" r="r" b="b"/>
              <a:pathLst>
                <a:path w="15178405" h="1384300">
                  <a:moveTo>
                    <a:pt x="8543827" y="1384301"/>
                  </a:moveTo>
                  <a:lnTo>
                    <a:pt x="6634360" y="1384301"/>
                  </a:lnTo>
                  <a:lnTo>
                    <a:pt x="6590332" y="1379945"/>
                  </a:lnTo>
                  <a:lnTo>
                    <a:pt x="6548397" y="1367202"/>
                  </a:lnTo>
                  <a:lnTo>
                    <a:pt x="6509734" y="1346560"/>
                  </a:lnTo>
                  <a:lnTo>
                    <a:pt x="6475522" y="1318508"/>
                  </a:lnTo>
                  <a:lnTo>
                    <a:pt x="6447469" y="1284295"/>
                  </a:lnTo>
                  <a:lnTo>
                    <a:pt x="6426828" y="1245632"/>
                  </a:lnTo>
                  <a:lnTo>
                    <a:pt x="6414085" y="1203697"/>
                  </a:lnTo>
                  <a:lnTo>
                    <a:pt x="6409728" y="1159669"/>
                  </a:lnTo>
                  <a:lnTo>
                    <a:pt x="6409728" y="1123157"/>
                  </a:lnTo>
                  <a:lnTo>
                    <a:pt x="6405372" y="1079129"/>
                  </a:lnTo>
                  <a:lnTo>
                    <a:pt x="6392629" y="1037195"/>
                  </a:lnTo>
                  <a:lnTo>
                    <a:pt x="6371988" y="998532"/>
                  </a:lnTo>
                  <a:lnTo>
                    <a:pt x="6343935" y="964319"/>
                  </a:lnTo>
                  <a:lnTo>
                    <a:pt x="6309723" y="936267"/>
                  </a:lnTo>
                  <a:lnTo>
                    <a:pt x="6271060" y="915625"/>
                  </a:lnTo>
                  <a:lnTo>
                    <a:pt x="6229125" y="902882"/>
                  </a:lnTo>
                  <a:lnTo>
                    <a:pt x="6185097" y="898526"/>
                  </a:lnTo>
                  <a:lnTo>
                    <a:pt x="224631" y="898526"/>
                  </a:lnTo>
                  <a:lnTo>
                    <a:pt x="179360" y="893962"/>
                  </a:lnTo>
                  <a:lnTo>
                    <a:pt x="137194" y="880873"/>
                  </a:lnTo>
                  <a:lnTo>
                    <a:pt x="99037" y="860162"/>
                  </a:lnTo>
                  <a:lnTo>
                    <a:pt x="65793" y="832733"/>
                  </a:lnTo>
                  <a:lnTo>
                    <a:pt x="38363" y="799488"/>
                  </a:lnTo>
                  <a:lnTo>
                    <a:pt x="17652" y="761331"/>
                  </a:lnTo>
                  <a:lnTo>
                    <a:pt x="4563" y="719165"/>
                  </a:lnTo>
                  <a:lnTo>
                    <a:pt x="0" y="673894"/>
                  </a:lnTo>
                  <a:lnTo>
                    <a:pt x="0" y="224631"/>
                  </a:lnTo>
                  <a:lnTo>
                    <a:pt x="4563" y="179360"/>
                  </a:lnTo>
                  <a:lnTo>
                    <a:pt x="17652" y="137194"/>
                  </a:lnTo>
                  <a:lnTo>
                    <a:pt x="38363" y="99037"/>
                  </a:lnTo>
                  <a:lnTo>
                    <a:pt x="65793" y="65793"/>
                  </a:lnTo>
                  <a:lnTo>
                    <a:pt x="99037" y="38363"/>
                  </a:lnTo>
                  <a:lnTo>
                    <a:pt x="137194" y="17652"/>
                  </a:lnTo>
                  <a:lnTo>
                    <a:pt x="179360" y="4563"/>
                  </a:lnTo>
                  <a:lnTo>
                    <a:pt x="224631" y="0"/>
                  </a:lnTo>
                  <a:lnTo>
                    <a:pt x="14953705" y="0"/>
                  </a:lnTo>
                  <a:lnTo>
                    <a:pt x="14997733" y="4356"/>
                  </a:lnTo>
                  <a:lnTo>
                    <a:pt x="15039668" y="17099"/>
                  </a:lnTo>
                  <a:lnTo>
                    <a:pt x="15078330" y="37740"/>
                  </a:lnTo>
                  <a:lnTo>
                    <a:pt x="15112543" y="65793"/>
                  </a:lnTo>
                  <a:lnTo>
                    <a:pt x="15140596" y="100005"/>
                  </a:lnTo>
                  <a:lnTo>
                    <a:pt x="15161237" y="138668"/>
                  </a:lnTo>
                  <a:lnTo>
                    <a:pt x="15173981" y="180603"/>
                  </a:lnTo>
                  <a:lnTo>
                    <a:pt x="15178337" y="224631"/>
                  </a:lnTo>
                  <a:lnTo>
                    <a:pt x="15178337" y="673894"/>
                  </a:lnTo>
                  <a:lnTo>
                    <a:pt x="15173981" y="717922"/>
                  </a:lnTo>
                  <a:lnTo>
                    <a:pt x="15161237" y="759857"/>
                  </a:lnTo>
                  <a:lnTo>
                    <a:pt x="15140596" y="798520"/>
                  </a:lnTo>
                  <a:lnTo>
                    <a:pt x="15112543" y="832733"/>
                  </a:lnTo>
                  <a:lnTo>
                    <a:pt x="15078330" y="860785"/>
                  </a:lnTo>
                  <a:lnTo>
                    <a:pt x="15039668" y="881427"/>
                  </a:lnTo>
                  <a:lnTo>
                    <a:pt x="14997733" y="894170"/>
                  </a:lnTo>
                  <a:lnTo>
                    <a:pt x="14953705" y="898526"/>
                  </a:lnTo>
                  <a:lnTo>
                    <a:pt x="8993090" y="898526"/>
                  </a:lnTo>
                  <a:lnTo>
                    <a:pt x="8949062" y="902882"/>
                  </a:lnTo>
                  <a:lnTo>
                    <a:pt x="8907128" y="915625"/>
                  </a:lnTo>
                  <a:lnTo>
                    <a:pt x="8868465" y="936267"/>
                  </a:lnTo>
                  <a:lnTo>
                    <a:pt x="8834252" y="964319"/>
                  </a:lnTo>
                  <a:lnTo>
                    <a:pt x="8806200" y="998532"/>
                  </a:lnTo>
                  <a:lnTo>
                    <a:pt x="8785558" y="1037195"/>
                  </a:lnTo>
                  <a:lnTo>
                    <a:pt x="8772815" y="1079129"/>
                  </a:lnTo>
                  <a:lnTo>
                    <a:pt x="8768459" y="1123157"/>
                  </a:lnTo>
                  <a:lnTo>
                    <a:pt x="8768459" y="1159669"/>
                  </a:lnTo>
                  <a:lnTo>
                    <a:pt x="8764103" y="1203697"/>
                  </a:lnTo>
                  <a:lnTo>
                    <a:pt x="8751360" y="1245632"/>
                  </a:lnTo>
                  <a:lnTo>
                    <a:pt x="8730718" y="1284295"/>
                  </a:lnTo>
                  <a:lnTo>
                    <a:pt x="8702666" y="1318508"/>
                  </a:lnTo>
                  <a:lnTo>
                    <a:pt x="8668453" y="1346560"/>
                  </a:lnTo>
                  <a:lnTo>
                    <a:pt x="8629790" y="1367202"/>
                  </a:lnTo>
                  <a:lnTo>
                    <a:pt x="8587855" y="1379945"/>
                  </a:lnTo>
                  <a:lnTo>
                    <a:pt x="8543827" y="1384301"/>
                  </a:lnTo>
                  <a:close/>
                </a:path>
              </a:pathLst>
            </a:custGeom>
            <a:solidFill>
              <a:srgbClr val="FFDA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784" y="222510"/>
              <a:ext cx="1885949" cy="1885949"/>
            </a:xfrm>
            <a:prstGeom prst="rect">
              <a:avLst/>
            </a:prstGeom>
          </p:spPr>
        </p:pic>
      </p:grpSp>
      <p:sp>
        <p:nvSpPr>
          <p:cNvPr id="6" name="object 6" descr=""/>
          <p:cNvSpPr/>
          <p:nvPr/>
        </p:nvSpPr>
        <p:spPr>
          <a:xfrm>
            <a:off x="4087085" y="3500506"/>
            <a:ext cx="2701290" cy="4391025"/>
          </a:xfrm>
          <a:custGeom>
            <a:avLst/>
            <a:gdLst/>
            <a:ahLst/>
            <a:cxnLst/>
            <a:rect l="l" t="t" r="r" b="b"/>
            <a:pathLst>
              <a:path w="2701290" h="4391025">
                <a:moveTo>
                  <a:pt x="140463" y="4391024"/>
                </a:moveTo>
                <a:lnTo>
                  <a:pt x="84942" y="4371784"/>
                </a:lnTo>
                <a:lnTo>
                  <a:pt x="50244" y="4344976"/>
                </a:lnTo>
                <a:lnTo>
                  <a:pt x="23436" y="4310277"/>
                </a:lnTo>
                <a:lnTo>
                  <a:pt x="6153" y="4269322"/>
                </a:lnTo>
                <a:lnTo>
                  <a:pt x="0" y="4223745"/>
                </a:lnTo>
                <a:lnTo>
                  <a:pt x="0" y="171441"/>
                </a:lnTo>
                <a:lnTo>
                  <a:pt x="6153" y="125868"/>
                </a:lnTo>
                <a:lnTo>
                  <a:pt x="23436" y="84913"/>
                </a:lnTo>
                <a:lnTo>
                  <a:pt x="50244" y="50215"/>
                </a:lnTo>
                <a:lnTo>
                  <a:pt x="84943" y="23407"/>
                </a:lnTo>
                <a:lnTo>
                  <a:pt x="125897" y="6124"/>
                </a:lnTo>
                <a:lnTo>
                  <a:pt x="171474" y="0"/>
                </a:lnTo>
                <a:lnTo>
                  <a:pt x="2529754" y="0"/>
                </a:lnTo>
                <a:lnTo>
                  <a:pt x="2575331" y="6124"/>
                </a:lnTo>
                <a:lnTo>
                  <a:pt x="2616286" y="23407"/>
                </a:lnTo>
                <a:lnTo>
                  <a:pt x="2650985" y="50215"/>
                </a:lnTo>
                <a:lnTo>
                  <a:pt x="2677793" y="84913"/>
                </a:lnTo>
                <a:lnTo>
                  <a:pt x="2695076" y="125868"/>
                </a:lnTo>
                <a:lnTo>
                  <a:pt x="2701200" y="171445"/>
                </a:lnTo>
                <a:lnTo>
                  <a:pt x="2701200" y="4223745"/>
                </a:lnTo>
                <a:lnTo>
                  <a:pt x="2695076" y="4269322"/>
                </a:lnTo>
                <a:lnTo>
                  <a:pt x="2677793" y="4310277"/>
                </a:lnTo>
                <a:lnTo>
                  <a:pt x="2650985" y="4344976"/>
                </a:lnTo>
                <a:lnTo>
                  <a:pt x="2616286" y="4371784"/>
                </a:lnTo>
                <a:lnTo>
                  <a:pt x="2575331" y="4389067"/>
                </a:lnTo>
                <a:lnTo>
                  <a:pt x="2560766" y="4391024"/>
                </a:lnTo>
              </a:path>
            </a:pathLst>
          </a:custGeom>
          <a:ln w="114299">
            <a:solidFill>
              <a:srgbClr val="49B3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4692398" y="5484913"/>
            <a:ext cx="149098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290">
                <a:latin typeface="Lucida Sans Unicode"/>
                <a:cs typeface="Lucida Sans Unicode"/>
              </a:rPr>
              <a:t>Zrozumiesz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545356" y="5723038"/>
            <a:ext cx="178498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265">
                <a:latin typeface="Lucida Sans Unicode"/>
                <a:cs typeface="Lucida Sans Unicode"/>
              </a:rPr>
              <a:t>kluczowe</a:t>
            </a:r>
            <a:r>
              <a:rPr dirty="0" sz="2500" spc="-550">
                <a:latin typeface="Lucida Sans Unicode"/>
                <a:cs typeface="Lucida Sans Unicode"/>
              </a:rPr>
              <a:t> </a:t>
            </a:r>
            <a:r>
              <a:rPr dirty="0" sz="2500" spc="-155">
                <a:latin typeface="Lucida Sans Unicode"/>
                <a:cs typeface="Lucida Sans Unicode"/>
              </a:rPr>
              <a:t>idee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405755" y="5961163"/>
            <a:ext cx="206438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265">
                <a:latin typeface="Lucida Sans Unicode"/>
                <a:cs typeface="Lucida Sans Unicode"/>
              </a:rPr>
              <a:t>samodzielności</a:t>
            </a:r>
            <a:r>
              <a:rPr dirty="0" sz="2500" spc="-525">
                <a:latin typeface="Lucida Sans Unicode"/>
                <a:cs typeface="Lucida Sans Unicode"/>
              </a:rPr>
              <a:t> </a:t>
            </a:r>
            <a:r>
              <a:rPr dirty="0" sz="2500" spc="-50">
                <a:latin typeface="Lucida Sans Unicode"/>
                <a:cs typeface="Lucida Sans Unicode"/>
              </a:rPr>
              <a:t>i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284907" y="6199288"/>
            <a:ext cx="230568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275">
                <a:latin typeface="Lucida Sans Unicode"/>
                <a:cs typeface="Lucida Sans Unicode"/>
              </a:rPr>
              <a:t>niezależnego</a:t>
            </a:r>
            <a:r>
              <a:rPr dirty="0" sz="2500" spc="-535">
                <a:latin typeface="Lucida Sans Unicode"/>
                <a:cs typeface="Lucida Sans Unicode"/>
              </a:rPr>
              <a:t> </a:t>
            </a:r>
            <a:r>
              <a:rPr dirty="0" sz="2500" spc="-280">
                <a:latin typeface="Lucida Sans Unicode"/>
                <a:cs typeface="Lucida Sans Unicode"/>
              </a:rPr>
              <a:t>życia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222697" y="6437413"/>
            <a:ext cx="243014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190">
                <a:latin typeface="Lucida Sans Unicode"/>
                <a:cs typeface="Lucida Sans Unicode"/>
              </a:rPr>
              <a:t>dla</a:t>
            </a:r>
            <a:r>
              <a:rPr dirty="0" sz="2500" spc="-525">
                <a:latin typeface="Lucida Sans Unicode"/>
                <a:cs typeface="Lucida Sans Unicode"/>
              </a:rPr>
              <a:t> </a:t>
            </a:r>
            <a:r>
              <a:rPr dirty="0" sz="2500" spc="-235">
                <a:latin typeface="Lucida Sans Unicode"/>
                <a:cs typeface="Lucida Sans Unicode"/>
              </a:rPr>
              <a:t>młodych</a:t>
            </a:r>
            <a:r>
              <a:rPr dirty="0" sz="2500" spc="-520">
                <a:latin typeface="Lucida Sans Unicode"/>
                <a:cs typeface="Lucida Sans Unicode"/>
              </a:rPr>
              <a:t> </a:t>
            </a:r>
            <a:r>
              <a:rPr dirty="0" sz="2500" spc="-215">
                <a:latin typeface="Lucida Sans Unicode"/>
                <a:cs typeface="Lucida Sans Unicode"/>
              </a:rPr>
              <a:t>osób</a:t>
            </a:r>
            <a:r>
              <a:rPr dirty="0" sz="2500" spc="-520">
                <a:latin typeface="Lucida Sans Unicode"/>
                <a:cs typeface="Lucida Sans Unicode"/>
              </a:rPr>
              <a:t> </a:t>
            </a:r>
            <a:r>
              <a:rPr dirty="0" sz="2500" spc="-325">
                <a:latin typeface="Lucida Sans Unicode"/>
                <a:cs typeface="Lucida Sans Unicode"/>
              </a:rPr>
              <a:t>z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164356" y="6675538"/>
            <a:ext cx="254698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235">
                <a:latin typeface="Lucida Sans Unicode"/>
                <a:cs typeface="Lucida Sans Unicode"/>
              </a:rPr>
              <a:t>niepełnosprawności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459631" y="6913663"/>
            <a:ext cx="195643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>
                <a:latin typeface="Lucida Sans Unicode"/>
                <a:cs typeface="Lucida Sans Unicode"/>
              </a:rPr>
              <a:t>ą</a:t>
            </a:r>
            <a:r>
              <a:rPr dirty="0" sz="2500" spc="-505">
                <a:latin typeface="Lucida Sans Unicode"/>
                <a:cs typeface="Lucida Sans Unicode"/>
              </a:rPr>
              <a:t> </a:t>
            </a:r>
            <a:r>
              <a:rPr dirty="0" sz="2500" spc="-245">
                <a:latin typeface="Lucida Sans Unicode"/>
                <a:cs typeface="Lucida Sans Unicode"/>
              </a:rPr>
              <a:t>intelektualną</a:t>
            </a:r>
            <a:r>
              <a:rPr dirty="0" sz="2500" spc="-500">
                <a:latin typeface="Lucida Sans Unicode"/>
                <a:cs typeface="Lucida Sans Unicode"/>
              </a:rPr>
              <a:t> </a:t>
            </a:r>
            <a:r>
              <a:rPr dirty="0" sz="2500" spc="-50">
                <a:latin typeface="Lucida Sans Unicode"/>
                <a:cs typeface="Lucida Sans Unicode"/>
              </a:rPr>
              <a:t>i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321221" y="7151788"/>
            <a:ext cx="223329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275">
                <a:latin typeface="Lucida Sans Unicode"/>
                <a:cs typeface="Lucida Sans Unicode"/>
              </a:rPr>
              <a:t>psychospołeczną.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7793380" y="3500506"/>
            <a:ext cx="2701290" cy="4391025"/>
          </a:xfrm>
          <a:custGeom>
            <a:avLst/>
            <a:gdLst/>
            <a:ahLst/>
            <a:cxnLst/>
            <a:rect l="l" t="t" r="r" b="b"/>
            <a:pathLst>
              <a:path w="2701290" h="4391025">
                <a:moveTo>
                  <a:pt x="140463" y="4391024"/>
                </a:moveTo>
                <a:lnTo>
                  <a:pt x="84943" y="4371784"/>
                </a:lnTo>
                <a:lnTo>
                  <a:pt x="50244" y="4344976"/>
                </a:lnTo>
                <a:lnTo>
                  <a:pt x="23437" y="4310277"/>
                </a:lnTo>
                <a:lnTo>
                  <a:pt x="6154" y="4269322"/>
                </a:lnTo>
                <a:lnTo>
                  <a:pt x="0" y="4223745"/>
                </a:lnTo>
                <a:lnTo>
                  <a:pt x="0" y="171441"/>
                </a:lnTo>
                <a:lnTo>
                  <a:pt x="6154" y="125868"/>
                </a:lnTo>
                <a:lnTo>
                  <a:pt x="23437" y="84913"/>
                </a:lnTo>
                <a:lnTo>
                  <a:pt x="50245" y="50215"/>
                </a:lnTo>
                <a:lnTo>
                  <a:pt x="84943" y="23407"/>
                </a:lnTo>
                <a:lnTo>
                  <a:pt x="125898" y="6124"/>
                </a:lnTo>
                <a:lnTo>
                  <a:pt x="171475" y="0"/>
                </a:lnTo>
                <a:lnTo>
                  <a:pt x="2529755" y="0"/>
                </a:lnTo>
                <a:lnTo>
                  <a:pt x="2575332" y="6123"/>
                </a:lnTo>
                <a:lnTo>
                  <a:pt x="2616287" y="23407"/>
                </a:lnTo>
                <a:lnTo>
                  <a:pt x="2650985" y="50215"/>
                </a:lnTo>
                <a:lnTo>
                  <a:pt x="2677793" y="84913"/>
                </a:lnTo>
                <a:lnTo>
                  <a:pt x="2695077" y="125868"/>
                </a:lnTo>
                <a:lnTo>
                  <a:pt x="2701201" y="171445"/>
                </a:lnTo>
                <a:lnTo>
                  <a:pt x="2701201" y="4223745"/>
                </a:lnTo>
                <a:lnTo>
                  <a:pt x="2695077" y="4269323"/>
                </a:lnTo>
                <a:lnTo>
                  <a:pt x="2677793" y="4310278"/>
                </a:lnTo>
                <a:lnTo>
                  <a:pt x="2650985" y="4344976"/>
                </a:lnTo>
                <a:lnTo>
                  <a:pt x="2616287" y="4371784"/>
                </a:lnTo>
                <a:lnTo>
                  <a:pt x="2575332" y="4389067"/>
                </a:lnTo>
                <a:lnTo>
                  <a:pt x="2560767" y="4391024"/>
                </a:lnTo>
              </a:path>
            </a:pathLst>
          </a:custGeom>
          <a:ln w="114299">
            <a:solidFill>
              <a:srgbClr val="49B3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7952506" y="5246788"/>
            <a:ext cx="238315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265">
                <a:latin typeface="Lucida Sans Unicode"/>
                <a:cs typeface="Lucida Sans Unicode"/>
              </a:rPr>
              <a:t>Poznasz</a:t>
            </a:r>
            <a:r>
              <a:rPr dirty="0" sz="2500" spc="-535">
                <a:latin typeface="Lucida Sans Unicode"/>
                <a:cs typeface="Lucida Sans Unicode"/>
              </a:rPr>
              <a:t> </a:t>
            </a:r>
            <a:r>
              <a:rPr dirty="0" sz="2500" spc="-225">
                <a:latin typeface="Lucida Sans Unicode"/>
                <a:cs typeface="Lucida Sans Unicode"/>
              </a:rPr>
              <a:t>przydatne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311033" y="5484913"/>
            <a:ext cx="1666239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254">
                <a:latin typeface="Lucida Sans Unicode"/>
                <a:cs typeface="Lucida Sans Unicode"/>
              </a:rPr>
              <a:t>sposoby,</a:t>
            </a:r>
            <a:r>
              <a:rPr dirty="0" sz="2500" spc="-555">
                <a:latin typeface="Lucida Sans Unicode"/>
                <a:cs typeface="Lucida Sans Unicode"/>
              </a:rPr>
              <a:t> </a:t>
            </a:r>
            <a:r>
              <a:rPr dirty="0" sz="2500" spc="-120">
                <a:latin typeface="Lucida Sans Unicode"/>
                <a:cs typeface="Lucida Sans Unicode"/>
              </a:rPr>
              <a:t>aby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881515" y="5723038"/>
            <a:ext cx="252539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220">
                <a:latin typeface="Lucida Sans Unicode"/>
                <a:cs typeface="Lucida Sans Unicode"/>
              </a:rPr>
              <a:t>pomóc</a:t>
            </a:r>
            <a:r>
              <a:rPr dirty="0" sz="2500" spc="-515">
                <a:latin typeface="Lucida Sans Unicode"/>
                <a:cs typeface="Lucida Sans Unicode"/>
              </a:rPr>
              <a:t> </a:t>
            </a:r>
            <a:r>
              <a:rPr dirty="0" sz="2500" spc="-285">
                <a:latin typeface="Lucida Sans Unicode"/>
                <a:cs typeface="Lucida Sans Unicode"/>
              </a:rPr>
              <a:t>młodzieży</a:t>
            </a:r>
            <a:r>
              <a:rPr dirty="0" sz="2500" spc="-515">
                <a:latin typeface="Lucida Sans Unicode"/>
                <a:cs typeface="Lucida Sans Unicode"/>
              </a:rPr>
              <a:t> </a:t>
            </a:r>
            <a:r>
              <a:rPr dirty="0" sz="2500" spc="-50">
                <a:latin typeface="Lucida Sans Unicode"/>
                <a:cs typeface="Lucida Sans Unicode"/>
              </a:rPr>
              <a:t>w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486502" y="5961163"/>
            <a:ext cx="131508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265">
                <a:latin typeface="Lucida Sans Unicode"/>
                <a:cs typeface="Lucida Sans Unicode"/>
              </a:rPr>
              <a:t>rozwijaniu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330232" y="6199288"/>
            <a:ext cx="162750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240">
                <a:latin typeface="Lucida Sans Unicode"/>
                <a:cs typeface="Lucida Sans Unicode"/>
              </a:rPr>
              <a:t>umiejętności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173665" y="6437413"/>
            <a:ext cx="194056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220">
                <a:latin typeface="Lucida Sans Unicode"/>
                <a:cs typeface="Lucida Sans Unicode"/>
              </a:rPr>
              <a:t>podejmowania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912769" y="6675538"/>
            <a:ext cx="246253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300">
                <a:latin typeface="Lucida Sans Unicode"/>
                <a:cs typeface="Lucida Sans Unicode"/>
              </a:rPr>
              <a:t>decyzji,</a:t>
            </a:r>
            <a:r>
              <a:rPr dirty="0" sz="2500" spc="-480">
                <a:latin typeface="Lucida Sans Unicode"/>
                <a:cs typeface="Lucida Sans Unicode"/>
              </a:rPr>
              <a:t> </a:t>
            </a:r>
            <a:r>
              <a:rPr dirty="0" sz="2500" spc="-280">
                <a:latin typeface="Lucida Sans Unicode"/>
                <a:cs typeface="Lucida Sans Unicode"/>
              </a:rPr>
              <a:t>komunikacji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884641" y="6913663"/>
            <a:ext cx="251904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100">
                <a:latin typeface="Lucida Sans Unicode"/>
                <a:cs typeface="Lucida Sans Unicode"/>
              </a:rPr>
              <a:t>i</a:t>
            </a:r>
            <a:r>
              <a:rPr dirty="0" sz="2500" spc="-535">
                <a:latin typeface="Lucida Sans Unicode"/>
                <a:cs typeface="Lucida Sans Unicode"/>
              </a:rPr>
              <a:t> </a:t>
            </a:r>
            <a:r>
              <a:rPr dirty="0" sz="2500" spc="-280">
                <a:latin typeface="Lucida Sans Unicode"/>
                <a:cs typeface="Lucida Sans Unicode"/>
              </a:rPr>
              <a:t>zarządzania</a:t>
            </a:r>
            <a:r>
              <a:rPr dirty="0" sz="2500" spc="-535">
                <a:latin typeface="Lucida Sans Unicode"/>
                <a:cs typeface="Lucida Sans Unicode"/>
              </a:rPr>
              <a:t> </a:t>
            </a:r>
            <a:r>
              <a:rPr dirty="0" sz="2500" spc="-180">
                <a:latin typeface="Lucida Sans Unicode"/>
                <a:cs typeface="Lucida Sans Unicode"/>
              </a:rPr>
              <a:t>swoim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8660482" y="7151788"/>
            <a:ext cx="96710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285">
                <a:latin typeface="Lucida Sans Unicode"/>
                <a:cs typeface="Lucida Sans Unicode"/>
              </a:rPr>
              <a:t>życiem.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11414358" y="3505810"/>
            <a:ext cx="2778760" cy="4391025"/>
          </a:xfrm>
          <a:custGeom>
            <a:avLst/>
            <a:gdLst/>
            <a:ahLst/>
            <a:cxnLst/>
            <a:rect l="l" t="t" r="r" b="b"/>
            <a:pathLst>
              <a:path w="2778759" h="4391025">
                <a:moveTo>
                  <a:pt x="140689" y="4391024"/>
                </a:moveTo>
                <a:lnTo>
                  <a:pt x="84912" y="4371749"/>
                </a:lnTo>
                <a:lnTo>
                  <a:pt x="50214" y="4344941"/>
                </a:lnTo>
                <a:lnTo>
                  <a:pt x="23406" y="4310243"/>
                </a:lnTo>
                <a:lnTo>
                  <a:pt x="6124" y="4269289"/>
                </a:lnTo>
                <a:lnTo>
                  <a:pt x="0" y="4223713"/>
                </a:lnTo>
                <a:lnTo>
                  <a:pt x="0" y="171477"/>
                </a:lnTo>
                <a:lnTo>
                  <a:pt x="6124" y="125901"/>
                </a:lnTo>
                <a:lnTo>
                  <a:pt x="23406" y="84947"/>
                </a:lnTo>
                <a:lnTo>
                  <a:pt x="50214" y="50249"/>
                </a:lnTo>
                <a:lnTo>
                  <a:pt x="84912" y="23442"/>
                </a:lnTo>
                <a:lnTo>
                  <a:pt x="125866" y="6159"/>
                </a:lnTo>
                <a:lnTo>
                  <a:pt x="171442" y="0"/>
                </a:lnTo>
                <a:lnTo>
                  <a:pt x="2607028" y="0"/>
                </a:lnTo>
                <a:lnTo>
                  <a:pt x="2652605" y="6158"/>
                </a:lnTo>
                <a:lnTo>
                  <a:pt x="2693559" y="23441"/>
                </a:lnTo>
                <a:lnTo>
                  <a:pt x="2728257" y="50249"/>
                </a:lnTo>
                <a:lnTo>
                  <a:pt x="2755064" y="84947"/>
                </a:lnTo>
                <a:lnTo>
                  <a:pt x="2772347" y="125901"/>
                </a:lnTo>
                <a:lnTo>
                  <a:pt x="2778471" y="171477"/>
                </a:lnTo>
                <a:lnTo>
                  <a:pt x="2778471" y="4223713"/>
                </a:lnTo>
                <a:lnTo>
                  <a:pt x="2772347" y="4269289"/>
                </a:lnTo>
                <a:lnTo>
                  <a:pt x="2755064" y="4310243"/>
                </a:lnTo>
                <a:lnTo>
                  <a:pt x="2728257" y="4344942"/>
                </a:lnTo>
                <a:lnTo>
                  <a:pt x="2693559" y="4371749"/>
                </a:lnTo>
                <a:lnTo>
                  <a:pt x="2652605" y="4389032"/>
                </a:lnTo>
                <a:lnTo>
                  <a:pt x="2637782" y="4391024"/>
                </a:lnTo>
              </a:path>
            </a:pathLst>
          </a:custGeom>
          <a:ln w="114299">
            <a:solidFill>
              <a:srgbClr val="49B3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12000323" y="4899667"/>
            <a:ext cx="160655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290">
                <a:latin typeface="Lucida Sans Unicode"/>
                <a:cs typeface="Lucida Sans Unicode"/>
              </a:rPr>
              <a:t>Zdobędziesz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1803126" y="5137792"/>
            <a:ext cx="200088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280">
                <a:latin typeface="Lucida Sans Unicode"/>
                <a:cs typeface="Lucida Sans Unicode"/>
              </a:rPr>
              <a:t>narzędzia,</a:t>
            </a:r>
            <a:r>
              <a:rPr dirty="0" sz="2500" spc="-509">
                <a:latin typeface="Lucida Sans Unicode"/>
                <a:cs typeface="Lucida Sans Unicode"/>
              </a:rPr>
              <a:t> </a:t>
            </a:r>
            <a:r>
              <a:rPr dirty="0" sz="2500" spc="-185">
                <a:latin typeface="Lucida Sans Unicode"/>
                <a:cs typeface="Lucida Sans Unicode"/>
              </a:rPr>
              <a:t>które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2105395" y="5375917"/>
            <a:ext cx="139636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235">
                <a:latin typeface="Lucida Sans Unicode"/>
                <a:cs typeface="Lucida Sans Unicode"/>
              </a:rPr>
              <a:t>pomogą</a:t>
            </a:r>
            <a:r>
              <a:rPr dirty="0" sz="2500" spc="-520">
                <a:latin typeface="Lucida Sans Unicode"/>
                <a:cs typeface="Lucida Sans Unicode"/>
              </a:rPr>
              <a:t> </a:t>
            </a:r>
            <a:r>
              <a:rPr dirty="0" sz="2500" spc="-50">
                <a:latin typeface="Lucida Sans Unicode"/>
                <a:cs typeface="Lucida Sans Unicode"/>
              </a:rPr>
              <a:t>w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2060449" y="5614042"/>
            <a:ext cx="148653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210">
                <a:latin typeface="Lucida Sans Unicode"/>
                <a:cs typeface="Lucida Sans Unicode"/>
              </a:rPr>
              <a:t>budowaniu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1502939" y="5852167"/>
            <a:ext cx="260159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250">
                <a:latin typeface="Lucida Sans Unicode"/>
                <a:cs typeface="Lucida Sans Unicode"/>
              </a:rPr>
              <a:t>autonomii,</a:t>
            </a:r>
            <a:r>
              <a:rPr dirty="0" sz="2500" spc="-490">
                <a:latin typeface="Lucida Sans Unicode"/>
                <a:cs typeface="Lucida Sans Unicode"/>
              </a:rPr>
              <a:t> </a:t>
            </a:r>
            <a:r>
              <a:rPr dirty="0" sz="2500" spc="-250">
                <a:latin typeface="Lucida Sans Unicode"/>
                <a:cs typeface="Lucida Sans Unicode"/>
              </a:rPr>
              <a:t>zaufania</a:t>
            </a:r>
            <a:r>
              <a:rPr dirty="0" sz="2500" spc="-490">
                <a:latin typeface="Lucida Sans Unicode"/>
                <a:cs typeface="Lucida Sans Unicode"/>
              </a:rPr>
              <a:t> </a:t>
            </a:r>
            <a:r>
              <a:rPr dirty="0" sz="2500" spc="-50">
                <a:latin typeface="Lucida Sans Unicode"/>
                <a:cs typeface="Lucida Sans Unicode"/>
              </a:rPr>
              <a:t>i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1889297" y="6090292"/>
            <a:ext cx="182880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254">
                <a:latin typeface="Lucida Sans Unicode"/>
                <a:cs typeface="Lucida Sans Unicode"/>
              </a:rPr>
              <a:t>zachęcaniu</a:t>
            </a:r>
            <a:r>
              <a:rPr dirty="0" sz="2500" spc="-490">
                <a:latin typeface="Lucida Sans Unicode"/>
                <a:cs typeface="Lucida Sans Unicode"/>
              </a:rPr>
              <a:t> </a:t>
            </a:r>
            <a:r>
              <a:rPr dirty="0" sz="2500" spc="-65">
                <a:latin typeface="Lucida Sans Unicode"/>
                <a:cs typeface="Lucida Sans Unicode"/>
              </a:rPr>
              <a:t>do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2094531" y="6328417"/>
            <a:ext cx="141795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229">
                <a:latin typeface="Lucida Sans Unicode"/>
                <a:cs typeface="Lucida Sans Unicode"/>
              </a:rPr>
              <a:t>aktywnego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1515887" y="6566542"/>
            <a:ext cx="257556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254">
                <a:latin typeface="Lucida Sans Unicode"/>
                <a:cs typeface="Lucida Sans Unicode"/>
              </a:rPr>
              <a:t>uczestnictwa</a:t>
            </a:r>
            <a:r>
              <a:rPr dirty="0" sz="2500" spc="-545">
                <a:latin typeface="Lucida Sans Unicode"/>
                <a:cs typeface="Lucida Sans Unicode"/>
              </a:rPr>
              <a:t> </a:t>
            </a:r>
            <a:r>
              <a:rPr dirty="0" sz="2500">
                <a:latin typeface="Lucida Sans Unicode"/>
                <a:cs typeface="Lucida Sans Unicode"/>
              </a:rPr>
              <a:t>w</a:t>
            </a:r>
            <a:r>
              <a:rPr dirty="0" sz="2500" spc="-545">
                <a:latin typeface="Lucida Sans Unicode"/>
                <a:cs typeface="Lucida Sans Unicode"/>
              </a:rPr>
              <a:t> </a:t>
            </a:r>
            <a:r>
              <a:rPr dirty="0" sz="2500" spc="-295">
                <a:latin typeface="Lucida Sans Unicode"/>
                <a:cs typeface="Lucida Sans Unicode"/>
              </a:rPr>
              <a:t>życiu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2075332" y="6804667"/>
            <a:ext cx="145669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250">
                <a:latin typeface="Lucida Sans Unicode"/>
                <a:cs typeface="Lucida Sans Unicode"/>
              </a:rPr>
              <a:t>osobistym</a:t>
            </a:r>
            <a:r>
              <a:rPr dirty="0" sz="2500" spc="-490">
                <a:latin typeface="Lucida Sans Unicode"/>
                <a:cs typeface="Lucida Sans Unicode"/>
              </a:rPr>
              <a:t> </a:t>
            </a:r>
            <a:r>
              <a:rPr dirty="0" sz="2500" spc="-50">
                <a:latin typeface="Lucida Sans Unicode"/>
                <a:cs typeface="Lucida Sans Unicode"/>
              </a:rPr>
              <a:t>i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2007467" y="7042792"/>
            <a:ext cx="159258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285">
                <a:latin typeface="Lucida Sans Unicode"/>
                <a:cs typeface="Lucida Sans Unicode"/>
              </a:rPr>
              <a:t>politycznym.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253114" y="2091087"/>
            <a:ext cx="14839315" cy="2774315"/>
          </a:xfrm>
          <a:prstGeom prst="rect">
            <a:avLst/>
          </a:prstGeom>
        </p:spPr>
        <p:txBody>
          <a:bodyPr wrap="square" lIns="0" tIns="136525" rIns="0" bIns="0" rtlCol="0" vert="horz">
            <a:spAutoFit/>
          </a:bodyPr>
          <a:lstStyle/>
          <a:p>
            <a:pPr marL="6422390" marR="5080" indent="-6410325">
              <a:lnSpc>
                <a:spcPct val="79700"/>
              </a:lnSpc>
              <a:spcBef>
                <a:spcPts val="1075"/>
              </a:spcBef>
            </a:pPr>
            <a:r>
              <a:rPr dirty="0" sz="4000" spc="-110">
                <a:latin typeface="Lucida Sans Unicode"/>
                <a:cs typeface="Lucida Sans Unicode"/>
              </a:rPr>
              <a:t>Po</a:t>
            </a:r>
            <a:r>
              <a:rPr dirty="0" sz="4000" spc="-865">
                <a:latin typeface="Lucida Sans Unicode"/>
                <a:cs typeface="Lucida Sans Unicode"/>
              </a:rPr>
              <a:t> </a:t>
            </a:r>
            <a:r>
              <a:rPr dirty="0" sz="4000" spc="-425">
                <a:latin typeface="Lucida Sans Unicode"/>
                <a:cs typeface="Lucida Sans Unicode"/>
              </a:rPr>
              <a:t>ukończeniu</a:t>
            </a:r>
            <a:r>
              <a:rPr dirty="0" sz="4000" spc="-865">
                <a:latin typeface="Lucida Sans Unicode"/>
                <a:cs typeface="Lucida Sans Unicode"/>
              </a:rPr>
              <a:t> </a:t>
            </a:r>
            <a:r>
              <a:rPr dirty="0" sz="4000" spc="-365">
                <a:latin typeface="Lucida Sans Unicode"/>
                <a:cs typeface="Lucida Sans Unicode"/>
              </a:rPr>
              <a:t>tego</a:t>
            </a:r>
            <a:r>
              <a:rPr dirty="0" sz="4000" spc="-860">
                <a:latin typeface="Lucida Sans Unicode"/>
                <a:cs typeface="Lucida Sans Unicode"/>
              </a:rPr>
              <a:t> </a:t>
            </a:r>
            <a:r>
              <a:rPr dirty="0" sz="4000" spc="-340">
                <a:latin typeface="Lucida Sans Unicode"/>
                <a:cs typeface="Lucida Sans Unicode"/>
              </a:rPr>
              <a:t>modułu</a:t>
            </a:r>
            <a:r>
              <a:rPr dirty="0" sz="4000" spc="-865">
                <a:latin typeface="Lucida Sans Unicode"/>
                <a:cs typeface="Lucida Sans Unicode"/>
              </a:rPr>
              <a:t> </a:t>
            </a:r>
            <a:r>
              <a:rPr dirty="0" sz="4000" spc="-475">
                <a:latin typeface="Lucida Sans Unicode"/>
                <a:cs typeface="Lucida Sans Unicode"/>
              </a:rPr>
              <a:t>zdobędziesz</a:t>
            </a:r>
            <a:r>
              <a:rPr dirty="0" sz="4000" spc="-860">
                <a:latin typeface="Lucida Sans Unicode"/>
                <a:cs typeface="Lucida Sans Unicode"/>
              </a:rPr>
              <a:t> </a:t>
            </a:r>
            <a:r>
              <a:rPr dirty="0" sz="4000" spc="-375">
                <a:latin typeface="Lucida Sans Unicode"/>
                <a:cs typeface="Lucida Sans Unicode"/>
              </a:rPr>
              <a:t>następującą</a:t>
            </a:r>
            <a:r>
              <a:rPr dirty="0" sz="4000" spc="-865">
                <a:latin typeface="Lucida Sans Unicode"/>
                <a:cs typeface="Lucida Sans Unicode"/>
              </a:rPr>
              <a:t> </a:t>
            </a:r>
            <a:r>
              <a:rPr dirty="0" sz="4000" spc="-420">
                <a:latin typeface="Lucida Sans Unicode"/>
                <a:cs typeface="Lucida Sans Unicode"/>
              </a:rPr>
              <a:t>wiedzę,</a:t>
            </a:r>
            <a:r>
              <a:rPr dirty="0" sz="4000" spc="-860">
                <a:latin typeface="Lucida Sans Unicode"/>
                <a:cs typeface="Lucida Sans Unicode"/>
              </a:rPr>
              <a:t> </a:t>
            </a:r>
            <a:r>
              <a:rPr dirty="0" sz="4000" spc="-405">
                <a:latin typeface="Lucida Sans Unicode"/>
                <a:cs typeface="Lucida Sans Unicode"/>
              </a:rPr>
              <a:t>umiejętności </a:t>
            </a:r>
            <a:r>
              <a:rPr dirty="0" sz="4000" spc="-160">
                <a:latin typeface="Lucida Sans Unicode"/>
                <a:cs typeface="Lucida Sans Unicode"/>
              </a:rPr>
              <a:t>i</a:t>
            </a:r>
            <a:r>
              <a:rPr dirty="0" sz="4000" spc="-880">
                <a:latin typeface="Lucida Sans Unicode"/>
                <a:cs typeface="Lucida Sans Unicode"/>
              </a:rPr>
              <a:t> </a:t>
            </a:r>
            <a:r>
              <a:rPr dirty="0" sz="4000" spc="-380">
                <a:latin typeface="Lucida Sans Unicode"/>
                <a:cs typeface="Lucida Sans Unicode"/>
              </a:rPr>
              <a:t>postawy.</a:t>
            </a:r>
            <a:endParaRPr sz="4000">
              <a:latin typeface="Lucida Sans Unicode"/>
              <a:cs typeface="Lucida Sans Unicode"/>
            </a:endParaRPr>
          </a:p>
          <a:p>
            <a:pPr algn="ctr" marR="1134745">
              <a:lnSpc>
                <a:spcPct val="100000"/>
              </a:lnSpc>
              <a:spcBef>
                <a:spcPts val="2215"/>
              </a:spcBef>
              <a:tabLst>
                <a:tab pos="3663315" algn="l"/>
                <a:tab pos="7326630" algn="l"/>
              </a:tabLst>
            </a:pPr>
            <a:r>
              <a:rPr dirty="0" sz="9000" spc="-1170">
                <a:solidFill>
                  <a:srgbClr val="2A2A2A"/>
                </a:solidFill>
                <a:latin typeface="Lucida Sans Unicode"/>
                <a:cs typeface="Lucida Sans Unicode"/>
              </a:rPr>
              <a:t>L</a:t>
            </a:r>
            <a:r>
              <a:rPr dirty="0" sz="9000" spc="-1230">
                <a:solidFill>
                  <a:srgbClr val="2A2A2A"/>
                </a:solidFill>
                <a:latin typeface="Lucida Sans Unicode"/>
                <a:cs typeface="Lucida Sans Unicode"/>
              </a:rPr>
              <a:t>01</a:t>
            </a:r>
            <a:r>
              <a:rPr dirty="0" sz="9000" spc="-405">
                <a:solidFill>
                  <a:srgbClr val="2A2A2A"/>
                </a:solidFill>
                <a:latin typeface="Lucida Sans Unicode"/>
                <a:cs typeface="Lucida Sans Unicode"/>
              </a:rPr>
              <a:t>.</a:t>
            </a:r>
            <a:r>
              <a:rPr dirty="0" sz="9000">
                <a:solidFill>
                  <a:srgbClr val="2A2A2A"/>
                </a:solidFill>
                <a:latin typeface="Lucida Sans Unicode"/>
                <a:cs typeface="Lucida Sans Unicode"/>
              </a:rPr>
              <a:t>	</a:t>
            </a:r>
            <a:r>
              <a:rPr dirty="0" sz="9000" spc="-1170">
                <a:solidFill>
                  <a:srgbClr val="2A2A2A"/>
                </a:solidFill>
                <a:latin typeface="Lucida Sans Unicode"/>
                <a:cs typeface="Lucida Sans Unicode"/>
              </a:rPr>
              <a:t>L</a:t>
            </a:r>
            <a:r>
              <a:rPr dirty="0" sz="9000" spc="-1230">
                <a:solidFill>
                  <a:srgbClr val="2A2A2A"/>
                </a:solidFill>
                <a:latin typeface="Lucida Sans Unicode"/>
                <a:cs typeface="Lucida Sans Unicode"/>
              </a:rPr>
              <a:t>02</a:t>
            </a:r>
            <a:r>
              <a:rPr dirty="0" sz="9000" spc="-405">
                <a:solidFill>
                  <a:srgbClr val="2A2A2A"/>
                </a:solidFill>
                <a:latin typeface="Lucida Sans Unicode"/>
                <a:cs typeface="Lucida Sans Unicode"/>
              </a:rPr>
              <a:t>.</a:t>
            </a:r>
            <a:r>
              <a:rPr dirty="0" sz="9000">
                <a:solidFill>
                  <a:srgbClr val="2A2A2A"/>
                </a:solidFill>
                <a:latin typeface="Lucida Sans Unicode"/>
                <a:cs typeface="Lucida Sans Unicode"/>
              </a:rPr>
              <a:t>	</a:t>
            </a:r>
            <a:r>
              <a:rPr dirty="0" sz="9000" spc="-1170">
                <a:solidFill>
                  <a:srgbClr val="2A2A2A"/>
                </a:solidFill>
                <a:latin typeface="Lucida Sans Unicode"/>
                <a:cs typeface="Lucida Sans Unicode"/>
              </a:rPr>
              <a:t>L</a:t>
            </a:r>
            <a:r>
              <a:rPr dirty="0" sz="9000" spc="-1230">
                <a:solidFill>
                  <a:srgbClr val="2A2A2A"/>
                </a:solidFill>
                <a:latin typeface="Lucida Sans Unicode"/>
                <a:cs typeface="Lucida Sans Unicode"/>
              </a:rPr>
              <a:t>03</a:t>
            </a:r>
            <a:r>
              <a:rPr dirty="0" sz="9000" spc="-405">
                <a:solidFill>
                  <a:srgbClr val="2A2A2A"/>
                </a:solidFill>
                <a:latin typeface="Lucida Sans Unicode"/>
                <a:cs typeface="Lucida Sans Unicode"/>
              </a:rPr>
              <a:t>.</a:t>
            </a:r>
            <a:endParaRPr sz="9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8850" y="435316"/>
            <a:ext cx="1016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>
                <a:solidFill>
                  <a:srgbClr val="282020"/>
                </a:solidFill>
                <a:latin typeface="Arial Black"/>
                <a:cs typeface="Arial Black"/>
              </a:rPr>
              <a:t>7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1169" y="8280959"/>
            <a:ext cx="1614487" cy="1614487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-1" y="-1"/>
            <a:ext cx="18288000" cy="2971800"/>
          </a:xfrm>
          <a:custGeom>
            <a:avLst/>
            <a:gdLst/>
            <a:ahLst/>
            <a:cxnLst/>
            <a:rect l="l" t="t" r="r" b="b"/>
            <a:pathLst>
              <a:path w="18288000" h="2971800">
                <a:moveTo>
                  <a:pt x="17651574" y="1879599"/>
                </a:moveTo>
                <a:lnTo>
                  <a:pt x="95534" y="1879599"/>
                </a:lnTo>
                <a:lnTo>
                  <a:pt x="0" y="18541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701799"/>
                </a:lnTo>
                <a:lnTo>
                  <a:pt x="18233150" y="1714499"/>
                </a:lnTo>
                <a:lnTo>
                  <a:pt x="18184789" y="1739899"/>
                </a:lnTo>
                <a:lnTo>
                  <a:pt x="17651574" y="1879599"/>
                </a:lnTo>
                <a:close/>
              </a:path>
              <a:path w="18288000" h="2971800">
                <a:moveTo>
                  <a:pt x="16969900" y="2044699"/>
                </a:moveTo>
                <a:lnTo>
                  <a:pt x="777209" y="2044699"/>
                </a:lnTo>
                <a:lnTo>
                  <a:pt x="144120" y="1879599"/>
                </a:lnTo>
                <a:lnTo>
                  <a:pt x="17602988" y="1879599"/>
                </a:lnTo>
                <a:lnTo>
                  <a:pt x="16969900" y="2044699"/>
                </a:lnTo>
                <a:close/>
              </a:path>
              <a:path w="18288000" h="2971800">
                <a:moveTo>
                  <a:pt x="16579013" y="2133599"/>
                </a:moveTo>
                <a:lnTo>
                  <a:pt x="1168095" y="2133599"/>
                </a:lnTo>
                <a:lnTo>
                  <a:pt x="826015" y="2044699"/>
                </a:lnTo>
                <a:lnTo>
                  <a:pt x="16921093" y="2044699"/>
                </a:lnTo>
                <a:lnTo>
                  <a:pt x="16579013" y="2133599"/>
                </a:lnTo>
                <a:close/>
              </a:path>
              <a:path w="18288000" h="2971800">
                <a:moveTo>
                  <a:pt x="16285201" y="2197099"/>
                </a:moveTo>
                <a:lnTo>
                  <a:pt x="1461906" y="2197099"/>
                </a:lnTo>
                <a:lnTo>
                  <a:pt x="1217025" y="2133599"/>
                </a:lnTo>
                <a:lnTo>
                  <a:pt x="16530083" y="2133599"/>
                </a:lnTo>
                <a:lnTo>
                  <a:pt x="16285201" y="2197099"/>
                </a:lnTo>
                <a:close/>
              </a:path>
              <a:path w="18288000" h="2971800">
                <a:moveTo>
                  <a:pt x="16039934" y="2247899"/>
                </a:moveTo>
                <a:lnTo>
                  <a:pt x="1707172" y="2247899"/>
                </a:lnTo>
                <a:lnTo>
                  <a:pt x="1510929" y="2197099"/>
                </a:lnTo>
                <a:lnTo>
                  <a:pt x="16236178" y="2197099"/>
                </a:lnTo>
                <a:lnTo>
                  <a:pt x="16039934" y="2247899"/>
                </a:lnTo>
                <a:close/>
              </a:path>
              <a:path w="18288000" h="2971800">
                <a:moveTo>
                  <a:pt x="15843443" y="2285999"/>
                </a:moveTo>
                <a:lnTo>
                  <a:pt x="1903662" y="2285999"/>
                </a:lnTo>
                <a:lnTo>
                  <a:pt x="1756272" y="2247899"/>
                </a:lnTo>
                <a:lnTo>
                  <a:pt x="15990834" y="2247899"/>
                </a:lnTo>
                <a:lnTo>
                  <a:pt x="15843443" y="2285999"/>
                </a:lnTo>
                <a:close/>
              </a:path>
              <a:path w="18288000" h="2971800">
                <a:moveTo>
                  <a:pt x="15646733" y="2324099"/>
                </a:moveTo>
                <a:lnTo>
                  <a:pt x="2100372" y="2324099"/>
                </a:lnTo>
                <a:lnTo>
                  <a:pt x="1952822" y="2285999"/>
                </a:lnTo>
                <a:lnTo>
                  <a:pt x="15794284" y="2285999"/>
                </a:lnTo>
                <a:lnTo>
                  <a:pt x="15646733" y="2324099"/>
                </a:lnTo>
                <a:close/>
              </a:path>
              <a:path w="18288000" h="2971800">
                <a:moveTo>
                  <a:pt x="15449832" y="2362199"/>
                </a:moveTo>
                <a:lnTo>
                  <a:pt x="2297274" y="2362199"/>
                </a:lnTo>
                <a:lnTo>
                  <a:pt x="2149579" y="2324099"/>
                </a:lnTo>
                <a:lnTo>
                  <a:pt x="15597526" y="2324099"/>
                </a:lnTo>
                <a:lnTo>
                  <a:pt x="15449832" y="2362199"/>
                </a:lnTo>
                <a:close/>
              </a:path>
              <a:path w="18288000" h="2971800">
                <a:moveTo>
                  <a:pt x="15252738" y="2400299"/>
                </a:moveTo>
                <a:lnTo>
                  <a:pt x="2494368" y="2400299"/>
                </a:lnTo>
                <a:lnTo>
                  <a:pt x="2346529" y="2362199"/>
                </a:lnTo>
                <a:lnTo>
                  <a:pt x="15400576" y="2362199"/>
                </a:lnTo>
                <a:lnTo>
                  <a:pt x="15252738" y="2400299"/>
                </a:lnTo>
                <a:close/>
              </a:path>
              <a:path w="18288000" h="2971800">
                <a:moveTo>
                  <a:pt x="15104791" y="2425699"/>
                </a:moveTo>
                <a:lnTo>
                  <a:pt x="2642315" y="2425699"/>
                </a:lnTo>
                <a:lnTo>
                  <a:pt x="2543672" y="2400299"/>
                </a:lnTo>
                <a:lnTo>
                  <a:pt x="15203434" y="2400299"/>
                </a:lnTo>
                <a:lnTo>
                  <a:pt x="15104791" y="2425699"/>
                </a:lnTo>
                <a:close/>
              </a:path>
              <a:path w="18288000" h="2971800">
                <a:moveTo>
                  <a:pt x="14956736" y="2451099"/>
                </a:moveTo>
                <a:lnTo>
                  <a:pt x="2790370" y="2451099"/>
                </a:lnTo>
                <a:lnTo>
                  <a:pt x="2691655" y="2425699"/>
                </a:lnTo>
                <a:lnTo>
                  <a:pt x="15055451" y="2425699"/>
                </a:lnTo>
                <a:lnTo>
                  <a:pt x="14956736" y="2451099"/>
                </a:lnTo>
                <a:close/>
              </a:path>
              <a:path w="18288000" h="2971800">
                <a:moveTo>
                  <a:pt x="14808573" y="2476499"/>
                </a:moveTo>
                <a:lnTo>
                  <a:pt x="2938533" y="2476499"/>
                </a:lnTo>
                <a:lnTo>
                  <a:pt x="2839746" y="2451099"/>
                </a:lnTo>
                <a:lnTo>
                  <a:pt x="14907360" y="2451099"/>
                </a:lnTo>
                <a:lnTo>
                  <a:pt x="14808573" y="2476499"/>
                </a:lnTo>
                <a:close/>
              </a:path>
              <a:path w="18288000" h="2971800">
                <a:moveTo>
                  <a:pt x="14660302" y="2501899"/>
                </a:moveTo>
                <a:lnTo>
                  <a:pt x="3086805" y="2501899"/>
                </a:lnTo>
                <a:lnTo>
                  <a:pt x="2987945" y="2476499"/>
                </a:lnTo>
                <a:lnTo>
                  <a:pt x="14759161" y="2476499"/>
                </a:lnTo>
                <a:lnTo>
                  <a:pt x="14660302" y="2501899"/>
                </a:lnTo>
                <a:close/>
              </a:path>
              <a:path w="18288000" h="2971800">
                <a:moveTo>
                  <a:pt x="14561394" y="2514599"/>
                </a:moveTo>
                <a:lnTo>
                  <a:pt x="3185712" y="2514599"/>
                </a:lnTo>
                <a:lnTo>
                  <a:pt x="3136253" y="2501899"/>
                </a:lnTo>
                <a:lnTo>
                  <a:pt x="14610854" y="2501899"/>
                </a:lnTo>
                <a:lnTo>
                  <a:pt x="14561394" y="2514599"/>
                </a:lnTo>
                <a:close/>
              </a:path>
              <a:path w="18288000" h="2971800">
                <a:moveTo>
                  <a:pt x="14412943" y="2539999"/>
                </a:moveTo>
                <a:lnTo>
                  <a:pt x="3334164" y="2539999"/>
                </a:lnTo>
                <a:lnTo>
                  <a:pt x="3235184" y="2514599"/>
                </a:lnTo>
                <a:lnTo>
                  <a:pt x="14511923" y="2514599"/>
                </a:lnTo>
                <a:lnTo>
                  <a:pt x="14412943" y="2539999"/>
                </a:lnTo>
                <a:close/>
              </a:path>
              <a:path w="18288000" h="2971800">
                <a:moveTo>
                  <a:pt x="14264384" y="2565399"/>
                </a:moveTo>
                <a:lnTo>
                  <a:pt x="3482724" y="2565399"/>
                </a:lnTo>
                <a:lnTo>
                  <a:pt x="3383672" y="2539999"/>
                </a:lnTo>
                <a:lnTo>
                  <a:pt x="14363435" y="2539999"/>
                </a:lnTo>
                <a:lnTo>
                  <a:pt x="14264384" y="2565399"/>
                </a:lnTo>
                <a:close/>
              </a:path>
              <a:path w="18288000" h="2971800">
                <a:moveTo>
                  <a:pt x="14165284" y="2578099"/>
                </a:moveTo>
                <a:lnTo>
                  <a:pt x="3581824" y="2578099"/>
                </a:lnTo>
                <a:lnTo>
                  <a:pt x="3532268" y="2565399"/>
                </a:lnTo>
                <a:lnTo>
                  <a:pt x="14214840" y="2565399"/>
                </a:lnTo>
                <a:lnTo>
                  <a:pt x="14165284" y="2578099"/>
                </a:lnTo>
                <a:close/>
              </a:path>
              <a:path w="18288000" h="2971800">
                <a:moveTo>
                  <a:pt x="14066138" y="2590799"/>
                </a:moveTo>
                <a:lnTo>
                  <a:pt x="3680971" y="2590799"/>
                </a:lnTo>
                <a:lnTo>
                  <a:pt x="3631392" y="2578099"/>
                </a:lnTo>
                <a:lnTo>
                  <a:pt x="14115716" y="2578099"/>
                </a:lnTo>
                <a:lnTo>
                  <a:pt x="14066138" y="2590799"/>
                </a:lnTo>
                <a:close/>
              </a:path>
              <a:path w="18288000" h="2971800">
                <a:moveTo>
                  <a:pt x="13917352" y="2616199"/>
                </a:moveTo>
                <a:lnTo>
                  <a:pt x="3829757" y="2616199"/>
                </a:lnTo>
                <a:lnTo>
                  <a:pt x="3730557" y="2590799"/>
                </a:lnTo>
                <a:lnTo>
                  <a:pt x="14016551" y="2590799"/>
                </a:lnTo>
                <a:lnTo>
                  <a:pt x="13917352" y="2616199"/>
                </a:lnTo>
                <a:close/>
              </a:path>
              <a:path w="18288000" h="2971800">
                <a:moveTo>
                  <a:pt x="13818118" y="2628899"/>
                </a:moveTo>
                <a:lnTo>
                  <a:pt x="3928991" y="2628899"/>
                </a:lnTo>
                <a:lnTo>
                  <a:pt x="3879370" y="2616199"/>
                </a:lnTo>
                <a:lnTo>
                  <a:pt x="13867739" y="2616199"/>
                </a:lnTo>
                <a:lnTo>
                  <a:pt x="13818118" y="2628899"/>
                </a:lnTo>
                <a:close/>
              </a:path>
              <a:path w="18288000" h="2971800">
                <a:moveTo>
                  <a:pt x="13718850" y="2641599"/>
                </a:moveTo>
                <a:lnTo>
                  <a:pt x="4028259" y="2641599"/>
                </a:lnTo>
                <a:lnTo>
                  <a:pt x="3978621" y="2628899"/>
                </a:lnTo>
                <a:lnTo>
                  <a:pt x="13768488" y="2628899"/>
                </a:lnTo>
                <a:lnTo>
                  <a:pt x="13718850" y="2641599"/>
                </a:lnTo>
                <a:close/>
              </a:path>
              <a:path w="18288000" h="2971800">
                <a:moveTo>
                  <a:pt x="13619547" y="2654299"/>
                </a:moveTo>
                <a:lnTo>
                  <a:pt x="4127562" y="2654299"/>
                </a:lnTo>
                <a:lnTo>
                  <a:pt x="4077906" y="2641599"/>
                </a:lnTo>
                <a:lnTo>
                  <a:pt x="13669203" y="2641599"/>
                </a:lnTo>
                <a:lnTo>
                  <a:pt x="13619547" y="2654299"/>
                </a:lnTo>
                <a:close/>
              </a:path>
              <a:path w="18288000" h="2971800">
                <a:moveTo>
                  <a:pt x="13520210" y="2666999"/>
                </a:moveTo>
                <a:lnTo>
                  <a:pt x="4226899" y="2666999"/>
                </a:lnTo>
                <a:lnTo>
                  <a:pt x="4177226" y="2654299"/>
                </a:lnTo>
                <a:lnTo>
                  <a:pt x="13569883" y="2654299"/>
                </a:lnTo>
                <a:lnTo>
                  <a:pt x="13520210" y="2666999"/>
                </a:lnTo>
                <a:close/>
              </a:path>
              <a:path w="18288000" h="2971800">
                <a:moveTo>
                  <a:pt x="13420839" y="2679699"/>
                </a:moveTo>
                <a:lnTo>
                  <a:pt x="4326271" y="2679699"/>
                </a:lnTo>
                <a:lnTo>
                  <a:pt x="4276581" y="2666999"/>
                </a:lnTo>
                <a:lnTo>
                  <a:pt x="13470529" y="2666999"/>
                </a:lnTo>
                <a:lnTo>
                  <a:pt x="13420839" y="2679699"/>
                </a:lnTo>
                <a:close/>
              </a:path>
              <a:path w="18288000" h="2971800">
                <a:moveTo>
                  <a:pt x="13321433" y="2692399"/>
                </a:moveTo>
                <a:lnTo>
                  <a:pt x="4425677" y="2692399"/>
                </a:lnTo>
                <a:lnTo>
                  <a:pt x="4375969" y="2679699"/>
                </a:lnTo>
                <a:lnTo>
                  <a:pt x="13371140" y="2679699"/>
                </a:lnTo>
                <a:lnTo>
                  <a:pt x="13321433" y="2692399"/>
                </a:lnTo>
                <a:close/>
              </a:path>
              <a:path w="18288000" h="2971800">
                <a:moveTo>
                  <a:pt x="13221993" y="2705099"/>
                </a:moveTo>
                <a:lnTo>
                  <a:pt x="4525117" y="2705099"/>
                </a:lnTo>
                <a:lnTo>
                  <a:pt x="4475393" y="2692399"/>
                </a:lnTo>
                <a:lnTo>
                  <a:pt x="13271717" y="2692399"/>
                </a:lnTo>
                <a:lnTo>
                  <a:pt x="13221993" y="2705099"/>
                </a:lnTo>
                <a:close/>
              </a:path>
              <a:path w="18288000" h="2971800">
                <a:moveTo>
                  <a:pt x="13122518" y="2717799"/>
                </a:moveTo>
                <a:lnTo>
                  <a:pt x="4624592" y="2717799"/>
                </a:lnTo>
                <a:lnTo>
                  <a:pt x="4574850" y="2705099"/>
                </a:lnTo>
                <a:lnTo>
                  <a:pt x="13172260" y="2705099"/>
                </a:lnTo>
                <a:lnTo>
                  <a:pt x="13122518" y="2717799"/>
                </a:lnTo>
                <a:close/>
              </a:path>
              <a:path w="18288000" h="2971800">
                <a:moveTo>
                  <a:pt x="13023009" y="2730499"/>
                </a:moveTo>
                <a:lnTo>
                  <a:pt x="4724101" y="2730499"/>
                </a:lnTo>
                <a:lnTo>
                  <a:pt x="4674342" y="2717799"/>
                </a:lnTo>
                <a:lnTo>
                  <a:pt x="13072768" y="2717799"/>
                </a:lnTo>
                <a:lnTo>
                  <a:pt x="13023009" y="2730499"/>
                </a:lnTo>
                <a:close/>
              </a:path>
              <a:path w="18288000" h="2971800">
                <a:moveTo>
                  <a:pt x="12923466" y="2743199"/>
                </a:moveTo>
                <a:lnTo>
                  <a:pt x="4823645" y="2743199"/>
                </a:lnTo>
                <a:lnTo>
                  <a:pt x="4773869" y="2730499"/>
                </a:lnTo>
                <a:lnTo>
                  <a:pt x="12973242" y="2730499"/>
                </a:lnTo>
                <a:lnTo>
                  <a:pt x="12923466" y="2743199"/>
                </a:lnTo>
                <a:close/>
              </a:path>
              <a:path w="18288000" h="2971800">
                <a:moveTo>
                  <a:pt x="12774086" y="2755899"/>
                </a:moveTo>
                <a:lnTo>
                  <a:pt x="4973025" y="2755899"/>
                </a:lnTo>
                <a:lnTo>
                  <a:pt x="4923223" y="2743199"/>
                </a:lnTo>
                <a:lnTo>
                  <a:pt x="12823888" y="2743199"/>
                </a:lnTo>
                <a:lnTo>
                  <a:pt x="12774086" y="2755899"/>
                </a:lnTo>
                <a:close/>
              </a:path>
              <a:path w="18288000" h="2971800">
                <a:moveTo>
                  <a:pt x="12674457" y="2768599"/>
                </a:moveTo>
                <a:lnTo>
                  <a:pt x="5072655" y="2768599"/>
                </a:lnTo>
                <a:lnTo>
                  <a:pt x="5022836" y="2755899"/>
                </a:lnTo>
                <a:lnTo>
                  <a:pt x="12724276" y="2755899"/>
                </a:lnTo>
                <a:lnTo>
                  <a:pt x="12674457" y="2768599"/>
                </a:lnTo>
                <a:close/>
              </a:path>
              <a:path w="18288000" h="2971800">
                <a:moveTo>
                  <a:pt x="12574793" y="2781299"/>
                </a:moveTo>
                <a:lnTo>
                  <a:pt x="5172320" y="2781299"/>
                </a:lnTo>
                <a:lnTo>
                  <a:pt x="5122483" y="2768599"/>
                </a:lnTo>
                <a:lnTo>
                  <a:pt x="12624629" y="2768599"/>
                </a:lnTo>
                <a:lnTo>
                  <a:pt x="12574793" y="2781299"/>
                </a:lnTo>
                <a:close/>
              </a:path>
              <a:path w="18288000" h="2971800">
                <a:moveTo>
                  <a:pt x="12425232" y="2793999"/>
                </a:moveTo>
                <a:lnTo>
                  <a:pt x="5321881" y="2793999"/>
                </a:lnTo>
                <a:lnTo>
                  <a:pt x="5272018" y="2781299"/>
                </a:lnTo>
                <a:lnTo>
                  <a:pt x="12475095" y="2781299"/>
                </a:lnTo>
                <a:lnTo>
                  <a:pt x="12425232" y="2793999"/>
                </a:lnTo>
                <a:close/>
              </a:path>
              <a:path w="18288000" h="2971800">
                <a:moveTo>
                  <a:pt x="12325484" y="2806699"/>
                </a:moveTo>
                <a:lnTo>
                  <a:pt x="5421629" y="2806699"/>
                </a:lnTo>
                <a:lnTo>
                  <a:pt x="5371752" y="2793999"/>
                </a:lnTo>
                <a:lnTo>
                  <a:pt x="12375362" y="2793999"/>
                </a:lnTo>
                <a:lnTo>
                  <a:pt x="12325484" y="2806699"/>
                </a:lnTo>
                <a:close/>
              </a:path>
              <a:path w="18288000" h="2971800">
                <a:moveTo>
                  <a:pt x="12175820" y="2819399"/>
                </a:moveTo>
                <a:lnTo>
                  <a:pt x="5571293" y="2819399"/>
                </a:lnTo>
                <a:lnTo>
                  <a:pt x="5521400" y="2806699"/>
                </a:lnTo>
                <a:lnTo>
                  <a:pt x="12225713" y="2806699"/>
                </a:lnTo>
                <a:lnTo>
                  <a:pt x="12175820" y="2819399"/>
                </a:lnTo>
                <a:close/>
              </a:path>
              <a:path w="18288000" h="2971800">
                <a:moveTo>
                  <a:pt x="12026110" y="2832099"/>
                </a:moveTo>
                <a:lnTo>
                  <a:pt x="5721004" y="2832099"/>
                </a:lnTo>
                <a:lnTo>
                  <a:pt x="5671095" y="2819399"/>
                </a:lnTo>
                <a:lnTo>
                  <a:pt x="12076019" y="2819399"/>
                </a:lnTo>
                <a:lnTo>
                  <a:pt x="12026110" y="2832099"/>
                </a:lnTo>
                <a:close/>
              </a:path>
              <a:path w="18288000" h="2971800">
                <a:moveTo>
                  <a:pt x="11876353" y="2844799"/>
                </a:moveTo>
                <a:lnTo>
                  <a:pt x="5870760" y="2844799"/>
                </a:lnTo>
                <a:lnTo>
                  <a:pt x="5820836" y="2832099"/>
                </a:lnTo>
                <a:lnTo>
                  <a:pt x="11926277" y="2832099"/>
                </a:lnTo>
                <a:lnTo>
                  <a:pt x="11876353" y="2844799"/>
                </a:lnTo>
                <a:close/>
              </a:path>
              <a:path w="18288000" h="2971800">
                <a:moveTo>
                  <a:pt x="11726550" y="2857499"/>
                </a:moveTo>
                <a:lnTo>
                  <a:pt x="6020564" y="2857499"/>
                </a:lnTo>
                <a:lnTo>
                  <a:pt x="5970624" y="2844799"/>
                </a:lnTo>
                <a:lnTo>
                  <a:pt x="11776490" y="2844799"/>
                </a:lnTo>
                <a:lnTo>
                  <a:pt x="11726550" y="2857499"/>
                </a:lnTo>
                <a:close/>
              </a:path>
              <a:path w="18288000" h="2971800">
                <a:moveTo>
                  <a:pt x="11576700" y="2870199"/>
                </a:moveTo>
                <a:lnTo>
                  <a:pt x="6170413" y="2870199"/>
                </a:lnTo>
                <a:lnTo>
                  <a:pt x="6120458" y="2857499"/>
                </a:lnTo>
                <a:lnTo>
                  <a:pt x="11626655" y="2857499"/>
                </a:lnTo>
                <a:lnTo>
                  <a:pt x="11576700" y="2870199"/>
                </a:lnTo>
                <a:close/>
              </a:path>
              <a:path w="18288000" h="2971800">
                <a:moveTo>
                  <a:pt x="11426804" y="2882899"/>
                </a:moveTo>
                <a:lnTo>
                  <a:pt x="6320310" y="2882899"/>
                </a:lnTo>
                <a:lnTo>
                  <a:pt x="6270339" y="2870199"/>
                </a:lnTo>
                <a:lnTo>
                  <a:pt x="11476774" y="2870199"/>
                </a:lnTo>
                <a:lnTo>
                  <a:pt x="11426804" y="2882899"/>
                </a:lnTo>
                <a:close/>
              </a:path>
              <a:path w="18288000" h="2971800">
                <a:moveTo>
                  <a:pt x="11226870" y="2895599"/>
                </a:moveTo>
                <a:lnTo>
                  <a:pt x="6520244" y="2895599"/>
                </a:lnTo>
                <a:lnTo>
                  <a:pt x="6470253" y="2882899"/>
                </a:lnTo>
                <a:lnTo>
                  <a:pt x="11276861" y="2882899"/>
                </a:lnTo>
                <a:lnTo>
                  <a:pt x="11226870" y="2895599"/>
                </a:lnTo>
                <a:close/>
              </a:path>
              <a:path w="18288000" h="2971800">
                <a:moveTo>
                  <a:pt x="11026853" y="2908299"/>
                </a:moveTo>
                <a:lnTo>
                  <a:pt x="6720261" y="2908299"/>
                </a:lnTo>
                <a:lnTo>
                  <a:pt x="6670249" y="2895599"/>
                </a:lnTo>
                <a:lnTo>
                  <a:pt x="11076865" y="2895599"/>
                </a:lnTo>
                <a:lnTo>
                  <a:pt x="11026853" y="2908299"/>
                </a:lnTo>
                <a:close/>
              </a:path>
              <a:path w="18288000" h="2971800">
                <a:moveTo>
                  <a:pt x="10826753" y="2920999"/>
                </a:moveTo>
                <a:lnTo>
                  <a:pt x="6920361" y="2920999"/>
                </a:lnTo>
                <a:lnTo>
                  <a:pt x="6870328" y="2908299"/>
                </a:lnTo>
                <a:lnTo>
                  <a:pt x="10876785" y="2908299"/>
                </a:lnTo>
                <a:lnTo>
                  <a:pt x="10826753" y="2920999"/>
                </a:lnTo>
                <a:close/>
              </a:path>
              <a:path w="18288000" h="2971800">
                <a:moveTo>
                  <a:pt x="10576513" y="2933699"/>
                </a:moveTo>
                <a:lnTo>
                  <a:pt x="7170600" y="2933699"/>
                </a:lnTo>
                <a:lnTo>
                  <a:pt x="7120543" y="2920999"/>
                </a:lnTo>
                <a:lnTo>
                  <a:pt x="10626570" y="2920999"/>
                </a:lnTo>
                <a:lnTo>
                  <a:pt x="10576513" y="2933699"/>
                </a:lnTo>
                <a:close/>
              </a:path>
              <a:path w="18288000" h="2971800">
                <a:moveTo>
                  <a:pt x="10276135" y="2946399"/>
                </a:moveTo>
                <a:lnTo>
                  <a:pt x="7470977" y="2946399"/>
                </a:lnTo>
                <a:lnTo>
                  <a:pt x="7420910" y="2933699"/>
                </a:lnTo>
                <a:lnTo>
                  <a:pt x="10326202" y="2933699"/>
                </a:lnTo>
                <a:lnTo>
                  <a:pt x="10276135" y="2946399"/>
                </a:lnTo>
                <a:close/>
              </a:path>
              <a:path w="18288000" h="2971800">
                <a:moveTo>
                  <a:pt x="9925616" y="2959099"/>
                </a:moveTo>
                <a:lnTo>
                  <a:pt x="7821494" y="2959099"/>
                </a:lnTo>
                <a:lnTo>
                  <a:pt x="7771415" y="2946399"/>
                </a:lnTo>
                <a:lnTo>
                  <a:pt x="9975695" y="2946399"/>
                </a:lnTo>
                <a:lnTo>
                  <a:pt x="9925616" y="2959099"/>
                </a:lnTo>
                <a:close/>
              </a:path>
              <a:path w="18288000" h="2971800">
                <a:moveTo>
                  <a:pt x="9324532" y="2971799"/>
                </a:moveTo>
                <a:lnTo>
                  <a:pt x="8422579" y="2971799"/>
                </a:lnTo>
                <a:lnTo>
                  <a:pt x="8372479" y="2959099"/>
                </a:lnTo>
                <a:lnTo>
                  <a:pt x="9374632" y="2959099"/>
                </a:lnTo>
                <a:lnTo>
                  <a:pt x="9324532" y="2971799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714" rIns="0" bIns="0" rtlCol="0" vert="horz">
            <a:spAutoFit/>
          </a:bodyPr>
          <a:lstStyle/>
          <a:p>
            <a:pPr algn="ctr" marL="3572510">
              <a:lnSpc>
                <a:spcPts val="5290"/>
              </a:lnSpc>
              <a:spcBef>
                <a:spcPts val="100"/>
              </a:spcBef>
            </a:pPr>
            <a:r>
              <a:rPr dirty="0" spc="-165"/>
              <a:t>Jaki</a:t>
            </a:r>
            <a:r>
              <a:rPr dirty="0" spc="-229"/>
              <a:t> </a:t>
            </a:r>
            <a:r>
              <a:rPr dirty="0" spc="-145"/>
              <a:t>jest</a:t>
            </a:r>
            <a:r>
              <a:rPr dirty="0" spc="-229"/>
              <a:t> </a:t>
            </a:r>
            <a:r>
              <a:rPr dirty="0" spc="-110"/>
              <a:t>fajny</a:t>
            </a:r>
            <a:r>
              <a:rPr dirty="0" spc="-225"/>
              <a:t> </a:t>
            </a:r>
            <a:r>
              <a:rPr dirty="0" spc="-110"/>
              <a:t>sposób</a:t>
            </a:r>
            <a:r>
              <a:rPr dirty="0" spc="-229"/>
              <a:t> </a:t>
            </a:r>
            <a:r>
              <a:rPr dirty="0" spc="-35"/>
              <a:t>na</a:t>
            </a:r>
          </a:p>
          <a:p>
            <a:pPr algn="ctr" marL="3572510">
              <a:lnSpc>
                <a:spcPts val="5290"/>
              </a:lnSpc>
            </a:pPr>
            <a:r>
              <a:rPr dirty="0" spc="-75"/>
              <a:t>wspieranie</a:t>
            </a:r>
            <a:r>
              <a:rPr dirty="0" spc="-229"/>
              <a:t> </a:t>
            </a:r>
            <a:r>
              <a:rPr dirty="0" spc="-145"/>
              <a:t>niezależnego</a:t>
            </a:r>
            <a:r>
              <a:rPr dirty="0" spc="-225"/>
              <a:t> </a:t>
            </a:r>
            <a:r>
              <a:rPr dirty="0" spc="-70"/>
              <a:t>życia?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1048493" y="3163941"/>
            <a:ext cx="6153150" cy="1292860"/>
          </a:xfrm>
          <a:custGeom>
            <a:avLst/>
            <a:gdLst/>
            <a:ahLst/>
            <a:cxnLst/>
            <a:rect l="l" t="t" r="r" b="b"/>
            <a:pathLst>
              <a:path w="6153150" h="1292860">
                <a:moveTo>
                  <a:pt x="5607255" y="1292669"/>
                </a:moveTo>
                <a:lnTo>
                  <a:pt x="548871" y="1292669"/>
                </a:lnTo>
                <a:lnTo>
                  <a:pt x="534379" y="1291331"/>
                </a:lnTo>
                <a:lnTo>
                  <a:pt x="491168" y="1285462"/>
                </a:lnTo>
                <a:lnTo>
                  <a:pt x="448496" y="1276429"/>
                </a:lnTo>
                <a:lnTo>
                  <a:pt x="406605" y="1264280"/>
                </a:lnTo>
                <a:lnTo>
                  <a:pt x="365729" y="1249085"/>
                </a:lnTo>
                <a:lnTo>
                  <a:pt x="326081" y="1230926"/>
                </a:lnTo>
                <a:lnTo>
                  <a:pt x="287869" y="1209895"/>
                </a:lnTo>
                <a:lnTo>
                  <a:pt x="251308" y="1186109"/>
                </a:lnTo>
                <a:lnTo>
                  <a:pt x="216603" y="1159704"/>
                </a:lnTo>
                <a:lnTo>
                  <a:pt x="183934" y="1130817"/>
                </a:lnTo>
                <a:lnTo>
                  <a:pt x="153473" y="1099599"/>
                </a:lnTo>
                <a:lnTo>
                  <a:pt x="125391" y="1066224"/>
                </a:lnTo>
                <a:lnTo>
                  <a:pt x="99845" y="1030881"/>
                </a:lnTo>
                <a:lnTo>
                  <a:pt x="76968" y="993755"/>
                </a:lnTo>
                <a:lnTo>
                  <a:pt x="56881" y="955038"/>
                </a:lnTo>
                <a:lnTo>
                  <a:pt x="39696" y="914949"/>
                </a:lnTo>
                <a:lnTo>
                  <a:pt x="25510" y="873712"/>
                </a:lnTo>
                <a:lnTo>
                  <a:pt x="14395" y="831544"/>
                </a:lnTo>
                <a:lnTo>
                  <a:pt x="6411" y="788664"/>
                </a:lnTo>
                <a:lnTo>
                  <a:pt x="1604" y="745313"/>
                </a:lnTo>
                <a:lnTo>
                  <a:pt x="0" y="701734"/>
                </a:lnTo>
                <a:lnTo>
                  <a:pt x="0" y="592450"/>
                </a:lnTo>
                <a:lnTo>
                  <a:pt x="1604" y="548871"/>
                </a:lnTo>
                <a:lnTo>
                  <a:pt x="6411" y="505519"/>
                </a:lnTo>
                <a:lnTo>
                  <a:pt x="14395" y="462638"/>
                </a:lnTo>
                <a:lnTo>
                  <a:pt x="25510" y="420470"/>
                </a:lnTo>
                <a:lnTo>
                  <a:pt x="39696" y="379233"/>
                </a:lnTo>
                <a:lnTo>
                  <a:pt x="56881" y="339144"/>
                </a:lnTo>
                <a:lnTo>
                  <a:pt x="76968" y="300428"/>
                </a:lnTo>
                <a:lnTo>
                  <a:pt x="99845" y="263302"/>
                </a:lnTo>
                <a:lnTo>
                  <a:pt x="125391" y="227959"/>
                </a:lnTo>
                <a:lnTo>
                  <a:pt x="153473" y="194584"/>
                </a:lnTo>
                <a:lnTo>
                  <a:pt x="183934" y="163366"/>
                </a:lnTo>
                <a:lnTo>
                  <a:pt x="216603" y="134479"/>
                </a:lnTo>
                <a:lnTo>
                  <a:pt x="251308" y="108073"/>
                </a:lnTo>
                <a:lnTo>
                  <a:pt x="287869" y="84288"/>
                </a:lnTo>
                <a:lnTo>
                  <a:pt x="326081" y="63256"/>
                </a:lnTo>
                <a:lnTo>
                  <a:pt x="365729" y="45097"/>
                </a:lnTo>
                <a:lnTo>
                  <a:pt x="406605" y="29903"/>
                </a:lnTo>
                <a:lnTo>
                  <a:pt x="448496" y="17754"/>
                </a:lnTo>
                <a:lnTo>
                  <a:pt x="491168" y="8721"/>
                </a:lnTo>
                <a:lnTo>
                  <a:pt x="534381" y="2852"/>
                </a:lnTo>
                <a:lnTo>
                  <a:pt x="577906" y="178"/>
                </a:lnTo>
                <a:lnTo>
                  <a:pt x="592450" y="0"/>
                </a:lnTo>
                <a:lnTo>
                  <a:pt x="5563676" y="0"/>
                </a:lnTo>
                <a:lnTo>
                  <a:pt x="5607255" y="1604"/>
                </a:lnTo>
                <a:lnTo>
                  <a:pt x="5650606" y="6411"/>
                </a:lnTo>
                <a:lnTo>
                  <a:pt x="5693486" y="14395"/>
                </a:lnTo>
                <a:lnTo>
                  <a:pt x="5735655" y="25510"/>
                </a:lnTo>
                <a:lnTo>
                  <a:pt x="5776891" y="39696"/>
                </a:lnTo>
                <a:lnTo>
                  <a:pt x="5816980" y="56880"/>
                </a:lnTo>
                <a:lnTo>
                  <a:pt x="5855696" y="76968"/>
                </a:lnTo>
                <a:lnTo>
                  <a:pt x="5892822" y="99845"/>
                </a:lnTo>
                <a:lnTo>
                  <a:pt x="5928166" y="125391"/>
                </a:lnTo>
                <a:lnTo>
                  <a:pt x="5961540" y="153473"/>
                </a:lnTo>
                <a:lnTo>
                  <a:pt x="5992758" y="183934"/>
                </a:lnTo>
                <a:lnTo>
                  <a:pt x="6021646" y="216603"/>
                </a:lnTo>
                <a:lnTo>
                  <a:pt x="6048051" y="251308"/>
                </a:lnTo>
                <a:lnTo>
                  <a:pt x="6071837" y="287869"/>
                </a:lnTo>
                <a:lnTo>
                  <a:pt x="6092868" y="326081"/>
                </a:lnTo>
                <a:lnTo>
                  <a:pt x="6111027" y="365728"/>
                </a:lnTo>
                <a:lnTo>
                  <a:pt x="6126222" y="406604"/>
                </a:lnTo>
                <a:lnTo>
                  <a:pt x="6138371" y="448496"/>
                </a:lnTo>
                <a:lnTo>
                  <a:pt x="6147405" y="491167"/>
                </a:lnTo>
                <a:lnTo>
                  <a:pt x="6153149" y="534379"/>
                </a:lnTo>
                <a:lnTo>
                  <a:pt x="6153149" y="759804"/>
                </a:lnTo>
                <a:lnTo>
                  <a:pt x="6151670" y="774260"/>
                </a:lnTo>
                <a:lnTo>
                  <a:pt x="6144742" y="817314"/>
                </a:lnTo>
                <a:lnTo>
                  <a:pt x="6134666" y="859743"/>
                </a:lnTo>
                <a:lnTo>
                  <a:pt x="6121494" y="901324"/>
                </a:lnTo>
                <a:lnTo>
                  <a:pt x="6105297" y="941822"/>
                </a:lnTo>
                <a:lnTo>
                  <a:pt x="6086170" y="981012"/>
                </a:lnTo>
                <a:lnTo>
                  <a:pt x="6064212" y="1018689"/>
                </a:lnTo>
                <a:lnTo>
                  <a:pt x="6039536" y="1054656"/>
                </a:lnTo>
                <a:lnTo>
                  <a:pt x="6012281" y="1088709"/>
                </a:lnTo>
                <a:lnTo>
                  <a:pt x="5982601" y="1120659"/>
                </a:lnTo>
                <a:lnTo>
                  <a:pt x="5950651" y="1150339"/>
                </a:lnTo>
                <a:lnTo>
                  <a:pt x="5916598" y="1177594"/>
                </a:lnTo>
                <a:lnTo>
                  <a:pt x="5880631" y="1202269"/>
                </a:lnTo>
                <a:lnTo>
                  <a:pt x="5842955" y="1224228"/>
                </a:lnTo>
                <a:lnTo>
                  <a:pt x="5803765" y="1243355"/>
                </a:lnTo>
                <a:lnTo>
                  <a:pt x="5763266" y="1259552"/>
                </a:lnTo>
                <a:lnTo>
                  <a:pt x="5721685" y="1272724"/>
                </a:lnTo>
                <a:lnTo>
                  <a:pt x="5679256" y="1282800"/>
                </a:lnTo>
                <a:lnTo>
                  <a:pt x="5636202" y="1289728"/>
                </a:lnTo>
                <a:lnTo>
                  <a:pt x="5607255" y="1292669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0584166" y="3163941"/>
            <a:ext cx="6153150" cy="1292860"/>
          </a:xfrm>
          <a:custGeom>
            <a:avLst/>
            <a:gdLst/>
            <a:ahLst/>
            <a:cxnLst/>
            <a:rect l="l" t="t" r="r" b="b"/>
            <a:pathLst>
              <a:path w="6153150" h="1292860">
                <a:moveTo>
                  <a:pt x="5607255" y="1292669"/>
                </a:moveTo>
                <a:lnTo>
                  <a:pt x="548871" y="1292669"/>
                </a:lnTo>
                <a:lnTo>
                  <a:pt x="534379" y="1291331"/>
                </a:lnTo>
                <a:lnTo>
                  <a:pt x="491167" y="1285462"/>
                </a:lnTo>
                <a:lnTo>
                  <a:pt x="448496" y="1276429"/>
                </a:lnTo>
                <a:lnTo>
                  <a:pt x="406604" y="1264280"/>
                </a:lnTo>
                <a:lnTo>
                  <a:pt x="365729" y="1249085"/>
                </a:lnTo>
                <a:lnTo>
                  <a:pt x="326081" y="1230926"/>
                </a:lnTo>
                <a:lnTo>
                  <a:pt x="287869" y="1209895"/>
                </a:lnTo>
                <a:lnTo>
                  <a:pt x="251308" y="1186109"/>
                </a:lnTo>
                <a:lnTo>
                  <a:pt x="216603" y="1159704"/>
                </a:lnTo>
                <a:lnTo>
                  <a:pt x="183934" y="1130817"/>
                </a:lnTo>
                <a:lnTo>
                  <a:pt x="153473" y="1099599"/>
                </a:lnTo>
                <a:lnTo>
                  <a:pt x="125391" y="1066224"/>
                </a:lnTo>
                <a:lnTo>
                  <a:pt x="99845" y="1030881"/>
                </a:lnTo>
                <a:lnTo>
                  <a:pt x="76968" y="993755"/>
                </a:lnTo>
                <a:lnTo>
                  <a:pt x="56881" y="955038"/>
                </a:lnTo>
                <a:lnTo>
                  <a:pt x="39696" y="914949"/>
                </a:lnTo>
                <a:lnTo>
                  <a:pt x="25510" y="873712"/>
                </a:lnTo>
                <a:lnTo>
                  <a:pt x="14395" y="831544"/>
                </a:lnTo>
                <a:lnTo>
                  <a:pt x="6411" y="788664"/>
                </a:lnTo>
                <a:lnTo>
                  <a:pt x="1604" y="745313"/>
                </a:lnTo>
                <a:lnTo>
                  <a:pt x="0" y="701734"/>
                </a:lnTo>
                <a:lnTo>
                  <a:pt x="0" y="592450"/>
                </a:lnTo>
                <a:lnTo>
                  <a:pt x="1604" y="548871"/>
                </a:lnTo>
                <a:lnTo>
                  <a:pt x="6411" y="505519"/>
                </a:lnTo>
                <a:lnTo>
                  <a:pt x="14395" y="462638"/>
                </a:lnTo>
                <a:lnTo>
                  <a:pt x="25510" y="420470"/>
                </a:lnTo>
                <a:lnTo>
                  <a:pt x="39696" y="379233"/>
                </a:lnTo>
                <a:lnTo>
                  <a:pt x="56881" y="339144"/>
                </a:lnTo>
                <a:lnTo>
                  <a:pt x="76968" y="300428"/>
                </a:lnTo>
                <a:lnTo>
                  <a:pt x="99845" y="263302"/>
                </a:lnTo>
                <a:lnTo>
                  <a:pt x="125391" y="227959"/>
                </a:lnTo>
                <a:lnTo>
                  <a:pt x="153473" y="194584"/>
                </a:lnTo>
                <a:lnTo>
                  <a:pt x="183934" y="163366"/>
                </a:lnTo>
                <a:lnTo>
                  <a:pt x="216603" y="134479"/>
                </a:lnTo>
                <a:lnTo>
                  <a:pt x="251308" y="108073"/>
                </a:lnTo>
                <a:lnTo>
                  <a:pt x="287869" y="84288"/>
                </a:lnTo>
                <a:lnTo>
                  <a:pt x="326081" y="63256"/>
                </a:lnTo>
                <a:lnTo>
                  <a:pt x="365729" y="45097"/>
                </a:lnTo>
                <a:lnTo>
                  <a:pt x="406605" y="29903"/>
                </a:lnTo>
                <a:lnTo>
                  <a:pt x="448496" y="17754"/>
                </a:lnTo>
                <a:lnTo>
                  <a:pt x="491167" y="8721"/>
                </a:lnTo>
                <a:lnTo>
                  <a:pt x="534381" y="2852"/>
                </a:lnTo>
                <a:lnTo>
                  <a:pt x="577906" y="178"/>
                </a:lnTo>
                <a:lnTo>
                  <a:pt x="592450" y="0"/>
                </a:lnTo>
                <a:lnTo>
                  <a:pt x="5563675" y="0"/>
                </a:lnTo>
                <a:lnTo>
                  <a:pt x="5607255" y="1604"/>
                </a:lnTo>
                <a:lnTo>
                  <a:pt x="5650606" y="6411"/>
                </a:lnTo>
                <a:lnTo>
                  <a:pt x="5693486" y="14395"/>
                </a:lnTo>
                <a:lnTo>
                  <a:pt x="5735654" y="25510"/>
                </a:lnTo>
                <a:lnTo>
                  <a:pt x="5776891" y="39696"/>
                </a:lnTo>
                <a:lnTo>
                  <a:pt x="5816980" y="56880"/>
                </a:lnTo>
                <a:lnTo>
                  <a:pt x="5855696" y="76968"/>
                </a:lnTo>
                <a:lnTo>
                  <a:pt x="5892822" y="99845"/>
                </a:lnTo>
                <a:lnTo>
                  <a:pt x="5928166" y="125391"/>
                </a:lnTo>
                <a:lnTo>
                  <a:pt x="5961540" y="153473"/>
                </a:lnTo>
                <a:lnTo>
                  <a:pt x="5992758" y="183934"/>
                </a:lnTo>
                <a:lnTo>
                  <a:pt x="6021646" y="216603"/>
                </a:lnTo>
                <a:lnTo>
                  <a:pt x="6048051" y="251308"/>
                </a:lnTo>
                <a:lnTo>
                  <a:pt x="6071836" y="287869"/>
                </a:lnTo>
                <a:lnTo>
                  <a:pt x="6092868" y="326081"/>
                </a:lnTo>
                <a:lnTo>
                  <a:pt x="6111027" y="365728"/>
                </a:lnTo>
                <a:lnTo>
                  <a:pt x="6126222" y="406604"/>
                </a:lnTo>
                <a:lnTo>
                  <a:pt x="6138371" y="448496"/>
                </a:lnTo>
                <a:lnTo>
                  <a:pt x="6147404" y="491167"/>
                </a:lnTo>
                <a:lnTo>
                  <a:pt x="6153149" y="534379"/>
                </a:lnTo>
                <a:lnTo>
                  <a:pt x="6153149" y="759804"/>
                </a:lnTo>
                <a:lnTo>
                  <a:pt x="6151670" y="774260"/>
                </a:lnTo>
                <a:lnTo>
                  <a:pt x="6144742" y="817314"/>
                </a:lnTo>
                <a:lnTo>
                  <a:pt x="6134666" y="859743"/>
                </a:lnTo>
                <a:lnTo>
                  <a:pt x="6121494" y="901324"/>
                </a:lnTo>
                <a:lnTo>
                  <a:pt x="6105297" y="941822"/>
                </a:lnTo>
                <a:lnTo>
                  <a:pt x="6086170" y="981012"/>
                </a:lnTo>
                <a:lnTo>
                  <a:pt x="6064211" y="1018689"/>
                </a:lnTo>
                <a:lnTo>
                  <a:pt x="6039536" y="1054656"/>
                </a:lnTo>
                <a:lnTo>
                  <a:pt x="6012281" y="1088709"/>
                </a:lnTo>
                <a:lnTo>
                  <a:pt x="5982601" y="1120659"/>
                </a:lnTo>
                <a:lnTo>
                  <a:pt x="5950651" y="1150339"/>
                </a:lnTo>
                <a:lnTo>
                  <a:pt x="5916598" y="1177594"/>
                </a:lnTo>
                <a:lnTo>
                  <a:pt x="5880631" y="1202269"/>
                </a:lnTo>
                <a:lnTo>
                  <a:pt x="5842955" y="1224228"/>
                </a:lnTo>
                <a:lnTo>
                  <a:pt x="5803765" y="1243355"/>
                </a:lnTo>
                <a:lnTo>
                  <a:pt x="5763266" y="1259552"/>
                </a:lnTo>
                <a:lnTo>
                  <a:pt x="5721685" y="1272724"/>
                </a:lnTo>
                <a:lnTo>
                  <a:pt x="5679256" y="1282800"/>
                </a:lnTo>
                <a:lnTo>
                  <a:pt x="5636202" y="1289728"/>
                </a:lnTo>
                <a:lnTo>
                  <a:pt x="5607255" y="1292669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843" y="6210787"/>
            <a:ext cx="6423800" cy="2365623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10584166" y="6268849"/>
            <a:ext cx="6153150" cy="1292860"/>
          </a:xfrm>
          <a:custGeom>
            <a:avLst/>
            <a:gdLst/>
            <a:ahLst/>
            <a:cxnLst/>
            <a:rect l="l" t="t" r="r" b="b"/>
            <a:pathLst>
              <a:path w="6153150" h="1292859">
                <a:moveTo>
                  <a:pt x="5607255" y="1292669"/>
                </a:moveTo>
                <a:lnTo>
                  <a:pt x="548871" y="1292669"/>
                </a:lnTo>
                <a:lnTo>
                  <a:pt x="534379" y="1291331"/>
                </a:lnTo>
                <a:lnTo>
                  <a:pt x="491167" y="1285462"/>
                </a:lnTo>
                <a:lnTo>
                  <a:pt x="448496" y="1276429"/>
                </a:lnTo>
                <a:lnTo>
                  <a:pt x="406604" y="1264280"/>
                </a:lnTo>
                <a:lnTo>
                  <a:pt x="365729" y="1249085"/>
                </a:lnTo>
                <a:lnTo>
                  <a:pt x="326081" y="1230926"/>
                </a:lnTo>
                <a:lnTo>
                  <a:pt x="287869" y="1209895"/>
                </a:lnTo>
                <a:lnTo>
                  <a:pt x="251308" y="1186109"/>
                </a:lnTo>
                <a:lnTo>
                  <a:pt x="216603" y="1159704"/>
                </a:lnTo>
                <a:lnTo>
                  <a:pt x="183934" y="1130817"/>
                </a:lnTo>
                <a:lnTo>
                  <a:pt x="153473" y="1099599"/>
                </a:lnTo>
                <a:lnTo>
                  <a:pt x="125391" y="1066224"/>
                </a:lnTo>
                <a:lnTo>
                  <a:pt x="99845" y="1030881"/>
                </a:lnTo>
                <a:lnTo>
                  <a:pt x="76968" y="993755"/>
                </a:lnTo>
                <a:lnTo>
                  <a:pt x="56881" y="955038"/>
                </a:lnTo>
                <a:lnTo>
                  <a:pt x="39696" y="914949"/>
                </a:lnTo>
                <a:lnTo>
                  <a:pt x="25510" y="873712"/>
                </a:lnTo>
                <a:lnTo>
                  <a:pt x="14395" y="831544"/>
                </a:lnTo>
                <a:lnTo>
                  <a:pt x="6411" y="788664"/>
                </a:lnTo>
                <a:lnTo>
                  <a:pt x="1604" y="745313"/>
                </a:lnTo>
                <a:lnTo>
                  <a:pt x="0" y="701734"/>
                </a:lnTo>
                <a:lnTo>
                  <a:pt x="0" y="592450"/>
                </a:lnTo>
                <a:lnTo>
                  <a:pt x="1604" y="548871"/>
                </a:lnTo>
                <a:lnTo>
                  <a:pt x="6411" y="505519"/>
                </a:lnTo>
                <a:lnTo>
                  <a:pt x="14395" y="462638"/>
                </a:lnTo>
                <a:lnTo>
                  <a:pt x="25510" y="420470"/>
                </a:lnTo>
                <a:lnTo>
                  <a:pt x="39696" y="379233"/>
                </a:lnTo>
                <a:lnTo>
                  <a:pt x="56881" y="339144"/>
                </a:lnTo>
                <a:lnTo>
                  <a:pt x="76968" y="300428"/>
                </a:lnTo>
                <a:lnTo>
                  <a:pt x="99845" y="263302"/>
                </a:lnTo>
                <a:lnTo>
                  <a:pt x="125391" y="227959"/>
                </a:lnTo>
                <a:lnTo>
                  <a:pt x="153473" y="194584"/>
                </a:lnTo>
                <a:lnTo>
                  <a:pt x="183934" y="163366"/>
                </a:lnTo>
                <a:lnTo>
                  <a:pt x="216603" y="134479"/>
                </a:lnTo>
                <a:lnTo>
                  <a:pt x="251308" y="108073"/>
                </a:lnTo>
                <a:lnTo>
                  <a:pt x="287869" y="84288"/>
                </a:lnTo>
                <a:lnTo>
                  <a:pt x="326081" y="63256"/>
                </a:lnTo>
                <a:lnTo>
                  <a:pt x="365729" y="45097"/>
                </a:lnTo>
                <a:lnTo>
                  <a:pt x="406605" y="29903"/>
                </a:lnTo>
                <a:lnTo>
                  <a:pt x="448496" y="17754"/>
                </a:lnTo>
                <a:lnTo>
                  <a:pt x="491167" y="8721"/>
                </a:lnTo>
                <a:lnTo>
                  <a:pt x="534381" y="2852"/>
                </a:lnTo>
                <a:lnTo>
                  <a:pt x="577906" y="178"/>
                </a:lnTo>
                <a:lnTo>
                  <a:pt x="592450" y="0"/>
                </a:lnTo>
                <a:lnTo>
                  <a:pt x="5563675" y="0"/>
                </a:lnTo>
                <a:lnTo>
                  <a:pt x="5607255" y="1604"/>
                </a:lnTo>
                <a:lnTo>
                  <a:pt x="5650606" y="6411"/>
                </a:lnTo>
                <a:lnTo>
                  <a:pt x="5693486" y="14395"/>
                </a:lnTo>
                <a:lnTo>
                  <a:pt x="5735654" y="25510"/>
                </a:lnTo>
                <a:lnTo>
                  <a:pt x="5776891" y="39696"/>
                </a:lnTo>
                <a:lnTo>
                  <a:pt x="5816980" y="56880"/>
                </a:lnTo>
                <a:lnTo>
                  <a:pt x="5855696" y="76968"/>
                </a:lnTo>
                <a:lnTo>
                  <a:pt x="5892822" y="99845"/>
                </a:lnTo>
                <a:lnTo>
                  <a:pt x="5928166" y="125391"/>
                </a:lnTo>
                <a:lnTo>
                  <a:pt x="5961540" y="153473"/>
                </a:lnTo>
                <a:lnTo>
                  <a:pt x="5992758" y="183934"/>
                </a:lnTo>
                <a:lnTo>
                  <a:pt x="6021646" y="216603"/>
                </a:lnTo>
                <a:lnTo>
                  <a:pt x="6048051" y="251308"/>
                </a:lnTo>
                <a:lnTo>
                  <a:pt x="6071836" y="287869"/>
                </a:lnTo>
                <a:lnTo>
                  <a:pt x="6092868" y="326081"/>
                </a:lnTo>
                <a:lnTo>
                  <a:pt x="6111027" y="365728"/>
                </a:lnTo>
                <a:lnTo>
                  <a:pt x="6126222" y="406604"/>
                </a:lnTo>
                <a:lnTo>
                  <a:pt x="6138371" y="448496"/>
                </a:lnTo>
                <a:lnTo>
                  <a:pt x="6147404" y="491167"/>
                </a:lnTo>
                <a:lnTo>
                  <a:pt x="6153149" y="534379"/>
                </a:lnTo>
                <a:lnTo>
                  <a:pt x="6153149" y="759804"/>
                </a:lnTo>
                <a:lnTo>
                  <a:pt x="6151670" y="774260"/>
                </a:lnTo>
                <a:lnTo>
                  <a:pt x="6144742" y="817314"/>
                </a:lnTo>
                <a:lnTo>
                  <a:pt x="6134666" y="859743"/>
                </a:lnTo>
                <a:lnTo>
                  <a:pt x="6121494" y="901324"/>
                </a:lnTo>
                <a:lnTo>
                  <a:pt x="6105297" y="941822"/>
                </a:lnTo>
                <a:lnTo>
                  <a:pt x="6086170" y="981012"/>
                </a:lnTo>
                <a:lnTo>
                  <a:pt x="6064211" y="1018689"/>
                </a:lnTo>
                <a:lnTo>
                  <a:pt x="6039536" y="1054656"/>
                </a:lnTo>
                <a:lnTo>
                  <a:pt x="6012281" y="1088709"/>
                </a:lnTo>
                <a:lnTo>
                  <a:pt x="5982601" y="1120659"/>
                </a:lnTo>
                <a:lnTo>
                  <a:pt x="5950651" y="1150339"/>
                </a:lnTo>
                <a:lnTo>
                  <a:pt x="5916598" y="1177594"/>
                </a:lnTo>
                <a:lnTo>
                  <a:pt x="5880631" y="1202269"/>
                </a:lnTo>
                <a:lnTo>
                  <a:pt x="5842955" y="1224228"/>
                </a:lnTo>
                <a:lnTo>
                  <a:pt x="5803765" y="1243355"/>
                </a:lnTo>
                <a:lnTo>
                  <a:pt x="5763266" y="1259552"/>
                </a:lnTo>
                <a:lnTo>
                  <a:pt x="5721685" y="1272724"/>
                </a:lnTo>
                <a:lnTo>
                  <a:pt x="5679256" y="1282800"/>
                </a:lnTo>
                <a:lnTo>
                  <a:pt x="5636202" y="1289728"/>
                </a:lnTo>
                <a:lnTo>
                  <a:pt x="5607255" y="1292669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695995" y="6473087"/>
            <a:ext cx="6343015" cy="241554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329565" marR="1466850" indent="-317500">
              <a:lnSpc>
                <a:spcPts val="2700"/>
              </a:lnSpc>
              <a:spcBef>
                <a:spcPts val="340"/>
              </a:spcBef>
            </a:pPr>
            <a:r>
              <a:rPr dirty="0" sz="2400" spc="-155">
                <a:solidFill>
                  <a:srgbClr val="282020"/>
                </a:solidFill>
                <a:latin typeface="Lucida Sans Unicode"/>
                <a:cs typeface="Lucida Sans Unicode"/>
              </a:rPr>
              <a:t>C.</a:t>
            </a:r>
            <a:r>
              <a:rPr dirty="0" sz="2400" spc="-114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0">
                <a:solidFill>
                  <a:srgbClr val="282020"/>
                </a:solidFill>
                <a:latin typeface="Lucida Sans Unicode"/>
                <a:cs typeface="Lucida Sans Unicode"/>
              </a:rPr>
              <a:t>Stwórz</a:t>
            </a:r>
            <a:r>
              <a:rPr dirty="0" sz="2400" spc="-114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65">
                <a:solidFill>
                  <a:srgbClr val="282020"/>
                </a:solidFill>
                <a:latin typeface="Lucida Sans Unicode"/>
                <a:cs typeface="Lucida Sans Unicode"/>
              </a:rPr>
              <a:t>z</a:t>
            </a:r>
            <a:r>
              <a:rPr dirty="0" sz="2400" spc="-114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0">
                <a:solidFill>
                  <a:srgbClr val="282020"/>
                </a:solidFill>
                <a:latin typeface="Lucida Sans Unicode"/>
                <a:cs typeface="Lucida Sans Unicode"/>
              </a:rPr>
              <a:t>nimi</a:t>
            </a:r>
            <a:r>
              <a:rPr dirty="0" sz="2400" spc="-114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0">
                <a:solidFill>
                  <a:srgbClr val="282020"/>
                </a:solidFill>
                <a:latin typeface="Lucida Sans Unicode"/>
                <a:cs typeface="Lucida Sans Unicode"/>
              </a:rPr>
              <a:t>codzienną</a:t>
            </a:r>
            <a:r>
              <a:rPr dirty="0" sz="2400" spc="-114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5">
                <a:solidFill>
                  <a:srgbClr val="282020"/>
                </a:solidFill>
                <a:latin typeface="Lucida Sans Unicode"/>
                <a:cs typeface="Lucida Sans Unicode"/>
              </a:rPr>
              <a:t>rutynę, </a:t>
            </a:r>
            <a:r>
              <a:rPr dirty="0" sz="2400" spc="-75">
                <a:solidFill>
                  <a:srgbClr val="282020"/>
                </a:solidFill>
                <a:latin typeface="Lucida Sans Unicode"/>
                <a:cs typeface="Lucida Sans Unicode"/>
              </a:rPr>
              <a:t>używając</a:t>
            </a:r>
            <a:r>
              <a:rPr dirty="0" sz="2400" spc="-11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282020"/>
                </a:solidFill>
                <a:latin typeface="Lucida Sans Unicode"/>
                <a:cs typeface="Lucida Sans Unicode"/>
              </a:rPr>
              <a:t>pomocy</a:t>
            </a:r>
            <a:r>
              <a:rPr dirty="0" sz="2400" spc="-10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Lucida Sans Unicode"/>
                <a:cs typeface="Lucida Sans Unicode"/>
              </a:rPr>
              <a:t>wizualnych.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900"/>
              </a:spcBef>
            </a:pPr>
            <a:endParaRPr sz="2400">
              <a:latin typeface="Lucida Sans Unicode"/>
              <a:cs typeface="Lucida Sans Unicode"/>
            </a:endParaRPr>
          </a:p>
          <a:p>
            <a:pPr algn="ctr" marL="610870" marR="5080">
              <a:lnSpc>
                <a:spcPts val="2550"/>
              </a:lnSpc>
            </a:pPr>
            <a:r>
              <a:rPr dirty="0" sz="2250" spc="-105">
                <a:solidFill>
                  <a:srgbClr val="282020"/>
                </a:solidFill>
                <a:latin typeface="Arial Black"/>
                <a:cs typeface="Arial Black"/>
              </a:rPr>
              <a:t>Wizualne, </a:t>
            </a:r>
            <a:r>
              <a:rPr dirty="0" sz="2250" spc="-114">
                <a:solidFill>
                  <a:srgbClr val="282020"/>
                </a:solidFill>
                <a:latin typeface="Arial Black"/>
                <a:cs typeface="Arial Black"/>
              </a:rPr>
              <a:t>uporządkowane</a:t>
            </a:r>
            <a:r>
              <a:rPr dirty="0" sz="2250" spc="-95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250" spc="-10">
                <a:solidFill>
                  <a:srgbClr val="282020"/>
                </a:solidFill>
                <a:latin typeface="Arial Black"/>
                <a:cs typeface="Arial Black"/>
              </a:rPr>
              <a:t>rutyny </a:t>
            </a:r>
            <a:r>
              <a:rPr dirty="0" sz="2250" spc="-135">
                <a:solidFill>
                  <a:srgbClr val="282020"/>
                </a:solidFill>
                <a:latin typeface="Arial Black"/>
                <a:cs typeface="Arial Black"/>
              </a:rPr>
              <a:t>wspierają</a:t>
            </a:r>
            <a:r>
              <a:rPr dirty="0" sz="2250" spc="-114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250" spc="-110">
                <a:solidFill>
                  <a:srgbClr val="282020"/>
                </a:solidFill>
                <a:latin typeface="Arial Black"/>
                <a:cs typeface="Arial Black"/>
              </a:rPr>
              <a:t>rozwijanie</a:t>
            </a:r>
            <a:r>
              <a:rPr dirty="0" sz="2250" spc="-114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250" spc="-25">
                <a:solidFill>
                  <a:srgbClr val="282020"/>
                </a:solidFill>
                <a:latin typeface="Arial Black"/>
                <a:cs typeface="Arial Black"/>
              </a:rPr>
              <a:t>umiejętności </a:t>
            </a:r>
            <a:r>
              <a:rPr dirty="0" sz="2250" spc="-170">
                <a:solidFill>
                  <a:srgbClr val="282020"/>
                </a:solidFill>
                <a:latin typeface="Arial Black"/>
                <a:cs typeface="Arial Black"/>
              </a:rPr>
              <a:t>życiowych</a:t>
            </a:r>
            <a:r>
              <a:rPr dirty="0" sz="2250" spc="-15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250" spc="-75">
                <a:solidFill>
                  <a:srgbClr val="282020"/>
                </a:solidFill>
                <a:latin typeface="Arial Black"/>
                <a:cs typeface="Arial Black"/>
              </a:rPr>
              <a:t>i</a:t>
            </a:r>
            <a:r>
              <a:rPr dirty="0" sz="2250" spc="-14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250" spc="-130">
                <a:solidFill>
                  <a:srgbClr val="282020"/>
                </a:solidFill>
                <a:latin typeface="Arial Black"/>
                <a:cs typeface="Arial Black"/>
              </a:rPr>
              <a:t>pomagają</a:t>
            </a:r>
            <a:r>
              <a:rPr dirty="0" sz="2250" spc="-14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250" spc="-220">
                <a:solidFill>
                  <a:srgbClr val="282020"/>
                </a:solidFill>
                <a:latin typeface="Arial Black"/>
                <a:cs typeface="Arial Black"/>
              </a:rPr>
              <a:t>w</a:t>
            </a:r>
            <a:r>
              <a:rPr dirty="0" sz="2250" spc="-14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250" spc="-114">
                <a:solidFill>
                  <a:srgbClr val="282020"/>
                </a:solidFill>
                <a:latin typeface="Arial Black"/>
                <a:cs typeface="Arial Black"/>
              </a:rPr>
              <a:t>redukcji</a:t>
            </a:r>
            <a:r>
              <a:rPr dirty="0" sz="2250" spc="-135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250" spc="-75">
                <a:solidFill>
                  <a:srgbClr val="282020"/>
                </a:solidFill>
                <a:latin typeface="Arial Black"/>
                <a:cs typeface="Arial Black"/>
              </a:rPr>
              <a:t>stresu.</a:t>
            </a:r>
            <a:endParaRPr sz="225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441796" y="3426241"/>
            <a:ext cx="5369560" cy="7340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306955" marR="5080" indent="-2294890">
              <a:lnSpc>
                <a:spcPts val="2700"/>
              </a:lnSpc>
              <a:spcBef>
                <a:spcPts val="340"/>
              </a:spcBef>
            </a:pPr>
            <a:r>
              <a:rPr dirty="0" sz="2400" spc="-140">
                <a:solidFill>
                  <a:srgbClr val="282020"/>
                </a:solidFill>
                <a:latin typeface="Lucida Sans Unicode"/>
                <a:cs typeface="Lucida Sans Unicode"/>
              </a:rPr>
              <a:t>A. </a:t>
            </a:r>
            <a:r>
              <a:rPr dirty="0" sz="2400" spc="-20">
                <a:solidFill>
                  <a:srgbClr val="282020"/>
                </a:solidFill>
                <a:latin typeface="Lucida Sans Unicode"/>
                <a:cs typeface="Lucida Sans Unicode"/>
              </a:rPr>
              <a:t>Staraj</a:t>
            </a:r>
            <a:r>
              <a:rPr dirty="0" sz="2400" spc="-13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0">
                <a:solidFill>
                  <a:srgbClr val="282020"/>
                </a:solidFill>
                <a:latin typeface="Lucida Sans Unicode"/>
                <a:cs typeface="Lucida Sans Unicode"/>
              </a:rPr>
              <a:t>się</a:t>
            </a:r>
            <a:r>
              <a:rPr dirty="0" sz="2400" spc="-13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5">
                <a:solidFill>
                  <a:srgbClr val="282020"/>
                </a:solidFill>
                <a:latin typeface="Lucida Sans Unicode"/>
                <a:cs typeface="Lucida Sans Unicode"/>
              </a:rPr>
              <a:t>unikać</a:t>
            </a:r>
            <a:r>
              <a:rPr dirty="0" sz="2400" spc="-13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5">
                <a:solidFill>
                  <a:srgbClr val="282020"/>
                </a:solidFill>
                <a:latin typeface="Lucida Sans Unicode"/>
                <a:cs typeface="Lucida Sans Unicode"/>
              </a:rPr>
              <a:t>błędów</a:t>
            </a:r>
            <a:r>
              <a:rPr dirty="0" sz="2400" spc="-13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za</a:t>
            </a:r>
            <a:r>
              <a:rPr dirty="0" sz="2400" spc="-13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5">
                <a:solidFill>
                  <a:srgbClr val="282020"/>
                </a:solidFill>
                <a:latin typeface="Lucida Sans Unicode"/>
                <a:cs typeface="Lucida Sans Unicode"/>
              </a:rPr>
              <a:t>wszelką </a:t>
            </a:r>
            <a:r>
              <a:rPr dirty="0" sz="2400" spc="-10">
                <a:solidFill>
                  <a:srgbClr val="282020"/>
                </a:solidFill>
                <a:latin typeface="Lucida Sans Unicode"/>
                <a:cs typeface="Lucida Sans Unicode"/>
              </a:rPr>
              <a:t>cenę.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738451" y="3426241"/>
            <a:ext cx="5847715" cy="7340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487295" marR="5080" indent="-2475230">
              <a:lnSpc>
                <a:spcPts val="2700"/>
              </a:lnSpc>
              <a:spcBef>
                <a:spcPts val="340"/>
              </a:spcBef>
            </a:pPr>
            <a:r>
              <a:rPr dirty="0" sz="2400">
                <a:solidFill>
                  <a:srgbClr val="282020"/>
                </a:solidFill>
                <a:latin typeface="Lucida Sans Unicode"/>
                <a:cs typeface="Lucida Sans Unicode"/>
              </a:rPr>
              <a:t>B.</a:t>
            </a:r>
            <a:r>
              <a:rPr dirty="0" sz="2400" spc="-12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282020"/>
                </a:solidFill>
                <a:latin typeface="Lucida Sans Unicode"/>
                <a:cs typeface="Lucida Sans Unicode"/>
              </a:rPr>
              <a:t>Wydawaj</a:t>
            </a:r>
            <a:r>
              <a:rPr dirty="0" sz="2400" spc="-114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0">
                <a:solidFill>
                  <a:srgbClr val="282020"/>
                </a:solidFill>
                <a:latin typeface="Lucida Sans Unicode"/>
                <a:cs typeface="Lucida Sans Unicode"/>
              </a:rPr>
              <a:t>zawsze</a:t>
            </a:r>
            <a:r>
              <a:rPr dirty="0" sz="2400" spc="-12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282020"/>
                </a:solidFill>
                <a:latin typeface="Lucida Sans Unicode"/>
                <a:cs typeface="Lucida Sans Unicode"/>
              </a:rPr>
              <a:t>jedno</a:t>
            </a:r>
            <a:r>
              <a:rPr dirty="0" sz="2400" spc="-114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5">
                <a:solidFill>
                  <a:srgbClr val="282020"/>
                </a:solidFill>
                <a:latin typeface="Lucida Sans Unicode"/>
                <a:cs typeface="Lucida Sans Unicode"/>
              </a:rPr>
              <a:t>duże</a:t>
            </a:r>
            <a:r>
              <a:rPr dirty="0" sz="2400" spc="-12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35">
                <a:solidFill>
                  <a:srgbClr val="282020"/>
                </a:solidFill>
                <a:latin typeface="Lucida Sans Unicode"/>
                <a:cs typeface="Lucida Sans Unicode"/>
              </a:rPr>
              <a:t>polecenie </a:t>
            </a:r>
            <a:r>
              <a:rPr dirty="0" sz="2400">
                <a:solidFill>
                  <a:srgbClr val="282020"/>
                </a:solidFill>
                <a:latin typeface="Lucida Sans Unicode"/>
                <a:cs typeface="Lucida Sans Unicode"/>
              </a:rPr>
              <a:t>na</a:t>
            </a:r>
            <a:r>
              <a:rPr dirty="0" sz="2400" spc="-17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5">
                <a:solidFill>
                  <a:srgbClr val="282020"/>
                </a:solidFill>
                <a:latin typeface="Lucida Sans Unicode"/>
                <a:cs typeface="Lucida Sans Unicode"/>
              </a:rPr>
              <a:t>raz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1550676" y="6531150"/>
            <a:ext cx="4223385" cy="7340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197610" marR="5080" indent="-1185545">
              <a:lnSpc>
                <a:spcPts val="2700"/>
              </a:lnSpc>
              <a:spcBef>
                <a:spcPts val="340"/>
              </a:spcBef>
            </a:pPr>
            <a:r>
              <a:rPr dirty="0" sz="2400" spc="-95">
                <a:solidFill>
                  <a:srgbClr val="282020"/>
                </a:solidFill>
                <a:latin typeface="Lucida Sans Unicode"/>
                <a:cs typeface="Lucida Sans Unicode"/>
              </a:rPr>
              <a:t>D.</a:t>
            </a:r>
            <a:r>
              <a:rPr dirty="0" sz="2400" spc="-13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0">
                <a:solidFill>
                  <a:srgbClr val="282020"/>
                </a:solidFill>
                <a:latin typeface="Lucida Sans Unicode"/>
                <a:cs typeface="Lucida Sans Unicode"/>
              </a:rPr>
              <a:t>Skup</a:t>
            </a:r>
            <a:r>
              <a:rPr dirty="0" sz="2400" spc="-13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0">
                <a:solidFill>
                  <a:srgbClr val="282020"/>
                </a:solidFill>
                <a:latin typeface="Lucida Sans Unicode"/>
                <a:cs typeface="Lucida Sans Unicode"/>
              </a:rPr>
              <a:t>się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0">
                <a:solidFill>
                  <a:srgbClr val="282020"/>
                </a:solidFill>
                <a:latin typeface="Lucida Sans Unicode"/>
                <a:cs typeface="Lucida Sans Unicode"/>
              </a:rPr>
              <a:t>tylko</a:t>
            </a:r>
            <a:r>
              <a:rPr dirty="0" sz="2400" spc="-13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282020"/>
                </a:solidFill>
                <a:latin typeface="Lucida Sans Unicode"/>
                <a:cs typeface="Lucida Sans Unicode"/>
              </a:rPr>
              <a:t>na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0">
                <a:solidFill>
                  <a:srgbClr val="282020"/>
                </a:solidFill>
                <a:latin typeface="Lucida Sans Unicode"/>
                <a:cs typeface="Lucida Sans Unicode"/>
              </a:rPr>
              <a:t>sprawach </a:t>
            </a:r>
            <a:r>
              <a:rPr dirty="0" sz="2400" spc="-10">
                <a:solidFill>
                  <a:srgbClr val="282020"/>
                </a:solidFill>
                <a:latin typeface="Lucida Sans Unicode"/>
                <a:cs typeface="Lucida Sans Unicode"/>
              </a:rPr>
              <a:t>politycznych.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57499" cy="60007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58850" y="435316"/>
            <a:ext cx="1016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>
                <a:solidFill>
                  <a:srgbClr val="282020"/>
                </a:solidFill>
                <a:latin typeface="Arial Black"/>
                <a:cs typeface="Arial Black"/>
              </a:rPr>
              <a:t>7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169" y="8280959"/>
            <a:ext cx="1614487" cy="1614487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-1" y="-1"/>
            <a:ext cx="18288000" cy="2971800"/>
          </a:xfrm>
          <a:custGeom>
            <a:avLst/>
            <a:gdLst/>
            <a:ahLst/>
            <a:cxnLst/>
            <a:rect l="l" t="t" r="r" b="b"/>
            <a:pathLst>
              <a:path w="18288000" h="2971800">
                <a:moveTo>
                  <a:pt x="17651574" y="1879599"/>
                </a:moveTo>
                <a:lnTo>
                  <a:pt x="95534" y="1879599"/>
                </a:lnTo>
                <a:lnTo>
                  <a:pt x="0" y="18541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701799"/>
                </a:lnTo>
                <a:lnTo>
                  <a:pt x="18233150" y="1714499"/>
                </a:lnTo>
                <a:lnTo>
                  <a:pt x="18184789" y="1739899"/>
                </a:lnTo>
                <a:lnTo>
                  <a:pt x="17651574" y="1879599"/>
                </a:lnTo>
                <a:close/>
              </a:path>
              <a:path w="18288000" h="2971800">
                <a:moveTo>
                  <a:pt x="16969900" y="2044699"/>
                </a:moveTo>
                <a:lnTo>
                  <a:pt x="777209" y="2044699"/>
                </a:lnTo>
                <a:lnTo>
                  <a:pt x="144120" y="1879599"/>
                </a:lnTo>
                <a:lnTo>
                  <a:pt x="17602988" y="1879599"/>
                </a:lnTo>
                <a:lnTo>
                  <a:pt x="16969900" y="2044699"/>
                </a:lnTo>
                <a:close/>
              </a:path>
              <a:path w="18288000" h="2971800">
                <a:moveTo>
                  <a:pt x="16579013" y="2133599"/>
                </a:moveTo>
                <a:lnTo>
                  <a:pt x="1168095" y="2133599"/>
                </a:lnTo>
                <a:lnTo>
                  <a:pt x="826015" y="2044699"/>
                </a:lnTo>
                <a:lnTo>
                  <a:pt x="16921093" y="2044699"/>
                </a:lnTo>
                <a:lnTo>
                  <a:pt x="16579013" y="2133599"/>
                </a:lnTo>
                <a:close/>
              </a:path>
              <a:path w="18288000" h="2971800">
                <a:moveTo>
                  <a:pt x="16285201" y="2197099"/>
                </a:moveTo>
                <a:lnTo>
                  <a:pt x="1461906" y="2197099"/>
                </a:lnTo>
                <a:lnTo>
                  <a:pt x="1217025" y="2133599"/>
                </a:lnTo>
                <a:lnTo>
                  <a:pt x="16530083" y="2133599"/>
                </a:lnTo>
                <a:lnTo>
                  <a:pt x="16285201" y="2197099"/>
                </a:lnTo>
                <a:close/>
              </a:path>
              <a:path w="18288000" h="2971800">
                <a:moveTo>
                  <a:pt x="16039934" y="2247899"/>
                </a:moveTo>
                <a:lnTo>
                  <a:pt x="1707172" y="2247899"/>
                </a:lnTo>
                <a:lnTo>
                  <a:pt x="1510929" y="2197099"/>
                </a:lnTo>
                <a:lnTo>
                  <a:pt x="16236178" y="2197099"/>
                </a:lnTo>
                <a:lnTo>
                  <a:pt x="16039934" y="2247899"/>
                </a:lnTo>
                <a:close/>
              </a:path>
              <a:path w="18288000" h="2971800">
                <a:moveTo>
                  <a:pt x="15843443" y="2285999"/>
                </a:moveTo>
                <a:lnTo>
                  <a:pt x="1903662" y="2285999"/>
                </a:lnTo>
                <a:lnTo>
                  <a:pt x="1756272" y="2247899"/>
                </a:lnTo>
                <a:lnTo>
                  <a:pt x="15990834" y="2247899"/>
                </a:lnTo>
                <a:lnTo>
                  <a:pt x="15843443" y="2285999"/>
                </a:lnTo>
                <a:close/>
              </a:path>
              <a:path w="18288000" h="2971800">
                <a:moveTo>
                  <a:pt x="15646733" y="2324099"/>
                </a:moveTo>
                <a:lnTo>
                  <a:pt x="2100372" y="2324099"/>
                </a:lnTo>
                <a:lnTo>
                  <a:pt x="1952822" y="2285999"/>
                </a:lnTo>
                <a:lnTo>
                  <a:pt x="15794284" y="2285999"/>
                </a:lnTo>
                <a:lnTo>
                  <a:pt x="15646733" y="2324099"/>
                </a:lnTo>
                <a:close/>
              </a:path>
              <a:path w="18288000" h="2971800">
                <a:moveTo>
                  <a:pt x="15449832" y="2362199"/>
                </a:moveTo>
                <a:lnTo>
                  <a:pt x="2297274" y="2362199"/>
                </a:lnTo>
                <a:lnTo>
                  <a:pt x="2149579" y="2324099"/>
                </a:lnTo>
                <a:lnTo>
                  <a:pt x="15597526" y="2324099"/>
                </a:lnTo>
                <a:lnTo>
                  <a:pt x="15449832" y="2362199"/>
                </a:lnTo>
                <a:close/>
              </a:path>
              <a:path w="18288000" h="2971800">
                <a:moveTo>
                  <a:pt x="15252738" y="2400299"/>
                </a:moveTo>
                <a:lnTo>
                  <a:pt x="2494368" y="2400299"/>
                </a:lnTo>
                <a:lnTo>
                  <a:pt x="2346529" y="2362199"/>
                </a:lnTo>
                <a:lnTo>
                  <a:pt x="15400576" y="2362199"/>
                </a:lnTo>
                <a:lnTo>
                  <a:pt x="15252738" y="2400299"/>
                </a:lnTo>
                <a:close/>
              </a:path>
              <a:path w="18288000" h="2971800">
                <a:moveTo>
                  <a:pt x="15104791" y="2425699"/>
                </a:moveTo>
                <a:lnTo>
                  <a:pt x="2642315" y="2425699"/>
                </a:lnTo>
                <a:lnTo>
                  <a:pt x="2543672" y="2400299"/>
                </a:lnTo>
                <a:lnTo>
                  <a:pt x="15203434" y="2400299"/>
                </a:lnTo>
                <a:lnTo>
                  <a:pt x="15104791" y="2425699"/>
                </a:lnTo>
                <a:close/>
              </a:path>
              <a:path w="18288000" h="2971800">
                <a:moveTo>
                  <a:pt x="14956736" y="2451099"/>
                </a:moveTo>
                <a:lnTo>
                  <a:pt x="2790370" y="2451099"/>
                </a:lnTo>
                <a:lnTo>
                  <a:pt x="2691655" y="2425699"/>
                </a:lnTo>
                <a:lnTo>
                  <a:pt x="15055451" y="2425699"/>
                </a:lnTo>
                <a:lnTo>
                  <a:pt x="14956736" y="2451099"/>
                </a:lnTo>
                <a:close/>
              </a:path>
              <a:path w="18288000" h="2971800">
                <a:moveTo>
                  <a:pt x="14808573" y="2476499"/>
                </a:moveTo>
                <a:lnTo>
                  <a:pt x="2938533" y="2476499"/>
                </a:lnTo>
                <a:lnTo>
                  <a:pt x="2839746" y="2451099"/>
                </a:lnTo>
                <a:lnTo>
                  <a:pt x="14907360" y="2451099"/>
                </a:lnTo>
                <a:lnTo>
                  <a:pt x="14808573" y="2476499"/>
                </a:lnTo>
                <a:close/>
              </a:path>
              <a:path w="18288000" h="2971800">
                <a:moveTo>
                  <a:pt x="14660302" y="2501899"/>
                </a:moveTo>
                <a:lnTo>
                  <a:pt x="3086805" y="2501899"/>
                </a:lnTo>
                <a:lnTo>
                  <a:pt x="2987945" y="2476499"/>
                </a:lnTo>
                <a:lnTo>
                  <a:pt x="14759161" y="2476499"/>
                </a:lnTo>
                <a:lnTo>
                  <a:pt x="14660302" y="2501899"/>
                </a:lnTo>
                <a:close/>
              </a:path>
              <a:path w="18288000" h="2971800">
                <a:moveTo>
                  <a:pt x="14561394" y="2514599"/>
                </a:moveTo>
                <a:lnTo>
                  <a:pt x="3185712" y="2514599"/>
                </a:lnTo>
                <a:lnTo>
                  <a:pt x="3136253" y="2501899"/>
                </a:lnTo>
                <a:lnTo>
                  <a:pt x="14610854" y="2501899"/>
                </a:lnTo>
                <a:lnTo>
                  <a:pt x="14561394" y="2514599"/>
                </a:lnTo>
                <a:close/>
              </a:path>
              <a:path w="18288000" h="2971800">
                <a:moveTo>
                  <a:pt x="14412943" y="2539999"/>
                </a:moveTo>
                <a:lnTo>
                  <a:pt x="3334164" y="2539999"/>
                </a:lnTo>
                <a:lnTo>
                  <a:pt x="3235184" y="2514599"/>
                </a:lnTo>
                <a:lnTo>
                  <a:pt x="14511923" y="2514599"/>
                </a:lnTo>
                <a:lnTo>
                  <a:pt x="14412943" y="2539999"/>
                </a:lnTo>
                <a:close/>
              </a:path>
              <a:path w="18288000" h="2971800">
                <a:moveTo>
                  <a:pt x="14264384" y="2565399"/>
                </a:moveTo>
                <a:lnTo>
                  <a:pt x="3482724" y="2565399"/>
                </a:lnTo>
                <a:lnTo>
                  <a:pt x="3383672" y="2539999"/>
                </a:lnTo>
                <a:lnTo>
                  <a:pt x="14363435" y="2539999"/>
                </a:lnTo>
                <a:lnTo>
                  <a:pt x="14264384" y="2565399"/>
                </a:lnTo>
                <a:close/>
              </a:path>
              <a:path w="18288000" h="2971800">
                <a:moveTo>
                  <a:pt x="14165284" y="2578099"/>
                </a:moveTo>
                <a:lnTo>
                  <a:pt x="3581824" y="2578099"/>
                </a:lnTo>
                <a:lnTo>
                  <a:pt x="3532268" y="2565399"/>
                </a:lnTo>
                <a:lnTo>
                  <a:pt x="14214840" y="2565399"/>
                </a:lnTo>
                <a:lnTo>
                  <a:pt x="14165284" y="2578099"/>
                </a:lnTo>
                <a:close/>
              </a:path>
              <a:path w="18288000" h="2971800">
                <a:moveTo>
                  <a:pt x="14066138" y="2590799"/>
                </a:moveTo>
                <a:lnTo>
                  <a:pt x="3680971" y="2590799"/>
                </a:lnTo>
                <a:lnTo>
                  <a:pt x="3631392" y="2578099"/>
                </a:lnTo>
                <a:lnTo>
                  <a:pt x="14115716" y="2578099"/>
                </a:lnTo>
                <a:lnTo>
                  <a:pt x="14066138" y="2590799"/>
                </a:lnTo>
                <a:close/>
              </a:path>
              <a:path w="18288000" h="2971800">
                <a:moveTo>
                  <a:pt x="13917352" y="2616199"/>
                </a:moveTo>
                <a:lnTo>
                  <a:pt x="3829757" y="2616199"/>
                </a:lnTo>
                <a:lnTo>
                  <a:pt x="3730557" y="2590799"/>
                </a:lnTo>
                <a:lnTo>
                  <a:pt x="14016551" y="2590799"/>
                </a:lnTo>
                <a:lnTo>
                  <a:pt x="13917352" y="2616199"/>
                </a:lnTo>
                <a:close/>
              </a:path>
              <a:path w="18288000" h="2971800">
                <a:moveTo>
                  <a:pt x="13818118" y="2628899"/>
                </a:moveTo>
                <a:lnTo>
                  <a:pt x="3928991" y="2628899"/>
                </a:lnTo>
                <a:lnTo>
                  <a:pt x="3879370" y="2616199"/>
                </a:lnTo>
                <a:lnTo>
                  <a:pt x="13867739" y="2616199"/>
                </a:lnTo>
                <a:lnTo>
                  <a:pt x="13818118" y="2628899"/>
                </a:lnTo>
                <a:close/>
              </a:path>
              <a:path w="18288000" h="2971800">
                <a:moveTo>
                  <a:pt x="13718850" y="2641599"/>
                </a:moveTo>
                <a:lnTo>
                  <a:pt x="4028259" y="2641599"/>
                </a:lnTo>
                <a:lnTo>
                  <a:pt x="3978621" y="2628899"/>
                </a:lnTo>
                <a:lnTo>
                  <a:pt x="13768488" y="2628899"/>
                </a:lnTo>
                <a:lnTo>
                  <a:pt x="13718850" y="2641599"/>
                </a:lnTo>
                <a:close/>
              </a:path>
              <a:path w="18288000" h="2971800">
                <a:moveTo>
                  <a:pt x="13619547" y="2654299"/>
                </a:moveTo>
                <a:lnTo>
                  <a:pt x="4127562" y="2654299"/>
                </a:lnTo>
                <a:lnTo>
                  <a:pt x="4077906" y="2641599"/>
                </a:lnTo>
                <a:lnTo>
                  <a:pt x="13669203" y="2641599"/>
                </a:lnTo>
                <a:lnTo>
                  <a:pt x="13619547" y="2654299"/>
                </a:lnTo>
                <a:close/>
              </a:path>
              <a:path w="18288000" h="2971800">
                <a:moveTo>
                  <a:pt x="13520210" y="2666999"/>
                </a:moveTo>
                <a:lnTo>
                  <a:pt x="4226899" y="2666999"/>
                </a:lnTo>
                <a:lnTo>
                  <a:pt x="4177226" y="2654299"/>
                </a:lnTo>
                <a:lnTo>
                  <a:pt x="13569883" y="2654299"/>
                </a:lnTo>
                <a:lnTo>
                  <a:pt x="13520210" y="2666999"/>
                </a:lnTo>
                <a:close/>
              </a:path>
              <a:path w="18288000" h="2971800">
                <a:moveTo>
                  <a:pt x="13420839" y="2679699"/>
                </a:moveTo>
                <a:lnTo>
                  <a:pt x="4326271" y="2679699"/>
                </a:lnTo>
                <a:lnTo>
                  <a:pt x="4276581" y="2666999"/>
                </a:lnTo>
                <a:lnTo>
                  <a:pt x="13470529" y="2666999"/>
                </a:lnTo>
                <a:lnTo>
                  <a:pt x="13420839" y="2679699"/>
                </a:lnTo>
                <a:close/>
              </a:path>
              <a:path w="18288000" h="2971800">
                <a:moveTo>
                  <a:pt x="13321433" y="2692399"/>
                </a:moveTo>
                <a:lnTo>
                  <a:pt x="4425677" y="2692399"/>
                </a:lnTo>
                <a:lnTo>
                  <a:pt x="4375969" y="2679699"/>
                </a:lnTo>
                <a:lnTo>
                  <a:pt x="13371140" y="2679699"/>
                </a:lnTo>
                <a:lnTo>
                  <a:pt x="13321433" y="2692399"/>
                </a:lnTo>
                <a:close/>
              </a:path>
              <a:path w="18288000" h="2971800">
                <a:moveTo>
                  <a:pt x="13221993" y="2705099"/>
                </a:moveTo>
                <a:lnTo>
                  <a:pt x="4525117" y="2705099"/>
                </a:lnTo>
                <a:lnTo>
                  <a:pt x="4475393" y="2692399"/>
                </a:lnTo>
                <a:lnTo>
                  <a:pt x="13271717" y="2692399"/>
                </a:lnTo>
                <a:lnTo>
                  <a:pt x="13221993" y="2705099"/>
                </a:lnTo>
                <a:close/>
              </a:path>
              <a:path w="18288000" h="2971800">
                <a:moveTo>
                  <a:pt x="13122518" y="2717799"/>
                </a:moveTo>
                <a:lnTo>
                  <a:pt x="4624592" y="2717799"/>
                </a:lnTo>
                <a:lnTo>
                  <a:pt x="4574850" y="2705099"/>
                </a:lnTo>
                <a:lnTo>
                  <a:pt x="13172260" y="2705099"/>
                </a:lnTo>
                <a:lnTo>
                  <a:pt x="13122518" y="2717799"/>
                </a:lnTo>
                <a:close/>
              </a:path>
              <a:path w="18288000" h="2971800">
                <a:moveTo>
                  <a:pt x="13023009" y="2730499"/>
                </a:moveTo>
                <a:lnTo>
                  <a:pt x="4724101" y="2730499"/>
                </a:lnTo>
                <a:lnTo>
                  <a:pt x="4674342" y="2717799"/>
                </a:lnTo>
                <a:lnTo>
                  <a:pt x="13072768" y="2717799"/>
                </a:lnTo>
                <a:lnTo>
                  <a:pt x="13023009" y="2730499"/>
                </a:lnTo>
                <a:close/>
              </a:path>
              <a:path w="18288000" h="2971800">
                <a:moveTo>
                  <a:pt x="12923466" y="2743199"/>
                </a:moveTo>
                <a:lnTo>
                  <a:pt x="4823645" y="2743199"/>
                </a:lnTo>
                <a:lnTo>
                  <a:pt x="4773869" y="2730499"/>
                </a:lnTo>
                <a:lnTo>
                  <a:pt x="12973242" y="2730499"/>
                </a:lnTo>
                <a:lnTo>
                  <a:pt x="12923466" y="2743199"/>
                </a:lnTo>
                <a:close/>
              </a:path>
              <a:path w="18288000" h="2971800">
                <a:moveTo>
                  <a:pt x="12774086" y="2755899"/>
                </a:moveTo>
                <a:lnTo>
                  <a:pt x="4973025" y="2755899"/>
                </a:lnTo>
                <a:lnTo>
                  <a:pt x="4923223" y="2743199"/>
                </a:lnTo>
                <a:lnTo>
                  <a:pt x="12823888" y="2743199"/>
                </a:lnTo>
                <a:lnTo>
                  <a:pt x="12774086" y="2755899"/>
                </a:lnTo>
                <a:close/>
              </a:path>
              <a:path w="18288000" h="2971800">
                <a:moveTo>
                  <a:pt x="12674457" y="2768599"/>
                </a:moveTo>
                <a:lnTo>
                  <a:pt x="5072655" y="2768599"/>
                </a:lnTo>
                <a:lnTo>
                  <a:pt x="5022836" y="2755899"/>
                </a:lnTo>
                <a:lnTo>
                  <a:pt x="12724276" y="2755899"/>
                </a:lnTo>
                <a:lnTo>
                  <a:pt x="12674457" y="2768599"/>
                </a:lnTo>
                <a:close/>
              </a:path>
              <a:path w="18288000" h="2971800">
                <a:moveTo>
                  <a:pt x="12574793" y="2781299"/>
                </a:moveTo>
                <a:lnTo>
                  <a:pt x="5172320" y="2781299"/>
                </a:lnTo>
                <a:lnTo>
                  <a:pt x="5122483" y="2768599"/>
                </a:lnTo>
                <a:lnTo>
                  <a:pt x="12624629" y="2768599"/>
                </a:lnTo>
                <a:lnTo>
                  <a:pt x="12574793" y="2781299"/>
                </a:lnTo>
                <a:close/>
              </a:path>
              <a:path w="18288000" h="2971800">
                <a:moveTo>
                  <a:pt x="12425232" y="2793999"/>
                </a:moveTo>
                <a:lnTo>
                  <a:pt x="5321881" y="2793999"/>
                </a:lnTo>
                <a:lnTo>
                  <a:pt x="5272018" y="2781299"/>
                </a:lnTo>
                <a:lnTo>
                  <a:pt x="12475095" y="2781299"/>
                </a:lnTo>
                <a:lnTo>
                  <a:pt x="12425232" y="2793999"/>
                </a:lnTo>
                <a:close/>
              </a:path>
              <a:path w="18288000" h="2971800">
                <a:moveTo>
                  <a:pt x="12325484" y="2806699"/>
                </a:moveTo>
                <a:lnTo>
                  <a:pt x="5421629" y="2806699"/>
                </a:lnTo>
                <a:lnTo>
                  <a:pt x="5371752" y="2793999"/>
                </a:lnTo>
                <a:lnTo>
                  <a:pt x="12375362" y="2793999"/>
                </a:lnTo>
                <a:lnTo>
                  <a:pt x="12325484" y="2806699"/>
                </a:lnTo>
                <a:close/>
              </a:path>
              <a:path w="18288000" h="2971800">
                <a:moveTo>
                  <a:pt x="12175820" y="2819399"/>
                </a:moveTo>
                <a:lnTo>
                  <a:pt x="5571293" y="2819399"/>
                </a:lnTo>
                <a:lnTo>
                  <a:pt x="5521400" y="2806699"/>
                </a:lnTo>
                <a:lnTo>
                  <a:pt x="12225713" y="2806699"/>
                </a:lnTo>
                <a:lnTo>
                  <a:pt x="12175820" y="2819399"/>
                </a:lnTo>
                <a:close/>
              </a:path>
              <a:path w="18288000" h="2971800">
                <a:moveTo>
                  <a:pt x="12026110" y="2832099"/>
                </a:moveTo>
                <a:lnTo>
                  <a:pt x="5721004" y="2832099"/>
                </a:lnTo>
                <a:lnTo>
                  <a:pt x="5671095" y="2819399"/>
                </a:lnTo>
                <a:lnTo>
                  <a:pt x="12076019" y="2819399"/>
                </a:lnTo>
                <a:lnTo>
                  <a:pt x="12026110" y="2832099"/>
                </a:lnTo>
                <a:close/>
              </a:path>
              <a:path w="18288000" h="2971800">
                <a:moveTo>
                  <a:pt x="11876353" y="2844799"/>
                </a:moveTo>
                <a:lnTo>
                  <a:pt x="5870760" y="2844799"/>
                </a:lnTo>
                <a:lnTo>
                  <a:pt x="5820836" y="2832099"/>
                </a:lnTo>
                <a:lnTo>
                  <a:pt x="11926277" y="2832099"/>
                </a:lnTo>
                <a:lnTo>
                  <a:pt x="11876353" y="2844799"/>
                </a:lnTo>
                <a:close/>
              </a:path>
              <a:path w="18288000" h="2971800">
                <a:moveTo>
                  <a:pt x="11726550" y="2857499"/>
                </a:moveTo>
                <a:lnTo>
                  <a:pt x="6020564" y="2857499"/>
                </a:lnTo>
                <a:lnTo>
                  <a:pt x="5970624" y="2844799"/>
                </a:lnTo>
                <a:lnTo>
                  <a:pt x="11776490" y="2844799"/>
                </a:lnTo>
                <a:lnTo>
                  <a:pt x="11726550" y="2857499"/>
                </a:lnTo>
                <a:close/>
              </a:path>
              <a:path w="18288000" h="2971800">
                <a:moveTo>
                  <a:pt x="11576700" y="2870199"/>
                </a:moveTo>
                <a:lnTo>
                  <a:pt x="6170413" y="2870199"/>
                </a:lnTo>
                <a:lnTo>
                  <a:pt x="6120458" y="2857499"/>
                </a:lnTo>
                <a:lnTo>
                  <a:pt x="11626655" y="2857499"/>
                </a:lnTo>
                <a:lnTo>
                  <a:pt x="11576700" y="2870199"/>
                </a:lnTo>
                <a:close/>
              </a:path>
              <a:path w="18288000" h="2971800">
                <a:moveTo>
                  <a:pt x="11426804" y="2882899"/>
                </a:moveTo>
                <a:lnTo>
                  <a:pt x="6320310" y="2882899"/>
                </a:lnTo>
                <a:lnTo>
                  <a:pt x="6270339" y="2870199"/>
                </a:lnTo>
                <a:lnTo>
                  <a:pt x="11476774" y="2870199"/>
                </a:lnTo>
                <a:lnTo>
                  <a:pt x="11426804" y="2882899"/>
                </a:lnTo>
                <a:close/>
              </a:path>
              <a:path w="18288000" h="2971800">
                <a:moveTo>
                  <a:pt x="11226870" y="2895599"/>
                </a:moveTo>
                <a:lnTo>
                  <a:pt x="6520244" y="2895599"/>
                </a:lnTo>
                <a:lnTo>
                  <a:pt x="6470253" y="2882899"/>
                </a:lnTo>
                <a:lnTo>
                  <a:pt x="11276861" y="2882899"/>
                </a:lnTo>
                <a:lnTo>
                  <a:pt x="11226870" y="2895599"/>
                </a:lnTo>
                <a:close/>
              </a:path>
              <a:path w="18288000" h="2971800">
                <a:moveTo>
                  <a:pt x="11026853" y="2908299"/>
                </a:moveTo>
                <a:lnTo>
                  <a:pt x="6720261" y="2908299"/>
                </a:lnTo>
                <a:lnTo>
                  <a:pt x="6670249" y="2895599"/>
                </a:lnTo>
                <a:lnTo>
                  <a:pt x="11076865" y="2895599"/>
                </a:lnTo>
                <a:lnTo>
                  <a:pt x="11026853" y="2908299"/>
                </a:lnTo>
                <a:close/>
              </a:path>
              <a:path w="18288000" h="2971800">
                <a:moveTo>
                  <a:pt x="10826753" y="2920999"/>
                </a:moveTo>
                <a:lnTo>
                  <a:pt x="6920361" y="2920999"/>
                </a:lnTo>
                <a:lnTo>
                  <a:pt x="6870328" y="2908299"/>
                </a:lnTo>
                <a:lnTo>
                  <a:pt x="10876785" y="2908299"/>
                </a:lnTo>
                <a:lnTo>
                  <a:pt x="10826753" y="2920999"/>
                </a:lnTo>
                <a:close/>
              </a:path>
              <a:path w="18288000" h="2971800">
                <a:moveTo>
                  <a:pt x="10576513" y="2933699"/>
                </a:moveTo>
                <a:lnTo>
                  <a:pt x="7170600" y="2933699"/>
                </a:lnTo>
                <a:lnTo>
                  <a:pt x="7120543" y="2920999"/>
                </a:lnTo>
                <a:lnTo>
                  <a:pt x="10626570" y="2920999"/>
                </a:lnTo>
                <a:lnTo>
                  <a:pt x="10576513" y="2933699"/>
                </a:lnTo>
                <a:close/>
              </a:path>
              <a:path w="18288000" h="2971800">
                <a:moveTo>
                  <a:pt x="10276135" y="2946399"/>
                </a:moveTo>
                <a:lnTo>
                  <a:pt x="7470977" y="2946399"/>
                </a:lnTo>
                <a:lnTo>
                  <a:pt x="7420910" y="2933699"/>
                </a:lnTo>
                <a:lnTo>
                  <a:pt x="10326202" y="2933699"/>
                </a:lnTo>
                <a:lnTo>
                  <a:pt x="10276135" y="2946399"/>
                </a:lnTo>
                <a:close/>
              </a:path>
              <a:path w="18288000" h="2971800">
                <a:moveTo>
                  <a:pt x="9925616" y="2959099"/>
                </a:moveTo>
                <a:lnTo>
                  <a:pt x="7821494" y="2959099"/>
                </a:lnTo>
                <a:lnTo>
                  <a:pt x="7771415" y="2946399"/>
                </a:lnTo>
                <a:lnTo>
                  <a:pt x="9975695" y="2946399"/>
                </a:lnTo>
                <a:lnTo>
                  <a:pt x="9925616" y="2959099"/>
                </a:lnTo>
                <a:close/>
              </a:path>
              <a:path w="18288000" h="2971800">
                <a:moveTo>
                  <a:pt x="9324532" y="2971799"/>
                </a:moveTo>
                <a:lnTo>
                  <a:pt x="8422579" y="2971799"/>
                </a:lnTo>
                <a:lnTo>
                  <a:pt x="8372479" y="2959099"/>
                </a:lnTo>
                <a:lnTo>
                  <a:pt x="9374632" y="2959099"/>
                </a:lnTo>
                <a:lnTo>
                  <a:pt x="9324532" y="2971799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7719" rIns="0" bIns="0" rtlCol="0" vert="horz">
            <a:spAutoFit/>
          </a:bodyPr>
          <a:lstStyle/>
          <a:p>
            <a:pPr marL="2699385" marR="5080" indent="-104775">
              <a:lnSpc>
                <a:spcPts val="5180"/>
              </a:lnSpc>
              <a:spcBef>
                <a:spcPts val="414"/>
              </a:spcBef>
            </a:pPr>
            <a:r>
              <a:rPr dirty="0" spc="-185"/>
              <a:t>Dlaczego</a:t>
            </a:r>
            <a:r>
              <a:rPr dirty="0" spc="-235"/>
              <a:t> </a:t>
            </a:r>
            <a:r>
              <a:rPr dirty="0" spc="-145"/>
              <a:t>tak</a:t>
            </a:r>
            <a:r>
              <a:rPr dirty="0" spc="-229"/>
              <a:t> </a:t>
            </a:r>
            <a:r>
              <a:rPr dirty="0" spc="-90"/>
              <a:t>istotne</a:t>
            </a:r>
            <a:r>
              <a:rPr dirty="0" spc="-229"/>
              <a:t> </a:t>
            </a:r>
            <a:r>
              <a:rPr dirty="0" spc="-175"/>
              <a:t>jest,</a:t>
            </a:r>
            <a:r>
              <a:rPr dirty="0" spc="-235"/>
              <a:t> </a:t>
            </a:r>
            <a:r>
              <a:rPr dirty="0" spc="-35"/>
              <a:t>aby</a:t>
            </a:r>
            <a:r>
              <a:rPr dirty="0" spc="-229"/>
              <a:t> </a:t>
            </a:r>
            <a:r>
              <a:rPr dirty="0" spc="-70"/>
              <a:t>szanować słowa</a:t>
            </a:r>
            <a:r>
              <a:rPr dirty="0" spc="-254"/>
              <a:t> </a:t>
            </a:r>
            <a:r>
              <a:rPr dirty="0" spc="-105"/>
              <a:t>młodej</a:t>
            </a:r>
            <a:r>
              <a:rPr dirty="0" spc="-254"/>
              <a:t> </a:t>
            </a:r>
            <a:r>
              <a:rPr dirty="0" spc="-150"/>
              <a:t>osoby,</a:t>
            </a:r>
            <a:r>
              <a:rPr dirty="0" spc="-254"/>
              <a:t> </a:t>
            </a:r>
            <a:r>
              <a:rPr dirty="0" spc="-90"/>
              <a:t>która</a:t>
            </a:r>
            <a:r>
              <a:rPr dirty="0" spc="-254"/>
              <a:t> </a:t>
            </a:r>
            <a:r>
              <a:rPr dirty="0" spc="-50"/>
              <a:t>mówi</a:t>
            </a:r>
            <a:r>
              <a:rPr dirty="0" spc="-254"/>
              <a:t> </a:t>
            </a:r>
            <a:r>
              <a:rPr dirty="0" spc="-10"/>
              <a:t>„nie”?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1048493" y="3163941"/>
            <a:ext cx="6153150" cy="1292860"/>
          </a:xfrm>
          <a:custGeom>
            <a:avLst/>
            <a:gdLst/>
            <a:ahLst/>
            <a:cxnLst/>
            <a:rect l="l" t="t" r="r" b="b"/>
            <a:pathLst>
              <a:path w="6153150" h="1292860">
                <a:moveTo>
                  <a:pt x="5607255" y="1292669"/>
                </a:moveTo>
                <a:lnTo>
                  <a:pt x="548871" y="1292669"/>
                </a:lnTo>
                <a:lnTo>
                  <a:pt x="534379" y="1291331"/>
                </a:lnTo>
                <a:lnTo>
                  <a:pt x="491168" y="1285462"/>
                </a:lnTo>
                <a:lnTo>
                  <a:pt x="448496" y="1276429"/>
                </a:lnTo>
                <a:lnTo>
                  <a:pt x="406605" y="1264280"/>
                </a:lnTo>
                <a:lnTo>
                  <a:pt x="365729" y="1249085"/>
                </a:lnTo>
                <a:lnTo>
                  <a:pt x="326081" y="1230926"/>
                </a:lnTo>
                <a:lnTo>
                  <a:pt x="287869" y="1209895"/>
                </a:lnTo>
                <a:lnTo>
                  <a:pt x="251308" y="1186109"/>
                </a:lnTo>
                <a:lnTo>
                  <a:pt x="216603" y="1159704"/>
                </a:lnTo>
                <a:lnTo>
                  <a:pt x="183934" y="1130817"/>
                </a:lnTo>
                <a:lnTo>
                  <a:pt x="153473" y="1099599"/>
                </a:lnTo>
                <a:lnTo>
                  <a:pt x="125391" y="1066224"/>
                </a:lnTo>
                <a:lnTo>
                  <a:pt x="99845" y="1030881"/>
                </a:lnTo>
                <a:lnTo>
                  <a:pt x="76968" y="993755"/>
                </a:lnTo>
                <a:lnTo>
                  <a:pt x="56881" y="955038"/>
                </a:lnTo>
                <a:lnTo>
                  <a:pt x="39696" y="914949"/>
                </a:lnTo>
                <a:lnTo>
                  <a:pt x="25510" y="873712"/>
                </a:lnTo>
                <a:lnTo>
                  <a:pt x="14395" y="831544"/>
                </a:lnTo>
                <a:lnTo>
                  <a:pt x="6411" y="788664"/>
                </a:lnTo>
                <a:lnTo>
                  <a:pt x="1604" y="745313"/>
                </a:lnTo>
                <a:lnTo>
                  <a:pt x="0" y="701734"/>
                </a:lnTo>
                <a:lnTo>
                  <a:pt x="0" y="592450"/>
                </a:lnTo>
                <a:lnTo>
                  <a:pt x="1604" y="548871"/>
                </a:lnTo>
                <a:lnTo>
                  <a:pt x="6411" y="505519"/>
                </a:lnTo>
                <a:lnTo>
                  <a:pt x="14395" y="462638"/>
                </a:lnTo>
                <a:lnTo>
                  <a:pt x="25510" y="420470"/>
                </a:lnTo>
                <a:lnTo>
                  <a:pt x="39696" y="379233"/>
                </a:lnTo>
                <a:lnTo>
                  <a:pt x="56881" y="339144"/>
                </a:lnTo>
                <a:lnTo>
                  <a:pt x="76968" y="300428"/>
                </a:lnTo>
                <a:lnTo>
                  <a:pt x="99845" y="263302"/>
                </a:lnTo>
                <a:lnTo>
                  <a:pt x="125391" y="227959"/>
                </a:lnTo>
                <a:lnTo>
                  <a:pt x="153473" y="194584"/>
                </a:lnTo>
                <a:lnTo>
                  <a:pt x="183934" y="163366"/>
                </a:lnTo>
                <a:lnTo>
                  <a:pt x="216603" y="134479"/>
                </a:lnTo>
                <a:lnTo>
                  <a:pt x="251308" y="108073"/>
                </a:lnTo>
                <a:lnTo>
                  <a:pt x="287869" y="84288"/>
                </a:lnTo>
                <a:lnTo>
                  <a:pt x="326081" y="63256"/>
                </a:lnTo>
                <a:lnTo>
                  <a:pt x="365729" y="45097"/>
                </a:lnTo>
                <a:lnTo>
                  <a:pt x="406605" y="29903"/>
                </a:lnTo>
                <a:lnTo>
                  <a:pt x="448496" y="17754"/>
                </a:lnTo>
                <a:lnTo>
                  <a:pt x="491168" y="8721"/>
                </a:lnTo>
                <a:lnTo>
                  <a:pt x="534381" y="2852"/>
                </a:lnTo>
                <a:lnTo>
                  <a:pt x="577906" y="178"/>
                </a:lnTo>
                <a:lnTo>
                  <a:pt x="592450" y="0"/>
                </a:lnTo>
                <a:lnTo>
                  <a:pt x="5563676" y="0"/>
                </a:lnTo>
                <a:lnTo>
                  <a:pt x="5607255" y="1604"/>
                </a:lnTo>
                <a:lnTo>
                  <a:pt x="5650606" y="6411"/>
                </a:lnTo>
                <a:lnTo>
                  <a:pt x="5693486" y="14395"/>
                </a:lnTo>
                <a:lnTo>
                  <a:pt x="5735655" y="25510"/>
                </a:lnTo>
                <a:lnTo>
                  <a:pt x="5776891" y="39696"/>
                </a:lnTo>
                <a:lnTo>
                  <a:pt x="5816980" y="56880"/>
                </a:lnTo>
                <a:lnTo>
                  <a:pt x="5855696" y="76968"/>
                </a:lnTo>
                <a:lnTo>
                  <a:pt x="5892822" y="99845"/>
                </a:lnTo>
                <a:lnTo>
                  <a:pt x="5928166" y="125391"/>
                </a:lnTo>
                <a:lnTo>
                  <a:pt x="5961540" y="153473"/>
                </a:lnTo>
                <a:lnTo>
                  <a:pt x="5992758" y="183934"/>
                </a:lnTo>
                <a:lnTo>
                  <a:pt x="6021646" y="216603"/>
                </a:lnTo>
                <a:lnTo>
                  <a:pt x="6048051" y="251308"/>
                </a:lnTo>
                <a:lnTo>
                  <a:pt x="6071837" y="287869"/>
                </a:lnTo>
                <a:lnTo>
                  <a:pt x="6092868" y="326081"/>
                </a:lnTo>
                <a:lnTo>
                  <a:pt x="6111027" y="365728"/>
                </a:lnTo>
                <a:lnTo>
                  <a:pt x="6126222" y="406604"/>
                </a:lnTo>
                <a:lnTo>
                  <a:pt x="6138371" y="448496"/>
                </a:lnTo>
                <a:lnTo>
                  <a:pt x="6147405" y="491167"/>
                </a:lnTo>
                <a:lnTo>
                  <a:pt x="6153149" y="534379"/>
                </a:lnTo>
                <a:lnTo>
                  <a:pt x="6153149" y="759804"/>
                </a:lnTo>
                <a:lnTo>
                  <a:pt x="6151670" y="774260"/>
                </a:lnTo>
                <a:lnTo>
                  <a:pt x="6144742" y="817314"/>
                </a:lnTo>
                <a:lnTo>
                  <a:pt x="6134666" y="859743"/>
                </a:lnTo>
                <a:lnTo>
                  <a:pt x="6121494" y="901324"/>
                </a:lnTo>
                <a:lnTo>
                  <a:pt x="6105297" y="941822"/>
                </a:lnTo>
                <a:lnTo>
                  <a:pt x="6086170" y="981012"/>
                </a:lnTo>
                <a:lnTo>
                  <a:pt x="6064212" y="1018689"/>
                </a:lnTo>
                <a:lnTo>
                  <a:pt x="6039536" y="1054656"/>
                </a:lnTo>
                <a:lnTo>
                  <a:pt x="6012281" y="1088709"/>
                </a:lnTo>
                <a:lnTo>
                  <a:pt x="5982601" y="1120659"/>
                </a:lnTo>
                <a:lnTo>
                  <a:pt x="5950651" y="1150339"/>
                </a:lnTo>
                <a:lnTo>
                  <a:pt x="5916598" y="1177594"/>
                </a:lnTo>
                <a:lnTo>
                  <a:pt x="5880631" y="1202269"/>
                </a:lnTo>
                <a:lnTo>
                  <a:pt x="5842955" y="1224228"/>
                </a:lnTo>
                <a:lnTo>
                  <a:pt x="5803765" y="1243355"/>
                </a:lnTo>
                <a:lnTo>
                  <a:pt x="5763266" y="1259552"/>
                </a:lnTo>
                <a:lnTo>
                  <a:pt x="5721685" y="1272724"/>
                </a:lnTo>
                <a:lnTo>
                  <a:pt x="5679256" y="1282800"/>
                </a:lnTo>
                <a:lnTo>
                  <a:pt x="5636202" y="1289728"/>
                </a:lnTo>
                <a:lnTo>
                  <a:pt x="5607255" y="1292669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048493" y="6210787"/>
            <a:ext cx="6153150" cy="1292860"/>
          </a:xfrm>
          <a:custGeom>
            <a:avLst/>
            <a:gdLst/>
            <a:ahLst/>
            <a:cxnLst/>
            <a:rect l="l" t="t" r="r" b="b"/>
            <a:pathLst>
              <a:path w="6153150" h="1292859">
                <a:moveTo>
                  <a:pt x="5607255" y="1292669"/>
                </a:moveTo>
                <a:lnTo>
                  <a:pt x="548871" y="1292669"/>
                </a:lnTo>
                <a:lnTo>
                  <a:pt x="534379" y="1291331"/>
                </a:lnTo>
                <a:lnTo>
                  <a:pt x="491168" y="1285462"/>
                </a:lnTo>
                <a:lnTo>
                  <a:pt x="448496" y="1276429"/>
                </a:lnTo>
                <a:lnTo>
                  <a:pt x="406605" y="1264280"/>
                </a:lnTo>
                <a:lnTo>
                  <a:pt x="365729" y="1249085"/>
                </a:lnTo>
                <a:lnTo>
                  <a:pt x="326081" y="1230926"/>
                </a:lnTo>
                <a:lnTo>
                  <a:pt x="287869" y="1209895"/>
                </a:lnTo>
                <a:lnTo>
                  <a:pt x="251308" y="1186109"/>
                </a:lnTo>
                <a:lnTo>
                  <a:pt x="216603" y="1159704"/>
                </a:lnTo>
                <a:lnTo>
                  <a:pt x="183934" y="1130817"/>
                </a:lnTo>
                <a:lnTo>
                  <a:pt x="153473" y="1099599"/>
                </a:lnTo>
                <a:lnTo>
                  <a:pt x="125391" y="1066224"/>
                </a:lnTo>
                <a:lnTo>
                  <a:pt x="99845" y="1030881"/>
                </a:lnTo>
                <a:lnTo>
                  <a:pt x="76968" y="993755"/>
                </a:lnTo>
                <a:lnTo>
                  <a:pt x="56881" y="955038"/>
                </a:lnTo>
                <a:lnTo>
                  <a:pt x="39696" y="914949"/>
                </a:lnTo>
                <a:lnTo>
                  <a:pt x="25510" y="873712"/>
                </a:lnTo>
                <a:lnTo>
                  <a:pt x="14395" y="831544"/>
                </a:lnTo>
                <a:lnTo>
                  <a:pt x="6411" y="788664"/>
                </a:lnTo>
                <a:lnTo>
                  <a:pt x="1604" y="745313"/>
                </a:lnTo>
                <a:lnTo>
                  <a:pt x="0" y="701734"/>
                </a:lnTo>
                <a:lnTo>
                  <a:pt x="0" y="592450"/>
                </a:lnTo>
                <a:lnTo>
                  <a:pt x="1604" y="548871"/>
                </a:lnTo>
                <a:lnTo>
                  <a:pt x="6411" y="505519"/>
                </a:lnTo>
                <a:lnTo>
                  <a:pt x="14395" y="462638"/>
                </a:lnTo>
                <a:lnTo>
                  <a:pt x="25510" y="420470"/>
                </a:lnTo>
                <a:lnTo>
                  <a:pt x="39696" y="379233"/>
                </a:lnTo>
                <a:lnTo>
                  <a:pt x="56881" y="339144"/>
                </a:lnTo>
                <a:lnTo>
                  <a:pt x="76968" y="300428"/>
                </a:lnTo>
                <a:lnTo>
                  <a:pt x="99845" y="263302"/>
                </a:lnTo>
                <a:lnTo>
                  <a:pt x="125391" y="227959"/>
                </a:lnTo>
                <a:lnTo>
                  <a:pt x="153473" y="194584"/>
                </a:lnTo>
                <a:lnTo>
                  <a:pt x="183934" y="163366"/>
                </a:lnTo>
                <a:lnTo>
                  <a:pt x="216603" y="134479"/>
                </a:lnTo>
                <a:lnTo>
                  <a:pt x="251308" y="108073"/>
                </a:lnTo>
                <a:lnTo>
                  <a:pt x="287869" y="84288"/>
                </a:lnTo>
                <a:lnTo>
                  <a:pt x="326081" y="63256"/>
                </a:lnTo>
                <a:lnTo>
                  <a:pt x="365729" y="45097"/>
                </a:lnTo>
                <a:lnTo>
                  <a:pt x="406605" y="29903"/>
                </a:lnTo>
                <a:lnTo>
                  <a:pt x="448496" y="17754"/>
                </a:lnTo>
                <a:lnTo>
                  <a:pt x="491168" y="8721"/>
                </a:lnTo>
                <a:lnTo>
                  <a:pt x="534381" y="2852"/>
                </a:lnTo>
                <a:lnTo>
                  <a:pt x="577906" y="178"/>
                </a:lnTo>
                <a:lnTo>
                  <a:pt x="592450" y="0"/>
                </a:lnTo>
                <a:lnTo>
                  <a:pt x="5563676" y="0"/>
                </a:lnTo>
                <a:lnTo>
                  <a:pt x="5607255" y="1604"/>
                </a:lnTo>
                <a:lnTo>
                  <a:pt x="5650606" y="6411"/>
                </a:lnTo>
                <a:lnTo>
                  <a:pt x="5693486" y="14395"/>
                </a:lnTo>
                <a:lnTo>
                  <a:pt x="5735655" y="25510"/>
                </a:lnTo>
                <a:lnTo>
                  <a:pt x="5776891" y="39696"/>
                </a:lnTo>
                <a:lnTo>
                  <a:pt x="5816980" y="56880"/>
                </a:lnTo>
                <a:lnTo>
                  <a:pt x="5855696" y="76968"/>
                </a:lnTo>
                <a:lnTo>
                  <a:pt x="5892822" y="99845"/>
                </a:lnTo>
                <a:lnTo>
                  <a:pt x="5928166" y="125391"/>
                </a:lnTo>
                <a:lnTo>
                  <a:pt x="5961540" y="153473"/>
                </a:lnTo>
                <a:lnTo>
                  <a:pt x="5992758" y="183934"/>
                </a:lnTo>
                <a:lnTo>
                  <a:pt x="6021646" y="216603"/>
                </a:lnTo>
                <a:lnTo>
                  <a:pt x="6048051" y="251308"/>
                </a:lnTo>
                <a:lnTo>
                  <a:pt x="6071837" y="287869"/>
                </a:lnTo>
                <a:lnTo>
                  <a:pt x="6092868" y="326081"/>
                </a:lnTo>
                <a:lnTo>
                  <a:pt x="6111027" y="365728"/>
                </a:lnTo>
                <a:lnTo>
                  <a:pt x="6126222" y="406604"/>
                </a:lnTo>
                <a:lnTo>
                  <a:pt x="6138371" y="448496"/>
                </a:lnTo>
                <a:lnTo>
                  <a:pt x="6147405" y="491167"/>
                </a:lnTo>
                <a:lnTo>
                  <a:pt x="6153149" y="534379"/>
                </a:lnTo>
                <a:lnTo>
                  <a:pt x="6153149" y="759804"/>
                </a:lnTo>
                <a:lnTo>
                  <a:pt x="6151670" y="774260"/>
                </a:lnTo>
                <a:lnTo>
                  <a:pt x="6144742" y="817314"/>
                </a:lnTo>
                <a:lnTo>
                  <a:pt x="6134666" y="859743"/>
                </a:lnTo>
                <a:lnTo>
                  <a:pt x="6121494" y="901324"/>
                </a:lnTo>
                <a:lnTo>
                  <a:pt x="6105297" y="941822"/>
                </a:lnTo>
                <a:lnTo>
                  <a:pt x="6086170" y="981012"/>
                </a:lnTo>
                <a:lnTo>
                  <a:pt x="6064212" y="1018689"/>
                </a:lnTo>
                <a:lnTo>
                  <a:pt x="6039536" y="1054656"/>
                </a:lnTo>
                <a:lnTo>
                  <a:pt x="6012281" y="1088709"/>
                </a:lnTo>
                <a:lnTo>
                  <a:pt x="5982601" y="1120659"/>
                </a:lnTo>
                <a:lnTo>
                  <a:pt x="5950651" y="1150339"/>
                </a:lnTo>
                <a:lnTo>
                  <a:pt x="5916598" y="1177594"/>
                </a:lnTo>
                <a:lnTo>
                  <a:pt x="5880631" y="1202269"/>
                </a:lnTo>
                <a:lnTo>
                  <a:pt x="5842955" y="1224228"/>
                </a:lnTo>
                <a:lnTo>
                  <a:pt x="5803765" y="1243355"/>
                </a:lnTo>
                <a:lnTo>
                  <a:pt x="5763266" y="1259552"/>
                </a:lnTo>
                <a:lnTo>
                  <a:pt x="5721685" y="1272724"/>
                </a:lnTo>
                <a:lnTo>
                  <a:pt x="5679256" y="1282800"/>
                </a:lnTo>
                <a:lnTo>
                  <a:pt x="5636202" y="1289728"/>
                </a:lnTo>
                <a:lnTo>
                  <a:pt x="5607255" y="1292669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0584166" y="3163941"/>
            <a:ext cx="6153150" cy="1292860"/>
          </a:xfrm>
          <a:custGeom>
            <a:avLst/>
            <a:gdLst/>
            <a:ahLst/>
            <a:cxnLst/>
            <a:rect l="l" t="t" r="r" b="b"/>
            <a:pathLst>
              <a:path w="6153150" h="1292860">
                <a:moveTo>
                  <a:pt x="5607255" y="1292669"/>
                </a:moveTo>
                <a:lnTo>
                  <a:pt x="548871" y="1292669"/>
                </a:lnTo>
                <a:lnTo>
                  <a:pt x="534379" y="1291331"/>
                </a:lnTo>
                <a:lnTo>
                  <a:pt x="491167" y="1285462"/>
                </a:lnTo>
                <a:lnTo>
                  <a:pt x="448496" y="1276429"/>
                </a:lnTo>
                <a:lnTo>
                  <a:pt x="406604" y="1264280"/>
                </a:lnTo>
                <a:lnTo>
                  <a:pt x="365729" y="1249085"/>
                </a:lnTo>
                <a:lnTo>
                  <a:pt x="326081" y="1230926"/>
                </a:lnTo>
                <a:lnTo>
                  <a:pt x="287869" y="1209895"/>
                </a:lnTo>
                <a:lnTo>
                  <a:pt x="251308" y="1186109"/>
                </a:lnTo>
                <a:lnTo>
                  <a:pt x="216603" y="1159704"/>
                </a:lnTo>
                <a:lnTo>
                  <a:pt x="183934" y="1130817"/>
                </a:lnTo>
                <a:lnTo>
                  <a:pt x="153473" y="1099599"/>
                </a:lnTo>
                <a:lnTo>
                  <a:pt x="125391" y="1066224"/>
                </a:lnTo>
                <a:lnTo>
                  <a:pt x="99845" y="1030881"/>
                </a:lnTo>
                <a:lnTo>
                  <a:pt x="76968" y="993755"/>
                </a:lnTo>
                <a:lnTo>
                  <a:pt x="56881" y="955038"/>
                </a:lnTo>
                <a:lnTo>
                  <a:pt x="39696" y="914949"/>
                </a:lnTo>
                <a:lnTo>
                  <a:pt x="25510" y="873712"/>
                </a:lnTo>
                <a:lnTo>
                  <a:pt x="14395" y="831544"/>
                </a:lnTo>
                <a:lnTo>
                  <a:pt x="6411" y="788664"/>
                </a:lnTo>
                <a:lnTo>
                  <a:pt x="1604" y="745313"/>
                </a:lnTo>
                <a:lnTo>
                  <a:pt x="0" y="701734"/>
                </a:lnTo>
                <a:lnTo>
                  <a:pt x="0" y="592450"/>
                </a:lnTo>
                <a:lnTo>
                  <a:pt x="1604" y="548871"/>
                </a:lnTo>
                <a:lnTo>
                  <a:pt x="6411" y="505519"/>
                </a:lnTo>
                <a:lnTo>
                  <a:pt x="14395" y="462638"/>
                </a:lnTo>
                <a:lnTo>
                  <a:pt x="25510" y="420470"/>
                </a:lnTo>
                <a:lnTo>
                  <a:pt x="39696" y="379233"/>
                </a:lnTo>
                <a:lnTo>
                  <a:pt x="56881" y="339144"/>
                </a:lnTo>
                <a:lnTo>
                  <a:pt x="76968" y="300428"/>
                </a:lnTo>
                <a:lnTo>
                  <a:pt x="99845" y="263302"/>
                </a:lnTo>
                <a:lnTo>
                  <a:pt x="125391" y="227959"/>
                </a:lnTo>
                <a:lnTo>
                  <a:pt x="153473" y="194584"/>
                </a:lnTo>
                <a:lnTo>
                  <a:pt x="183934" y="163366"/>
                </a:lnTo>
                <a:lnTo>
                  <a:pt x="216603" y="134479"/>
                </a:lnTo>
                <a:lnTo>
                  <a:pt x="251308" y="108073"/>
                </a:lnTo>
                <a:lnTo>
                  <a:pt x="287869" y="84288"/>
                </a:lnTo>
                <a:lnTo>
                  <a:pt x="326081" y="63256"/>
                </a:lnTo>
                <a:lnTo>
                  <a:pt x="365729" y="45097"/>
                </a:lnTo>
                <a:lnTo>
                  <a:pt x="406605" y="29903"/>
                </a:lnTo>
                <a:lnTo>
                  <a:pt x="448496" y="17754"/>
                </a:lnTo>
                <a:lnTo>
                  <a:pt x="491167" y="8721"/>
                </a:lnTo>
                <a:lnTo>
                  <a:pt x="534381" y="2852"/>
                </a:lnTo>
                <a:lnTo>
                  <a:pt x="577906" y="178"/>
                </a:lnTo>
                <a:lnTo>
                  <a:pt x="592450" y="0"/>
                </a:lnTo>
                <a:lnTo>
                  <a:pt x="5563675" y="0"/>
                </a:lnTo>
                <a:lnTo>
                  <a:pt x="5607255" y="1604"/>
                </a:lnTo>
                <a:lnTo>
                  <a:pt x="5650606" y="6411"/>
                </a:lnTo>
                <a:lnTo>
                  <a:pt x="5693486" y="14395"/>
                </a:lnTo>
                <a:lnTo>
                  <a:pt x="5735654" y="25510"/>
                </a:lnTo>
                <a:lnTo>
                  <a:pt x="5776891" y="39696"/>
                </a:lnTo>
                <a:lnTo>
                  <a:pt x="5816980" y="56880"/>
                </a:lnTo>
                <a:lnTo>
                  <a:pt x="5855696" y="76968"/>
                </a:lnTo>
                <a:lnTo>
                  <a:pt x="5892822" y="99845"/>
                </a:lnTo>
                <a:lnTo>
                  <a:pt x="5928166" y="125391"/>
                </a:lnTo>
                <a:lnTo>
                  <a:pt x="5961540" y="153473"/>
                </a:lnTo>
                <a:lnTo>
                  <a:pt x="5992758" y="183934"/>
                </a:lnTo>
                <a:lnTo>
                  <a:pt x="6021646" y="216603"/>
                </a:lnTo>
                <a:lnTo>
                  <a:pt x="6048051" y="251308"/>
                </a:lnTo>
                <a:lnTo>
                  <a:pt x="6071836" y="287869"/>
                </a:lnTo>
                <a:lnTo>
                  <a:pt x="6092868" y="326081"/>
                </a:lnTo>
                <a:lnTo>
                  <a:pt x="6111027" y="365728"/>
                </a:lnTo>
                <a:lnTo>
                  <a:pt x="6126222" y="406604"/>
                </a:lnTo>
                <a:lnTo>
                  <a:pt x="6138371" y="448496"/>
                </a:lnTo>
                <a:lnTo>
                  <a:pt x="6147404" y="491167"/>
                </a:lnTo>
                <a:lnTo>
                  <a:pt x="6153149" y="534379"/>
                </a:lnTo>
                <a:lnTo>
                  <a:pt x="6153149" y="759804"/>
                </a:lnTo>
                <a:lnTo>
                  <a:pt x="6151670" y="774260"/>
                </a:lnTo>
                <a:lnTo>
                  <a:pt x="6144742" y="817314"/>
                </a:lnTo>
                <a:lnTo>
                  <a:pt x="6134666" y="859743"/>
                </a:lnTo>
                <a:lnTo>
                  <a:pt x="6121494" y="901324"/>
                </a:lnTo>
                <a:lnTo>
                  <a:pt x="6105297" y="941822"/>
                </a:lnTo>
                <a:lnTo>
                  <a:pt x="6086170" y="981012"/>
                </a:lnTo>
                <a:lnTo>
                  <a:pt x="6064211" y="1018689"/>
                </a:lnTo>
                <a:lnTo>
                  <a:pt x="6039536" y="1054656"/>
                </a:lnTo>
                <a:lnTo>
                  <a:pt x="6012281" y="1088709"/>
                </a:lnTo>
                <a:lnTo>
                  <a:pt x="5982601" y="1120659"/>
                </a:lnTo>
                <a:lnTo>
                  <a:pt x="5950651" y="1150339"/>
                </a:lnTo>
                <a:lnTo>
                  <a:pt x="5916598" y="1177594"/>
                </a:lnTo>
                <a:lnTo>
                  <a:pt x="5880631" y="1202269"/>
                </a:lnTo>
                <a:lnTo>
                  <a:pt x="5842955" y="1224228"/>
                </a:lnTo>
                <a:lnTo>
                  <a:pt x="5803765" y="1243355"/>
                </a:lnTo>
                <a:lnTo>
                  <a:pt x="5763266" y="1259552"/>
                </a:lnTo>
                <a:lnTo>
                  <a:pt x="5721685" y="1272724"/>
                </a:lnTo>
                <a:lnTo>
                  <a:pt x="5679256" y="1282800"/>
                </a:lnTo>
                <a:lnTo>
                  <a:pt x="5636202" y="1289728"/>
                </a:lnTo>
                <a:lnTo>
                  <a:pt x="5607255" y="1292669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0584166" y="6268849"/>
            <a:ext cx="6153150" cy="1292860"/>
          </a:xfrm>
          <a:custGeom>
            <a:avLst/>
            <a:gdLst/>
            <a:ahLst/>
            <a:cxnLst/>
            <a:rect l="l" t="t" r="r" b="b"/>
            <a:pathLst>
              <a:path w="6153150" h="1292859">
                <a:moveTo>
                  <a:pt x="5607255" y="1292669"/>
                </a:moveTo>
                <a:lnTo>
                  <a:pt x="548871" y="1292669"/>
                </a:lnTo>
                <a:lnTo>
                  <a:pt x="534379" y="1291331"/>
                </a:lnTo>
                <a:lnTo>
                  <a:pt x="491167" y="1285462"/>
                </a:lnTo>
                <a:lnTo>
                  <a:pt x="448496" y="1276429"/>
                </a:lnTo>
                <a:lnTo>
                  <a:pt x="406604" y="1264280"/>
                </a:lnTo>
                <a:lnTo>
                  <a:pt x="365729" y="1249085"/>
                </a:lnTo>
                <a:lnTo>
                  <a:pt x="326081" y="1230926"/>
                </a:lnTo>
                <a:lnTo>
                  <a:pt x="287869" y="1209895"/>
                </a:lnTo>
                <a:lnTo>
                  <a:pt x="251308" y="1186109"/>
                </a:lnTo>
                <a:lnTo>
                  <a:pt x="216603" y="1159704"/>
                </a:lnTo>
                <a:lnTo>
                  <a:pt x="183934" y="1130817"/>
                </a:lnTo>
                <a:lnTo>
                  <a:pt x="153473" y="1099599"/>
                </a:lnTo>
                <a:lnTo>
                  <a:pt x="125391" y="1066224"/>
                </a:lnTo>
                <a:lnTo>
                  <a:pt x="99845" y="1030881"/>
                </a:lnTo>
                <a:lnTo>
                  <a:pt x="76968" y="993755"/>
                </a:lnTo>
                <a:lnTo>
                  <a:pt x="56881" y="955038"/>
                </a:lnTo>
                <a:lnTo>
                  <a:pt x="39696" y="914949"/>
                </a:lnTo>
                <a:lnTo>
                  <a:pt x="25510" y="873712"/>
                </a:lnTo>
                <a:lnTo>
                  <a:pt x="14395" y="831544"/>
                </a:lnTo>
                <a:lnTo>
                  <a:pt x="6411" y="788664"/>
                </a:lnTo>
                <a:lnTo>
                  <a:pt x="1604" y="745313"/>
                </a:lnTo>
                <a:lnTo>
                  <a:pt x="0" y="701734"/>
                </a:lnTo>
                <a:lnTo>
                  <a:pt x="0" y="592450"/>
                </a:lnTo>
                <a:lnTo>
                  <a:pt x="1604" y="548871"/>
                </a:lnTo>
                <a:lnTo>
                  <a:pt x="6411" y="505519"/>
                </a:lnTo>
                <a:lnTo>
                  <a:pt x="14395" y="462638"/>
                </a:lnTo>
                <a:lnTo>
                  <a:pt x="25510" y="420470"/>
                </a:lnTo>
                <a:lnTo>
                  <a:pt x="39696" y="379233"/>
                </a:lnTo>
                <a:lnTo>
                  <a:pt x="56881" y="339144"/>
                </a:lnTo>
                <a:lnTo>
                  <a:pt x="76968" y="300428"/>
                </a:lnTo>
                <a:lnTo>
                  <a:pt x="99845" y="263302"/>
                </a:lnTo>
                <a:lnTo>
                  <a:pt x="125391" y="227959"/>
                </a:lnTo>
                <a:lnTo>
                  <a:pt x="153473" y="194584"/>
                </a:lnTo>
                <a:lnTo>
                  <a:pt x="183934" y="163366"/>
                </a:lnTo>
                <a:lnTo>
                  <a:pt x="216603" y="134479"/>
                </a:lnTo>
                <a:lnTo>
                  <a:pt x="251308" y="108073"/>
                </a:lnTo>
                <a:lnTo>
                  <a:pt x="287869" y="84288"/>
                </a:lnTo>
                <a:lnTo>
                  <a:pt x="326081" y="63256"/>
                </a:lnTo>
                <a:lnTo>
                  <a:pt x="365729" y="45097"/>
                </a:lnTo>
                <a:lnTo>
                  <a:pt x="406605" y="29903"/>
                </a:lnTo>
                <a:lnTo>
                  <a:pt x="448496" y="17754"/>
                </a:lnTo>
                <a:lnTo>
                  <a:pt x="491167" y="8721"/>
                </a:lnTo>
                <a:lnTo>
                  <a:pt x="534381" y="2852"/>
                </a:lnTo>
                <a:lnTo>
                  <a:pt x="577906" y="178"/>
                </a:lnTo>
                <a:lnTo>
                  <a:pt x="592450" y="0"/>
                </a:lnTo>
                <a:lnTo>
                  <a:pt x="5563675" y="0"/>
                </a:lnTo>
                <a:lnTo>
                  <a:pt x="5607255" y="1604"/>
                </a:lnTo>
                <a:lnTo>
                  <a:pt x="5650606" y="6411"/>
                </a:lnTo>
                <a:lnTo>
                  <a:pt x="5693486" y="14395"/>
                </a:lnTo>
                <a:lnTo>
                  <a:pt x="5735654" y="25510"/>
                </a:lnTo>
                <a:lnTo>
                  <a:pt x="5776891" y="39696"/>
                </a:lnTo>
                <a:lnTo>
                  <a:pt x="5816980" y="56880"/>
                </a:lnTo>
                <a:lnTo>
                  <a:pt x="5855696" y="76968"/>
                </a:lnTo>
                <a:lnTo>
                  <a:pt x="5892822" y="99845"/>
                </a:lnTo>
                <a:lnTo>
                  <a:pt x="5928166" y="125391"/>
                </a:lnTo>
                <a:lnTo>
                  <a:pt x="5961540" y="153473"/>
                </a:lnTo>
                <a:lnTo>
                  <a:pt x="5992758" y="183934"/>
                </a:lnTo>
                <a:lnTo>
                  <a:pt x="6021646" y="216603"/>
                </a:lnTo>
                <a:lnTo>
                  <a:pt x="6048051" y="251308"/>
                </a:lnTo>
                <a:lnTo>
                  <a:pt x="6071836" y="287869"/>
                </a:lnTo>
                <a:lnTo>
                  <a:pt x="6092868" y="326081"/>
                </a:lnTo>
                <a:lnTo>
                  <a:pt x="6111027" y="365728"/>
                </a:lnTo>
                <a:lnTo>
                  <a:pt x="6126222" y="406604"/>
                </a:lnTo>
                <a:lnTo>
                  <a:pt x="6138371" y="448496"/>
                </a:lnTo>
                <a:lnTo>
                  <a:pt x="6147404" y="491167"/>
                </a:lnTo>
                <a:lnTo>
                  <a:pt x="6153149" y="534379"/>
                </a:lnTo>
                <a:lnTo>
                  <a:pt x="6153149" y="759804"/>
                </a:lnTo>
                <a:lnTo>
                  <a:pt x="6151670" y="774260"/>
                </a:lnTo>
                <a:lnTo>
                  <a:pt x="6144742" y="817314"/>
                </a:lnTo>
                <a:lnTo>
                  <a:pt x="6134666" y="859743"/>
                </a:lnTo>
                <a:lnTo>
                  <a:pt x="6121494" y="901324"/>
                </a:lnTo>
                <a:lnTo>
                  <a:pt x="6105297" y="941822"/>
                </a:lnTo>
                <a:lnTo>
                  <a:pt x="6086170" y="981012"/>
                </a:lnTo>
                <a:lnTo>
                  <a:pt x="6064211" y="1018689"/>
                </a:lnTo>
                <a:lnTo>
                  <a:pt x="6039536" y="1054656"/>
                </a:lnTo>
                <a:lnTo>
                  <a:pt x="6012281" y="1088709"/>
                </a:lnTo>
                <a:lnTo>
                  <a:pt x="5982601" y="1120659"/>
                </a:lnTo>
                <a:lnTo>
                  <a:pt x="5950651" y="1150339"/>
                </a:lnTo>
                <a:lnTo>
                  <a:pt x="5916598" y="1177594"/>
                </a:lnTo>
                <a:lnTo>
                  <a:pt x="5880631" y="1202269"/>
                </a:lnTo>
                <a:lnTo>
                  <a:pt x="5842955" y="1224228"/>
                </a:lnTo>
                <a:lnTo>
                  <a:pt x="5803765" y="1243355"/>
                </a:lnTo>
                <a:lnTo>
                  <a:pt x="5763266" y="1259552"/>
                </a:lnTo>
                <a:lnTo>
                  <a:pt x="5721685" y="1272724"/>
                </a:lnTo>
                <a:lnTo>
                  <a:pt x="5679256" y="1282800"/>
                </a:lnTo>
                <a:lnTo>
                  <a:pt x="5636202" y="1289728"/>
                </a:lnTo>
                <a:lnTo>
                  <a:pt x="5607255" y="1292669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2558491" y="3597691"/>
            <a:ext cx="31362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40">
                <a:solidFill>
                  <a:srgbClr val="282020"/>
                </a:solidFill>
                <a:latin typeface="Lucida Sans Unicode"/>
                <a:cs typeface="Lucida Sans Unicode"/>
              </a:rPr>
              <a:t>A.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282020"/>
                </a:solidFill>
                <a:latin typeface="Lucida Sans Unicode"/>
                <a:cs typeface="Lucida Sans Unicode"/>
              </a:rPr>
              <a:t>Żeby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35">
                <a:solidFill>
                  <a:srgbClr val="282020"/>
                </a:solidFill>
                <a:latin typeface="Lucida Sans Unicode"/>
                <a:cs typeface="Lucida Sans Unicode"/>
              </a:rPr>
              <a:t>nie</a:t>
            </a:r>
            <a:r>
              <a:rPr dirty="0" sz="2400" spc="-12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5">
                <a:solidFill>
                  <a:srgbClr val="282020"/>
                </a:solidFill>
                <a:latin typeface="Lucida Sans Unicode"/>
                <a:cs typeface="Lucida Sans Unicode"/>
              </a:rPr>
              <a:t>było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5">
                <a:solidFill>
                  <a:srgbClr val="282020"/>
                </a:solidFill>
                <a:latin typeface="Lucida Sans Unicode"/>
                <a:cs typeface="Lucida Sans Unicode"/>
              </a:rPr>
              <a:t>kłótni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1113915" y="3426241"/>
            <a:ext cx="5093335" cy="7340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111375" marR="5080" indent="-2099310">
              <a:lnSpc>
                <a:spcPts val="2700"/>
              </a:lnSpc>
              <a:spcBef>
                <a:spcPts val="340"/>
              </a:spcBef>
            </a:pPr>
            <a:r>
              <a:rPr dirty="0" sz="2400">
                <a:solidFill>
                  <a:srgbClr val="282020"/>
                </a:solidFill>
                <a:latin typeface="Lucida Sans Unicode"/>
                <a:cs typeface="Lucida Sans Unicode"/>
              </a:rPr>
              <a:t>B.</a:t>
            </a:r>
            <a:r>
              <a:rPr dirty="0" sz="2400" spc="-13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5">
                <a:solidFill>
                  <a:srgbClr val="282020"/>
                </a:solidFill>
                <a:latin typeface="Lucida Sans Unicode"/>
                <a:cs typeface="Lucida Sans Unicode"/>
              </a:rPr>
              <a:t>Szanuj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5">
                <a:solidFill>
                  <a:srgbClr val="282020"/>
                </a:solidFill>
                <a:latin typeface="Lucida Sans Unicode"/>
                <a:cs typeface="Lucida Sans Unicode"/>
              </a:rPr>
              <a:t>ich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Lucida Sans Unicode"/>
                <a:cs typeface="Lucida Sans Unicode"/>
              </a:rPr>
              <a:t>prawo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282020"/>
                </a:solidFill>
                <a:latin typeface="Lucida Sans Unicode"/>
                <a:cs typeface="Lucida Sans Unicode"/>
              </a:rPr>
              <a:t>do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5">
                <a:solidFill>
                  <a:srgbClr val="282020"/>
                </a:solidFill>
                <a:latin typeface="Lucida Sans Unicode"/>
                <a:cs typeface="Lucida Sans Unicode"/>
              </a:rPr>
              <a:t>wyznaczania </a:t>
            </a:r>
            <a:r>
              <a:rPr dirty="0" sz="2400" spc="-10">
                <a:solidFill>
                  <a:srgbClr val="282020"/>
                </a:solidFill>
                <a:latin typeface="Lucida Sans Unicode"/>
                <a:cs typeface="Lucida Sans Unicode"/>
              </a:rPr>
              <a:t>granic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428796" y="6702600"/>
            <a:ext cx="33921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5">
                <a:solidFill>
                  <a:srgbClr val="282020"/>
                </a:solidFill>
                <a:latin typeface="Lucida Sans Unicode"/>
                <a:cs typeface="Lucida Sans Unicode"/>
              </a:rPr>
              <a:t>C.</a:t>
            </a:r>
            <a:r>
              <a:rPr dirty="0" sz="2400" spc="-14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70">
                <a:solidFill>
                  <a:srgbClr val="282020"/>
                </a:solidFill>
                <a:latin typeface="Lucida Sans Unicode"/>
                <a:cs typeface="Lucida Sans Unicode"/>
              </a:rPr>
              <a:t>Bo</a:t>
            </a:r>
            <a:r>
              <a:rPr dirty="0" sz="2400" spc="-13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0">
                <a:solidFill>
                  <a:srgbClr val="282020"/>
                </a:solidFill>
                <a:latin typeface="Lucida Sans Unicode"/>
                <a:cs typeface="Lucida Sans Unicode"/>
              </a:rPr>
              <a:t>zawsze</a:t>
            </a:r>
            <a:r>
              <a:rPr dirty="0" sz="2400" spc="-13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5">
                <a:solidFill>
                  <a:srgbClr val="282020"/>
                </a:solidFill>
                <a:latin typeface="Lucida Sans Unicode"/>
                <a:cs typeface="Lucida Sans Unicode"/>
              </a:rPr>
              <a:t>mają</a:t>
            </a:r>
            <a:r>
              <a:rPr dirty="0" sz="2400" spc="-13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0">
                <a:solidFill>
                  <a:srgbClr val="282020"/>
                </a:solidFill>
                <a:latin typeface="Lucida Sans Unicode"/>
                <a:cs typeface="Lucida Sans Unicode"/>
              </a:rPr>
              <a:t>rację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1132386" y="6702600"/>
            <a:ext cx="50596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95">
                <a:solidFill>
                  <a:srgbClr val="282020"/>
                </a:solidFill>
                <a:latin typeface="Lucida Sans Unicode"/>
                <a:cs typeface="Lucida Sans Unicode"/>
              </a:rPr>
              <a:t>D.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282020"/>
                </a:solidFill>
                <a:latin typeface="Lucida Sans Unicode"/>
                <a:cs typeface="Lucida Sans Unicode"/>
              </a:rPr>
              <a:t>Żeby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10">
                <a:solidFill>
                  <a:srgbClr val="282020"/>
                </a:solidFill>
                <a:latin typeface="Lucida Sans Unicode"/>
                <a:cs typeface="Lucida Sans Unicode"/>
              </a:rPr>
              <a:t>szybko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10">
                <a:solidFill>
                  <a:srgbClr val="282020"/>
                </a:solidFill>
                <a:latin typeface="Lucida Sans Unicode"/>
                <a:cs typeface="Lucida Sans Unicode"/>
              </a:rPr>
              <a:t>zakończyć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Lucida Sans Unicode"/>
                <a:cs typeface="Lucida Sans Unicode"/>
              </a:rPr>
              <a:t>rozmowę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8850" y="435316"/>
            <a:ext cx="1016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>
                <a:solidFill>
                  <a:srgbClr val="282020"/>
                </a:solidFill>
                <a:latin typeface="Arial Black"/>
                <a:cs typeface="Arial Black"/>
              </a:rPr>
              <a:t>7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1169" y="8280959"/>
            <a:ext cx="1614487" cy="1614487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-1" y="-1"/>
            <a:ext cx="18288000" cy="2971800"/>
          </a:xfrm>
          <a:custGeom>
            <a:avLst/>
            <a:gdLst/>
            <a:ahLst/>
            <a:cxnLst/>
            <a:rect l="l" t="t" r="r" b="b"/>
            <a:pathLst>
              <a:path w="18288000" h="2971800">
                <a:moveTo>
                  <a:pt x="17651574" y="1879599"/>
                </a:moveTo>
                <a:lnTo>
                  <a:pt x="95534" y="1879599"/>
                </a:lnTo>
                <a:lnTo>
                  <a:pt x="0" y="18541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701799"/>
                </a:lnTo>
                <a:lnTo>
                  <a:pt x="18233150" y="1714499"/>
                </a:lnTo>
                <a:lnTo>
                  <a:pt x="18184789" y="1739899"/>
                </a:lnTo>
                <a:lnTo>
                  <a:pt x="17651574" y="1879599"/>
                </a:lnTo>
                <a:close/>
              </a:path>
              <a:path w="18288000" h="2971800">
                <a:moveTo>
                  <a:pt x="16969900" y="2044699"/>
                </a:moveTo>
                <a:lnTo>
                  <a:pt x="777209" y="2044699"/>
                </a:lnTo>
                <a:lnTo>
                  <a:pt x="144120" y="1879599"/>
                </a:lnTo>
                <a:lnTo>
                  <a:pt x="17602988" y="1879599"/>
                </a:lnTo>
                <a:lnTo>
                  <a:pt x="16969900" y="2044699"/>
                </a:lnTo>
                <a:close/>
              </a:path>
              <a:path w="18288000" h="2971800">
                <a:moveTo>
                  <a:pt x="16579013" y="2133599"/>
                </a:moveTo>
                <a:lnTo>
                  <a:pt x="1168095" y="2133599"/>
                </a:lnTo>
                <a:lnTo>
                  <a:pt x="826015" y="2044699"/>
                </a:lnTo>
                <a:lnTo>
                  <a:pt x="16921093" y="2044699"/>
                </a:lnTo>
                <a:lnTo>
                  <a:pt x="16579013" y="2133599"/>
                </a:lnTo>
                <a:close/>
              </a:path>
              <a:path w="18288000" h="2971800">
                <a:moveTo>
                  <a:pt x="16285201" y="2197099"/>
                </a:moveTo>
                <a:lnTo>
                  <a:pt x="1461906" y="2197099"/>
                </a:lnTo>
                <a:lnTo>
                  <a:pt x="1217025" y="2133599"/>
                </a:lnTo>
                <a:lnTo>
                  <a:pt x="16530083" y="2133599"/>
                </a:lnTo>
                <a:lnTo>
                  <a:pt x="16285201" y="2197099"/>
                </a:lnTo>
                <a:close/>
              </a:path>
              <a:path w="18288000" h="2971800">
                <a:moveTo>
                  <a:pt x="16039934" y="2247899"/>
                </a:moveTo>
                <a:lnTo>
                  <a:pt x="1707172" y="2247899"/>
                </a:lnTo>
                <a:lnTo>
                  <a:pt x="1510929" y="2197099"/>
                </a:lnTo>
                <a:lnTo>
                  <a:pt x="16236178" y="2197099"/>
                </a:lnTo>
                <a:lnTo>
                  <a:pt x="16039934" y="2247899"/>
                </a:lnTo>
                <a:close/>
              </a:path>
              <a:path w="18288000" h="2971800">
                <a:moveTo>
                  <a:pt x="15843443" y="2285999"/>
                </a:moveTo>
                <a:lnTo>
                  <a:pt x="1903662" y="2285999"/>
                </a:lnTo>
                <a:lnTo>
                  <a:pt x="1756272" y="2247899"/>
                </a:lnTo>
                <a:lnTo>
                  <a:pt x="15990834" y="2247899"/>
                </a:lnTo>
                <a:lnTo>
                  <a:pt x="15843443" y="2285999"/>
                </a:lnTo>
                <a:close/>
              </a:path>
              <a:path w="18288000" h="2971800">
                <a:moveTo>
                  <a:pt x="15646733" y="2324099"/>
                </a:moveTo>
                <a:lnTo>
                  <a:pt x="2100372" y="2324099"/>
                </a:lnTo>
                <a:lnTo>
                  <a:pt x="1952822" y="2285999"/>
                </a:lnTo>
                <a:lnTo>
                  <a:pt x="15794284" y="2285999"/>
                </a:lnTo>
                <a:lnTo>
                  <a:pt x="15646733" y="2324099"/>
                </a:lnTo>
                <a:close/>
              </a:path>
              <a:path w="18288000" h="2971800">
                <a:moveTo>
                  <a:pt x="15449832" y="2362199"/>
                </a:moveTo>
                <a:lnTo>
                  <a:pt x="2297274" y="2362199"/>
                </a:lnTo>
                <a:lnTo>
                  <a:pt x="2149579" y="2324099"/>
                </a:lnTo>
                <a:lnTo>
                  <a:pt x="15597526" y="2324099"/>
                </a:lnTo>
                <a:lnTo>
                  <a:pt x="15449832" y="2362199"/>
                </a:lnTo>
                <a:close/>
              </a:path>
              <a:path w="18288000" h="2971800">
                <a:moveTo>
                  <a:pt x="15252738" y="2400299"/>
                </a:moveTo>
                <a:lnTo>
                  <a:pt x="2494368" y="2400299"/>
                </a:lnTo>
                <a:lnTo>
                  <a:pt x="2346529" y="2362199"/>
                </a:lnTo>
                <a:lnTo>
                  <a:pt x="15400576" y="2362199"/>
                </a:lnTo>
                <a:lnTo>
                  <a:pt x="15252738" y="2400299"/>
                </a:lnTo>
                <a:close/>
              </a:path>
              <a:path w="18288000" h="2971800">
                <a:moveTo>
                  <a:pt x="15104791" y="2425699"/>
                </a:moveTo>
                <a:lnTo>
                  <a:pt x="2642315" y="2425699"/>
                </a:lnTo>
                <a:lnTo>
                  <a:pt x="2543672" y="2400299"/>
                </a:lnTo>
                <a:lnTo>
                  <a:pt x="15203434" y="2400299"/>
                </a:lnTo>
                <a:lnTo>
                  <a:pt x="15104791" y="2425699"/>
                </a:lnTo>
                <a:close/>
              </a:path>
              <a:path w="18288000" h="2971800">
                <a:moveTo>
                  <a:pt x="14956736" y="2451099"/>
                </a:moveTo>
                <a:lnTo>
                  <a:pt x="2790370" y="2451099"/>
                </a:lnTo>
                <a:lnTo>
                  <a:pt x="2691655" y="2425699"/>
                </a:lnTo>
                <a:lnTo>
                  <a:pt x="15055451" y="2425699"/>
                </a:lnTo>
                <a:lnTo>
                  <a:pt x="14956736" y="2451099"/>
                </a:lnTo>
                <a:close/>
              </a:path>
              <a:path w="18288000" h="2971800">
                <a:moveTo>
                  <a:pt x="14808573" y="2476499"/>
                </a:moveTo>
                <a:lnTo>
                  <a:pt x="2938533" y="2476499"/>
                </a:lnTo>
                <a:lnTo>
                  <a:pt x="2839746" y="2451099"/>
                </a:lnTo>
                <a:lnTo>
                  <a:pt x="14907360" y="2451099"/>
                </a:lnTo>
                <a:lnTo>
                  <a:pt x="14808573" y="2476499"/>
                </a:lnTo>
                <a:close/>
              </a:path>
              <a:path w="18288000" h="2971800">
                <a:moveTo>
                  <a:pt x="14660302" y="2501899"/>
                </a:moveTo>
                <a:lnTo>
                  <a:pt x="3086805" y="2501899"/>
                </a:lnTo>
                <a:lnTo>
                  <a:pt x="2987945" y="2476499"/>
                </a:lnTo>
                <a:lnTo>
                  <a:pt x="14759161" y="2476499"/>
                </a:lnTo>
                <a:lnTo>
                  <a:pt x="14660302" y="2501899"/>
                </a:lnTo>
                <a:close/>
              </a:path>
              <a:path w="18288000" h="2971800">
                <a:moveTo>
                  <a:pt x="14561394" y="2514599"/>
                </a:moveTo>
                <a:lnTo>
                  <a:pt x="3185712" y="2514599"/>
                </a:lnTo>
                <a:lnTo>
                  <a:pt x="3136253" y="2501899"/>
                </a:lnTo>
                <a:lnTo>
                  <a:pt x="14610854" y="2501899"/>
                </a:lnTo>
                <a:lnTo>
                  <a:pt x="14561394" y="2514599"/>
                </a:lnTo>
                <a:close/>
              </a:path>
              <a:path w="18288000" h="2971800">
                <a:moveTo>
                  <a:pt x="14412943" y="2539999"/>
                </a:moveTo>
                <a:lnTo>
                  <a:pt x="3334164" y="2539999"/>
                </a:lnTo>
                <a:lnTo>
                  <a:pt x="3235184" y="2514599"/>
                </a:lnTo>
                <a:lnTo>
                  <a:pt x="14511923" y="2514599"/>
                </a:lnTo>
                <a:lnTo>
                  <a:pt x="14412943" y="2539999"/>
                </a:lnTo>
                <a:close/>
              </a:path>
              <a:path w="18288000" h="2971800">
                <a:moveTo>
                  <a:pt x="14264384" y="2565399"/>
                </a:moveTo>
                <a:lnTo>
                  <a:pt x="3482724" y="2565399"/>
                </a:lnTo>
                <a:lnTo>
                  <a:pt x="3383672" y="2539999"/>
                </a:lnTo>
                <a:lnTo>
                  <a:pt x="14363435" y="2539999"/>
                </a:lnTo>
                <a:lnTo>
                  <a:pt x="14264384" y="2565399"/>
                </a:lnTo>
                <a:close/>
              </a:path>
              <a:path w="18288000" h="2971800">
                <a:moveTo>
                  <a:pt x="14165284" y="2578099"/>
                </a:moveTo>
                <a:lnTo>
                  <a:pt x="3581824" y="2578099"/>
                </a:lnTo>
                <a:lnTo>
                  <a:pt x="3532268" y="2565399"/>
                </a:lnTo>
                <a:lnTo>
                  <a:pt x="14214840" y="2565399"/>
                </a:lnTo>
                <a:lnTo>
                  <a:pt x="14165284" y="2578099"/>
                </a:lnTo>
                <a:close/>
              </a:path>
              <a:path w="18288000" h="2971800">
                <a:moveTo>
                  <a:pt x="14066138" y="2590799"/>
                </a:moveTo>
                <a:lnTo>
                  <a:pt x="3680971" y="2590799"/>
                </a:lnTo>
                <a:lnTo>
                  <a:pt x="3631392" y="2578099"/>
                </a:lnTo>
                <a:lnTo>
                  <a:pt x="14115716" y="2578099"/>
                </a:lnTo>
                <a:lnTo>
                  <a:pt x="14066138" y="2590799"/>
                </a:lnTo>
                <a:close/>
              </a:path>
              <a:path w="18288000" h="2971800">
                <a:moveTo>
                  <a:pt x="13917352" y="2616199"/>
                </a:moveTo>
                <a:lnTo>
                  <a:pt x="3829757" y="2616199"/>
                </a:lnTo>
                <a:lnTo>
                  <a:pt x="3730557" y="2590799"/>
                </a:lnTo>
                <a:lnTo>
                  <a:pt x="14016551" y="2590799"/>
                </a:lnTo>
                <a:lnTo>
                  <a:pt x="13917352" y="2616199"/>
                </a:lnTo>
                <a:close/>
              </a:path>
              <a:path w="18288000" h="2971800">
                <a:moveTo>
                  <a:pt x="13818118" y="2628899"/>
                </a:moveTo>
                <a:lnTo>
                  <a:pt x="3928991" y="2628899"/>
                </a:lnTo>
                <a:lnTo>
                  <a:pt x="3879370" y="2616199"/>
                </a:lnTo>
                <a:lnTo>
                  <a:pt x="13867739" y="2616199"/>
                </a:lnTo>
                <a:lnTo>
                  <a:pt x="13818118" y="2628899"/>
                </a:lnTo>
                <a:close/>
              </a:path>
              <a:path w="18288000" h="2971800">
                <a:moveTo>
                  <a:pt x="13718850" y="2641599"/>
                </a:moveTo>
                <a:lnTo>
                  <a:pt x="4028259" y="2641599"/>
                </a:lnTo>
                <a:lnTo>
                  <a:pt x="3978621" y="2628899"/>
                </a:lnTo>
                <a:lnTo>
                  <a:pt x="13768488" y="2628899"/>
                </a:lnTo>
                <a:lnTo>
                  <a:pt x="13718850" y="2641599"/>
                </a:lnTo>
                <a:close/>
              </a:path>
              <a:path w="18288000" h="2971800">
                <a:moveTo>
                  <a:pt x="13619547" y="2654299"/>
                </a:moveTo>
                <a:lnTo>
                  <a:pt x="4127562" y="2654299"/>
                </a:lnTo>
                <a:lnTo>
                  <a:pt x="4077906" y="2641599"/>
                </a:lnTo>
                <a:lnTo>
                  <a:pt x="13669203" y="2641599"/>
                </a:lnTo>
                <a:lnTo>
                  <a:pt x="13619547" y="2654299"/>
                </a:lnTo>
                <a:close/>
              </a:path>
              <a:path w="18288000" h="2971800">
                <a:moveTo>
                  <a:pt x="13520210" y="2666999"/>
                </a:moveTo>
                <a:lnTo>
                  <a:pt x="4226899" y="2666999"/>
                </a:lnTo>
                <a:lnTo>
                  <a:pt x="4177226" y="2654299"/>
                </a:lnTo>
                <a:lnTo>
                  <a:pt x="13569883" y="2654299"/>
                </a:lnTo>
                <a:lnTo>
                  <a:pt x="13520210" y="2666999"/>
                </a:lnTo>
                <a:close/>
              </a:path>
              <a:path w="18288000" h="2971800">
                <a:moveTo>
                  <a:pt x="13420839" y="2679699"/>
                </a:moveTo>
                <a:lnTo>
                  <a:pt x="4326271" y="2679699"/>
                </a:lnTo>
                <a:lnTo>
                  <a:pt x="4276581" y="2666999"/>
                </a:lnTo>
                <a:lnTo>
                  <a:pt x="13470529" y="2666999"/>
                </a:lnTo>
                <a:lnTo>
                  <a:pt x="13420839" y="2679699"/>
                </a:lnTo>
                <a:close/>
              </a:path>
              <a:path w="18288000" h="2971800">
                <a:moveTo>
                  <a:pt x="13321433" y="2692399"/>
                </a:moveTo>
                <a:lnTo>
                  <a:pt x="4425677" y="2692399"/>
                </a:lnTo>
                <a:lnTo>
                  <a:pt x="4375969" y="2679699"/>
                </a:lnTo>
                <a:lnTo>
                  <a:pt x="13371140" y="2679699"/>
                </a:lnTo>
                <a:lnTo>
                  <a:pt x="13321433" y="2692399"/>
                </a:lnTo>
                <a:close/>
              </a:path>
              <a:path w="18288000" h="2971800">
                <a:moveTo>
                  <a:pt x="13221993" y="2705099"/>
                </a:moveTo>
                <a:lnTo>
                  <a:pt x="4525117" y="2705099"/>
                </a:lnTo>
                <a:lnTo>
                  <a:pt x="4475393" y="2692399"/>
                </a:lnTo>
                <a:lnTo>
                  <a:pt x="13271717" y="2692399"/>
                </a:lnTo>
                <a:lnTo>
                  <a:pt x="13221993" y="2705099"/>
                </a:lnTo>
                <a:close/>
              </a:path>
              <a:path w="18288000" h="2971800">
                <a:moveTo>
                  <a:pt x="13122518" y="2717799"/>
                </a:moveTo>
                <a:lnTo>
                  <a:pt x="4624592" y="2717799"/>
                </a:lnTo>
                <a:lnTo>
                  <a:pt x="4574850" y="2705099"/>
                </a:lnTo>
                <a:lnTo>
                  <a:pt x="13172260" y="2705099"/>
                </a:lnTo>
                <a:lnTo>
                  <a:pt x="13122518" y="2717799"/>
                </a:lnTo>
                <a:close/>
              </a:path>
              <a:path w="18288000" h="2971800">
                <a:moveTo>
                  <a:pt x="13023009" y="2730499"/>
                </a:moveTo>
                <a:lnTo>
                  <a:pt x="4724101" y="2730499"/>
                </a:lnTo>
                <a:lnTo>
                  <a:pt x="4674342" y="2717799"/>
                </a:lnTo>
                <a:lnTo>
                  <a:pt x="13072768" y="2717799"/>
                </a:lnTo>
                <a:lnTo>
                  <a:pt x="13023009" y="2730499"/>
                </a:lnTo>
                <a:close/>
              </a:path>
              <a:path w="18288000" h="2971800">
                <a:moveTo>
                  <a:pt x="12923466" y="2743199"/>
                </a:moveTo>
                <a:lnTo>
                  <a:pt x="4823645" y="2743199"/>
                </a:lnTo>
                <a:lnTo>
                  <a:pt x="4773869" y="2730499"/>
                </a:lnTo>
                <a:lnTo>
                  <a:pt x="12973242" y="2730499"/>
                </a:lnTo>
                <a:lnTo>
                  <a:pt x="12923466" y="2743199"/>
                </a:lnTo>
                <a:close/>
              </a:path>
              <a:path w="18288000" h="2971800">
                <a:moveTo>
                  <a:pt x="12774086" y="2755899"/>
                </a:moveTo>
                <a:lnTo>
                  <a:pt x="4973025" y="2755899"/>
                </a:lnTo>
                <a:lnTo>
                  <a:pt x="4923223" y="2743199"/>
                </a:lnTo>
                <a:lnTo>
                  <a:pt x="12823888" y="2743199"/>
                </a:lnTo>
                <a:lnTo>
                  <a:pt x="12774086" y="2755899"/>
                </a:lnTo>
                <a:close/>
              </a:path>
              <a:path w="18288000" h="2971800">
                <a:moveTo>
                  <a:pt x="12674457" y="2768599"/>
                </a:moveTo>
                <a:lnTo>
                  <a:pt x="5072655" y="2768599"/>
                </a:lnTo>
                <a:lnTo>
                  <a:pt x="5022836" y="2755899"/>
                </a:lnTo>
                <a:lnTo>
                  <a:pt x="12724276" y="2755899"/>
                </a:lnTo>
                <a:lnTo>
                  <a:pt x="12674457" y="2768599"/>
                </a:lnTo>
                <a:close/>
              </a:path>
              <a:path w="18288000" h="2971800">
                <a:moveTo>
                  <a:pt x="12574793" y="2781299"/>
                </a:moveTo>
                <a:lnTo>
                  <a:pt x="5172320" y="2781299"/>
                </a:lnTo>
                <a:lnTo>
                  <a:pt x="5122483" y="2768599"/>
                </a:lnTo>
                <a:lnTo>
                  <a:pt x="12624629" y="2768599"/>
                </a:lnTo>
                <a:lnTo>
                  <a:pt x="12574793" y="2781299"/>
                </a:lnTo>
                <a:close/>
              </a:path>
              <a:path w="18288000" h="2971800">
                <a:moveTo>
                  <a:pt x="12425232" y="2793999"/>
                </a:moveTo>
                <a:lnTo>
                  <a:pt x="5321881" y="2793999"/>
                </a:lnTo>
                <a:lnTo>
                  <a:pt x="5272018" y="2781299"/>
                </a:lnTo>
                <a:lnTo>
                  <a:pt x="12475095" y="2781299"/>
                </a:lnTo>
                <a:lnTo>
                  <a:pt x="12425232" y="2793999"/>
                </a:lnTo>
                <a:close/>
              </a:path>
              <a:path w="18288000" h="2971800">
                <a:moveTo>
                  <a:pt x="12325484" y="2806699"/>
                </a:moveTo>
                <a:lnTo>
                  <a:pt x="5421629" y="2806699"/>
                </a:lnTo>
                <a:lnTo>
                  <a:pt x="5371752" y="2793999"/>
                </a:lnTo>
                <a:lnTo>
                  <a:pt x="12375362" y="2793999"/>
                </a:lnTo>
                <a:lnTo>
                  <a:pt x="12325484" y="2806699"/>
                </a:lnTo>
                <a:close/>
              </a:path>
              <a:path w="18288000" h="2971800">
                <a:moveTo>
                  <a:pt x="12175820" y="2819399"/>
                </a:moveTo>
                <a:lnTo>
                  <a:pt x="5571293" y="2819399"/>
                </a:lnTo>
                <a:lnTo>
                  <a:pt x="5521400" y="2806699"/>
                </a:lnTo>
                <a:lnTo>
                  <a:pt x="12225713" y="2806699"/>
                </a:lnTo>
                <a:lnTo>
                  <a:pt x="12175820" y="2819399"/>
                </a:lnTo>
                <a:close/>
              </a:path>
              <a:path w="18288000" h="2971800">
                <a:moveTo>
                  <a:pt x="12026110" y="2832099"/>
                </a:moveTo>
                <a:lnTo>
                  <a:pt x="5721004" y="2832099"/>
                </a:lnTo>
                <a:lnTo>
                  <a:pt x="5671095" y="2819399"/>
                </a:lnTo>
                <a:lnTo>
                  <a:pt x="12076019" y="2819399"/>
                </a:lnTo>
                <a:lnTo>
                  <a:pt x="12026110" y="2832099"/>
                </a:lnTo>
                <a:close/>
              </a:path>
              <a:path w="18288000" h="2971800">
                <a:moveTo>
                  <a:pt x="11876353" y="2844799"/>
                </a:moveTo>
                <a:lnTo>
                  <a:pt x="5870760" y="2844799"/>
                </a:lnTo>
                <a:lnTo>
                  <a:pt x="5820836" y="2832099"/>
                </a:lnTo>
                <a:lnTo>
                  <a:pt x="11926277" y="2832099"/>
                </a:lnTo>
                <a:lnTo>
                  <a:pt x="11876353" y="2844799"/>
                </a:lnTo>
                <a:close/>
              </a:path>
              <a:path w="18288000" h="2971800">
                <a:moveTo>
                  <a:pt x="11726550" y="2857499"/>
                </a:moveTo>
                <a:lnTo>
                  <a:pt x="6020564" y="2857499"/>
                </a:lnTo>
                <a:lnTo>
                  <a:pt x="5970624" y="2844799"/>
                </a:lnTo>
                <a:lnTo>
                  <a:pt x="11776490" y="2844799"/>
                </a:lnTo>
                <a:lnTo>
                  <a:pt x="11726550" y="2857499"/>
                </a:lnTo>
                <a:close/>
              </a:path>
              <a:path w="18288000" h="2971800">
                <a:moveTo>
                  <a:pt x="11576700" y="2870199"/>
                </a:moveTo>
                <a:lnTo>
                  <a:pt x="6170413" y="2870199"/>
                </a:lnTo>
                <a:lnTo>
                  <a:pt x="6120458" y="2857499"/>
                </a:lnTo>
                <a:lnTo>
                  <a:pt x="11626655" y="2857499"/>
                </a:lnTo>
                <a:lnTo>
                  <a:pt x="11576700" y="2870199"/>
                </a:lnTo>
                <a:close/>
              </a:path>
              <a:path w="18288000" h="2971800">
                <a:moveTo>
                  <a:pt x="11426804" y="2882899"/>
                </a:moveTo>
                <a:lnTo>
                  <a:pt x="6320310" y="2882899"/>
                </a:lnTo>
                <a:lnTo>
                  <a:pt x="6270339" y="2870199"/>
                </a:lnTo>
                <a:lnTo>
                  <a:pt x="11476774" y="2870199"/>
                </a:lnTo>
                <a:lnTo>
                  <a:pt x="11426804" y="2882899"/>
                </a:lnTo>
                <a:close/>
              </a:path>
              <a:path w="18288000" h="2971800">
                <a:moveTo>
                  <a:pt x="11226870" y="2895599"/>
                </a:moveTo>
                <a:lnTo>
                  <a:pt x="6520244" y="2895599"/>
                </a:lnTo>
                <a:lnTo>
                  <a:pt x="6470253" y="2882899"/>
                </a:lnTo>
                <a:lnTo>
                  <a:pt x="11276861" y="2882899"/>
                </a:lnTo>
                <a:lnTo>
                  <a:pt x="11226870" y="2895599"/>
                </a:lnTo>
                <a:close/>
              </a:path>
              <a:path w="18288000" h="2971800">
                <a:moveTo>
                  <a:pt x="11026853" y="2908299"/>
                </a:moveTo>
                <a:lnTo>
                  <a:pt x="6720261" y="2908299"/>
                </a:lnTo>
                <a:lnTo>
                  <a:pt x="6670249" y="2895599"/>
                </a:lnTo>
                <a:lnTo>
                  <a:pt x="11076865" y="2895599"/>
                </a:lnTo>
                <a:lnTo>
                  <a:pt x="11026853" y="2908299"/>
                </a:lnTo>
                <a:close/>
              </a:path>
              <a:path w="18288000" h="2971800">
                <a:moveTo>
                  <a:pt x="10826753" y="2920999"/>
                </a:moveTo>
                <a:lnTo>
                  <a:pt x="6920361" y="2920999"/>
                </a:lnTo>
                <a:lnTo>
                  <a:pt x="6870328" y="2908299"/>
                </a:lnTo>
                <a:lnTo>
                  <a:pt x="10876785" y="2908299"/>
                </a:lnTo>
                <a:lnTo>
                  <a:pt x="10826753" y="2920999"/>
                </a:lnTo>
                <a:close/>
              </a:path>
              <a:path w="18288000" h="2971800">
                <a:moveTo>
                  <a:pt x="10576513" y="2933699"/>
                </a:moveTo>
                <a:lnTo>
                  <a:pt x="7170600" y="2933699"/>
                </a:lnTo>
                <a:lnTo>
                  <a:pt x="7120543" y="2920999"/>
                </a:lnTo>
                <a:lnTo>
                  <a:pt x="10626570" y="2920999"/>
                </a:lnTo>
                <a:lnTo>
                  <a:pt x="10576513" y="2933699"/>
                </a:lnTo>
                <a:close/>
              </a:path>
              <a:path w="18288000" h="2971800">
                <a:moveTo>
                  <a:pt x="10276135" y="2946399"/>
                </a:moveTo>
                <a:lnTo>
                  <a:pt x="7470977" y="2946399"/>
                </a:lnTo>
                <a:lnTo>
                  <a:pt x="7420910" y="2933699"/>
                </a:lnTo>
                <a:lnTo>
                  <a:pt x="10326202" y="2933699"/>
                </a:lnTo>
                <a:lnTo>
                  <a:pt x="10276135" y="2946399"/>
                </a:lnTo>
                <a:close/>
              </a:path>
              <a:path w="18288000" h="2971800">
                <a:moveTo>
                  <a:pt x="9925616" y="2959099"/>
                </a:moveTo>
                <a:lnTo>
                  <a:pt x="7821494" y="2959099"/>
                </a:lnTo>
                <a:lnTo>
                  <a:pt x="7771415" y="2946399"/>
                </a:lnTo>
                <a:lnTo>
                  <a:pt x="9975695" y="2946399"/>
                </a:lnTo>
                <a:lnTo>
                  <a:pt x="9925616" y="2959099"/>
                </a:lnTo>
                <a:close/>
              </a:path>
              <a:path w="18288000" h="2971800">
                <a:moveTo>
                  <a:pt x="9324532" y="2971799"/>
                </a:moveTo>
                <a:lnTo>
                  <a:pt x="8422579" y="2971799"/>
                </a:lnTo>
                <a:lnTo>
                  <a:pt x="8372479" y="2959099"/>
                </a:lnTo>
                <a:lnTo>
                  <a:pt x="9374632" y="2959099"/>
                </a:lnTo>
                <a:lnTo>
                  <a:pt x="9324532" y="2971799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7719" rIns="0" bIns="0" rtlCol="0" vert="horz">
            <a:spAutoFit/>
          </a:bodyPr>
          <a:lstStyle/>
          <a:p>
            <a:pPr marL="2699385" marR="5080" indent="-104775">
              <a:lnSpc>
                <a:spcPts val="5180"/>
              </a:lnSpc>
              <a:spcBef>
                <a:spcPts val="414"/>
              </a:spcBef>
            </a:pPr>
            <a:r>
              <a:rPr dirty="0" spc="-185"/>
              <a:t>Dlaczego</a:t>
            </a:r>
            <a:r>
              <a:rPr dirty="0" spc="-235"/>
              <a:t> </a:t>
            </a:r>
            <a:r>
              <a:rPr dirty="0" spc="-145"/>
              <a:t>tak</a:t>
            </a:r>
            <a:r>
              <a:rPr dirty="0" spc="-229"/>
              <a:t> </a:t>
            </a:r>
            <a:r>
              <a:rPr dirty="0" spc="-90"/>
              <a:t>istotne</a:t>
            </a:r>
            <a:r>
              <a:rPr dirty="0" spc="-229"/>
              <a:t> </a:t>
            </a:r>
            <a:r>
              <a:rPr dirty="0" spc="-175"/>
              <a:t>jest,</a:t>
            </a:r>
            <a:r>
              <a:rPr dirty="0" spc="-235"/>
              <a:t> </a:t>
            </a:r>
            <a:r>
              <a:rPr dirty="0" spc="-35"/>
              <a:t>aby</a:t>
            </a:r>
            <a:r>
              <a:rPr dirty="0" spc="-229"/>
              <a:t> </a:t>
            </a:r>
            <a:r>
              <a:rPr dirty="0" spc="-70"/>
              <a:t>szanować słowa</a:t>
            </a:r>
            <a:r>
              <a:rPr dirty="0" spc="-254"/>
              <a:t> </a:t>
            </a:r>
            <a:r>
              <a:rPr dirty="0" spc="-105"/>
              <a:t>młodej</a:t>
            </a:r>
            <a:r>
              <a:rPr dirty="0" spc="-254"/>
              <a:t> </a:t>
            </a:r>
            <a:r>
              <a:rPr dirty="0" spc="-150"/>
              <a:t>osoby,</a:t>
            </a:r>
            <a:r>
              <a:rPr dirty="0" spc="-254"/>
              <a:t> </a:t>
            </a:r>
            <a:r>
              <a:rPr dirty="0" spc="-90"/>
              <a:t>która</a:t>
            </a:r>
            <a:r>
              <a:rPr dirty="0" spc="-254"/>
              <a:t> </a:t>
            </a:r>
            <a:r>
              <a:rPr dirty="0" spc="-50"/>
              <a:t>mówi</a:t>
            </a:r>
            <a:r>
              <a:rPr dirty="0" spc="-254"/>
              <a:t> </a:t>
            </a:r>
            <a:r>
              <a:rPr dirty="0" spc="-10"/>
              <a:t>„nie”?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1048493" y="3163941"/>
            <a:ext cx="6153150" cy="1292860"/>
          </a:xfrm>
          <a:custGeom>
            <a:avLst/>
            <a:gdLst/>
            <a:ahLst/>
            <a:cxnLst/>
            <a:rect l="l" t="t" r="r" b="b"/>
            <a:pathLst>
              <a:path w="6153150" h="1292860">
                <a:moveTo>
                  <a:pt x="5607255" y="1292669"/>
                </a:moveTo>
                <a:lnTo>
                  <a:pt x="548871" y="1292669"/>
                </a:lnTo>
                <a:lnTo>
                  <a:pt x="534379" y="1291331"/>
                </a:lnTo>
                <a:lnTo>
                  <a:pt x="491168" y="1285462"/>
                </a:lnTo>
                <a:lnTo>
                  <a:pt x="448496" y="1276429"/>
                </a:lnTo>
                <a:lnTo>
                  <a:pt x="406605" y="1264280"/>
                </a:lnTo>
                <a:lnTo>
                  <a:pt x="365729" y="1249085"/>
                </a:lnTo>
                <a:lnTo>
                  <a:pt x="326081" y="1230926"/>
                </a:lnTo>
                <a:lnTo>
                  <a:pt x="287869" y="1209895"/>
                </a:lnTo>
                <a:lnTo>
                  <a:pt x="251308" y="1186109"/>
                </a:lnTo>
                <a:lnTo>
                  <a:pt x="216603" y="1159704"/>
                </a:lnTo>
                <a:lnTo>
                  <a:pt x="183934" y="1130817"/>
                </a:lnTo>
                <a:lnTo>
                  <a:pt x="153473" y="1099599"/>
                </a:lnTo>
                <a:lnTo>
                  <a:pt x="125391" y="1066224"/>
                </a:lnTo>
                <a:lnTo>
                  <a:pt x="99845" y="1030881"/>
                </a:lnTo>
                <a:lnTo>
                  <a:pt x="76968" y="993755"/>
                </a:lnTo>
                <a:lnTo>
                  <a:pt x="56881" y="955038"/>
                </a:lnTo>
                <a:lnTo>
                  <a:pt x="39696" y="914949"/>
                </a:lnTo>
                <a:lnTo>
                  <a:pt x="25510" y="873712"/>
                </a:lnTo>
                <a:lnTo>
                  <a:pt x="14395" y="831544"/>
                </a:lnTo>
                <a:lnTo>
                  <a:pt x="6411" y="788664"/>
                </a:lnTo>
                <a:lnTo>
                  <a:pt x="1604" y="745313"/>
                </a:lnTo>
                <a:lnTo>
                  <a:pt x="0" y="701734"/>
                </a:lnTo>
                <a:lnTo>
                  <a:pt x="0" y="592450"/>
                </a:lnTo>
                <a:lnTo>
                  <a:pt x="1604" y="548871"/>
                </a:lnTo>
                <a:lnTo>
                  <a:pt x="6411" y="505519"/>
                </a:lnTo>
                <a:lnTo>
                  <a:pt x="14395" y="462638"/>
                </a:lnTo>
                <a:lnTo>
                  <a:pt x="25510" y="420470"/>
                </a:lnTo>
                <a:lnTo>
                  <a:pt x="39696" y="379233"/>
                </a:lnTo>
                <a:lnTo>
                  <a:pt x="56881" y="339144"/>
                </a:lnTo>
                <a:lnTo>
                  <a:pt x="76968" y="300428"/>
                </a:lnTo>
                <a:lnTo>
                  <a:pt x="99845" y="263302"/>
                </a:lnTo>
                <a:lnTo>
                  <a:pt x="125391" y="227959"/>
                </a:lnTo>
                <a:lnTo>
                  <a:pt x="153473" y="194584"/>
                </a:lnTo>
                <a:lnTo>
                  <a:pt x="183934" y="163366"/>
                </a:lnTo>
                <a:lnTo>
                  <a:pt x="216603" y="134479"/>
                </a:lnTo>
                <a:lnTo>
                  <a:pt x="251308" y="108073"/>
                </a:lnTo>
                <a:lnTo>
                  <a:pt x="287869" y="84288"/>
                </a:lnTo>
                <a:lnTo>
                  <a:pt x="326081" y="63256"/>
                </a:lnTo>
                <a:lnTo>
                  <a:pt x="365729" y="45097"/>
                </a:lnTo>
                <a:lnTo>
                  <a:pt x="406605" y="29903"/>
                </a:lnTo>
                <a:lnTo>
                  <a:pt x="448496" y="17754"/>
                </a:lnTo>
                <a:lnTo>
                  <a:pt x="491168" y="8721"/>
                </a:lnTo>
                <a:lnTo>
                  <a:pt x="534381" y="2852"/>
                </a:lnTo>
                <a:lnTo>
                  <a:pt x="577906" y="178"/>
                </a:lnTo>
                <a:lnTo>
                  <a:pt x="592450" y="0"/>
                </a:lnTo>
                <a:lnTo>
                  <a:pt x="5563676" y="0"/>
                </a:lnTo>
                <a:lnTo>
                  <a:pt x="5607255" y="1604"/>
                </a:lnTo>
                <a:lnTo>
                  <a:pt x="5650606" y="6411"/>
                </a:lnTo>
                <a:lnTo>
                  <a:pt x="5693486" y="14395"/>
                </a:lnTo>
                <a:lnTo>
                  <a:pt x="5735655" y="25510"/>
                </a:lnTo>
                <a:lnTo>
                  <a:pt x="5776891" y="39696"/>
                </a:lnTo>
                <a:lnTo>
                  <a:pt x="5816980" y="56880"/>
                </a:lnTo>
                <a:lnTo>
                  <a:pt x="5855696" y="76968"/>
                </a:lnTo>
                <a:lnTo>
                  <a:pt x="5892822" y="99845"/>
                </a:lnTo>
                <a:lnTo>
                  <a:pt x="5928166" y="125391"/>
                </a:lnTo>
                <a:lnTo>
                  <a:pt x="5961540" y="153473"/>
                </a:lnTo>
                <a:lnTo>
                  <a:pt x="5992758" y="183934"/>
                </a:lnTo>
                <a:lnTo>
                  <a:pt x="6021646" y="216603"/>
                </a:lnTo>
                <a:lnTo>
                  <a:pt x="6048051" y="251308"/>
                </a:lnTo>
                <a:lnTo>
                  <a:pt x="6071837" y="287869"/>
                </a:lnTo>
                <a:lnTo>
                  <a:pt x="6092868" y="326081"/>
                </a:lnTo>
                <a:lnTo>
                  <a:pt x="6111027" y="365728"/>
                </a:lnTo>
                <a:lnTo>
                  <a:pt x="6126222" y="406604"/>
                </a:lnTo>
                <a:lnTo>
                  <a:pt x="6138371" y="448496"/>
                </a:lnTo>
                <a:lnTo>
                  <a:pt x="6147405" y="491167"/>
                </a:lnTo>
                <a:lnTo>
                  <a:pt x="6153149" y="534379"/>
                </a:lnTo>
                <a:lnTo>
                  <a:pt x="6153149" y="759804"/>
                </a:lnTo>
                <a:lnTo>
                  <a:pt x="6151670" y="774260"/>
                </a:lnTo>
                <a:lnTo>
                  <a:pt x="6144742" y="817314"/>
                </a:lnTo>
                <a:lnTo>
                  <a:pt x="6134666" y="859743"/>
                </a:lnTo>
                <a:lnTo>
                  <a:pt x="6121494" y="901324"/>
                </a:lnTo>
                <a:lnTo>
                  <a:pt x="6105297" y="941822"/>
                </a:lnTo>
                <a:lnTo>
                  <a:pt x="6086170" y="981012"/>
                </a:lnTo>
                <a:lnTo>
                  <a:pt x="6064212" y="1018689"/>
                </a:lnTo>
                <a:lnTo>
                  <a:pt x="6039536" y="1054656"/>
                </a:lnTo>
                <a:lnTo>
                  <a:pt x="6012281" y="1088709"/>
                </a:lnTo>
                <a:lnTo>
                  <a:pt x="5982601" y="1120659"/>
                </a:lnTo>
                <a:lnTo>
                  <a:pt x="5950651" y="1150339"/>
                </a:lnTo>
                <a:lnTo>
                  <a:pt x="5916598" y="1177594"/>
                </a:lnTo>
                <a:lnTo>
                  <a:pt x="5880631" y="1202269"/>
                </a:lnTo>
                <a:lnTo>
                  <a:pt x="5842955" y="1224228"/>
                </a:lnTo>
                <a:lnTo>
                  <a:pt x="5803765" y="1243355"/>
                </a:lnTo>
                <a:lnTo>
                  <a:pt x="5763266" y="1259552"/>
                </a:lnTo>
                <a:lnTo>
                  <a:pt x="5721685" y="1272724"/>
                </a:lnTo>
                <a:lnTo>
                  <a:pt x="5679256" y="1282800"/>
                </a:lnTo>
                <a:lnTo>
                  <a:pt x="5636202" y="1289728"/>
                </a:lnTo>
                <a:lnTo>
                  <a:pt x="5607255" y="1292669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048493" y="6210787"/>
            <a:ext cx="6153150" cy="1292860"/>
          </a:xfrm>
          <a:custGeom>
            <a:avLst/>
            <a:gdLst/>
            <a:ahLst/>
            <a:cxnLst/>
            <a:rect l="l" t="t" r="r" b="b"/>
            <a:pathLst>
              <a:path w="6153150" h="1292859">
                <a:moveTo>
                  <a:pt x="5607255" y="1292669"/>
                </a:moveTo>
                <a:lnTo>
                  <a:pt x="548871" y="1292669"/>
                </a:lnTo>
                <a:lnTo>
                  <a:pt x="534379" y="1291331"/>
                </a:lnTo>
                <a:lnTo>
                  <a:pt x="491168" y="1285462"/>
                </a:lnTo>
                <a:lnTo>
                  <a:pt x="448496" y="1276429"/>
                </a:lnTo>
                <a:lnTo>
                  <a:pt x="406605" y="1264280"/>
                </a:lnTo>
                <a:lnTo>
                  <a:pt x="365729" y="1249085"/>
                </a:lnTo>
                <a:lnTo>
                  <a:pt x="326081" y="1230926"/>
                </a:lnTo>
                <a:lnTo>
                  <a:pt x="287869" y="1209895"/>
                </a:lnTo>
                <a:lnTo>
                  <a:pt x="251308" y="1186109"/>
                </a:lnTo>
                <a:lnTo>
                  <a:pt x="216603" y="1159704"/>
                </a:lnTo>
                <a:lnTo>
                  <a:pt x="183934" y="1130817"/>
                </a:lnTo>
                <a:lnTo>
                  <a:pt x="153473" y="1099599"/>
                </a:lnTo>
                <a:lnTo>
                  <a:pt x="125391" y="1066224"/>
                </a:lnTo>
                <a:lnTo>
                  <a:pt x="99845" y="1030881"/>
                </a:lnTo>
                <a:lnTo>
                  <a:pt x="76968" y="993755"/>
                </a:lnTo>
                <a:lnTo>
                  <a:pt x="56881" y="955038"/>
                </a:lnTo>
                <a:lnTo>
                  <a:pt x="39696" y="914949"/>
                </a:lnTo>
                <a:lnTo>
                  <a:pt x="25510" y="873712"/>
                </a:lnTo>
                <a:lnTo>
                  <a:pt x="14395" y="831544"/>
                </a:lnTo>
                <a:lnTo>
                  <a:pt x="6411" y="788664"/>
                </a:lnTo>
                <a:lnTo>
                  <a:pt x="1604" y="745313"/>
                </a:lnTo>
                <a:lnTo>
                  <a:pt x="0" y="701734"/>
                </a:lnTo>
                <a:lnTo>
                  <a:pt x="0" y="592450"/>
                </a:lnTo>
                <a:lnTo>
                  <a:pt x="1604" y="548871"/>
                </a:lnTo>
                <a:lnTo>
                  <a:pt x="6411" y="505519"/>
                </a:lnTo>
                <a:lnTo>
                  <a:pt x="14395" y="462638"/>
                </a:lnTo>
                <a:lnTo>
                  <a:pt x="25510" y="420470"/>
                </a:lnTo>
                <a:lnTo>
                  <a:pt x="39696" y="379233"/>
                </a:lnTo>
                <a:lnTo>
                  <a:pt x="56881" y="339144"/>
                </a:lnTo>
                <a:lnTo>
                  <a:pt x="76968" y="300428"/>
                </a:lnTo>
                <a:lnTo>
                  <a:pt x="99845" y="263302"/>
                </a:lnTo>
                <a:lnTo>
                  <a:pt x="125391" y="227959"/>
                </a:lnTo>
                <a:lnTo>
                  <a:pt x="153473" y="194584"/>
                </a:lnTo>
                <a:lnTo>
                  <a:pt x="183934" y="163366"/>
                </a:lnTo>
                <a:lnTo>
                  <a:pt x="216603" y="134479"/>
                </a:lnTo>
                <a:lnTo>
                  <a:pt x="251308" y="108073"/>
                </a:lnTo>
                <a:lnTo>
                  <a:pt x="287869" y="84288"/>
                </a:lnTo>
                <a:lnTo>
                  <a:pt x="326081" y="63256"/>
                </a:lnTo>
                <a:lnTo>
                  <a:pt x="365729" y="45097"/>
                </a:lnTo>
                <a:lnTo>
                  <a:pt x="406605" y="29903"/>
                </a:lnTo>
                <a:lnTo>
                  <a:pt x="448496" y="17754"/>
                </a:lnTo>
                <a:lnTo>
                  <a:pt x="491168" y="8721"/>
                </a:lnTo>
                <a:lnTo>
                  <a:pt x="534381" y="2852"/>
                </a:lnTo>
                <a:lnTo>
                  <a:pt x="577906" y="178"/>
                </a:lnTo>
                <a:lnTo>
                  <a:pt x="592450" y="0"/>
                </a:lnTo>
                <a:lnTo>
                  <a:pt x="5563676" y="0"/>
                </a:lnTo>
                <a:lnTo>
                  <a:pt x="5607255" y="1604"/>
                </a:lnTo>
                <a:lnTo>
                  <a:pt x="5650606" y="6411"/>
                </a:lnTo>
                <a:lnTo>
                  <a:pt x="5693486" y="14395"/>
                </a:lnTo>
                <a:lnTo>
                  <a:pt x="5735655" y="25510"/>
                </a:lnTo>
                <a:lnTo>
                  <a:pt x="5776891" y="39696"/>
                </a:lnTo>
                <a:lnTo>
                  <a:pt x="5816980" y="56880"/>
                </a:lnTo>
                <a:lnTo>
                  <a:pt x="5855696" y="76968"/>
                </a:lnTo>
                <a:lnTo>
                  <a:pt x="5892822" y="99845"/>
                </a:lnTo>
                <a:lnTo>
                  <a:pt x="5928166" y="125391"/>
                </a:lnTo>
                <a:lnTo>
                  <a:pt x="5961540" y="153473"/>
                </a:lnTo>
                <a:lnTo>
                  <a:pt x="5992758" y="183934"/>
                </a:lnTo>
                <a:lnTo>
                  <a:pt x="6021646" y="216603"/>
                </a:lnTo>
                <a:lnTo>
                  <a:pt x="6048051" y="251308"/>
                </a:lnTo>
                <a:lnTo>
                  <a:pt x="6071837" y="287869"/>
                </a:lnTo>
                <a:lnTo>
                  <a:pt x="6092868" y="326081"/>
                </a:lnTo>
                <a:lnTo>
                  <a:pt x="6111027" y="365728"/>
                </a:lnTo>
                <a:lnTo>
                  <a:pt x="6126222" y="406604"/>
                </a:lnTo>
                <a:lnTo>
                  <a:pt x="6138371" y="448496"/>
                </a:lnTo>
                <a:lnTo>
                  <a:pt x="6147405" y="491167"/>
                </a:lnTo>
                <a:lnTo>
                  <a:pt x="6153149" y="534379"/>
                </a:lnTo>
                <a:lnTo>
                  <a:pt x="6153149" y="759804"/>
                </a:lnTo>
                <a:lnTo>
                  <a:pt x="6151670" y="774260"/>
                </a:lnTo>
                <a:lnTo>
                  <a:pt x="6144742" y="817314"/>
                </a:lnTo>
                <a:lnTo>
                  <a:pt x="6134666" y="859743"/>
                </a:lnTo>
                <a:lnTo>
                  <a:pt x="6121494" y="901324"/>
                </a:lnTo>
                <a:lnTo>
                  <a:pt x="6105297" y="941822"/>
                </a:lnTo>
                <a:lnTo>
                  <a:pt x="6086170" y="981012"/>
                </a:lnTo>
                <a:lnTo>
                  <a:pt x="6064212" y="1018689"/>
                </a:lnTo>
                <a:lnTo>
                  <a:pt x="6039536" y="1054656"/>
                </a:lnTo>
                <a:lnTo>
                  <a:pt x="6012281" y="1088709"/>
                </a:lnTo>
                <a:lnTo>
                  <a:pt x="5982601" y="1120659"/>
                </a:lnTo>
                <a:lnTo>
                  <a:pt x="5950651" y="1150339"/>
                </a:lnTo>
                <a:lnTo>
                  <a:pt x="5916598" y="1177594"/>
                </a:lnTo>
                <a:lnTo>
                  <a:pt x="5880631" y="1202269"/>
                </a:lnTo>
                <a:lnTo>
                  <a:pt x="5842955" y="1224228"/>
                </a:lnTo>
                <a:lnTo>
                  <a:pt x="5803765" y="1243355"/>
                </a:lnTo>
                <a:lnTo>
                  <a:pt x="5763266" y="1259552"/>
                </a:lnTo>
                <a:lnTo>
                  <a:pt x="5721685" y="1272724"/>
                </a:lnTo>
                <a:lnTo>
                  <a:pt x="5679256" y="1282800"/>
                </a:lnTo>
                <a:lnTo>
                  <a:pt x="5636202" y="1289728"/>
                </a:lnTo>
                <a:lnTo>
                  <a:pt x="5607255" y="1292669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0584166" y="6268849"/>
            <a:ext cx="6153150" cy="1292860"/>
          </a:xfrm>
          <a:custGeom>
            <a:avLst/>
            <a:gdLst/>
            <a:ahLst/>
            <a:cxnLst/>
            <a:rect l="l" t="t" r="r" b="b"/>
            <a:pathLst>
              <a:path w="6153150" h="1292859">
                <a:moveTo>
                  <a:pt x="5607255" y="1292669"/>
                </a:moveTo>
                <a:lnTo>
                  <a:pt x="548871" y="1292669"/>
                </a:lnTo>
                <a:lnTo>
                  <a:pt x="534379" y="1291331"/>
                </a:lnTo>
                <a:lnTo>
                  <a:pt x="491167" y="1285462"/>
                </a:lnTo>
                <a:lnTo>
                  <a:pt x="448496" y="1276429"/>
                </a:lnTo>
                <a:lnTo>
                  <a:pt x="406604" y="1264280"/>
                </a:lnTo>
                <a:lnTo>
                  <a:pt x="365729" y="1249085"/>
                </a:lnTo>
                <a:lnTo>
                  <a:pt x="326081" y="1230926"/>
                </a:lnTo>
                <a:lnTo>
                  <a:pt x="287869" y="1209895"/>
                </a:lnTo>
                <a:lnTo>
                  <a:pt x="251308" y="1186109"/>
                </a:lnTo>
                <a:lnTo>
                  <a:pt x="216603" y="1159704"/>
                </a:lnTo>
                <a:lnTo>
                  <a:pt x="183934" y="1130817"/>
                </a:lnTo>
                <a:lnTo>
                  <a:pt x="153473" y="1099599"/>
                </a:lnTo>
                <a:lnTo>
                  <a:pt x="125391" y="1066224"/>
                </a:lnTo>
                <a:lnTo>
                  <a:pt x="99845" y="1030881"/>
                </a:lnTo>
                <a:lnTo>
                  <a:pt x="76968" y="993755"/>
                </a:lnTo>
                <a:lnTo>
                  <a:pt x="56881" y="955038"/>
                </a:lnTo>
                <a:lnTo>
                  <a:pt x="39696" y="914949"/>
                </a:lnTo>
                <a:lnTo>
                  <a:pt x="25510" y="873712"/>
                </a:lnTo>
                <a:lnTo>
                  <a:pt x="14395" y="831544"/>
                </a:lnTo>
                <a:lnTo>
                  <a:pt x="6411" y="788664"/>
                </a:lnTo>
                <a:lnTo>
                  <a:pt x="1604" y="745313"/>
                </a:lnTo>
                <a:lnTo>
                  <a:pt x="0" y="701734"/>
                </a:lnTo>
                <a:lnTo>
                  <a:pt x="0" y="592450"/>
                </a:lnTo>
                <a:lnTo>
                  <a:pt x="1604" y="548871"/>
                </a:lnTo>
                <a:lnTo>
                  <a:pt x="6411" y="505519"/>
                </a:lnTo>
                <a:lnTo>
                  <a:pt x="14395" y="462638"/>
                </a:lnTo>
                <a:lnTo>
                  <a:pt x="25510" y="420470"/>
                </a:lnTo>
                <a:lnTo>
                  <a:pt x="39696" y="379233"/>
                </a:lnTo>
                <a:lnTo>
                  <a:pt x="56881" y="339144"/>
                </a:lnTo>
                <a:lnTo>
                  <a:pt x="76968" y="300428"/>
                </a:lnTo>
                <a:lnTo>
                  <a:pt x="99845" y="263302"/>
                </a:lnTo>
                <a:lnTo>
                  <a:pt x="125391" y="227959"/>
                </a:lnTo>
                <a:lnTo>
                  <a:pt x="153473" y="194584"/>
                </a:lnTo>
                <a:lnTo>
                  <a:pt x="183934" y="163366"/>
                </a:lnTo>
                <a:lnTo>
                  <a:pt x="216603" y="134479"/>
                </a:lnTo>
                <a:lnTo>
                  <a:pt x="251308" y="108073"/>
                </a:lnTo>
                <a:lnTo>
                  <a:pt x="287869" y="84288"/>
                </a:lnTo>
                <a:lnTo>
                  <a:pt x="326081" y="63256"/>
                </a:lnTo>
                <a:lnTo>
                  <a:pt x="365729" y="45097"/>
                </a:lnTo>
                <a:lnTo>
                  <a:pt x="406605" y="29903"/>
                </a:lnTo>
                <a:lnTo>
                  <a:pt x="448496" y="17754"/>
                </a:lnTo>
                <a:lnTo>
                  <a:pt x="491167" y="8721"/>
                </a:lnTo>
                <a:lnTo>
                  <a:pt x="534381" y="2852"/>
                </a:lnTo>
                <a:lnTo>
                  <a:pt x="577906" y="178"/>
                </a:lnTo>
                <a:lnTo>
                  <a:pt x="592450" y="0"/>
                </a:lnTo>
                <a:lnTo>
                  <a:pt x="5563675" y="0"/>
                </a:lnTo>
                <a:lnTo>
                  <a:pt x="5607255" y="1604"/>
                </a:lnTo>
                <a:lnTo>
                  <a:pt x="5650606" y="6411"/>
                </a:lnTo>
                <a:lnTo>
                  <a:pt x="5693486" y="14395"/>
                </a:lnTo>
                <a:lnTo>
                  <a:pt x="5735654" y="25510"/>
                </a:lnTo>
                <a:lnTo>
                  <a:pt x="5776891" y="39696"/>
                </a:lnTo>
                <a:lnTo>
                  <a:pt x="5816980" y="56880"/>
                </a:lnTo>
                <a:lnTo>
                  <a:pt x="5855696" y="76968"/>
                </a:lnTo>
                <a:lnTo>
                  <a:pt x="5892822" y="99845"/>
                </a:lnTo>
                <a:lnTo>
                  <a:pt x="5928166" y="125391"/>
                </a:lnTo>
                <a:lnTo>
                  <a:pt x="5961540" y="153473"/>
                </a:lnTo>
                <a:lnTo>
                  <a:pt x="5992758" y="183934"/>
                </a:lnTo>
                <a:lnTo>
                  <a:pt x="6021646" y="216603"/>
                </a:lnTo>
                <a:lnTo>
                  <a:pt x="6048051" y="251308"/>
                </a:lnTo>
                <a:lnTo>
                  <a:pt x="6071836" y="287869"/>
                </a:lnTo>
                <a:lnTo>
                  <a:pt x="6092868" y="326081"/>
                </a:lnTo>
                <a:lnTo>
                  <a:pt x="6111027" y="365728"/>
                </a:lnTo>
                <a:lnTo>
                  <a:pt x="6126222" y="406604"/>
                </a:lnTo>
                <a:lnTo>
                  <a:pt x="6138371" y="448496"/>
                </a:lnTo>
                <a:lnTo>
                  <a:pt x="6147404" y="491167"/>
                </a:lnTo>
                <a:lnTo>
                  <a:pt x="6153149" y="534379"/>
                </a:lnTo>
                <a:lnTo>
                  <a:pt x="6153149" y="759804"/>
                </a:lnTo>
                <a:lnTo>
                  <a:pt x="6151670" y="774260"/>
                </a:lnTo>
                <a:lnTo>
                  <a:pt x="6144742" y="817314"/>
                </a:lnTo>
                <a:lnTo>
                  <a:pt x="6134666" y="859743"/>
                </a:lnTo>
                <a:lnTo>
                  <a:pt x="6121494" y="901324"/>
                </a:lnTo>
                <a:lnTo>
                  <a:pt x="6105297" y="941822"/>
                </a:lnTo>
                <a:lnTo>
                  <a:pt x="6086170" y="981012"/>
                </a:lnTo>
                <a:lnTo>
                  <a:pt x="6064211" y="1018689"/>
                </a:lnTo>
                <a:lnTo>
                  <a:pt x="6039536" y="1054656"/>
                </a:lnTo>
                <a:lnTo>
                  <a:pt x="6012281" y="1088709"/>
                </a:lnTo>
                <a:lnTo>
                  <a:pt x="5982601" y="1120659"/>
                </a:lnTo>
                <a:lnTo>
                  <a:pt x="5950651" y="1150339"/>
                </a:lnTo>
                <a:lnTo>
                  <a:pt x="5916598" y="1177594"/>
                </a:lnTo>
                <a:lnTo>
                  <a:pt x="5880631" y="1202269"/>
                </a:lnTo>
                <a:lnTo>
                  <a:pt x="5842955" y="1224228"/>
                </a:lnTo>
                <a:lnTo>
                  <a:pt x="5803765" y="1243355"/>
                </a:lnTo>
                <a:lnTo>
                  <a:pt x="5763266" y="1259552"/>
                </a:lnTo>
                <a:lnTo>
                  <a:pt x="5721685" y="1272724"/>
                </a:lnTo>
                <a:lnTo>
                  <a:pt x="5679256" y="1282800"/>
                </a:lnTo>
                <a:lnTo>
                  <a:pt x="5636202" y="1289728"/>
                </a:lnTo>
                <a:lnTo>
                  <a:pt x="5607255" y="1292669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58676" y="3163941"/>
            <a:ext cx="6378639" cy="215290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1113915" y="3426241"/>
            <a:ext cx="5598795" cy="36677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111375" marR="510540" indent="-2099310">
              <a:lnSpc>
                <a:spcPts val="2700"/>
              </a:lnSpc>
              <a:spcBef>
                <a:spcPts val="340"/>
              </a:spcBef>
            </a:pPr>
            <a:r>
              <a:rPr dirty="0" sz="2400">
                <a:solidFill>
                  <a:srgbClr val="282020"/>
                </a:solidFill>
                <a:latin typeface="Lucida Sans Unicode"/>
                <a:cs typeface="Lucida Sans Unicode"/>
              </a:rPr>
              <a:t>B.</a:t>
            </a:r>
            <a:r>
              <a:rPr dirty="0" sz="2400" spc="-13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5">
                <a:solidFill>
                  <a:srgbClr val="282020"/>
                </a:solidFill>
                <a:latin typeface="Lucida Sans Unicode"/>
                <a:cs typeface="Lucida Sans Unicode"/>
              </a:rPr>
              <a:t>Szanuj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5">
                <a:solidFill>
                  <a:srgbClr val="282020"/>
                </a:solidFill>
                <a:latin typeface="Lucida Sans Unicode"/>
                <a:cs typeface="Lucida Sans Unicode"/>
              </a:rPr>
              <a:t>ich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Lucida Sans Unicode"/>
                <a:cs typeface="Lucida Sans Unicode"/>
              </a:rPr>
              <a:t>prawo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282020"/>
                </a:solidFill>
                <a:latin typeface="Lucida Sans Unicode"/>
                <a:cs typeface="Lucida Sans Unicode"/>
              </a:rPr>
              <a:t>do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5">
                <a:solidFill>
                  <a:srgbClr val="282020"/>
                </a:solidFill>
                <a:latin typeface="Lucida Sans Unicode"/>
                <a:cs typeface="Lucida Sans Unicode"/>
              </a:rPr>
              <a:t>wyznaczania </a:t>
            </a:r>
            <a:r>
              <a:rPr dirty="0" sz="2400" spc="-10">
                <a:solidFill>
                  <a:srgbClr val="282020"/>
                </a:solidFill>
                <a:latin typeface="Lucida Sans Unicode"/>
                <a:cs typeface="Lucida Sans Unicode"/>
              </a:rPr>
              <a:t>granic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endParaRPr sz="2400">
              <a:latin typeface="Lucida Sans Unicode"/>
              <a:cs typeface="Lucida Sans Unicode"/>
            </a:endParaRPr>
          </a:p>
          <a:p>
            <a:pPr marL="704850" marR="5080">
              <a:lnSpc>
                <a:spcPts val="3529"/>
              </a:lnSpc>
            </a:pPr>
            <a:r>
              <a:rPr dirty="0" sz="3100" spc="-155">
                <a:solidFill>
                  <a:srgbClr val="282020"/>
                </a:solidFill>
                <a:latin typeface="Arial Black"/>
                <a:cs typeface="Arial Black"/>
              </a:rPr>
              <a:t>Mówienie</a:t>
            </a:r>
            <a:r>
              <a:rPr dirty="0" sz="3100" spc="-204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3100" spc="-105">
                <a:solidFill>
                  <a:srgbClr val="282020"/>
                </a:solidFill>
                <a:latin typeface="Arial Black"/>
                <a:cs typeface="Arial Black"/>
              </a:rPr>
              <a:t>„nie”</a:t>
            </a:r>
            <a:r>
              <a:rPr dirty="0" sz="3100" spc="-20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3100" spc="-100">
                <a:solidFill>
                  <a:srgbClr val="282020"/>
                </a:solidFill>
                <a:latin typeface="Arial Black"/>
                <a:cs typeface="Arial Black"/>
              </a:rPr>
              <a:t>to</a:t>
            </a:r>
            <a:r>
              <a:rPr dirty="0" sz="3100" spc="-204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3100" spc="-145">
                <a:solidFill>
                  <a:srgbClr val="282020"/>
                </a:solidFill>
                <a:latin typeface="Arial Black"/>
                <a:cs typeface="Arial Black"/>
              </a:rPr>
              <a:t>ważny element</a:t>
            </a:r>
            <a:r>
              <a:rPr dirty="0" sz="3100" spc="-195">
                <a:solidFill>
                  <a:srgbClr val="282020"/>
                </a:solidFill>
                <a:latin typeface="Arial Black"/>
                <a:cs typeface="Arial Black"/>
              </a:rPr>
              <a:t> niezależności</a:t>
            </a:r>
            <a:r>
              <a:rPr dirty="0" sz="3100" spc="-19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3100" spc="-50">
                <a:solidFill>
                  <a:srgbClr val="282020"/>
                </a:solidFill>
                <a:latin typeface="Arial Black"/>
                <a:cs typeface="Arial Black"/>
              </a:rPr>
              <a:t>i </a:t>
            </a:r>
            <a:r>
              <a:rPr dirty="0" sz="3100" spc="-150">
                <a:solidFill>
                  <a:srgbClr val="282020"/>
                </a:solidFill>
                <a:latin typeface="Arial Black"/>
                <a:cs typeface="Arial Black"/>
              </a:rPr>
              <a:t>podejmowania</a:t>
            </a:r>
            <a:r>
              <a:rPr dirty="0" sz="3100" spc="-17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3100" spc="-55">
                <a:solidFill>
                  <a:srgbClr val="282020"/>
                </a:solidFill>
                <a:latin typeface="Arial Black"/>
                <a:cs typeface="Arial Black"/>
              </a:rPr>
              <a:t>decyzji.</a:t>
            </a:r>
            <a:endParaRPr sz="31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3100">
              <a:latin typeface="Arial Black"/>
              <a:cs typeface="Arial Black"/>
            </a:endParaRPr>
          </a:p>
          <a:p>
            <a:pPr marL="31115">
              <a:lnSpc>
                <a:spcPct val="100000"/>
              </a:lnSpc>
            </a:pPr>
            <a:r>
              <a:rPr dirty="0" sz="2400" spc="-95">
                <a:solidFill>
                  <a:srgbClr val="282020"/>
                </a:solidFill>
                <a:latin typeface="Lucida Sans Unicode"/>
                <a:cs typeface="Lucida Sans Unicode"/>
              </a:rPr>
              <a:t>D.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282020"/>
                </a:solidFill>
                <a:latin typeface="Lucida Sans Unicode"/>
                <a:cs typeface="Lucida Sans Unicode"/>
              </a:rPr>
              <a:t>Żeby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10">
                <a:solidFill>
                  <a:srgbClr val="282020"/>
                </a:solidFill>
                <a:latin typeface="Lucida Sans Unicode"/>
                <a:cs typeface="Lucida Sans Unicode"/>
              </a:rPr>
              <a:t>szybko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10">
                <a:solidFill>
                  <a:srgbClr val="282020"/>
                </a:solidFill>
                <a:latin typeface="Lucida Sans Unicode"/>
                <a:cs typeface="Lucida Sans Unicode"/>
              </a:rPr>
              <a:t>zakończyć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Lucida Sans Unicode"/>
                <a:cs typeface="Lucida Sans Unicode"/>
              </a:rPr>
              <a:t>rozmowę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558491" y="3597691"/>
            <a:ext cx="31362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40">
                <a:solidFill>
                  <a:srgbClr val="282020"/>
                </a:solidFill>
                <a:latin typeface="Lucida Sans Unicode"/>
                <a:cs typeface="Lucida Sans Unicode"/>
              </a:rPr>
              <a:t>A.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282020"/>
                </a:solidFill>
                <a:latin typeface="Lucida Sans Unicode"/>
                <a:cs typeface="Lucida Sans Unicode"/>
              </a:rPr>
              <a:t>Żeby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35">
                <a:solidFill>
                  <a:srgbClr val="282020"/>
                </a:solidFill>
                <a:latin typeface="Lucida Sans Unicode"/>
                <a:cs typeface="Lucida Sans Unicode"/>
              </a:rPr>
              <a:t>nie</a:t>
            </a:r>
            <a:r>
              <a:rPr dirty="0" sz="2400" spc="-12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5">
                <a:solidFill>
                  <a:srgbClr val="282020"/>
                </a:solidFill>
                <a:latin typeface="Lucida Sans Unicode"/>
                <a:cs typeface="Lucida Sans Unicode"/>
              </a:rPr>
              <a:t>było</a:t>
            </a:r>
            <a:r>
              <a:rPr dirty="0" sz="2400" spc="-13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5">
                <a:solidFill>
                  <a:srgbClr val="282020"/>
                </a:solidFill>
                <a:latin typeface="Lucida Sans Unicode"/>
                <a:cs typeface="Lucida Sans Unicode"/>
              </a:rPr>
              <a:t>kłótni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428796" y="6702600"/>
            <a:ext cx="33921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5">
                <a:solidFill>
                  <a:srgbClr val="282020"/>
                </a:solidFill>
                <a:latin typeface="Lucida Sans Unicode"/>
                <a:cs typeface="Lucida Sans Unicode"/>
              </a:rPr>
              <a:t>C.</a:t>
            </a:r>
            <a:r>
              <a:rPr dirty="0" sz="2400" spc="-140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70">
                <a:solidFill>
                  <a:srgbClr val="282020"/>
                </a:solidFill>
                <a:latin typeface="Lucida Sans Unicode"/>
                <a:cs typeface="Lucida Sans Unicode"/>
              </a:rPr>
              <a:t>Bo</a:t>
            </a:r>
            <a:r>
              <a:rPr dirty="0" sz="2400" spc="-13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0">
                <a:solidFill>
                  <a:srgbClr val="282020"/>
                </a:solidFill>
                <a:latin typeface="Lucida Sans Unicode"/>
                <a:cs typeface="Lucida Sans Unicode"/>
              </a:rPr>
              <a:t>zawsze</a:t>
            </a:r>
            <a:r>
              <a:rPr dirty="0" sz="2400" spc="-13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5">
                <a:solidFill>
                  <a:srgbClr val="282020"/>
                </a:solidFill>
                <a:latin typeface="Lucida Sans Unicode"/>
                <a:cs typeface="Lucida Sans Unicode"/>
              </a:rPr>
              <a:t>mają</a:t>
            </a:r>
            <a:r>
              <a:rPr dirty="0" sz="2400" spc="-135">
                <a:solidFill>
                  <a:srgbClr val="28202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0">
                <a:solidFill>
                  <a:srgbClr val="282020"/>
                </a:solidFill>
                <a:latin typeface="Lucida Sans Unicode"/>
                <a:cs typeface="Lucida Sans Unicode"/>
              </a:rPr>
              <a:t>rację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3340" y="9258300"/>
            <a:ext cx="2857499" cy="6000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9917" y="1006475"/>
            <a:ext cx="1954530" cy="60833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800" spc="-155">
                <a:solidFill>
                  <a:srgbClr val="4B526F"/>
                </a:solidFill>
                <a:latin typeface="Arial Black"/>
                <a:cs typeface="Arial Black"/>
              </a:rPr>
              <a:t>Wnioski</a:t>
            </a:r>
            <a:endParaRPr sz="3800">
              <a:latin typeface="Arial Black"/>
              <a:cs typeface="Arial Black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7310" y="3790708"/>
            <a:ext cx="114300" cy="11429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7310" y="4162183"/>
            <a:ext cx="114300" cy="11429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7310" y="4533658"/>
            <a:ext cx="114300" cy="114299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2384" rIns="0" bIns="0" rtlCol="0" vert="horz">
            <a:spAutoFit/>
          </a:bodyPr>
          <a:lstStyle/>
          <a:p>
            <a:pPr marL="12700" marR="262890">
              <a:lnSpc>
                <a:spcPts val="2930"/>
              </a:lnSpc>
              <a:spcBef>
                <a:spcPts val="254"/>
              </a:spcBef>
            </a:pPr>
            <a:r>
              <a:rPr dirty="0" spc="-65"/>
              <a:t>Kształtowanie</a:t>
            </a:r>
            <a:r>
              <a:rPr dirty="0" spc="-114"/>
              <a:t> </a:t>
            </a:r>
            <a:r>
              <a:rPr dirty="0" spc="-60"/>
              <a:t>umiejętności</a:t>
            </a:r>
            <a:r>
              <a:rPr dirty="0" spc="-110"/>
              <a:t> </a:t>
            </a:r>
            <a:r>
              <a:rPr dirty="0" spc="-75"/>
              <a:t>samorzecznictwa</a:t>
            </a:r>
            <a:r>
              <a:rPr dirty="0" spc="-114"/>
              <a:t> </a:t>
            </a:r>
            <a:r>
              <a:rPr dirty="0" spc="-85"/>
              <a:t>oraz</a:t>
            </a:r>
            <a:r>
              <a:rPr dirty="0" spc="-110"/>
              <a:t> życia</a:t>
            </a:r>
            <a:r>
              <a:rPr dirty="0" spc="-114"/>
              <a:t> </a:t>
            </a:r>
            <a:r>
              <a:rPr dirty="0"/>
              <a:t>w</a:t>
            </a:r>
            <a:r>
              <a:rPr dirty="0" spc="-110"/>
              <a:t> </a:t>
            </a:r>
            <a:r>
              <a:rPr dirty="0" spc="-75"/>
              <a:t>możliwie</a:t>
            </a:r>
            <a:r>
              <a:rPr dirty="0" spc="-110"/>
              <a:t> </a:t>
            </a:r>
            <a:r>
              <a:rPr dirty="0" spc="-85"/>
              <a:t>największej</a:t>
            </a:r>
            <a:r>
              <a:rPr dirty="0" spc="-114"/>
              <a:t> </a:t>
            </a:r>
            <a:r>
              <a:rPr dirty="0" spc="-90"/>
              <a:t>niezależności</a:t>
            </a:r>
            <a:r>
              <a:rPr dirty="0" spc="-110"/>
              <a:t> </a:t>
            </a:r>
            <a:r>
              <a:rPr dirty="0" spc="-40"/>
              <a:t>nie</a:t>
            </a:r>
            <a:r>
              <a:rPr dirty="0" spc="-114"/>
              <a:t> </a:t>
            </a:r>
            <a:r>
              <a:rPr dirty="0" spc="-10"/>
              <a:t>polega </a:t>
            </a:r>
            <a:r>
              <a:rPr dirty="0" spc="-70"/>
              <a:t>wyłącznie</a:t>
            </a:r>
            <a:r>
              <a:rPr dirty="0" spc="-125"/>
              <a:t> </a:t>
            </a:r>
            <a:r>
              <a:rPr dirty="0"/>
              <a:t>na</a:t>
            </a:r>
            <a:r>
              <a:rPr dirty="0" spc="-125"/>
              <a:t> </a:t>
            </a:r>
            <a:r>
              <a:rPr dirty="0" spc="-25"/>
              <a:t>nauce</a:t>
            </a:r>
            <a:r>
              <a:rPr dirty="0" spc="-125"/>
              <a:t> </a:t>
            </a:r>
            <a:r>
              <a:rPr dirty="0" spc="-75"/>
              <a:t>codziennych</a:t>
            </a:r>
            <a:r>
              <a:rPr dirty="0" spc="-125"/>
              <a:t> </a:t>
            </a:r>
            <a:r>
              <a:rPr dirty="0" spc="-75"/>
              <a:t>obowiązków.</a:t>
            </a:r>
            <a:r>
              <a:rPr dirty="0" spc="-125"/>
              <a:t> </a:t>
            </a:r>
            <a:r>
              <a:rPr dirty="0" spc="-130"/>
              <a:t>To</a:t>
            </a:r>
            <a:r>
              <a:rPr dirty="0" spc="-125"/>
              <a:t> </a:t>
            </a:r>
            <a:r>
              <a:rPr dirty="0" spc="-70"/>
              <a:t>przede</a:t>
            </a:r>
            <a:r>
              <a:rPr dirty="0" spc="-125"/>
              <a:t> </a:t>
            </a:r>
            <a:r>
              <a:rPr dirty="0" spc="-95"/>
              <a:t>wszystkim</a:t>
            </a:r>
            <a:r>
              <a:rPr dirty="0" spc="-120"/>
              <a:t> </a:t>
            </a:r>
            <a:r>
              <a:rPr dirty="0" spc="-55"/>
              <a:t>proces</a:t>
            </a:r>
            <a:r>
              <a:rPr dirty="0" spc="-125"/>
              <a:t> </a:t>
            </a:r>
            <a:r>
              <a:rPr dirty="0" spc="-30"/>
              <a:t>budowania</a:t>
            </a:r>
            <a:r>
              <a:rPr dirty="0" spc="-125"/>
              <a:t> </a:t>
            </a:r>
            <a:r>
              <a:rPr dirty="0" spc="-85"/>
              <a:t>tożsamości</a:t>
            </a:r>
            <a:r>
              <a:rPr dirty="0" spc="-125"/>
              <a:t> </a:t>
            </a:r>
            <a:r>
              <a:rPr dirty="0" spc="-10"/>
              <a:t>młodych </a:t>
            </a:r>
            <a:r>
              <a:rPr dirty="0" spc="-130"/>
              <a:t>ludzi,</a:t>
            </a:r>
            <a:r>
              <a:rPr dirty="0" spc="-125"/>
              <a:t> </a:t>
            </a:r>
            <a:r>
              <a:rPr dirty="0" spc="-80"/>
              <a:t>ich</a:t>
            </a:r>
            <a:r>
              <a:rPr dirty="0" spc="-120"/>
              <a:t> </a:t>
            </a:r>
            <a:r>
              <a:rPr dirty="0" spc="-85"/>
              <a:t>poczucia</a:t>
            </a:r>
            <a:r>
              <a:rPr dirty="0" spc="-120"/>
              <a:t> </a:t>
            </a:r>
            <a:r>
              <a:rPr dirty="0" spc="-80"/>
              <a:t>sprawczości</a:t>
            </a:r>
            <a:r>
              <a:rPr dirty="0" spc="-120"/>
              <a:t> </a:t>
            </a:r>
            <a:r>
              <a:rPr dirty="0" spc="-85"/>
              <a:t>oraz</a:t>
            </a:r>
            <a:r>
              <a:rPr dirty="0" spc="-120"/>
              <a:t> </a:t>
            </a:r>
            <a:r>
              <a:rPr dirty="0" spc="-75"/>
              <a:t>sposobu,</a:t>
            </a:r>
            <a:r>
              <a:rPr dirty="0" spc="-125"/>
              <a:t> </a:t>
            </a:r>
            <a:r>
              <a:rPr dirty="0"/>
              <a:t>w</a:t>
            </a:r>
            <a:r>
              <a:rPr dirty="0" spc="-120"/>
              <a:t> </a:t>
            </a:r>
            <a:r>
              <a:rPr dirty="0" spc="-105"/>
              <a:t>jaki</a:t>
            </a:r>
            <a:r>
              <a:rPr dirty="0" spc="-120"/>
              <a:t> </a:t>
            </a:r>
            <a:r>
              <a:rPr dirty="0" spc="-30"/>
              <a:t>są</a:t>
            </a:r>
            <a:r>
              <a:rPr dirty="0" spc="-120"/>
              <a:t> </a:t>
            </a:r>
            <a:r>
              <a:rPr dirty="0" spc="-80"/>
              <a:t>postrzegani</a:t>
            </a:r>
            <a:r>
              <a:rPr dirty="0" spc="-120"/>
              <a:t> </a:t>
            </a:r>
            <a:r>
              <a:rPr dirty="0" spc="-130"/>
              <a:t>przez</a:t>
            </a:r>
            <a:r>
              <a:rPr dirty="0" spc="-125"/>
              <a:t> </a:t>
            </a:r>
            <a:r>
              <a:rPr dirty="0" spc="-10"/>
              <a:t>otoczenie.</a:t>
            </a:r>
          </a:p>
          <a:p>
            <a:pPr marL="12700">
              <a:lnSpc>
                <a:spcPts val="2790"/>
              </a:lnSpc>
            </a:pPr>
            <a:r>
              <a:rPr dirty="0" spc="-80"/>
              <a:t>Jako</a:t>
            </a:r>
            <a:r>
              <a:rPr dirty="0" spc="-135"/>
              <a:t> </a:t>
            </a:r>
            <a:r>
              <a:rPr dirty="0" spc="-55"/>
              <a:t>pracownik</a:t>
            </a:r>
            <a:r>
              <a:rPr dirty="0" spc="-135"/>
              <a:t> </a:t>
            </a:r>
            <a:r>
              <a:rPr dirty="0" spc="-85"/>
              <a:t>młodzieżowy</a:t>
            </a:r>
            <a:r>
              <a:rPr dirty="0" spc="-135"/>
              <a:t> </a:t>
            </a:r>
            <a:r>
              <a:rPr dirty="0" spc="-105"/>
              <a:t>masz</a:t>
            </a:r>
            <a:r>
              <a:rPr dirty="0" spc="-135"/>
              <a:t> </a:t>
            </a:r>
            <a:r>
              <a:rPr dirty="0" spc="-45"/>
              <a:t>wyjątkową</a:t>
            </a:r>
            <a:r>
              <a:rPr dirty="0" spc="-135"/>
              <a:t> </a:t>
            </a:r>
            <a:r>
              <a:rPr dirty="0" spc="-85"/>
              <a:t>możliwość</a:t>
            </a:r>
            <a:r>
              <a:rPr dirty="0" spc="-135"/>
              <a:t> </a:t>
            </a:r>
            <a:r>
              <a:rPr dirty="0" spc="-45"/>
              <a:t>realnego</a:t>
            </a:r>
            <a:r>
              <a:rPr dirty="0" spc="-130"/>
              <a:t> </a:t>
            </a:r>
            <a:r>
              <a:rPr dirty="0" spc="-30"/>
              <a:t>wpływu</a:t>
            </a:r>
            <a:r>
              <a:rPr dirty="0" spc="-135"/>
              <a:t> </a:t>
            </a:r>
            <a:r>
              <a:rPr dirty="0"/>
              <a:t>na</a:t>
            </a:r>
            <a:r>
              <a:rPr dirty="0" spc="-135"/>
              <a:t> </a:t>
            </a:r>
            <a:r>
              <a:rPr dirty="0" spc="-20"/>
              <a:t>ten</a:t>
            </a:r>
            <a:r>
              <a:rPr dirty="0" spc="-135"/>
              <a:t> </a:t>
            </a:r>
            <a:r>
              <a:rPr dirty="0" spc="-10"/>
              <a:t>proces:</a:t>
            </a:r>
          </a:p>
          <a:p>
            <a:pPr marL="551815" marR="2707640">
              <a:lnSpc>
                <a:spcPts val="2930"/>
              </a:lnSpc>
              <a:spcBef>
                <a:spcPts val="120"/>
              </a:spcBef>
            </a:pPr>
            <a:r>
              <a:rPr dirty="0" spc="-80"/>
              <a:t>twórz</a:t>
            </a:r>
            <a:r>
              <a:rPr dirty="0" spc="-110"/>
              <a:t> </a:t>
            </a:r>
            <a:r>
              <a:rPr dirty="0" spc="-85"/>
              <a:t>przestrzenie,</a:t>
            </a:r>
            <a:r>
              <a:rPr dirty="0" spc="-110"/>
              <a:t> </a:t>
            </a:r>
            <a:r>
              <a:rPr dirty="0"/>
              <a:t>w</a:t>
            </a:r>
            <a:r>
              <a:rPr dirty="0" spc="-110"/>
              <a:t> </a:t>
            </a:r>
            <a:r>
              <a:rPr dirty="0" spc="-75"/>
              <a:t>których</a:t>
            </a:r>
            <a:r>
              <a:rPr dirty="0" spc="-110"/>
              <a:t> </a:t>
            </a:r>
            <a:r>
              <a:rPr dirty="0" spc="-100"/>
              <a:t>młodzi</a:t>
            </a:r>
            <a:r>
              <a:rPr dirty="0" spc="-110"/>
              <a:t> </a:t>
            </a:r>
            <a:r>
              <a:rPr dirty="0" spc="-100"/>
              <a:t>ludzie</a:t>
            </a:r>
            <a:r>
              <a:rPr dirty="0" spc="-110"/>
              <a:t> </a:t>
            </a:r>
            <a:r>
              <a:rPr dirty="0" spc="-70"/>
              <a:t>mogą</a:t>
            </a:r>
            <a:r>
              <a:rPr dirty="0" spc="-110"/>
              <a:t> </a:t>
            </a:r>
            <a:r>
              <a:rPr dirty="0" spc="-50"/>
              <a:t>aktywnie</a:t>
            </a:r>
            <a:r>
              <a:rPr dirty="0" spc="-105"/>
              <a:t> </a:t>
            </a:r>
            <a:r>
              <a:rPr dirty="0" spc="-55"/>
              <a:t>kierować</a:t>
            </a:r>
            <a:r>
              <a:rPr dirty="0" spc="-110"/>
              <a:t> </a:t>
            </a:r>
            <a:r>
              <a:rPr dirty="0" spc="-35"/>
              <a:t>własnym</a:t>
            </a:r>
            <a:r>
              <a:rPr dirty="0" spc="-110"/>
              <a:t> </a:t>
            </a:r>
            <a:r>
              <a:rPr dirty="0" spc="-10"/>
              <a:t>życiem, </a:t>
            </a:r>
            <a:r>
              <a:rPr dirty="0" spc="-114"/>
              <a:t>przekazuj</a:t>
            </a:r>
            <a:r>
              <a:rPr dirty="0" spc="-105"/>
              <a:t> </a:t>
            </a:r>
            <a:r>
              <a:rPr dirty="0" spc="-75"/>
              <a:t>odpowiedzialność,</a:t>
            </a:r>
            <a:r>
              <a:rPr dirty="0" spc="-105"/>
              <a:t> </a:t>
            </a:r>
            <a:r>
              <a:rPr dirty="0" spc="-50"/>
              <a:t>oferując</a:t>
            </a:r>
            <a:r>
              <a:rPr dirty="0" spc="-105"/>
              <a:t> </a:t>
            </a:r>
            <a:r>
              <a:rPr dirty="0" spc="-40"/>
              <a:t>wsparcie</a:t>
            </a:r>
            <a:r>
              <a:rPr dirty="0" spc="-100"/>
              <a:t> </a:t>
            </a:r>
            <a:r>
              <a:rPr dirty="0" spc="-114"/>
              <a:t>bez</a:t>
            </a:r>
            <a:r>
              <a:rPr dirty="0" spc="-105"/>
              <a:t> </a:t>
            </a:r>
            <a:r>
              <a:rPr dirty="0" spc="-40"/>
              <a:t>nadmiernej</a:t>
            </a:r>
            <a:r>
              <a:rPr dirty="0" spc="-105"/>
              <a:t> </a:t>
            </a:r>
            <a:r>
              <a:rPr dirty="0" spc="-10"/>
              <a:t>kontroli, </a:t>
            </a:r>
            <a:r>
              <a:rPr dirty="0" spc="-55"/>
              <a:t>konsekwentnie</a:t>
            </a:r>
            <a:r>
              <a:rPr dirty="0" spc="-125"/>
              <a:t> </a:t>
            </a:r>
            <a:r>
              <a:rPr dirty="0" spc="-90"/>
              <a:t>stój</a:t>
            </a:r>
            <a:r>
              <a:rPr dirty="0" spc="-125"/>
              <a:t> </a:t>
            </a:r>
            <a:r>
              <a:rPr dirty="0"/>
              <a:t>na</a:t>
            </a:r>
            <a:r>
              <a:rPr dirty="0" spc="-125"/>
              <a:t> </a:t>
            </a:r>
            <a:r>
              <a:rPr dirty="0" spc="-90"/>
              <a:t>straży</a:t>
            </a:r>
            <a:r>
              <a:rPr dirty="0" spc="-125"/>
              <a:t> </a:t>
            </a:r>
            <a:r>
              <a:rPr dirty="0" spc="-80"/>
              <a:t>ich</a:t>
            </a:r>
            <a:r>
              <a:rPr dirty="0" spc="-125"/>
              <a:t> </a:t>
            </a:r>
            <a:r>
              <a:rPr dirty="0" spc="-50"/>
              <a:t>praw,</a:t>
            </a:r>
            <a:r>
              <a:rPr dirty="0" spc="-125"/>
              <a:t> </a:t>
            </a:r>
            <a:r>
              <a:rPr dirty="0" spc="-95"/>
              <a:t>głosu</a:t>
            </a:r>
            <a:r>
              <a:rPr dirty="0" spc="-125"/>
              <a:t> </a:t>
            </a:r>
            <a:r>
              <a:rPr dirty="0" spc="-100"/>
              <a:t>i</a:t>
            </a:r>
            <a:r>
              <a:rPr dirty="0" spc="-125"/>
              <a:t> </a:t>
            </a:r>
            <a:r>
              <a:rPr dirty="0" spc="-50"/>
              <a:t>dokonywanych</a:t>
            </a:r>
            <a:r>
              <a:rPr dirty="0" spc="-125"/>
              <a:t> </a:t>
            </a:r>
            <a:r>
              <a:rPr dirty="0" spc="-25"/>
              <a:t>wyborów</a:t>
            </a:r>
            <a:r>
              <a:rPr dirty="0" spc="-125"/>
              <a:t> </a:t>
            </a:r>
            <a:r>
              <a:rPr dirty="0"/>
              <a:t>–</a:t>
            </a:r>
            <a:r>
              <a:rPr dirty="0" spc="-125"/>
              <a:t> </a:t>
            </a:r>
            <a:r>
              <a:rPr dirty="0" spc="-105"/>
              <a:t>każdego</a:t>
            </a:r>
            <a:r>
              <a:rPr dirty="0" spc="-125"/>
              <a:t> </a:t>
            </a:r>
            <a:r>
              <a:rPr dirty="0" spc="-10"/>
              <a:t>dnia.</a:t>
            </a:r>
          </a:p>
          <a:p>
            <a:pPr marL="12700">
              <a:lnSpc>
                <a:spcPts val="2790"/>
              </a:lnSpc>
            </a:pPr>
            <a:r>
              <a:rPr dirty="0"/>
              <a:t>Warto</a:t>
            </a:r>
            <a:r>
              <a:rPr dirty="0" spc="-75"/>
              <a:t> </a:t>
            </a:r>
            <a:r>
              <a:rPr dirty="0" spc="-10"/>
              <a:t>pamiętać:</a:t>
            </a:r>
          </a:p>
          <a:p>
            <a:pPr marL="12700" marR="1137920">
              <a:lnSpc>
                <a:spcPts val="2930"/>
              </a:lnSpc>
              <a:spcBef>
                <a:spcPts val="114"/>
              </a:spcBef>
            </a:pPr>
            <a:r>
              <a:rPr dirty="0" spc="-55"/>
              <a:t>Autonomia</a:t>
            </a:r>
            <a:r>
              <a:rPr dirty="0" spc="-114"/>
              <a:t> </a:t>
            </a:r>
            <a:r>
              <a:rPr dirty="0" spc="-40"/>
              <a:t>nie</a:t>
            </a:r>
            <a:r>
              <a:rPr dirty="0" spc="-114"/>
              <a:t> </a:t>
            </a:r>
            <a:r>
              <a:rPr dirty="0" spc="-100"/>
              <a:t>oznacza</a:t>
            </a:r>
            <a:r>
              <a:rPr dirty="0" spc="-114"/>
              <a:t> </a:t>
            </a:r>
            <a:r>
              <a:rPr dirty="0" spc="-90"/>
              <a:t>konieczności</a:t>
            </a:r>
            <a:r>
              <a:rPr dirty="0" spc="-114"/>
              <a:t> </a:t>
            </a:r>
            <a:r>
              <a:rPr dirty="0" spc="-65"/>
              <a:t>radzenia</a:t>
            </a:r>
            <a:r>
              <a:rPr dirty="0" spc="-114"/>
              <a:t> </a:t>
            </a:r>
            <a:r>
              <a:rPr dirty="0" spc="-60"/>
              <a:t>sobie</a:t>
            </a:r>
            <a:r>
              <a:rPr dirty="0" spc="-114"/>
              <a:t> </a:t>
            </a:r>
            <a:r>
              <a:rPr dirty="0" spc="-140"/>
              <a:t>ze</a:t>
            </a:r>
            <a:r>
              <a:rPr dirty="0" spc="-114"/>
              <a:t> </a:t>
            </a:r>
            <a:r>
              <a:rPr dirty="0" spc="-95"/>
              <a:t>wszystkim</a:t>
            </a:r>
            <a:r>
              <a:rPr dirty="0" spc="-114"/>
              <a:t> </a:t>
            </a:r>
            <a:r>
              <a:rPr dirty="0" spc="-75"/>
              <a:t>samodzielnie.</a:t>
            </a:r>
            <a:r>
              <a:rPr dirty="0" spc="-114"/>
              <a:t> </a:t>
            </a:r>
            <a:r>
              <a:rPr dirty="0" spc="-105"/>
              <a:t>Oznacza</a:t>
            </a:r>
            <a:r>
              <a:rPr dirty="0" spc="-114"/>
              <a:t> </a:t>
            </a:r>
            <a:r>
              <a:rPr dirty="0" spc="-90"/>
              <a:t>zdolność</a:t>
            </a:r>
            <a:r>
              <a:rPr dirty="0" spc="-114"/>
              <a:t> </a:t>
            </a:r>
            <a:r>
              <a:rPr dirty="0" spc="-25"/>
              <a:t>do </a:t>
            </a:r>
            <a:r>
              <a:rPr dirty="0" spc="-40"/>
              <a:t>podejmowania</a:t>
            </a:r>
            <a:r>
              <a:rPr dirty="0" spc="-125"/>
              <a:t> </a:t>
            </a:r>
            <a:r>
              <a:rPr dirty="0" spc="-120"/>
              <a:t>decyzji,</a:t>
            </a:r>
            <a:r>
              <a:rPr dirty="0" spc="-110"/>
              <a:t> </a:t>
            </a:r>
            <a:r>
              <a:rPr dirty="0" spc="-80"/>
              <a:t>wyznaczania</a:t>
            </a:r>
            <a:r>
              <a:rPr dirty="0" spc="-114"/>
              <a:t> </a:t>
            </a:r>
            <a:r>
              <a:rPr dirty="0" spc="-60"/>
              <a:t>własnego</a:t>
            </a:r>
            <a:r>
              <a:rPr dirty="0" spc="-110"/>
              <a:t> </a:t>
            </a:r>
            <a:r>
              <a:rPr dirty="0" spc="-70"/>
              <a:t>kierunku</a:t>
            </a:r>
            <a:r>
              <a:rPr dirty="0" spc="-114"/>
              <a:t> </a:t>
            </a:r>
            <a:r>
              <a:rPr dirty="0" spc="-85"/>
              <a:t>oraz</a:t>
            </a:r>
            <a:r>
              <a:rPr dirty="0" spc="-110"/>
              <a:t> </a:t>
            </a:r>
            <a:r>
              <a:rPr dirty="0" spc="-65"/>
              <a:t>sięgania</a:t>
            </a:r>
            <a:r>
              <a:rPr dirty="0" spc="-114"/>
              <a:t> </a:t>
            </a:r>
            <a:r>
              <a:rPr dirty="0" spc="-35"/>
              <a:t>po</a:t>
            </a:r>
            <a:r>
              <a:rPr dirty="0" spc="-110"/>
              <a:t> </a:t>
            </a:r>
            <a:r>
              <a:rPr dirty="0" spc="-55"/>
              <a:t>pomoc</a:t>
            </a:r>
            <a:r>
              <a:rPr dirty="0" spc="-114"/>
              <a:t> </a:t>
            </a:r>
            <a:r>
              <a:rPr dirty="0" spc="-55"/>
              <a:t>wtedy,</a:t>
            </a:r>
            <a:r>
              <a:rPr dirty="0" spc="-110"/>
              <a:t> gdy</a:t>
            </a:r>
            <a:r>
              <a:rPr dirty="0" spc="-114"/>
              <a:t> </a:t>
            </a:r>
            <a:r>
              <a:rPr dirty="0" spc="-75"/>
              <a:t>jest</a:t>
            </a:r>
            <a:r>
              <a:rPr dirty="0" spc="-110"/>
              <a:t> </a:t>
            </a:r>
            <a:r>
              <a:rPr dirty="0" spc="-25"/>
              <a:t>ona </a:t>
            </a:r>
            <a:r>
              <a:rPr dirty="0" spc="-10"/>
              <a:t>potrzebna.</a:t>
            </a:r>
          </a:p>
          <a:p>
            <a:pPr marL="12700">
              <a:lnSpc>
                <a:spcPts val="2790"/>
              </a:lnSpc>
            </a:pPr>
            <a:r>
              <a:rPr dirty="0" spc="-65"/>
              <a:t>Uczestnictwo</a:t>
            </a:r>
            <a:r>
              <a:rPr dirty="0" spc="-125"/>
              <a:t> </a:t>
            </a:r>
            <a:r>
              <a:rPr dirty="0" spc="-105"/>
              <a:t>zaczyna</a:t>
            </a:r>
            <a:r>
              <a:rPr dirty="0" spc="-125"/>
              <a:t> </a:t>
            </a:r>
            <a:r>
              <a:rPr dirty="0" spc="-60"/>
              <a:t>się</a:t>
            </a:r>
            <a:r>
              <a:rPr dirty="0" spc="-125"/>
              <a:t> </a:t>
            </a:r>
            <a:r>
              <a:rPr dirty="0"/>
              <a:t>w</a:t>
            </a:r>
            <a:r>
              <a:rPr dirty="0" spc="-125"/>
              <a:t> </a:t>
            </a:r>
            <a:r>
              <a:rPr dirty="0" spc="-70"/>
              <a:t>codziennym</a:t>
            </a:r>
            <a:r>
              <a:rPr dirty="0" spc="-125"/>
              <a:t> </a:t>
            </a:r>
            <a:r>
              <a:rPr dirty="0" spc="-120"/>
              <a:t>życiu</a:t>
            </a:r>
            <a:r>
              <a:rPr dirty="0" spc="-125"/>
              <a:t> </a:t>
            </a:r>
            <a:r>
              <a:rPr dirty="0"/>
              <a:t>–</a:t>
            </a:r>
            <a:r>
              <a:rPr dirty="0" spc="-125"/>
              <a:t> </a:t>
            </a:r>
            <a:r>
              <a:rPr dirty="0"/>
              <a:t>w</a:t>
            </a:r>
            <a:r>
              <a:rPr dirty="0" spc="-125"/>
              <a:t> </a:t>
            </a:r>
            <a:r>
              <a:rPr dirty="0" spc="-50"/>
              <a:t>drobnych</a:t>
            </a:r>
            <a:r>
              <a:rPr dirty="0" spc="-120"/>
              <a:t> </a:t>
            </a:r>
            <a:r>
              <a:rPr dirty="0" spc="-95"/>
              <a:t>decyzjach,</a:t>
            </a:r>
            <a:r>
              <a:rPr dirty="0" spc="-125"/>
              <a:t> </a:t>
            </a:r>
            <a:r>
              <a:rPr dirty="0" spc="-95"/>
              <a:t>zwykłych</a:t>
            </a:r>
            <a:r>
              <a:rPr dirty="0" spc="-125"/>
              <a:t> </a:t>
            </a:r>
            <a:r>
              <a:rPr dirty="0" spc="-70"/>
              <a:t>działaniach</a:t>
            </a:r>
            <a:r>
              <a:rPr dirty="0" spc="-125"/>
              <a:t> </a:t>
            </a:r>
            <a:r>
              <a:rPr dirty="0" spc="-100"/>
              <a:t>i</a:t>
            </a:r>
            <a:r>
              <a:rPr dirty="0" spc="-125"/>
              <a:t> </a:t>
            </a:r>
            <a:r>
              <a:rPr dirty="0" spc="-70"/>
              <a:t>rozmowach,</a:t>
            </a:r>
            <a:r>
              <a:rPr dirty="0" spc="-125"/>
              <a:t> </a:t>
            </a:r>
            <a:r>
              <a:rPr dirty="0" spc="-50"/>
              <a:t>w</a:t>
            </a:r>
          </a:p>
          <a:p>
            <a:pPr marL="12700">
              <a:lnSpc>
                <a:spcPts val="2925"/>
              </a:lnSpc>
            </a:pPr>
            <a:r>
              <a:rPr dirty="0" spc="-75"/>
              <a:t>których</a:t>
            </a:r>
            <a:r>
              <a:rPr dirty="0" spc="-110"/>
              <a:t> </a:t>
            </a:r>
            <a:r>
              <a:rPr dirty="0" spc="-100"/>
              <a:t>młodzi</a:t>
            </a:r>
            <a:r>
              <a:rPr dirty="0" spc="-114"/>
              <a:t> </a:t>
            </a:r>
            <a:r>
              <a:rPr dirty="0" spc="-100"/>
              <a:t>ludzie</a:t>
            </a:r>
            <a:r>
              <a:rPr dirty="0" spc="-110"/>
              <a:t> </a:t>
            </a:r>
            <a:r>
              <a:rPr dirty="0" spc="-30"/>
              <a:t>są</a:t>
            </a:r>
            <a:r>
              <a:rPr dirty="0" spc="-110"/>
              <a:t> </a:t>
            </a:r>
            <a:r>
              <a:rPr dirty="0" spc="-80"/>
              <a:t>słuchani,</a:t>
            </a:r>
            <a:r>
              <a:rPr dirty="0" spc="-110"/>
              <a:t> </a:t>
            </a:r>
            <a:r>
              <a:rPr dirty="0" spc="-45"/>
              <a:t>traktowani</a:t>
            </a:r>
            <a:r>
              <a:rPr dirty="0" spc="-110"/>
              <a:t> </a:t>
            </a:r>
            <a:r>
              <a:rPr dirty="0" spc="-60"/>
              <a:t>poważnie</a:t>
            </a:r>
            <a:r>
              <a:rPr dirty="0" spc="-110"/>
              <a:t> </a:t>
            </a:r>
            <a:r>
              <a:rPr dirty="0" spc="-100"/>
              <a:t>i</a:t>
            </a:r>
            <a:r>
              <a:rPr dirty="0" spc="-110"/>
              <a:t> </a:t>
            </a:r>
            <a:r>
              <a:rPr dirty="0" spc="-10"/>
              <a:t>doceniani.</a:t>
            </a:r>
          </a:p>
          <a:p>
            <a:pPr marL="12700" marR="5080">
              <a:lnSpc>
                <a:spcPts val="2930"/>
              </a:lnSpc>
              <a:spcBef>
                <a:spcPts val="120"/>
              </a:spcBef>
            </a:pPr>
            <a:r>
              <a:rPr dirty="0" spc="-45"/>
              <a:t>Włączanie</a:t>
            </a:r>
            <a:r>
              <a:rPr dirty="0" spc="-135"/>
              <a:t> </a:t>
            </a:r>
            <a:r>
              <a:rPr dirty="0" spc="-75"/>
              <a:t>społeczne</a:t>
            </a:r>
            <a:r>
              <a:rPr dirty="0" spc="-135"/>
              <a:t> </a:t>
            </a:r>
            <a:r>
              <a:rPr dirty="0" spc="-45"/>
              <a:t>to</a:t>
            </a:r>
            <a:r>
              <a:rPr dirty="0" spc="-135"/>
              <a:t> </a:t>
            </a:r>
            <a:r>
              <a:rPr dirty="0" spc="-80"/>
              <a:t>coś</a:t>
            </a:r>
            <a:r>
              <a:rPr dirty="0" spc="-135"/>
              <a:t> </a:t>
            </a:r>
            <a:r>
              <a:rPr dirty="0" spc="-50"/>
              <a:t>więcej</a:t>
            </a:r>
            <a:r>
              <a:rPr dirty="0" spc="-130"/>
              <a:t> </a:t>
            </a:r>
            <a:r>
              <a:rPr dirty="0" spc="-140"/>
              <a:t>niż</a:t>
            </a:r>
            <a:r>
              <a:rPr dirty="0" spc="-135"/>
              <a:t> </a:t>
            </a:r>
            <a:r>
              <a:rPr dirty="0" spc="-20"/>
              <a:t>sama</a:t>
            </a:r>
            <a:r>
              <a:rPr dirty="0" spc="-135"/>
              <a:t> </a:t>
            </a:r>
            <a:r>
              <a:rPr dirty="0" spc="-65"/>
              <a:t>obecność.</a:t>
            </a:r>
            <a:r>
              <a:rPr dirty="0" spc="-135"/>
              <a:t> </a:t>
            </a:r>
            <a:r>
              <a:rPr dirty="0" spc="-130"/>
              <a:t>To </a:t>
            </a:r>
            <a:r>
              <a:rPr dirty="0" spc="-30"/>
              <a:t>realny</a:t>
            </a:r>
            <a:r>
              <a:rPr dirty="0" spc="-135"/>
              <a:t> </a:t>
            </a:r>
            <a:r>
              <a:rPr dirty="0" spc="-125"/>
              <a:t>głos,</a:t>
            </a:r>
            <a:r>
              <a:rPr dirty="0" spc="-135"/>
              <a:t> </a:t>
            </a:r>
            <a:r>
              <a:rPr dirty="0" spc="-25"/>
              <a:t>wpływ</a:t>
            </a:r>
            <a:r>
              <a:rPr dirty="0" spc="-135"/>
              <a:t> </a:t>
            </a:r>
            <a:r>
              <a:rPr dirty="0"/>
              <a:t>na</a:t>
            </a:r>
            <a:r>
              <a:rPr dirty="0" spc="-130"/>
              <a:t> </a:t>
            </a:r>
            <a:r>
              <a:rPr dirty="0" spc="-70"/>
              <a:t>otoczenie</a:t>
            </a:r>
            <a:r>
              <a:rPr dirty="0" spc="-135"/>
              <a:t> </a:t>
            </a:r>
            <a:r>
              <a:rPr dirty="0" spc="-85"/>
              <a:t>oraz</a:t>
            </a:r>
            <a:r>
              <a:rPr dirty="0" spc="-135"/>
              <a:t> </a:t>
            </a:r>
            <a:r>
              <a:rPr dirty="0" spc="-10"/>
              <a:t>poszanowanie </a:t>
            </a:r>
            <a:r>
              <a:rPr dirty="0" spc="-90"/>
              <a:t>godności </a:t>
            </a:r>
            <a:r>
              <a:rPr dirty="0" spc="-110"/>
              <a:t>każdej</a:t>
            </a:r>
            <a:r>
              <a:rPr dirty="0" spc="-90"/>
              <a:t> </a:t>
            </a:r>
            <a:r>
              <a:rPr dirty="0" spc="-10"/>
              <a:t>osoby.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958850" y="435316"/>
            <a:ext cx="1016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>
                <a:solidFill>
                  <a:srgbClr val="F552A0"/>
                </a:solidFill>
                <a:latin typeface="Arial Black"/>
                <a:cs typeface="Arial Black"/>
              </a:rPr>
              <a:t>7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1292" y="207263"/>
            <a:ext cx="1885949" cy="1885949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0" y="6153150"/>
            <a:ext cx="4038600" cy="4133850"/>
            <a:chOff x="0" y="6153150"/>
            <a:chExt cx="4038600" cy="4133850"/>
          </a:xfrm>
        </p:grpSpPr>
        <p:sp>
          <p:nvSpPr>
            <p:cNvPr id="11" name="object 11" descr=""/>
            <p:cNvSpPr/>
            <p:nvPr/>
          </p:nvSpPr>
          <p:spPr>
            <a:xfrm>
              <a:off x="0" y="6196779"/>
              <a:ext cx="4038600" cy="4090670"/>
            </a:xfrm>
            <a:custGeom>
              <a:avLst/>
              <a:gdLst/>
              <a:ahLst/>
              <a:cxnLst/>
              <a:rect l="l" t="t" r="r" b="b"/>
              <a:pathLst>
                <a:path w="4038600" h="4090670">
                  <a:moveTo>
                    <a:pt x="4038211" y="4090221"/>
                  </a:moveTo>
                  <a:lnTo>
                    <a:pt x="0" y="4090221"/>
                  </a:lnTo>
                  <a:lnTo>
                    <a:pt x="0" y="0"/>
                  </a:lnTo>
                  <a:lnTo>
                    <a:pt x="57629" y="53800"/>
                  </a:lnTo>
                  <a:lnTo>
                    <a:pt x="83688" y="84773"/>
                  </a:lnTo>
                  <a:lnTo>
                    <a:pt x="106778" y="117212"/>
                  </a:lnTo>
                  <a:lnTo>
                    <a:pt x="127050" y="151041"/>
                  </a:lnTo>
                  <a:lnTo>
                    <a:pt x="144654" y="186180"/>
                  </a:lnTo>
                  <a:lnTo>
                    <a:pt x="159740" y="222552"/>
                  </a:lnTo>
                  <a:lnTo>
                    <a:pt x="172461" y="260077"/>
                  </a:lnTo>
                  <a:lnTo>
                    <a:pt x="182965" y="298679"/>
                  </a:lnTo>
                  <a:lnTo>
                    <a:pt x="191405" y="338277"/>
                  </a:lnTo>
                  <a:lnTo>
                    <a:pt x="197931" y="378794"/>
                  </a:lnTo>
                  <a:lnTo>
                    <a:pt x="202694" y="420152"/>
                  </a:lnTo>
                  <a:lnTo>
                    <a:pt x="205844" y="462272"/>
                  </a:lnTo>
                  <a:lnTo>
                    <a:pt x="207532" y="505076"/>
                  </a:lnTo>
                  <a:lnTo>
                    <a:pt x="207908" y="548485"/>
                  </a:lnTo>
                  <a:lnTo>
                    <a:pt x="207125" y="592421"/>
                  </a:lnTo>
                  <a:lnTo>
                    <a:pt x="205332" y="636805"/>
                  </a:lnTo>
                  <a:lnTo>
                    <a:pt x="202680" y="681560"/>
                  </a:lnTo>
                  <a:lnTo>
                    <a:pt x="199319" y="726607"/>
                  </a:lnTo>
                  <a:lnTo>
                    <a:pt x="195402" y="771867"/>
                  </a:lnTo>
                  <a:lnTo>
                    <a:pt x="191077" y="817263"/>
                  </a:lnTo>
                  <a:lnTo>
                    <a:pt x="186497" y="862715"/>
                  </a:lnTo>
                  <a:lnTo>
                    <a:pt x="181812" y="908146"/>
                  </a:lnTo>
                  <a:lnTo>
                    <a:pt x="177172" y="953476"/>
                  </a:lnTo>
                  <a:lnTo>
                    <a:pt x="172728" y="998628"/>
                  </a:lnTo>
                  <a:lnTo>
                    <a:pt x="168631" y="1043524"/>
                  </a:lnTo>
                  <a:lnTo>
                    <a:pt x="165032" y="1088085"/>
                  </a:lnTo>
                  <a:lnTo>
                    <a:pt x="162082" y="1132232"/>
                  </a:lnTo>
                  <a:lnTo>
                    <a:pt x="159931" y="1175887"/>
                  </a:lnTo>
                  <a:lnTo>
                    <a:pt x="158730" y="1218972"/>
                  </a:lnTo>
                  <a:lnTo>
                    <a:pt x="158630" y="1261408"/>
                  </a:lnTo>
                  <a:lnTo>
                    <a:pt x="159781" y="1303118"/>
                  </a:lnTo>
                  <a:lnTo>
                    <a:pt x="162334" y="1344022"/>
                  </a:lnTo>
                  <a:lnTo>
                    <a:pt x="166440" y="1384042"/>
                  </a:lnTo>
                  <a:lnTo>
                    <a:pt x="172250" y="1423101"/>
                  </a:lnTo>
                  <a:lnTo>
                    <a:pt x="179915" y="1461119"/>
                  </a:lnTo>
                  <a:lnTo>
                    <a:pt x="189585" y="1498018"/>
                  </a:lnTo>
                  <a:lnTo>
                    <a:pt x="205828" y="1549365"/>
                  </a:lnTo>
                  <a:lnTo>
                    <a:pt x="223737" y="1599042"/>
                  </a:lnTo>
                  <a:lnTo>
                    <a:pt x="243292" y="1647089"/>
                  </a:lnTo>
                  <a:lnTo>
                    <a:pt x="264474" y="1693545"/>
                  </a:lnTo>
                  <a:lnTo>
                    <a:pt x="287265" y="1738451"/>
                  </a:lnTo>
                  <a:lnTo>
                    <a:pt x="311645" y="1781846"/>
                  </a:lnTo>
                  <a:lnTo>
                    <a:pt x="337596" y="1823769"/>
                  </a:lnTo>
                  <a:lnTo>
                    <a:pt x="365100" y="1864260"/>
                  </a:lnTo>
                  <a:lnTo>
                    <a:pt x="394137" y="1903358"/>
                  </a:lnTo>
                  <a:lnTo>
                    <a:pt x="424688" y="1941104"/>
                  </a:lnTo>
                  <a:lnTo>
                    <a:pt x="456734" y="1977536"/>
                  </a:lnTo>
                  <a:lnTo>
                    <a:pt x="490258" y="2012695"/>
                  </a:lnTo>
                  <a:lnTo>
                    <a:pt x="525240" y="2046619"/>
                  </a:lnTo>
                  <a:lnTo>
                    <a:pt x="561661" y="2079349"/>
                  </a:lnTo>
                  <a:lnTo>
                    <a:pt x="599502" y="2110924"/>
                  </a:lnTo>
                  <a:lnTo>
                    <a:pt x="638745" y="2141383"/>
                  </a:lnTo>
                  <a:lnTo>
                    <a:pt x="679371" y="2170767"/>
                  </a:lnTo>
                  <a:lnTo>
                    <a:pt x="721361" y="2199114"/>
                  </a:lnTo>
                  <a:lnTo>
                    <a:pt x="764696" y="2226465"/>
                  </a:lnTo>
                  <a:lnTo>
                    <a:pt x="809357" y="2252859"/>
                  </a:lnTo>
                  <a:lnTo>
                    <a:pt x="855326" y="2278335"/>
                  </a:lnTo>
                  <a:lnTo>
                    <a:pt x="942778" y="2324715"/>
                  </a:lnTo>
                  <a:lnTo>
                    <a:pt x="988039" y="2349486"/>
                  </a:lnTo>
                  <a:lnTo>
                    <a:pt x="1033145" y="2375726"/>
                  </a:lnTo>
                  <a:lnTo>
                    <a:pt x="1077212" y="2403745"/>
                  </a:lnTo>
                  <a:lnTo>
                    <a:pt x="1119355" y="2433854"/>
                  </a:lnTo>
                  <a:lnTo>
                    <a:pt x="1158690" y="2466365"/>
                  </a:lnTo>
                  <a:lnTo>
                    <a:pt x="1194334" y="2501588"/>
                  </a:lnTo>
                  <a:lnTo>
                    <a:pt x="1225401" y="2539833"/>
                  </a:lnTo>
                  <a:lnTo>
                    <a:pt x="1250824" y="2578271"/>
                  </a:lnTo>
                  <a:lnTo>
                    <a:pt x="1273399" y="2618052"/>
                  </a:lnTo>
                  <a:lnTo>
                    <a:pt x="1293453" y="2659016"/>
                  </a:lnTo>
                  <a:lnTo>
                    <a:pt x="1311316" y="2701001"/>
                  </a:lnTo>
                  <a:lnTo>
                    <a:pt x="1327315" y="2743845"/>
                  </a:lnTo>
                  <a:lnTo>
                    <a:pt x="1341777" y="2787386"/>
                  </a:lnTo>
                  <a:lnTo>
                    <a:pt x="1355030" y="2831463"/>
                  </a:lnTo>
                  <a:lnTo>
                    <a:pt x="1367403" y="2875915"/>
                  </a:lnTo>
                  <a:lnTo>
                    <a:pt x="1379222" y="2920579"/>
                  </a:lnTo>
                  <a:lnTo>
                    <a:pt x="1390817" y="2965295"/>
                  </a:lnTo>
                  <a:lnTo>
                    <a:pt x="1402514" y="3009900"/>
                  </a:lnTo>
                  <a:lnTo>
                    <a:pt x="1414641" y="3054233"/>
                  </a:lnTo>
                  <a:lnTo>
                    <a:pt x="1427527" y="3098132"/>
                  </a:lnTo>
                  <a:lnTo>
                    <a:pt x="1441499" y="3141436"/>
                  </a:lnTo>
                  <a:lnTo>
                    <a:pt x="1456885" y="3183984"/>
                  </a:lnTo>
                  <a:lnTo>
                    <a:pt x="1474013" y="3225613"/>
                  </a:lnTo>
                  <a:lnTo>
                    <a:pt x="1493210" y="3266162"/>
                  </a:lnTo>
                  <a:lnTo>
                    <a:pt x="1514804" y="3305470"/>
                  </a:lnTo>
                  <a:lnTo>
                    <a:pt x="1539124" y="3343374"/>
                  </a:lnTo>
                  <a:lnTo>
                    <a:pt x="1566496" y="3379713"/>
                  </a:lnTo>
                  <a:lnTo>
                    <a:pt x="1597250" y="3414327"/>
                  </a:lnTo>
                  <a:lnTo>
                    <a:pt x="1631712" y="3447052"/>
                  </a:lnTo>
                  <a:lnTo>
                    <a:pt x="1669534" y="3478012"/>
                  </a:lnTo>
                  <a:lnTo>
                    <a:pt x="1708782" y="3506385"/>
                  </a:lnTo>
                  <a:lnTo>
                    <a:pt x="1749371" y="3532303"/>
                  </a:lnTo>
                  <a:lnTo>
                    <a:pt x="1791218" y="3555896"/>
                  </a:lnTo>
                  <a:lnTo>
                    <a:pt x="1834237" y="3577296"/>
                  </a:lnTo>
                  <a:lnTo>
                    <a:pt x="1878346" y="3596635"/>
                  </a:lnTo>
                  <a:lnTo>
                    <a:pt x="1923459" y="3614043"/>
                  </a:lnTo>
                  <a:lnTo>
                    <a:pt x="1969493" y="3629653"/>
                  </a:lnTo>
                  <a:lnTo>
                    <a:pt x="2016363" y="3643596"/>
                  </a:lnTo>
                  <a:lnTo>
                    <a:pt x="2063985" y="3656002"/>
                  </a:lnTo>
                  <a:lnTo>
                    <a:pt x="2112276" y="3667005"/>
                  </a:lnTo>
                  <a:lnTo>
                    <a:pt x="2161150" y="3676733"/>
                  </a:lnTo>
                  <a:lnTo>
                    <a:pt x="2210524" y="3685321"/>
                  </a:lnTo>
                  <a:lnTo>
                    <a:pt x="2260314" y="3692897"/>
                  </a:lnTo>
                  <a:lnTo>
                    <a:pt x="2310435" y="3699595"/>
                  </a:lnTo>
                  <a:lnTo>
                    <a:pt x="2360804" y="3705545"/>
                  </a:lnTo>
                  <a:lnTo>
                    <a:pt x="2461946" y="3715728"/>
                  </a:lnTo>
                  <a:lnTo>
                    <a:pt x="2762553" y="3742000"/>
                  </a:lnTo>
                  <a:lnTo>
                    <a:pt x="2811359" y="3747134"/>
                  </a:lnTo>
                  <a:lnTo>
                    <a:pt x="2859571" y="3752835"/>
                  </a:lnTo>
                  <a:lnTo>
                    <a:pt x="2907105" y="3759233"/>
                  </a:lnTo>
                  <a:lnTo>
                    <a:pt x="2953876" y="3766461"/>
                  </a:lnTo>
                  <a:lnTo>
                    <a:pt x="2999800" y="3774649"/>
                  </a:lnTo>
                  <a:lnTo>
                    <a:pt x="3048168" y="3784231"/>
                  </a:lnTo>
                  <a:lnTo>
                    <a:pt x="3096634" y="3794465"/>
                  </a:lnTo>
                  <a:lnTo>
                    <a:pt x="3145172" y="3805325"/>
                  </a:lnTo>
                  <a:lnTo>
                    <a:pt x="3193757" y="3816788"/>
                  </a:lnTo>
                  <a:lnTo>
                    <a:pt x="3242361" y="3828829"/>
                  </a:lnTo>
                  <a:lnTo>
                    <a:pt x="3290958" y="3841422"/>
                  </a:lnTo>
                  <a:lnTo>
                    <a:pt x="3339523" y="3854543"/>
                  </a:lnTo>
                  <a:lnTo>
                    <a:pt x="3388030" y="3868167"/>
                  </a:lnTo>
                  <a:lnTo>
                    <a:pt x="3436452" y="3882270"/>
                  </a:lnTo>
                  <a:lnTo>
                    <a:pt x="3532936" y="3911813"/>
                  </a:lnTo>
                  <a:lnTo>
                    <a:pt x="3628766" y="3942972"/>
                  </a:lnTo>
                  <a:lnTo>
                    <a:pt x="3723734" y="3975550"/>
                  </a:lnTo>
                  <a:lnTo>
                    <a:pt x="3817631" y="4009349"/>
                  </a:lnTo>
                  <a:lnTo>
                    <a:pt x="3931290" y="4051917"/>
                  </a:lnTo>
                  <a:lnTo>
                    <a:pt x="4029748" y="4087070"/>
                  </a:lnTo>
                  <a:lnTo>
                    <a:pt x="4038211" y="4090221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0" y="6153150"/>
              <a:ext cx="3387090" cy="4127500"/>
            </a:xfrm>
            <a:custGeom>
              <a:avLst/>
              <a:gdLst/>
              <a:ahLst/>
              <a:cxnLst/>
              <a:rect l="l" t="t" r="r" b="b"/>
              <a:pathLst>
                <a:path w="3387090" h="4127500">
                  <a:moveTo>
                    <a:pt x="3185323" y="4102100"/>
                  </a:moveTo>
                  <a:lnTo>
                    <a:pt x="2824075" y="4102100"/>
                  </a:lnTo>
                  <a:lnTo>
                    <a:pt x="2730331" y="4076700"/>
                  </a:lnTo>
                  <a:lnTo>
                    <a:pt x="2684551" y="4051300"/>
                  </a:lnTo>
                  <a:lnTo>
                    <a:pt x="2552168" y="4013200"/>
                  </a:lnTo>
                  <a:lnTo>
                    <a:pt x="2507141" y="3987800"/>
                  </a:lnTo>
                  <a:lnTo>
                    <a:pt x="2464786" y="3962400"/>
                  </a:lnTo>
                  <a:lnTo>
                    <a:pt x="2424938" y="3937000"/>
                  </a:lnTo>
                  <a:lnTo>
                    <a:pt x="2387432" y="3898900"/>
                  </a:lnTo>
                  <a:lnTo>
                    <a:pt x="2352102" y="3873500"/>
                  </a:lnTo>
                  <a:lnTo>
                    <a:pt x="2318782" y="3835400"/>
                  </a:lnTo>
                  <a:lnTo>
                    <a:pt x="2287309" y="3797300"/>
                  </a:lnTo>
                  <a:lnTo>
                    <a:pt x="2257516" y="3759200"/>
                  </a:lnTo>
                  <a:lnTo>
                    <a:pt x="2229237" y="3721100"/>
                  </a:lnTo>
                  <a:lnTo>
                    <a:pt x="2202309" y="3670300"/>
                  </a:lnTo>
                  <a:lnTo>
                    <a:pt x="2176564" y="3632200"/>
                  </a:lnTo>
                  <a:lnTo>
                    <a:pt x="2151839" y="3581400"/>
                  </a:lnTo>
                  <a:lnTo>
                    <a:pt x="2127967" y="3543300"/>
                  </a:lnTo>
                  <a:lnTo>
                    <a:pt x="2104783" y="3492500"/>
                  </a:lnTo>
                  <a:lnTo>
                    <a:pt x="2083195" y="3441700"/>
                  </a:lnTo>
                  <a:lnTo>
                    <a:pt x="2061911" y="3403600"/>
                  </a:lnTo>
                  <a:lnTo>
                    <a:pt x="2019579" y="3302000"/>
                  </a:lnTo>
                  <a:lnTo>
                    <a:pt x="1998195" y="3263900"/>
                  </a:lnTo>
                  <a:lnTo>
                    <a:pt x="1976443" y="3213100"/>
                  </a:lnTo>
                  <a:lnTo>
                    <a:pt x="1954154" y="3175000"/>
                  </a:lnTo>
                  <a:lnTo>
                    <a:pt x="1931161" y="3124200"/>
                  </a:lnTo>
                  <a:lnTo>
                    <a:pt x="1907295" y="3086100"/>
                  </a:lnTo>
                  <a:lnTo>
                    <a:pt x="1882389" y="3048000"/>
                  </a:lnTo>
                  <a:lnTo>
                    <a:pt x="1856274" y="3009900"/>
                  </a:lnTo>
                  <a:lnTo>
                    <a:pt x="1828782" y="2971800"/>
                  </a:lnTo>
                  <a:lnTo>
                    <a:pt x="1799746" y="2933700"/>
                  </a:lnTo>
                  <a:lnTo>
                    <a:pt x="1768998" y="2895600"/>
                  </a:lnTo>
                  <a:lnTo>
                    <a:pt x="1733547" y="2857500"/>
                  </a:lnTo>
                  <a:lnTo>
                    <a:pt x="1696889" y="2832100"/>
                  </a:lnTo>
                  <a:lnTo>
                    <a:pt x="1659109" y="2794000"/>
                  </a:lnTo>
                  <a:lnTo>
                    <a:pt x="1620290" y="2768600"/>
                  </a:lnTo>
                  <a:lnTo>
                    <a:pt x="1580516" y="2743200"/>
                  </a:lnTo>
                  <a:lnTo>
                    <a:pt x="1539871" y="2705100"/>
                  </a:lnTo>
                  <a:lnTo>
                    <a:pt x="1498438" y="2679700"/>
                  </a:lnTo>
                  <a:lnTo>
                    <a:pt x="1456303" y="2654300"/>
                  </a:lnTo>
                  <a:lnTo>
                    <a:pt x="1370258" y="2603500"/>
                  </a:lnTo>
                  <a:lnTo>
                    <a:pt x="1326517" y="2590800"/>
                  </a:lnTo>
                  <a:lnTo>
                    <a:pt x="1193422" y="2514600"/>
                  </a:lnTo>
                  <a:lnTo>
                    <a:pt x="1148714" y="2501900"/>
                  </a:lnTo>
                  <a:lnTo>
                    <a:pt x="1056582" y="2451100"/>
                  </a:lnTo>
                  <a:lnTo>
                    <a:pt x="1010673" y="2438400"/>
                  </a:lnTo>
                  <a:lnTo>
                    <a:pt x="919590" y="2387600"/>
                  </a:lnTo>
                  <a:lnTo>
                    <a:pt x="786062" y="2311400"/>
                  </a:lnTo>
                  <a:lnTo>
                    <a:pt x="700089" y="2260600"/>
                  </a:lnTo>
                  <a:lnTo>
                    <a:pt x="658269" y="2235200"/>
                  </a:lnTo>
                  <a:lnTo>
                    <a:pt x="617337" y="2209800"/>
                  </a:lnTo>
                  <a:lnTo>
                    <a:pt x="577379" y="2171700"/>
                  </a:lnTo>
                  <a:lnTo>
                    <a:pt x="538479" y="2146300"/>
                  </a:lnTo>
                  <a:lnTo>
                    <a:pt x="463223" y="2070100"/>
                  </a:lnTo>
                  <a:lnTo>
                    <a:pt x="429476" y="2032000"/>
                  </a:lnTo>
                  <a:lnTo>
                    <a:pt x="399307" y="1993900"/>
                  </a:lnTo>
                  <a:lnTo>
                    <a:pt x="372543" y="1955800"/>
                  </a:lnTo>
                  <a:lnTo>
                    <a:pt x="349011" y="1905000"/>
                  </a:lnTo>
                  <a:lnTo>
                    <a:pt x="328540" y="1866900"/>
                  </a:lnTo>
                  <a:lnTo>
                    <a:pt x="310956" y="1816100"/>
                  </a:lnTo>
                  <a:lnTo>
                    <a:pt x="296088" y="1778000"/>
                  </a:lnTo>
                  <a:lnTo>
                    <a:pt x="283762" y="1727200"/>
                  </a:lnTo>
                  <a:lnTo>
                    <a:pt x="273807" y="1676400"/>
                  </a:lnTo>
                  <a:lnTo>
                    <a:pt x="266049" y="1625600"/>
                  </a:lnTo>
                  <a:lnTo>
                    <a:pt x="260316" y="1574800"/>
                  </a:lnTo>
                  <a:lnTo>
                    <a:pt x="256535" y="1536700"/>
                  </a:lnTo>
                  <a:lnTo>
                    <a:pt x="254344" y="1485900"/>
                  </a:lnTo>
                  <a:lnTo>
                    <a:pt x="253573" y="1435100"/>
                  </a:lnTo>
                  <a:lnTo>
                    <a:pt x="254053" y="1384300"/>
                  </a:lnTo>
                  <a:lnTo>
                    <a:pt x="255615" y="1333500"/>
                  </a:lnTo>
                  <a:lnTo>
                    <a:pt x="258088" y="1282700"/>
                  </a:lnTo>
                  <a:lnTo>
                    <a:pt x="261302" y="1231900"/>
                  </a:lnTo>
                  <a:lnTo>
                    <a:pt x="265090" y="1181100"/>
                  </a:lnTo>
                  <a:lnTo>
                    <a:pt x="269279" y="1130300"/>
                  </a:lnTo>
                  <a:lnTo>
                    <a:pt x="273702" y="1079500"/>
                  </a:lnTo>
                  <a:lnTo>
                    <a:pt x="278189" y="1028700"/>
                  </a:lnTo>
                  <a:lnTo>
                    <a:pt x="282569" y="977900"/>
                  </a:lnTo>
                  <a:lnTo>
                    <a:pt x="286507" y="927100"/>
                  </a:lnTo>
                  <a:lnTo>
                    <a:pt x="290050" y="876300"/>
                  </a:lnTo>
                  <a:lnTo>
                    <a:pt x="293030" y="838200"/>
                  </a:lnTo>
                  <a:lnTo>
                    <a:pt x="295278" y="787400"/>
                  </a:lnTo>
                  <a:lnTo>
                    <a:pt x="296626" y="736600"/>
                  </a:lnTo>
                  <a:lnTo>
                    <a:pt x="296765" y="711200"/>
                  </a:lnTo>
                  <a:lnTo>
                    <a:pt x="296835" y="698500"/>
                  </a:lnTo>
                  <a:lnTo>
                    <a:pt x="296905" y="685800"/>
                  </a:lnTo>
                  <a:lnTo>
                    <a:pt x="295947" y="647700"/>
                  </a:lnTo>
                  <a:lnTo>
                    <a:pt x="293584" y="596900"/>
                  </a:lnTo>
                  <a:lnTo>
                    <a:pt x="289647" y="558800"/>
                  </a:lnTo>
                  <a:lnTo>
                    <a:pt x="283969" y="508000"/>
                  </a:lnTo>
                  <a:lnTo>
                    <a:pt x="276380" y="469900"/>
                  </a:lnTo>
                  <a:lnTo>
                    <a:pt x="266712" y="419100"/>
                  </a:lnTo>
                  <a:lnTo>
                    <a:pt x="254796" y="381000"/>
                  </a:lnTo>
                  <a:lnTo>
                    <a:pt x="240466" y="342900"/>
                  </a:lnTo>
                  <a:lnTo>
                    <a:pt x="223551" y="292100"/>
                  </a:lnTo>
                  <a:lnTo>
                    <a:pt x="203884" y="254000"/>
                  </a:lnTo>
                  <a:lnTo>
                    <a:pt x="181297" y="215900"/>
                  </a:lnTo>
                  <a:lnTo>
                    <a:pt x="155620" y="190500"/>
                  </a:lnTo>
                  <a:lnTo>
                    <a:pt x="126686" y="152400"/>
                  </a:lnTo>
                  <a:lnTo>
                    <a:pt x="94326" y="114300"/>
                  </a:lnTo>
                  <a:lnTo>
                    <a:pt x="58371" y="76200"/>
                  </a:lnTo>
                  <a:lnTo>
                    <a:pt x="18655" y="50800"/>
                  </a:lnTo>
                  <a:lnTo>
                    <a:pt x="0" y="38100"/>
                  </a:lnTo>
                  <a:lnTo>
                    <a:pt x="0" y="0"/>
                  </a:lnTo>
                  <a:lnTo>
                    <a:pt x="53764" y="0"/>
                  </a:lnTo>
                  <a:lnTo>
                    <a:pt x="126917" y="50800"/>
                  </a:lnTo>
                  <a:lnTo>
                    <a:pt x="160347" y="88900"/>
                  </a:lnTo>
                  <a:lnTo>
                    <a:pt x="190654" y="127000"/>
                  </a:lnTo>
                  <a:lnTo>
                    <a:pt x="217973" y="152400"/>
                  </a:lnTo>
                  <a:lnTo>
                    <a:pt x="242439" y="190500"/>
                  </a:lnTo>
                  <a:lnTo>
                    <a:pt x="264186" y="228600"/>
                  </a:lnTo>
                  <a:lnTo>
                    <a:pt x="283349" y="266700"/>
                  </a:lnTo>
                  <a:lnTo>
                    <a:pt x="300063" y="304800"/>
                  </a:lnTo>
                  <a:lnTo>
                    <a:pt x="314463" y="355600"/>
                  </a:lnTo>
                  <a:lnTo>
                    <a:pt x="326683" y="393700"/>
                  </a:lnTo>
                  <a:lnTo>
                    <a:pt x="336858" y="431800"/>
                  </a:lnTo>
                  <a:lnTo>
                    <a:pt x="345123" y="482600"/>
                  </a:lnTo>
                  <a:lnTo>
                    <a:pt x="351613" y="520700"/>
                  </a:lnTo>
                  <a:lnTo>
                    <a:pt x="356462" y="558800"/>
                  </a:lnTo>
                  <a:lnTo>
                    <a:pt x="359805" y="609600"/>
                  </a:lnTo>
                  <a:lnTo>
                    <a:pt x="361776" y="660400"/>
                  </a:lnTo>
                  <a:lnTo>
                    <a:pt x="362512" y="698500"/>
                  </a:lnTo>
                  <a:lnTo>
                    <a:pt x="362237" y="736600"/>
                  </a:lnTo>
                  <a:lnTo>
                    <a:pt x="360811" y="800100"/>
                  </a:lnTo>
                  <a:lnTo>
                    <a:pt x="355782" y="889000"/>
                  </a:lnTo>
                  <a:lnTo>
                    <a:pt x="352356" y="939800"/>
                  </a:lnTo>
                  <a:lnTo>
                    <a:pt x="348502" y="990600"/>
                  </a:lnTo>
                  <a:lnTo>
                    <a:pt x="344206" y="1028700"/>
                  </a:lnTo>
                  <a:lnTo>
                    <a:pt x="339787" y="1079500"/>
                  </a:lnTo>
                  <a:lnTo>
                    <a:pt x="335414" y="1130300"/>
                  </a:lnTo>
                  <a:lnTo>
                    <a:pt x="331258" y="1181100"/>
                  </a:lnTo>
                  <a:lnTo>
                    <a:pt x="327488" y="1231900"/>
                  </a:lnTo>
                  <a:lnTo>
                    <a:pt x="324273" y="1282700"/>
                  </a:lnTo>
                  <a:lnTo>
                    <a:pt x="321785" y="1333500"/>
                  </a:lnTo>
                  <a:lnTo>
                    <a:pt x="320191" y="1384300"/>
                  </a:lnTo>
                  <a:lnTo>
                    <a:pt x="319663" y="1435100"/>
                  </a:lnTo>
                  <a:lnTo>
                    <a:pt x="320369" y="1473200"/>
                  </a:lnTo>
                  <a:lnTo>
                    <a:pt x="322480" y="1524000"/>
                  </a:lnTo>
                  <a:lnTo>
                    <a:pt x="326166" y="1574800"/>
                  </a:lnTo>
                  <a:lnTo>
                    <a:pt x="331979" y="1625600"/>
                  </a:lnTo>
                  <a:lnTo>
                    <a:pt x="339974" y="1676400"/>
                  </a:lnTo>
                  <a:lnTo>
                    <a:pt x="350369" y="1714500"/>
                  </a:lnTo>
                  <a:lnTo>
                    <a:pt x="363380" y="1765300"/>
                  </a:lnTo>
                  <a:lnTo>
                    <a:pt x="379225" y="1816100"/>
                  </a:lnTo>
                  <a:lnTo>
                    <a:pt x="398121" y="1854200"/>
                  </a:lnTo>
                  <a:lnTo>
                    <a:pt x="420285" y="1905000"/>
                  </a:lnTo>
                  <a:lnTo>
                    <a:pt x="445935" y="1943100"/>
                  </a:lnTo>
                  <a:lnTo>
                    <a:pt x="475288" y="1981200"/>
                  </a:lnTo>
                  <a:lnTo>
                    <a:pt x="508561" y="2019300"/>
                  </a:lnTo>
                  <a:lnTo>
                    <a:pt x="545970" y="2057400"/>
                  </a:lnTo>
                  <a:lnTo>
                    <a:pt x="582728" y="2095500"/>
                  </a:lnTo>
                  <a:lnTo>
                    <a:pt x="620610" y="2120900"/>
                  </a:lnTo>
                  <a:lnTo>
                    <a:pt x="659532" y="2159000"/>
                  </a:lnTo>
                  <a:lnTo>
                    <a:pt x="699409" y="2184400"/>
                  </a:lnTo>
                  <a:lnTo>
                    <a:pt x="740160" y="2209800"/>
                  </a:lnTo>
                  <a:lnTo>
                    <a:pt x="781698" y="2235200"/>
                  </a:lnTo>
                  <a:lnTo>
                    <a:pt x="866804" y="2286000"/>
                  </a:lnTo>
                  <a:lnTo>
                    <a:pt x="954057" y="2336800"/>
                  </a:lnTo>
                  <a:lnTo>
                    <a:pt x="998278" y="2349500"/>
                  </a:lnTo>
                  <a:lnTo>
                    <a:pt x="1087492" y="2400300"/>
                  </a:lnTo>
                  <a:lnTo>
                    <a:pt x="1132316" y="2413000"/>
                  </a:lnTo>
                  <a:lnTo>
                    <a:pt x="1177173" y="2438400"/>
                  </a:lnTo>
                  <a:lnTo>
                    <a:pt x="1269344" y="2489200"/>
                  </a:lnTo>
                  <a:lnTo>
                    <a:pt x="1315139" y="2501900"/>
                  </a:lnTo>
                  <a:lnTo>
                    <a:pt x="1450357" y="2578100"/>
                  </a:lnTo>
                  <a:lnTo>
                    <a:pt x="1537855" y="2628900"/>
                  </a:lnTo>
                  <a:lnTo>
                    <a:pt x="1580557" y="2654300"/>
                  </a:lnTo>
                  <a:lnTo>
                    <a:pt x="1622448" y="2679700"/>
                  </a:lnTo>
                  <a:lnTo>
                    <a:pt x="1663446" y="2717800"/>
                  </a:lnTo>
                  <a:lnTo>
                    <a:pt x="1703465" y="2743200"/>
                  </a:lnTo>
                  <a:lnTo>
                    <a:pt x="1742422" y="2781300"/>
                  </a:lnTo>
                  <a:lnTo>
                    <a:pt x="1780233" y="2819400"/>
                  </a:lnTo>
                  <a:lnTo>
                    <a:pt x="1816812" y="2857500"/>
                  </a:lnTo>
                  <a:lnTo>
                    <a:pt x="1848514" y="2882900"/>
                  </a:lnTo>
                  <a:lnTo>
                    <a:pt x="1878494" y="2921000"/>
                  </a:lnTo>
                  <a:lnTo>
                    <a:pt x="1906918" y="2959100"/>
                  </a:lnTo>
                  <a:lnTo>
                    <a:pt x="1933952" y="3009900"/>
                  </a:lnTo>
                  <a:lnTo>
                    <a:pt x="1959763" y="3048000"/>
                  </a:lnTo>
                  <a:lnTo>
                    <a:pt x="1984516" y="3086100"/>
                  </a:lnTo>
                  <a:lnTo>
                    <a:pt x="2008377" y="3136900"/>
                  </a:lnTo>
                  <a:lnTo>
                    <a:pt x="2031512" y="3175000"/>
                  </a:lnTo>
                  <a:lnTo>
                    <a:pt x="2054089" y="3225800"/>
                  </a:lnTo>
                  <a:lnTo>
                    <a:pt x="2076271" y="3276600"/>
                  </a:lnTo>
                  <a:lnTo>
                    <a:pt x="2098227" y="3314700"/>
                  </a:lnTo>
                  <a:lnTo>
                    <a:pt x="2120120" y="3365500"/>
                  </a:lnTo>
                  <a:lnTo>
                    <a:pt x="2142119" y="3416300"/>
                  </a:lnTo>
                  <a:lnTo>
                    <a:pt x="2164388" y="3467100"/>
                  </a:lnTo>
                  <a:lnTo>
                    <a:pt x="2187641" y="3505200"/>
                  </a:lnTo>
                  <a:lnTo>
                    <a:pt x="2211551" y="3556000"/>
                  </a:lnTo>
                  <a:lnTo>
                    <a:pt x="2236329" y="3606800"/>
                  </a:lnTo>
                  <a:lnTo>
                    <a:pt x="2262185" y="3644900"/>
                  </a:lnTo>
                  <a:lnTo>
                    <a:pt x="2289331" y="3683000"/>
                  </a:lnTo>
                  <a:lnTo>
                    <a:pt x="2317976" y="3733800"/>
                  </a:lnTo>
                  <a:lnTo>
                    <a:pt x="2348332" y="3771900"/>
                  </a:lnTo>
                  <a:lnTo>
                    <a:pt x="2380609" y="3810000"/>
                  </a:lnTo>
                  <a:lnTo>
                    <a:pt x="2415018" y="3835400"/>
                  </a:lnTo>
                  <a:lnTo>
                    <a:pt x="2451769" y="3873500"/>
                  </a:lnTo>
                  <a:lnTo>
                    <a:pt x="2491074" y="3898900"/>
                  </a:lnTo>
                  <a:lnTo>
                    <a:pt x="2533143" y="3924300"/>
                  </a:lnTo>
                  <a:lnTo>
                    <a:pt x="2578186" y="3949700"/>
                  </a:lnTo>
                  <a:lnTo>
                    <a:pt x="2664076" y="3975100"/>
                  </a:lnTo>
                  <a:lnTo>
                    <a:pt x="2708292" y="4000500"/>
                  </a:lnTo>
                  <a:lnTo>
                    <a:pt x="2892477" y="4051300"/>
                  </a:lnTo>
                  <a:lnTo>
                    <a:pt x="2940108" y="4051300"/>
                  </a:lnTo>
                  <a:lnTo>
                    <a:pt x="3036930" y="4076700"/>
                  </a:lnTo>
                  <a:lnTo>
                    <a:pt x="3086022" y="4076700"/>
                  </a:lnTo>
                  <a:lnTo>
                    <a:pt x="3185323" y="4102100"/>
                  </a:lnTo>
                  <a:close/>
                </a:path>
                <a:path w="3387090" h="4127500">
                  <a:moveTo>
                    <a:pt x="1542124" y="4127500"/>
                  </a:moveTo>
                  <a:lnTo>
                    <a:pt x="0" y="4127500"/>
                  </a:lnTo>
                  <a:lnTo>
                    <a:pt x="0" y="495300"/>
                  </a:lnTo>
                  <a:lnTo>
                    <a:pt x="10257" y="533400"/>
                  </a:lnTo>
                  <a:lnTo>
                    <a:pt x="20980" y="571500"/>
                  </a:lnTo>
                  <a:lnTo>
                    <a:pt x="29754" y="622300"/>
                  </a:lnTo>
                  <a:lnTo>
                    <a:pt x="36733" y="660400"/>
                  </a:lnTo>
                  <a:lnTo>
                    <a:pt x="42066" y="711200"/>
                  </a:lnTo>
                  <a:lnTo>
                    <a:pt x="45905" y="749300"/>
                  </a:lnTo>
                  <a:lnTo>
                    <a:pt x="48403" y="800100"/>
                  </a:lnTo>
                  <a:lnTo>
                    <a:pt x="49708" y="850900"/>
                  </a:lnTo>
                  <a:lnTo>
                    <a:pt x="49886" y="876300"/>
                  </a:lnTo>
                  <a:lnTo>
                    <a:pt x="49974" y="889000"/>
                  </a:lnTo>
                  <a:lnTo>
                    <a:pt x="49351" y="939800"/>
                  </a:lnTo>
                  <a:lnTo>
                    <a:pt x="47991" y="990600"/>
                  </a:lnTo>
                  <a:lnTo>
                    <a:pt x="46044" y="1041400"/>
                  </a:lnTo>
                  <a:lnTo>
                    <a:pt x="43662" y="1092200"/>
                  </a:lnTo>
                  <a:lnTo>
                    <a:pt x="40997" y="1130300"/>
                  </a:lnTo>
                  <a:lnTo>
                    <a:pt x="35420" y="1231900"/>
                  </a:lnTo>
                  <a:lnTo>
                    <a:pt x="32811" y="1282700"/>
                  </a:lnTo>
                  <a:lnTo>
                    <a:pt x="30523" y="1333500"/>
                  </a:lnTo>
                  <a:lnTo>
                    <a:pt x="28707" y="1371600"/>
                  </a:lnTo>
                  <a:lnTo>
                    <a:pt x="27516" y="1422400"/>
                  </a:lnTo>
                  <a:lnTo>
                    <a:pt x="27099" y="1473200"/>
                  </a:lnTo>
                  <a:lnTo>
                    <a:pt x="27609" y="1511300"/>
                  </a:lnTo>
                  <a:lnTo>
                    <a:pt x="29196" y="1562100"/>
                  </a:lnTo>
                  <a:lnTo>
                    <a:pt x="32012" y="1612900"/>
                  </a:lnTo>
                  <a:lnTo>
                    <a:pt x="36207" y="1651000"/>
                  </a:lnTo>
                  <a:lnTo>
                    <a:pt x="41935" y="1689100"/>
                  </a:lnTo>
                  <a:lnTo>
                    <a:pt x="49344" y="1739900"/>
                  </a:lnTo>
                  <a:lnTo>
                    <a:pt x="58588" y="1778000"/>
                  </a:lnTo>
                  <a:lnTo>
                    <a:pt x="74124" y="1841500"/>
                  </a:lnTo>
                  <a:lnTo>
                    <a:pt x="91155" y="1892300"/>
                  </a:lnTo>
                  <a:lnTo>
                    <a:pt x="109601" y="1943100"/>
                  </a:lnTo>
                  <a:lnTo>
                    <a:pt x="129384" y="1981200"/>
                  </a:lnTo>
                  <a:lnTo>
                    <a:pt x="150423" y="2032000"/>
                  </a:lnTo>
                  <a:lnTo>
                    <a:pt x="172641" y="2070100"/>
                  </a:lnTo>
                  <a:lnTo>
                    <a:pt x="195957" y="2108200"/>
                  </a:lnTo>
                  <a:lnTo>
                    <a:pt x="220294" y="2133600"/>
                  </a:lnTo>
                  <a:lnTo>
                    <a:pt x="245571" y="2171700"/>
                  </a:lnTo>
                  <a:lnTo>
                    <a:pt x="298632" y="2222500"/>
                  </a:lnTo>
                  <a:lnTo>
                    <a:pt x="354508" y="2273300"/>
                  </a:lnTo>
                  <a:lnTo>
                    <a:pt x="383304" y="2298700"/>
                  </a:lnTo>
                  <a:lnTo>
                    <a:pt x="412566" y="2311400"/>
                  </a:lnTo>
                  <a:lnTo>
                    <a:pt x="442216" y="2336800"/>
                  </a:lnTo>
                  <a:lnTo>
                    <a:pt x="502362" y="2362200"/>
                  </a:lnTo>
                  <a:lnTo>
                    <a:pt x="532700" y="2387600"/>
                  </a:lnTo>
                  <a:lnTo>
                    <a:pt x="593511" y="2425700"/>
                  </a:lnTo>
                  <a:lnTo>
                    <a:pt x="653974" y="2451100"/>
                  </a:lnTo>
                  <a:lnTo>
                    <a:pt x="683878" y="2476500"/>
                  </a:lnTo>
                  <a:lnTo>
                    <a:pt x="713457" y="2489200"/>
                  </a:lnTo>
                  <a:lnTo>
                    <a:pt x="742634" y="2514600"/>
                  </a:lnTo>
                  <a:lnTo>
                    <a:pt x="771328" y="2527300"/>
                  </a:lnTo>
                  <a:lnTo>
                    <a:pt x="799461" y="2552700"/>
                  </a:lnTo>
                  <a:lnTo>
                    <a:pt x="826954" y="2578100"/>
                  </a:lnTo>
                  <a:lnTo>
                    <a:pt x="853727" y="2603500"/>
                  </a:lnTo>
                  <a:lnTo>
                    <a:pt x="879702" y="2628900"/>
                  </a:lnTo>
                  <a:lnTo>
                    <a:pt x="904800" y="2667000"/>
                  </a:lnTo>
                  <a:lnTo>
                    <a:pt x="928941" y="2692400"/>
                  </a:lnTo>
                  <a:lnTo>
                    <a:pt x="952046" y="2730500"/>
                  </a:lnTo>
                  <a:lnTo>
                    <a:pt x="974037" y="2768600"/>
                  </a:lnTo>
                  <a:lnTo>
                    <a:pt x="994581" y="2819400"/>
                  </a:lnTo>
                  <a:lnTo>
                    <a:pt x="1012219" y="2857500"/>
                  </a:lnTo>
                  <a:lnTo>
                    <a:pt x="1027228" y="2895600"/>
                  </a:lnTo>
                  <a:lnTo>
                    <a:pt x="1039883" y="2946400"/>
                  </a:lnTo>
                  <a:lnTo>
                    <a:pt x="1050459" y="2984500"/>
                  </a:lnTo>
                  <a:lnTo>
                    <a:pt x="1059233" y="3035300"/>
                  </a:lnTo>
                  <a:lnTo>
                    <a:pt x="1066479" y="3073400"/>
                  </a:lnTo>
                  <a:lnTo>
                    <a:pt x="1072474" y="3124200"/>
                  </a:lnTo>
                  <a:lnTo>
                    <a:pt x="1077493" y="3175000"/>
                  </a:lnTo>
                  <a:lnTo>
                    <a:pt x="1081811" y="3213100"/>
                  </a:lnTo>
                  <a:lnTo>
                    <a:pt x="1085704" y="3263900"/>
                  </a:lnTo>
                  <a:lnTo>
                    <a:pt x="1089449" y="3302000"/>
                  </a:lnTo>
                  <a:lnTo>
                    <a:pt x="1093319" y="3352800"/>
                  </a:lnTo>
                  <a:lnTo>
                    <a:pt x="1097592" y="3403600"/>
                  </a:lnTo>
                  <a:lnTo>
                    <a:pt x="1102542" y="3441700"/>
                  </a:lnTo>
                  <a:lnTo>
                    <a:pt x="1108446" y="3492500"/>
                  </a:lnTo>
                  <a:lnTo>
                    <a:pt x="1115578" y="3530600"/>
                  </a:lnTo>
                  <a:lnTo>
                    <a:pt x="1124215" y="3581400"/>
                  </a:lnTo>
                  <a:lnTo>
                    <a:pt x="1134632" y="3619500"/>
                  </a:lnTo>
                  <a:lnTo>
                    <a:pt x="1147104" y="3670300"/>
                  </a:lnTo>
                  <a:lnTo>
                    <a:pt x="1161907" y="3708400"/>
                  </a:lnTo>
                  <a:lnTo>
                    <a:pt x="1179318" y="3746500"/>
                  </a:lnTo>
                  <a:lnTo>
                    <a:pt x="1199610" y="3797300"/>
                  </a:lnTo>
                  <a:lnTo>
                    <a:pt x="1223061" y="3835400"/>
                  </a:lnTo>
                  <a:lnTo>
                    <a:pt x="1249945" y="3873500"/>
                  </a:lnTo>
                  <a:lnTo>
                    <a:pt x="1280539" y="3911600"/>
                  </a:lnTo>
                  <a:lnTo>
                    <a:pt x="1314108" y="3949700"/>
                  </a:lnTo>
                  <a:lnTo>
                    <a:pt x="1349665" y="3987800"/>
                  </a:lnTo>
                  <a:lnTo>
                    <a:pt x="1387077" y="4013200"/>
                  </a:lnTo>
                  <a:lnTo>
                    <a:pt x="1426215" y="4051300"/>
                  </a:lnTo>
                  <a:lnTo>
                    <a:pt x="1466947" y="4076700"/>
                  </a:lnTo>
                  <a:lnTo>
                    <a:pt x="1509143" y="4102100"/>
                  </a:lnTo>
                  <a:lnTo>
                    <a:pt x="1542124" y="4127500"/>
                  </a:lnTo>
                  <a:close/>
                </a:path>
                <a:path w="3387090" h="4127500">
                  <a:moveTo>
                    <a:pt x="3387019" y="4127500"/>
                  </a:moveTo>
                  <a:lnTo>
                    <a:pt x="2965318" y="4127500"/>
                  </a:lnTo>
                  <a:lnTo>
                    <a:pt x="2920395" y="4114800"/>
                  </a:lnTo>
                  <a:lnTo>
                    <a:pt x="2871938" y="4102100"/>
                  </a:lnTo>
                  <a:lnTo>
                    <a:pt x="3235434" y="4102100"/>
                  </a:lnTo>
                  <a:lnTo>
                    <a:pt x="3285786" y="4114800"/>
                  </a:lnTo>
                  <a:lnTo>
                    <a:pt x="3336331" y="4114800"/>
                  </a:lnTo>
                  <a:lnTo>
                    <a:pt x="3387019" y="4127500"/>
                  </a:lnTo>
                  <a:close/>
                </a:path>
              </a:pathLst>
            </a:custGeom>
            <a:solidFill>
              <a:srgbClr val="1D82D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14019015" y="0"/>
            <a:ext cx="4269105" cy="4215765"/>
            <a:chOff x="14019015" y="0"/>
            <a:chExt cx="4269105" cy="4215765"/>
          </a:xfrm>
        </p:grpSpPr>
        <p:sp>
          <p:nvSpPr>
            <p:cNvPr id="14" name="object 14" descr=""/>
            <p:cNvSpPr/>
            <p:nvPr/>
          </p:nvSpPr>
          <p:spPr>
            <a:xfrm>
              <a:off x="14019015" y="0"/>
              <a:ext cx="4269105" cy="4139565"/>
            </a:xfrm>
            <a:custGeom>
              <a:avLst/>
              <a:gdLst/>
              <a:ahLst/>
              <a:cxnLst/>
              <a:rect l="l" t="t" r="r" b="b"/>
              <a:pathLst>
                <a:path w="4269105" h="4139565">
                  <a:moveTo>
                    <a:pt x="0" y="0"/>
                  </a:moveTo>
                  <a:lnTo>
                    <a:pt x="4268985" y="0"/>
                  </a:lnTo>
                  <a:lnTo>
                    <a:pt x="4268985" y="4139067"/>
                  </a:lnTo>
                  <a:lnTo>
                    <a:pt x="4221573" y="4085672"/>
                  </a:lnTo>
                  <a:lnTo>
                    <a:pt x="4198815" y="4052904"/>
                  </a:lnTo>
                  <a:lnTo>
                    <a:pt x="4178936" y="4018719"/>
                  </a:lnTo>
                  <a:lnTo>
                    <a:pt x="4161776" y="3983197"/>
                  </a:lnTo>
                  <a:lnTo>
                    <a:pt x="4147177" y="3946423"/>
                  </a:lnTo>
                  <a:lnTo>
                    <a:pt x="4134979" y="3908480"/>
                  </a:lnTo>
                  <a:lnTo>
                    <a:pt x="4125022" y="3869450"/>
                  </a:lnTo>
                  <a:lnTo>
                    <a:pt x="4117148" y="3829416"/>
                  </a:lnTo>
                  <a:lnTo>
                    <a:pt x="4111196" y="3788460"/>
                  </a:lnTo>
                  <a:lnTo>
                    <a:pt x="4107008" y="3746667"/>
                  </a:lnTo>
                  <a:lnTo>
                    <a:pt x="4104424" y="3704118"/>
                  </a:lnTo>
                  <a:lnTo>
                    <a:pt x="4103284" y="3660897"/>
                  </a:lnTo>
                  <a:lnTo>
                    <a:pt x="4103430" y="3617086"/>
                  </a:lnTo>
                  <a:lnTo>
                    <a:pt x="4104701" y="3572768"/>
                  </a:lnTo>
                  <a:lnTo>
                    <a:pt x="4106940" y="3528027"/>
                  </a:lnTo>
                  <a:lnTo>
                    <a:pt x="4109985" y="3482944"/>
                  </a:lnTo>
                  <a:lnTo>
                    <a:pt x="4113678" y="3437603"/>
                  </a:lnTo>
                  <a:lnTo>
                    <a:pt x="4117860" y="3392087"/>
                  </a:lnTo>
                  <a:lnTo>
                    <a:pt x="4122370" y="3346478"/>
                  </a:lnTo>
                  <a:lnTo>
                    <a:pt x="4131741" y="3255315"/>
                  </a:lnTo>
                  <a:lnTo>
                    <a:pt x="4136283" y="3209926"/>
                  </a:lnTo>
                  <a:lnTo>
                    <a:pt x="4140516" y="3164776"/>
                  </a:lnTo>
                  <a:lnTo>
                    <a:pt x="4144281" y="3119948"/>
                  </a:lnTo>
                  <a:lnTo>
                    <a:pt x="4147419" y="3075524"/>
                  </a:lnTo>
                  <a:lnTo>
                    <a:pt x="4149770" y="3031589"/>
                  </a:lnTo>
                  <a:lnTo>
                    <a:pt x="4151176" y="2988223"/>
                  </a:lnTo>
                  <a:lnTo>
                    <a:pt x="4151476" y="2945511"/>
                  </a:lnTo>
                  <a:lnTo>
                    <a:pt x="4150511" y="2903535"/>
                  </a:lnTo>
                  <a:lnTo>
                    <a:pt x="4148123" y="2862377"/>
                  </a:lnTo>
                  <a:lnTo>
                    <a:pt x="4144150" y="2822122"/>
                  </a:lnTo>
                  <a:lnTo>
                    <a:pt x="4138435" y="2782851"/>
                  </a:lnTo>
                  <a:lnTo>
                    <a:pt x="4130818" y="2744648"/>
                  </a:lnTo>
                  <a:lnTo>
                    <a:pt x="4121139" y="2707596"/>
                  </a:lnTo>
                  <a:lnTo>
                    <a:pt x="4105253" y="2657378"/>
                  </a:lnTo>
                  <a:lnTo>
                    <a:pt x="4087738" y="2608794"/>
                  </a:lnTo>
                  <a:lnTo>
                    <a:pt x="4068613" y="2561803"/>
                  </a:lnTo>
                  <a:lnTo>
                    <a:pt x="4047897" y="2516368"/>
                  </a:lnTo>
                  <a:lnTo>
                    <a:pt x="4025607" y="2472449"/>
                  </a:lnTo>
                  <a:lnTo>
                    <a:pt x="4001763" y="2430009"/>
                  </a:lnTo>
                  <a:lnTo>
                    <a:pt x="3976382" y="2389008"/>
                  </a:lnTo>
                  <a:lnTo>
                    <a:pt x="3949483" y="2349407"/>
                  </a:lnTo>
                  <a:lnTo>
                    <a:pt x="3921085" y="2311168"/>
                  </a:lnTo>
                  <a:lnTo>
                    <a:pt x="3891206" y="2274253"/>
                  </a:lnTo>
                  <a:lnTo>
                    <a:pt x="3859864" y="2238622"/>
                  </a:lnTo>
                  <a:lnTo>
                    <a:pt x="3827077" y="2204236"/>
                  </a:lnTo>
                  <a:lnTo>
                    <a:pt x="3792865" y="2171058"/>
                  </a:lnTo>
                  <a:lnTo>
                    <a:pt x="3757244" y="2139047"/>
                  </a:lnTo>
                  <a:lnTo>
                    <a:pt x="3720235" y="2108167"/>
                  </a:lnTo>
                  <a:lnTo>
                    <a:pt x="3681855" y="2078377"/>
                  </a:lnTo>
                  <a:lnTo>
                    <a:pt x="3642123" y="2049640"/>
                  </a:lnTo>
                  <a:lnTo>
                    <a:pt x="3601056" y="2021915"/>
                  </a:lnTo>
                  <a:lnTo>
                    <a:pt x="3558674" y="1995166"/>
                  </a:lnTo>
                  <a:lnTo>
                    <a:pt x="3514995" y="1969353"/>
                  </a:lnTo>
                  <a:lnTo>
                    <a:pt x="3470036" y="1944437"/>
                  </a:lnTo>
                  <a:lnTo>
                    <a:pt x="3384507" y="1899077"/>
                  </a:lnTo>
                  <a:lnTo>
                    <a:pt x="3340241" y="1874850"/>
                  </a:lnTo>
                  <a:lnTo>
                    <a:pt x="3296127" y="1849188"/>
                  </a:lnTo>
                  <a:lnTo>
                    <a:pt x="3253030" y="1821784"/>
                  </a:lnTo>
                  <a:lnTo>
                    <a:pt x="3211813" y="1792337"/>
                  </a:lnTo>
                  <a:lnTo>
                    <a:pt x="3173343" y="1760541"/>
                  </a:lnTo>
                  <a:lnTo>
                    <a:pt x="3138483" y="1726093"/>
                  </a:lnTo>
                  <a:lnTo>
                    <a:pt x="3108099" y="1688689"/>
                  </a:lnTo>
                  <a:lnTo>
                    <a:pt x="3082123" y="1649272"/>
                  </a:lnTo>
                  <a:lnTo>
                    <a:pt x="3059188" y="1608421"/>
                  </a:lnTo>
                  <a:lnTo>
                    <a:pt x="3038923" y="1566317"/>
                  </a:lnTo>
                  <a:lnTo>
                    <a:pt x="3020962" y="1523143"/>
                  </a:lnTo>
                  <a:lnTo>
                    <a:pt x="3004934" y="1479080"/>
                  </a:lnTo>
                  <a:lnTo>
                    <a:pt x="2990472" y="1434309"/>
                  </a:lnTo>
                  <a:lnTo>
                    <a:pt x="2977207" y="1389012"/>
                  </a:lnTo>
                  <a:lnTo>
                    <a:pt x="2964769" y="1343372"/>
                  </a:lnTo>
                  <a:lnTo>
                    <a:pt x="2952792" y="1297569"/>
                  </a:lnTo>
                  <a:lnTo>
                    <a:pt x="2940905" y="1251785"/>
                  </a:lnTo>
                  <a:lnTo>
                    <a:pt x="2928740" y="1206203"/>
                  </a:lnTo>
                  <a:lnTo>
                    <a:pt x="2915929" y="1161004"/>
                  </a:lnTo>
                  <a:lnTo>
                    <a:pt x="2902104" y="1116369"/>
                  </a:lnTo>
                  <a:lnTo>
                    <a:pt x="2886894" y="1072480"/>
                  </a:lnTo>
                  <a:lnTo>
                    <a:pt x="2869932" y="1029519"/>
                  </a:lnTo>
                  <a:lnTo>
                    <a:pt x="2850850" y="987668"/>
                  </a:lnTo>
                  <a:lnTo>
                    <a:pt x="2829278" y="947109"/>
                  </a:lnTo>
                  <a:lnTo>
                    <a:pt x="2804848" y="908022"/>
                  </a:lnTo>
                  <a:lnTo>
                    <a:pt x="2777191" y="870590"/>
                  </a:lnTo>
                  <a:lnTo>
                    <a:pt x="2745938" y="834995"/>
                  </a:lnTo>
                  <a:lnTo>
                    <a:pt x="2710722" y="801418"/>
                  </a:lnTo>
                  <a:lnTo>
                    <a:pt x="2673731" y="771138"/>
                  </a:lnTo>
                  <a:lnTo>
                    <a:pt x="2635347" y="743389"/>
                  </a:lnTo>
                  <a:lnTo>
                    <a:pt x="2595650" y="718042"/>
                  </a:lnTo>
                  <a:lnTo>
                    <a:pt x="2554723" y="694967"/>
                  </a:lnTo>
                  <a:lnTo>
                    <a:pt x="2512650" y="674038"/>
                  </a:lnTo>
                  <a:lnTo>
                    <a:pt x="2469511" y="655124"/>
                  </a:lnTo>
                  <a:lnTo>
                    <a:pt x="2425390" y="638098"/>
                  </a:lnTo>
                  <a:lnTo>
                    <a:pt x="2380369" y="622832"/>
                  </a:lnTo>
                  <a:lnTo>
                    <a:pt x="2334529" y="609196"/>
                  </a:lnTo>
                  <a:lnTo>
                    <a:pt x="2287954" y="597062"/>
                  </a:lnTo>
                  <a:lnTo>
                    <a:pt x="2240725" y="586302"/>
                  </a:lnTo>
                  <a:lnTo>
                    <a:pt x="2192925" y="576787"/>
                  </a:lnTo>
                  <a:lnTo>
                    <a:pt x="2144637" y="568388"/>
                  </a:lnTo>
                  <a:lnTo>
                    <a:pt x="2095942" y="560978"/>
                  </a:lnTo>
                  <a:lnTo>
                    <a:pt x="2046923" y="554428"/>
                  </a:lnTo>
                  <a:lnTo>
                    <a:pt x="1997662" y="548608"/>
                  </a:lnTo>
                  <a:lnTo>
                    <a:pt x="1898744" y="538649"/>
                  </a:lnTo>
                  <a:lnTo>
                    <a:pt x="1604746" y="512955"/>
                  </a:lnTo>
                  <a:lnTo>
                    <a:pt x="1557013" y="507934"/>
                  </a:lnTo>
                  <a:lnTo>
                    <a:pt x="1509861" y="502358"/>
                  </a:lnTo>
                  <a:lnTo>
                    <a:pt x="1463373" y="496101"/>
                  </a:lnTo>
                  <a:lnTo>
                    <a:pt x="1417630" y="489032"/>
                  </a:lnTo>
                  <a:lnTo>
                    <a:pt x="1372716" y="481024"/>
                  </a:lnTo>
                  <a:lnTo>
                    <a:pt x="1322781" y="471113"/>
                  </a:lnTo>
                  <a:lnTo>
                    <a:pt x="1272740" y="460494"/>
                  </a:lnTo>
                  <a:lnTo>
                    <a:pt x="1222623" y="449194"/>
                  </a:lnTo>
                  <a:lnTo>
                    <a:pt x="1172462" y="437243"/>
                  </a:lnTo>
                  <a:lnTo>
                    <a:pt x="1122285" y="424668"/>
                  </a:lnTo>
                  <a:lnTo>
                    <a:pt x="1072123" y="411498"/>
                  </a:lnTo>
                  <a:lnTo>
                    <a:pt x="1022005" y="397762"/>
                  </a:lnTo>
                  <a:lnTo>
                    <a:pt x="971963" y="383488"/>
                  </a:lnTo>
                  <a:lnTo>
                    <a:pt x="922026" y="368705"/>
                  </a:lnTo>
                  <a:lnTo>
                    <a:pt x="872225" y="353441"/>
                  </a:lnTo>
                  <a:lnTo>
                    <a:pt x="773147" y="321583"/>
                  </a:lnTo>
                  <a:lnTo>
                    <a:pt x="674972" y="288143"/>
                  </a:lnTo>
                  <a:lnTo>
                    <a:pt x="577939" y="253349"/>
                  </a:lnTo>
                  <a:lnTo>
                    <a:pt x="461708" y="209852"/>
                  </a:lnTo>
                  <a:lnTo>
                    <a:pt x="365415" y="175473"/>
                  </a:lnTo>
                  <a:lnTo>
                    <a:pt x="324812" y="160356"/>
                  </a:lnTo>
                  <a:lnTo>
                    <a:pt x="281463" y="143524"/>
                  </a:lnTo>
                  <a:lnTo>
                    <a:pt x="236270" y="125045"/>
                  </a:lnTo>
                  <a:lnTo>
                    <a:pt x="190138" y="104986"/>
                  </a:lnTo>
                  <a:lnTo>
                    <a:pt x="143969" y="83416"/>
                  </a:lnTo>
                  <a:lnTo>
                    <a:pt x="98667" y="60402"/>
                  </a:lnTo>
                  <a:lnTo>
                    <a:pt x="55137" y="36014"/>
                  </a:lnTo>
                  <a:lnTo>
                    <a:pt x="14280" y="10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4020561" y="11646"/>
              <a:ext cx="4267835" cy="4203700"/>
            </a:xfrm>
            <a:custGeom>
              <a:avLst/>
              <a:gdLst/>
              <a:ahLst/>
              <a:cxnLst/>
              <a:rect l="l" t="t" r="r" b="b"/>
              <a:pathLst>
                <a:path w="4267834" h="4203700">
                  <a:moveTo>
                    <a:pt x="1056180" y="177799"/>
                  </a:moveTo>
                  <a:lnTo>
                    <a:pt x="1480486" y="177799"/>
                  </a:lnTo>
                  <a:lnTo>
                    <a:pt x="1673138" y="228599"/>
                  </a:lnTo>
                  <a:lnTo>
                    <a:pt x="1719330" y="253999"/>
                  </a:lnTo>
                  <a:lnTo>
                    <a:pt x="1808959" y="279399"/>
                  </a:lnTo>
                  <a:lnTo>
                    <a:pt x="1852997" y="304799"/>
                  </a:lnTo>
                  <a:lnTo>
                    <a:pt x="1894420" y="330199"/>
                  </a:lnTo>
                  <a:lnTo>
                    <a:pt x="1933392" y="355599"/>
                  </a:lnTo>
                  <a:lnTo>
                    <a:pt x="1970074" y="380999"/>
                  </a:lnTo>
                  <a:lnTo>
                    <a:pt x="2004627" y="419099"/>
                  </a:lnTo>
                  <a:lnTo>
                    <a:pt x="2037214" y="457199"/>
                  </a:lnTo>
                  <a:lnTo>
                    <a:pt x="2067995" y="495299"/>
                  </a:lnTo>
                  <a:lnTo>
                    <a:pt x="2097133" y="533399"/>
                  </a:lnTo>
                  <a:lnTo>
                    <a:pt x="2124790" y="571499"/>
                  </a:lnTo>
                  <a:lnTo>
                    <a:pt x="2151126" y="609599"/>
                  </a:lnTo>
                  <a:lnTo>
                    <a:pt x="2176305" y="660399"/>
                  </a:lnTo>
                  <a:lnTo>
                    <a:pt x="2200487" y="698499"/>
                  </a:lnTo>
                  <a:lnTo>
                    <a:pt x="2223833" y="749299"/>
                  </a:lnTo>
                  <a:lnTo>
                    <a:pt x="2246507" y="787399"/>
                  </a:lnTo>
                  <a:lnTo>
                    <a:pt x="2269230" y="838199"/>
                  </a:lnTo>
                  <a:lnTo>
                    <a:pt x="2291624" y="888999"/>
                  </a:lnTo>
                  <a:lnTo>
                    <a:pt x="2313894" y="939799"/>
                  </a:lnTo>
                  <a:lnTo>
                    <a:pt x="2336245" y="977899"/>
                  </a:lnTo>
                  <a:lnTo>
                    <a:pt x="2358882" y="1028699"/>
                  </a:lnTo>
                  <a:lnTo>
                    <a:pt x="2382011" y="1079499"/>
                  </a:lnTo>
                  <a:lnTo>
                    <a:pt x="2405837" y="1117599"/>
                  </a:lnTo>
                  <a:lnTo>
                    <a:pt x="2430564" y="1168399"/>
                  </a:lnTo>
                  <a:lnTo>
                    <a:pt x="2456399" y="1219199"/>
                  </a:lnTo>
                  <a:lnTo>
                    <a:pt x="2483545" y="1257299"/>
                  </a:lnTo>
                  <a:lnTo>
                    <a:pt x="2512209" y="1295399"/>
                  </a:lnTo>
                  <a:lnTo>
                    <a:pt x="2542595" y="1333499"/>
                  </a:lnTo>
                  <a:lnTo>
                    <a:pt x="2574909" y="1371599"/>
                  </a:lnTo>
                  <a:lnTo>
                    <a:pt x="2612103" y="1409699"/>
                  </a:lnTo>
                  <a:lnTo>
                    <a:pt x="2650646" y="1447799"/>
                  </a:lnTo>
                  <a:lnTo>
                    <a:pt x="2690435" y="1473199"/>
                  </a:lnTo>
                  <a:lnTo>
                    <a:pt x="2731370" y="1511299"/>
                  </a:lnTo>
                  <a:lnTo>
                    <a:pt x="2773350" y="1536699"/>
                  </a:lnTo>
                  <a:lnTo>
                    <a:pt x="2816275" y="1562099"/>
                  </a:lnTo>
                  <a:lnTo>
                    <a:pt x="2904554" y="1612899"/>
                  </a:lnTo>
                  <a:lnTo>
                    <a:pt x="2995398" y="1663699"/>
                  </a:lnTo>
                  <a:lnTo>
                    <a:pt x="3181554" y="1765299"/>
                  </a:lnTo>
                  <a:lnTo>
                    <a:pt x="3226631" y="1777999"/>
                  </a:lnTo>
                  <a:lnTo>
                    <a:pt x="3316560" y="1828799"/>
                  </a:lnTo>
                  <a:lnTo>
                    <a:pt x="3361247" y="1841499"/>
                  </a:lnTo>
                  <a:lnTo>
                    <a:pt x="3493215" y="1917699"/>
                  </a:lnTo>
                  <a:lnTo>
                    <a:pt x="3578626" y="1968499"/>
                  </a:lnTo>
                  <a:lnTo>
                    <a:pt x="3620314" y="1993899"/>
                  </a:lnTo>
                  <a:lnTo>
                    <a:pt x="3661215" y="2019299"/>
                  </a:lnTo>
                  <a:lnTo>
                    <a:pt x="3701247" y="2044699"/>
                  </a:lnTo>
                  <a:lnTo>
                    <a:pt x="3740326" y="2082799"/>
                  </a:lnTo>
                  <a:lnTo>
                    <a:pt x="3778371" y="2108199"/>
                  </a:lnTo>
                  <a:lnTo>
                    <a:pt x="3851973" y="2184399"/>
                  </a:lnTo>
                  <a:lnTo>
                    <a:pt x="3884978" y="2222499"/>
                  </a:lnTo>
                  <a:lnTo>
                    <a:pt x="3914483" y="2260599"/>
                  </a:lnTo>
                  <a:lnTo>
                    <a:pt x="3940659" y="2298699"/>
                  </a:lnTo>
                  <a:lnTo>
                    <a:pt x="3963673" y="2336799"/>
                  </a:lnTo>
                  <a:lnTo>
                    <a:pt x="3983694" y="2387599"/>
                  </a:lnTo>
                  <a:lnTo>
                    <a:pt x="4000891" y="2425699"/>
                  </a:lnTo>
                  <a:lnTo>
                    <a:pt x="4015432" y="2476499"/>
                  </a:lnTo>
                  <a:lnTo>
                    <a:pt x="4027487" y="2514599"/>
                  </a:lnTo>
                  <a:lnTo>
                    <a:pt x="4037224" y="2565399"/>
                  </a:lnTo>
                  <a:lnTo>
                    <a:pt x="4044811" y="2616199"/>
                  </a:lnTo>
                  <a:lnTo>
                    <a:pt x="4050418" y="2654299"/>
                  </a:lnTo>
                  <a:lnTo>
                    <a:pt x="4054116" y="2705099"/>
                  </a:lnTo>
                  <a:lnTo>
                    <a:pt x="4056259" y="2755899"/>
                  </a:lnTo>
                  <a:lnTo>
                    <a:pt x="4057012" y="2806699"/>
                  </a:lnTo>
                  <a:lnTo>
                    <a:pt x="4056543" y="2844799"/>
                  </a:lnTo>
                  <a:lnTo>
                    <a:pt x="4055016" y="2895599"/>
                  </a:lnTo>
                  <a:lnTo>
                    <a:pt x="4052597" y="2946399"/>
                  </a:lnTo>
                  <a:lnTo>
                    <a:pt x="4049453" y="2997199"/>
                  </a:lnTo>
                  <a:lnTo>
                    <a:pt x="4045749" y="3047999"/>
                  </a:lnTo>
                  <a:lnTo>
                    <a:pt x="4041651" y="3098799"/>
                  </a:lnTo>
                  <a:lnTo>
                    <a:pt x="4037326" y="3149599"/>
                  </a:lnTo>
                  <a:lnTo>
                    <a:pt x="4032938" y="3200399"/>
                  </a:lnTo>
                  <a:lnTo>
                    <a:pt x="4028654" y="3251199"/>
                  </a:lnTo>
                  <a:lnTo>
                    <a:pt x="4024803" y="3289299"/>
                  </a:lnTo>
                  <a:lnTo>
                    <a:pt x="4021337" y="3340099"/>
                  </a:lnTo>
                  <a:lnTo>
                    <a:pt x="4016225" y="3428999"/>
                  </a:lnTo>
                  <a:lnTo>
                    <a:pt x="4014907" y="3479799"/>
                  </a:lnTo>
                  <a:lnTo>
                    <a:pt x="4014634" y="3530599"/>
                  </a:lnTo>
                  <a:lnTo>
                    <a:pt x="4015570" y="3568699"/>
                  </a:lnTo>
                  <a:lnTo>
                    <a:pt x="4017881" y="3619499"/>
                  </a:lnTo>
                  <a:lnTo>
                    <a:pt x="4021731" y="3657599"/>
                  </a:lnTo>
                  <a:lnTo>
                    <a:pt x="4027285" y="3708399"/>
                  </a:lnTo>
                  <a:lnTo>
                    <a:pt x="4034707" y="3746499"/>
                  </a:lnTo>
                  <a:lnTo>
                    <a:pt x="4044163" y="3797299"/>
                  </a:lnTo>
                  <a:lnTo>
                    <a:pt x="4055816" y="3835399"/>
                  </a:lnTo>
                  <a:lnTo>
                    <a:pt x="4069832" y="3873499"/>
                  </a:lnTo>
                  <a:lnTo>
                    <a:pt x="4086374" y="3911599"/>
                  </a:lnTo>
                  <a:lnTo>
                    <a:pt x="4105609" y="3949699"/>
                  </a:lnTo>
                  <a:lnTo>
                    <a:pt x="4127700" y="3987799"/>
                  </a:lnTo>
                  <a:lnTo>
                    <a:pt x="4152812" y="4025899"/>
                  </a:lnTo>
                  <a:lnTo>
                    <a:pt x="4181110" y="4063999"/>
                  </a:lnTo>
                  <a:lnTo>
                    <a:pt x="4212758" y="4089399"/>
                  </a:lnTo>
                  <a:lnTo>
                    <a:pt x="4247922" y="4127499"/>
                  </a:lnTo>
                  <a:lnTo>
                    <a:pt x="4267440" y="4140199"/>
                  </a:lnTo>
                  <a:lnTo>
                    <a:pt x="4267440" y="4203699"/>
                  </a:lnTo>
                  <a:lnTo>
                    <a:pt x="4252247" y="4203699"/>
                  </a:lnTo>
                  <a:lnTo>
                    <a:pt x="4212286" y="4178299"/>
                  </a:lnTo>
                  <a:lnTo>
                    <a:pt x="4175441" y="4140199"/>
                  </a:lnTo>
                  <a:lnTo>
                    <a:pt x="4142020" y="4114799"/>
                  </a:lnTo>
                  <a:lnTo>
                    <a:pt x="4111874" y="4076699"/>
                  </a:lnTo>
                  <a:lnTo>
                    <a:pt x="4084854" y="4038599"/>
                  </a:lnTo>
                  <a:lnTo>
                    <a:pt x="4060813" y="4000499"/>
                  </a:lnTo>
                  <a:lnTo>
                    <a:pt x="4039602" y="3962399"/>
                  </a:lnTo>
                  <a:lnTo>
                    <a:pt x="4021072" y="3924299"/>
                  </a:lnTo>
                  <a:lnTo>
                    <a:pt x="4005077" y="3886199"/>
                  </a:lnTo>
                  <a:lnTo>
                    <a:pt x="3991467" y="3848099"/>
                  </a:lnTo>
                  <a:lnTo>
                    <a:pt x="3980094" y="3797299"/>
                  </a:lnTo>
                  <a:lnTo>
                    <a:pt x="3970810" y="3759199"/>
                  </a:lnTo>
                  <a:lnTo>
                    <a:pt x="3963467" y="3708399"/>
                  </a:lnTo>
                  <a:lnTo>
                    <a:pt x="3957917" y="3670299"/>
                  </a:lnTo>
                  <a:lnTo>
                    <a:pt x="3954011" y="3619499"/>
                  </a:lnTo>
                  <a:lnTo>
                    <a:pt x="3951601" y="3581399"/>
                  </a:lnTo>
                  <a:lnTo>
                    <a:pt x="3950539" y="3530599"/>
                  </a:lnTo>
                  <a:lnTo>
                    <a:pt x="3950642" y="3492499"/>
                  </a:lnTo>
                  <a:lnTo>
                    <a:pt x="3951865" y="3428999"/>
                  </a:lnTo>
                  <a:lnTo>
                    <a:pt x="3953958" y="3390899"/>
                  </a:lnTo>
                  <a:lnTo>
                    <a:pt x="3956805" y="3340099"/>
                  </a:lnTo>
                  <a:lnTo>
                    <a:pt x="3960259" y="3289299"/>
                  </a:lnTo>
                  <a:lnTo>
                    <a:pt x="3964171" y="3238499"/>
                  </a:lnTo>
                  <a:lnTo>
                    <a:pt x="3968763" y="3187699"/>
                  </a:lnTo>
                  <a:lnTo>
                    <a:pt x="3973480" y="3136899"/>
                  </a:lnTo>
                  <a:lnTo>
                    <a:pt x="3978108" y="3086099"/>
                  </a:lnTo>
                  <a:lnTo>
                    <a:pt x="3982429" y="3022599"/>
                  </a:lnTo>
                  <a:lnTo>
                    <a:pt x="3986229" y="2971799"/>
                  </a:lnTo>
                  <a:lnTo>
                    <a:pt x="3989293" y="2920999"/>
                  </a:lnTo>
                  <a:lnTo>
                    <a:pt x="3991404" y="2870199"/>
                  </a:lnTo>
                  <a:lnTo>
                    <a:pt x="3992348" y="2819399"/>
                  </a:lnTo>
                  <a:lnTo>
                    <a:pt x="3991908" y="2768599"/>
                  </a:lnTo>
                  <a:lnTo>
                    <a:pt x="3989869" y="2717799"/>
                  </a:lnTo>
                  <a:lnTo>
                    <a:pt x="3986016" y="2666999"/>
                  </a:lnTo>
                  <a:lnTo>
                    <a:pt x="3980331" y="2616199"/>
                  </a:lnTo>
                  <a:lnTo>
                    <a:pt x="3972511" y="2565399"/>
                  </a:lnTo>
                  <a:lnTo>
                    <a:pt x="3962345" y="2527299"/>
                  </a:lnTo>
                  <a:lnTo>
                    <a:pt x="3949620" y="2476499"/>
                  </a:lnTo>
                  <a:lnTo>
                    <a:pt x="3934123" y="2425699"/>
                  </a:lnTo>
                  <a:lnTo>
                    <a:pt x="3915643" y="2387599"/>
                  </a:lnTo>
                  <a:lnTo>
                    <a:pt x="3893966" y="2349499"/>
                  </a:lnTo>
                  <a:lnTo>
                    <a:pt x="3868880" y="2298699"/>
                  </a:lnTo>
                  <a:lnTo>
                    <a:pt x="3840173" y="2260599"/>
                  </a:lnTo>
                  <a:lnTo>
                    <a:pt x="3807632" y="2222499"/>
                  </a:lnTo>
                  <a:lnTo>
                    <a:pt x="3771045" y="2184399"/>
                  </a:lnTo>
                  <a:lnTo>
                    <a:pt x="3732484" y="2158999"/>
                  </a:lnTo>
                  <a:lnTo>
                    <a:pt x="3692669" y="2120899"/>
                  </a:lnTo>
                  <a:lnTo>
                    <a:pt x="3651699" y="2095499"/>
                  </a:lnTo>
                  <a:lnTo>
                    <a:pt x="3609676" y="2057399"/>
                  </a:lnTo>
                  <a:lnTo>
                    <a:pt x="3566700" y="2031999"/>
                  </a:lnTo>
                  <a:lnTo>
                    <a:pt x="3478296" y="1981199"/>
                  </a:lnTo>
                  <a:lnTo>
                    <a:pt x="3294501" y="1879599"/>
                  </a:lnTo>
                  <a:lnTo>
                    <a:pt x="3247686" y="1866899"/>
                  </a:lnTo>
                  <a:lnTo>
                    <a:pt x="3153721" y="1816099"/>
                  </a:lnTo>
                  <a:lnTo>
                    <a:pt x="3108582" y="1790699"/>
                  </a:lnTo>
                  <a:lnTo>
                    <a:pt x="3063577" y="1777999"/>
                  </a:lnTo>
                  <a:lnTo>
                    <a:pt x="2930189" y="1701799"/>
                  </a:lnTo>
                  <a:lnTo>
                    <a:pt x="2886543" y="1676399"/>
                  </a:lnTo>
                  <a:lnTo>
                    <a:pt x="2843443" y="1663699"/>
                  </a:lnTo>
                  <a:lnTo>
                    <a:pt x="2800970" y="1638299"/>
                  </a:lnTo>
                  <a:lnTo>
                    <a:pt x="2759207" y="1600199"/>
                  </a:lnTo>
                  <a:lnTo>
                    <a:pt x="2718236" y="1574799"/>
                  </a:lnTo>
                  <a:lnTo>
                    <a:pt x="2678140" y="1549399"/>
                  </a:lnTo>
                  <a:lnTo>
                    <a:pt x="2639001" y="1511299"/>
                  </a:lnTo>
                  <a:lnTo>
                    <a:pt x="2600901" y="1485899"/>
                  </a:lnTo>
                  <a:lnTo>
                    <a:pt x="2563922" y="1447799"/>
                  </a:lnTo>
                  <a:lnTo>
                    <a:pt x="2528146" y="1409699"/>
                  </a:lnTo>
                  <a:lnTo>
                    <a:pt x="2497142" y="1384299"/>
                  </a:lnTo>
                  <a:lnTo>
                    <a:pt x="2467821" y="1346199"/>
                  </a:lnTo>
                  <a:lnTo>
                    <a:pt x="2440022" y="1308099"/>
                  </a:lnTo>
                  <a:lnTo>
                    <a:pt x="2413582" y="1269999"/>
                  </a:lnTo>
                  <a:lnTo>
                    <a:pt x="2388339" y="1219199"/>
                  </a:lnTo>
                  <a:lnTo>
                    <a:pt x="2364131" y="1181099"/>
                  </a:lnTo>
                  <a:lnTo>
                    <a:pt x="2340794" y="1142999"/>
                  </a:lnTo>
                  <a:lnTo>
                    <a:pt x="2318167" y="1092199"/>
                  </a:lnTo>
                  <a:lnTo>
                    <a:pt x="2296087" y="1054099"/>
                  </a:lnTo>
                  <a:lnTo>
                    <a:pt x="2274392" y="1003299"/>
                  </a:lnTo>
                  <a:lnTo>
                    <a:pt x="2252920" y="952499"/>
                  </a:lnTo>
                  <a:lnTo>
                    <a:pt x="2231507" y="914399"/>
                  </a:lnTo>
                  <a:lnTo>
                    <a:pt x="2209993" y="863599"/>
                  </a:lnTo>
                  <a:lnTo>
                    <a:pt x="2188213" y="812799"/>
                  </a:lnTo>
                  <a:lnTo>
                    <a:pt x="2165471" y="774699"/>
                  </a:lnTo>
                  <a:lnTo>
                    <a:pt x="2142087" y="723899"/>
                  </a:lnTo>
                  <a:lnTo>
                    <a:pt x="2117854" y="685799"/>
                  </a:lnTo>
                  <a:lnTo>
                    <a:pt x="2092566" y="634999"/>
                  </a:lnTo>
                  <a:lnTo>
                    <a:pt x="2066018" y="596899"/>
                  </a:lnTo>
                  <a:lnTo>
                    <a:pt x="2038002" y="558799"/>
                  </a:lnTo>
                  <a:lnTo>
                    <a:pt x="2008314" y="520699"/>
                  </a:lnTo>
                  <a:lnTo>
                    <a:pt x="1976746" y="482599"/>
                  </a:lnTo>
                  <a:lnTo>
                    <a:pt x="1943094" y="444499"/>
                  </a:lnTo>
                  <a:lnTo>
                    <a:pt x="1907151" y="419099"/>
                  </a:lnTo>
                  <a:lnTo>
                    <a:pt x="1868710" y="393699"/>
                  </a:lnTo>
                  <a:lnTo>
                    <a:pt x="1827567" y="368299"/>
                  </a:lnTo>
                  <a:lnTo>
                    <a:pt x="1783514" y="342899"/>
                  </a:lnTo>
                  <a:lnTo>
                    <a:pt x="1739942" y="330199"/>
                  </a:lnTo>
                  <a:lnTo>
                    <a:pt x="1695428" y="304799"/>
                  </a:lnTo>
                  <a:lnTo>
                    <a:pt x="1509061" y="253999"/>
                  </a:lnTo>
                  <a:lnTo>
                    <a:pt x="1411663" y="228599"/>
                  </a:lnTo>
                  <a:lnTo>
                    <a:pt x="1362104" y="228599"/>
                  </a:lnTo>
                  <a:lnTo>
                    <a:pt x="1261540" y="203199"/>
                  </a:lnTo>
                  <a:lnTo>
                    <a:pt x="1210646" y="203199"/>
                  </a:lnTo>
                  <a:lnTo>
                    <a:pt x="1159418" y="190499"/>
                  </a:lnTo>
                  <a:lnTo>
                    <a:pt x="1107911" y="190499"/>
                  </a:lnTo>
                  <a:lnTo>
                    <a:pt x="1056180" y="177799"/>
                  </a:lnTo>
                  <a:close/>
                </a:path>
                <a:path w="4267834" h="4203700">
                  <a:moveTo>
                    <a:pt x="4267440" y="3047999"/>
                  </a:moveTo>
                  <a:lnTo>
                    <a:pt x="4267440" y="3543299"/>
                  </a:lnTo>
                  <a:lnTo>
                    <a:pt x="4267229" y="3543299"/>
                  </a:lnTo>
                  <a:lnTo>
                    <a:pt x="4262384" y="3492499"/>
                  </a:lnTo>
                  <a:lnTo>
                    <a:pt x="4259033" y="3454399"/>
                  </a:lnTo>
                  <a:lnTo>
                    <a:pt x="4257013" y="3403599"/>
                  </a:lnTo>
                  <a:lnTo>
                    <a:pt x="4256163" y="3352799"/>
                  </a:lnTo>
                  <a:lnTo>
                    <a:pt x="4256203" y="3340099"/>
                  </a:lnTo>
                  <a:lnTo>
                    <a:pt x="4256322" y="3301999"/>
                  </a:lnTo>
                  <a:lnTo>
                    <a:pt x="4257328" y="3263899"/>
                  </a:lnTo>
                  <a:lnTo>
                    <a:pt x="4259020" y="3213099"/>
                  </a:lnTo>
                  <a:lnTo>
                    <a:pt x="4261237" y="3162299"/>
                  </a:lnTo>
                  <a:lnTo>
                    <a:pt x="4263817" y="3111499"/>
                  </a:lnTo>
                  <a:lnTo>
                    <a:pt x="4267440" y="3047999"/>
                  </a:lnTo>
                  <a:close/>
                </a:path>
                <a:path w="4267834" h="4203700">
                  <a:moveTo>
                    <a:pt x="1254966" y="0"/>
                  </a:moveTo>
                  <a:lnTo>
                    <a:pt x="4267440" y="0"/>
                  </a:lnTo>
                  <a:lnTo>
                    <a:pt x="4267440" y="2578099"/>
                  </a:lnTo>
                  <a:lnTo>
                    <a:pt x="4264371" y="2552699"/>
                  </a:lnTo>
                  <a:lnTo>
                    <a:pt x="4256989" y="2501899"/>
                  </a:lnTo>
                  <a:lnTo>
                    <a:pt x="4247710" y="2463799"/>
                  </a:lnTo>
                  <a:lnTo>
                    <a:pt x="4232046" y="2400299"/>
                  </a:lnTo>
                  <a:lnTo>
                    <a:pt x="4214835" y="2349499"/>
                  </a:lnTo>
                  <a:lnTo>
                    <a:pt x="4196163" y="2298699"/>
                  </a:lnTo>
                  <a:lnTo>
                    <a:pt x="4176112" y="2260599"/>
                  </a:lnTo>
                  <a:lnTo>
                    <a:pt x="4154769" y="2209799"/>
                  </a:lnTo>
                  <a:lnTo>
                    <a:pt x="4132217" y="2171699"/>
                  </a:lnTo>
                  <a:lnTo>
                    <a:pt x="4108540" y="2146299"/>
                  </a:lnTo>
                  <a:lnTo>
                    <a:pt x="4083823" y="2108199"/>
                  </a:lnTo>
                  <a:lnTo>
                    <a:pt x="4058150" y="2070099"/>
                  </a:lnTo>
                  <a:lnTo>
                    <a:pt x="4004274" y="2019299"/>
                  </a:lnTo>
                  <a:lnTo>
                    <a:pt x="3947587" y="1968499"/>
                  </a:lnTo>
                  <a:lnTo>
                    <a:pt x="3918401" y="1955799"/>
                  </a:lnTo>
                  <a:lnTo>
                    <a:pt x="3888764" y="1930399"/>
                  </a:lnTo>
                  <a:lnTo>
                    <a:pt x="3858762" y="1917699"/>
                  </a:lnTo>
                  <a:lnTo>
                    <a:pt x="3828479" y="1892299"/>
                  </a:lnTo>
                  <a:lnTo>
                    <a:pt x="3767407" y="1866899"/>
                  </a:lnTo>
                  <a:lnTo>
                    <a:pt x="3736786" y="1841499"/>
                  </a:lnTo>
                  <a:lnTo>
                    <a:pt x="3706222" y="1828799"/>
                  </a:lnTo>
                  <a:lnTo>
                    <a:pt x="3675799" y="1803399"/>
                  </a:lnTo>
                  <a:lnTo>
                    <a:pt x="3615712" y="1777999"/>
                  </a:lnTo>
                  <a:lnTo>
                    <a:pt x="3586216" y="1752599"/>
                  </a:lnTo>
                  <a:lnTo>
                    <a:pt x="3557199" y="1727199"/>
                  </a:lnTo>
                  <a:lnTo>
                    <a:pt x="3528744" y="1714499"/>
                  </a:lnTo>
                  <a:lnTo>
                    <a:pt x="3500936" y="1689099"/>
                  </a:lnTo>
                  <a:lnTo>
                    <a:pt x="3473858" y="1663699"/>
                  </a:lnTo>
                  <a:lnTo>
                    <a:pt x="3447597" y="1625599"/>
                  </a:lnTo>
                  <a:lnTo>
                    <a:pt x="3422234" y="1600199"/>
                  </a:lnTo>
                  <a:lnTo>
                    <a:pt x="3397857" y="1562099"/>
                  </a:lnTo>
                  <a:lnTo>
                    <a:pt x="3374547" y="1536699"/>
                  </a:lnTo>
                  <a:lnTo>
                    <a:pt x="3352390" y="1498599"/>
                  </a:lnTo>
                  <a:lnTo>
                    <a:pt x="3331556" y="1447799"/>
                  </a:lnTo>
                  <a:lnTo>
                    <a:pt x="3313782" y="1409699"/>
                  </a:lnTo>
                  <a:lnTo>
                    <a:pt x="3298768" y="1358899"/>
                  </a:lnTo>
                  <a:lnTo>
                    <a:pt x="3286208" y="1320799"/>
                  </a:lnTo>
                  <a:lnTo>
                    <a:pt x="3275800" y="1269999"/>
                  </a:lnTo>
                  <a:lnTo>
                    <a:pt x="3267241" y="1231899"/>
                  </a:lnTo>
                  <a:lnTo>
                    <a:pt x="3260228" y="1181099"/>
                  </a:lnTo>
                  <a:lnTo>
                    <a:pt x="3254456" y="1130299"/>
                  </a:lnTo>
                  <a:lnTo>
                    <a:pt x="3249624" y="1092199"/>
                  </a:lnTo>
                  <a:lnTo>
                    <a:pt x="3245428" y="1041399"/>
                  </a:lnTo>
                  <a:lnTo>
                    <a:pt x="3241565" y="990599"/>
                  </a:lnTo>
                  <a:lnTo>
                    <a:pt x="3237731" y="952499"/>
                  </a:lnTo>
                  <a:lnTo>
                    <a:pt x="3233624" y="901699"/>
                  </a:lnTo>
                  <a:lnTo>
                    <a:pt x="3228940" y="850899"/>
                  </a:lnTo>
                  <a:lnTo>
                    <a:pt x="3223375" y="812799"/>
                  </a:lnTo>
                  <a:lnTo>
                    <a:pt x="3216628" y="761999"/>
                  </a:lnTo>
                  <a:lnTo>
                    <a:pt x="3208394" y="711199"/>
                  </a:lnTo>
                  <a:lnTo>
                    <a:pt x="3198371" y="673099"/>
                  </a:lnTo>
                  <a:lnTo>
                    <a:pt x="3186254" y="622299"/>
                  </a:lnTo>
                  <a:lnTo>
                    <a:pt x="3171742" y="584199"/>
                  </a:lnTo>
                  <a:lnTo>
                    <a:pt x="3154530" y="546099"/>
                  </a:lnTo>
                  <a:lnTo>
                    <a:pt x="3134316" y="495299"/>
                  </a:lnTo>
                  <a:lnTo>
                    <a:pt x="3110797" y="457199"/>
                  </a:lnTo>
                  <a:lnTo>
                    <a:pt x="3083668" y="419099"/>
                  </a:lnTo>
                  <a:lnTo>
                    <a:pt x="3052628" y="380999"/>
                  </a:lnTo>
                  <a:lnTo>
                    <a:pt x="3019797" y="342899"/>
                  </a:lnTo>
                  <a:lnTo>
                    <a:pt x="2985022" y="304799"/>
                  </a:lnTo>
                  <a:lnTo>
                    <a:pt x="2948432" y="279399"/>
                  </a:lnTo>
                  <a:lnTo>
                    <a:pt x="2910155" y="241299"/>
                  </a:lnTo>
                  <a:lnTo>
                    <a:pt x="2870318" y="215899"/>
                  </a:lnTo>
                  <a:lnTo>
                    <a:pt x="2829051" y="190499"/>
                  </a:lnTo>
                  <a:lnTo>
                    <a:pt x="2786480" y="165099"/>
                  </a:lnTo>
                  <a:lnTo>
                    <a:pt x="2742735" y="139699"/>
                  </a:lnTo>
                  <a:lnTo>
                    <a:pt x="2697943" y="114299"/>
                  </a:lnTo>
                  <a:lnTo>
                    <a:pt x="2558568" y="76199"/>
                  </a:lnTo>
                  <a:lnTo>
                    <a:pt x="2533573" y="63499"/>
                  </a:lnTo>
                  <a:lnTo>
                    <a:pt x="2474632" y="63499"/>
                  </a:lnTo>
                  <a:lnTo>
                    <a:pt x="2441020" y="50799"/>
                  </a:lnTo>
                  <a:lnTo>
                    <a:pt x="1779447" y="50799"/>
                  </a:lnTo>
                  <a:lnTo>
                    <a:pt x="1725203" y="38099"/>
                  </a:lnTo>
                  <a:lnTo>
                    <a:pt x="1509446" y="38099"/>
                  </a:lnTo>
                  <a:lnTo>
                    <a:pt x="1456643" y="25399"/>
                  </a:lnTo>
                  <a:lnTo>
                    <a:pt x="1404627" y="25399"/>
                  </a:lnTo>
                  <a:lnTo>
                    <a:pt x="1353565" y="12699"/>
                  </a:lnTo>
                  <a:lnTo>
                    <a:pt x="1303622" y="12699"/>
                  </a:lnTo>
                  <a:lnTo>
                    <a:pt x="1254966" y="0"/>
                  </a:lnTo>
                  <a:close/>
                </a:path>
                <a:path w="4267834" h="4203700">
                  <a:moveTo>
                    <a:pt x="744178" y="139699"/>
                  </a:moveTo>
                  <a:lnTo>
                    <a:pt x="1277904" y="139699"/>
                  </a:lnTo>
                  <a:lnTo>
                    <a:pt x="1430632" y="177799"/>
                  </a:lnTo>
                  <a:lnTo>
                    <a:pt x="1004279" y="177799"/>
                  </a:lnTo>
                  <a:lnTo>
                    <a:pt x="952266" y="165099"/>
                  </a:lnTo>
                  <a:lnTo>
                    <a:pt x="900193" y="165099"/>
                  </a:lnTo>
                  <a:lnTo>
                    <a:pt x="848118" y="152399"/>
                  </a:lnTo>
                  <a:lnTo>
                    <a:pt x="796095" y="152399"/>
                  </a:lnTo>
                  <a:lnTo>
                    <a:pt x="744178" y="139699"/>
                  </a:lnTo>
                  <a:close/>
                </a:path>
                <a:path w="4267834" h="4203700">
                  <a:moveTo>
                    <a:pt x="638350" y="126999"/>
                  </a:moveTo>
                  <a:lnTo>
                    <a:pt x="1174006" y="126999"/>
                  </a:lnTo>
                  <a:lnTo>
                    <a:pt x="1226125" y="139699"/>
                  </a:lnTo>
                  <a:lnTo>
                    <a:pt x="691151" y="139699"/>
                  </a:lnTo>
                  <a:lnTo>
                    <a:pt x="638350" y="126999"/>
                  </a:lnTo>
                  <a:close/>
                </a:path>
                <a:path w="4267834" h="4203700">
                  <a:moveTo>
                    <a:pt x="533649" y="114299"/>
                  </a:moveTo>
                  <a:lnTo>
                    <a:pt x="1068965" y="114299"/>
                  </a:lnTo>
                  <a:lnTo>
                    <a:pt x="1121600" y="126999"/>
                  </a:lnTo>
                  <a:lnTo>
                    <a:pt x="585831" y="126999"/>
                  </a:lnTo>
                  <a:lnTo>
                    <a:pt x="533649" y="114299"/>
                  </a:lnTo>
                  <a:close/>
                </a:path>
                <a:path w="4267834" h="4203700">
                  <a:moveTo>
                    <a:pt x="0" y="0"/>
                  </a:moveTo>
                  <a:lnTo>
                    <a:pt x="229835" y="0"/>
                  </a:lnTo>
                  <a:lnTo>
                    <a:pt x="329734" y="25399"/>
                  </a:lnTo>
                  <a:lnTo>
                    <a:pt x="380736" y="25399"/>
                  </a:lnTo>
                  <a:lnTo>
                    <a:pt x="484528" y="50799"/>
                  </a:lnTo>
                  <a:lnTo>
                    <a:pt x="537191" y="50799"/>
                  </a:lnTo>
                  <a:lnTo>
                    <a:pt x="590279" y="63499"/>
                  </a:lnTo>
                  <a:lnTo>
                    <a:pt x="643729" y="63499"/>
                  </a:lnTo>
                  <a:lnTo>
                    <a:pt x="697477" y="76199"/>
                  </a:lnTo>
                  <a:lnTo>
                    <a:pt x="751459" y="76199"/>
                  </a:lnTo>
                  <a:lnTo>
                    <a:pt x="804300" y="88899"/>
                  </a:lnTo>
                  <a:lnTo>
                    <a:pt x="910241" y="101599"/>
                  </a:lnTo>
                  <a:lnTo>
                    <a:pt x="963229" y="101599"/>
                  </a:lnTo>
                  <a:lnTo>
                    <a:pt x="1016156" y="114299"/>
                  </a:lnTo>
                  <a:lnTo>
                    <a:pt x="481860" y="114299"/>
                  </a:lnTo>
                  <a:lnTo>
                    <a:pt x="379686" y="88899"/>
                  </a:lnTo>
                  <a:lnTo>
                    <a:pt x="329413" y="88899"/>
                  </a:lnTo>
                  <a:lnTo>
                    <a:pt x="135044" y="38099"/>
                  </a:lnTo>
                  <a:lnTo>
                    <a:pt x="42676" y="12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82D9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270" y="9086850"/>
            <a:ext cx="2857499" cy="600074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5897733" y="6771833"/>
            <a:ext cx="2390775" cy="3515360"/>
          </a:xfrm>
          <a:custGeom>
            <a:avLst/>
            <a:gdLst/>
            <a:ahLst/>
            <a:cxnLst/>
            <a:rect l="l" t="t" r="r" b="b"/>
            <a:pathLst>
              <a:path w="2390775" h="3515359">
                <a:moveTo>
                  <a:pt x="2390267" y="3515166"/>
                </a:moveTo>
                <a:lnTo>
                  <a:pt x="18724" y="3515166"/>
                </a:lnTo>
                <a:lnTo>
                  <a:pt x="16850" y="3496529"/>
                </a:lnTo>
                <a:lnTo>
                  <a:pt x="12408" y="3445729"/>
                </a:lnTo>
                <a:lnTo>
                  <a:pt x="8637" y="3407629"/>
                </a:lnTo>
                <a:lnTo>
                  <a:pt x="5540" y="3356829"/>
                </a:lnTo>
                <a:lnTo>
                  <a:pt x="3123" y="3306029"/>
                </a:lnTo>
                <a:lnTo>
                  <a:pt x="1391" y="3255229"/>
                </a:lnTo>
                <a:lnTo>
                  <a:pt x="348" y="3204429"/>
                </a:lnTo>
                <a:lnTo>
                  <a:pt x="0" y="3166329"/>
                </a:lnTo>
                <a:lnTo>
                  <a:pt x="348" y="3115529"/>
                </a:lnTo>
                <a:lnTo>
                  <a:pt x="1391" y="3064729"/>
                </a:lnTo>
                <a:lnTo>
                  <a:pt x="3123" y="3013929"/>
                </a:lnTo>
                <a:lnTo>
                  <a:pt x="5540" y="2963129"/>
                </a:lnTo>
                <a:lnTo>
                  <a:pt x="8637" y="2925029"/>
                </a:lnTo>
                <a:lnTo>
                  <a:pt x="12408" y="2874229"/>
                </a:lnTo>
                <a:lnTo>
                  <a:pt x="16850" y="2823429"/>
                </a:lnTo>
                <a:lnTo>
                  <a:pt x="21957" y="2772629"/>
                </a:lnTo>
                <a:lnTo>
                  <a:pt x="27724" y="2734529"/>
                </a:lnTo>
                <a:lnTo>
                  <a:pt x="34147" y="2683729"/>
                </a:lnTo>
                <a:lnTo>
                  <a:pt x="41221" y="2632929"/>
                </a:lnTo>
                <a:lnTo>
                  <a:pt x="48940" y="2594829"/>
                </a:lnTo>
                <a:lnTo>
                  <a:pt x="57301" y="2544029"/>
                </a:lnTo>
                <a:lnTo>
                  <a:pt x="66298" y="2493229"/>
                </a:lnTo>
                <a:lnTo>
                  <a:pt x="75927" y="2455129"/>
                </a:lnTo>
                <a:lnTo>
                  <a:pt x="86182" y="2404329"/>
                </a:lnTo>
                <a:lnTo>
                  <a:pt x="97059" y="2366229"/>
                </a:lnTo>
                <a:lnTo>
                  <a:pt x="108553" y="2315429"/>
                </a:lnTo>
                <a:lnTo>
                  <a:pt x="120659" y="2277329"/>
                </a:lnTo>
                <a:lnTo>
                  <a:pt x="133372" y="2226529"/>
                </a:lnTo>
                <a:lnTo>
                  <a:pt x="146688" y="2188429"/>
                </a:lnTo>
                <a:lnTo>
                  <a:pt x="160602" y="2137629"/>
                </a:lnTo>
                <a:lnTo>
                  <a:pt x="175108" y="2099529"/>
                </a:lnTo>
                <a:lnTo>
                  <a:pt x="190203" y="2048729"/>
                </a:lnTo>
                <a:lnTo>
                  <a:pt x="205881" y="2010629"/>
                </a:lnTo>
                <a:lnTo>
                  <a:pt x="222137" y="1959829"/>
                </a:lnTo>
                <a:lnTo>
                  <a:pt x="238966" y="1921729"/>
                </a:lnTo>
                <a:lnTo>
                  <a:pt x="256365" y="1883629"/>
                </a:lnTo>
                <a:lnTo>
                  <a:pt x="274327" y="1832829"/>
                </a:lnTo>
                <a:lnTo>
                  <a:pt x="292848" y="1794729"/>
                </a:lnTo>
                <a:lnTo>
                  <a:pt x="311924" y="1756629"/>
                </a:lnTo>
                <a:lnTo>
                  <a:pt x="331549" y="1718529"/>
                </a:lnTo>
                <a:lnTo>
                  <a:pt x="351719" y="1667729"/>
                </a:lnTo>
                <a:lnTo>
                  <a:pt x="372428" y="1629629"/>
                </a:lnTo>
                <a:lnTo>
                  <a:pt x="393672" y="1591529"/>
                </a:lnTo>
                <a:lnTo>
                  <a:pt x="415447" y="1553429"/>
                </a:lnTo>
                <a:lnTo>
                  <a:pt x="437747" y="1515329"/>
                </a:lnTo>
                <a:lnTo>
                  <a:pt x="460567" y="1477229"/>
                </a:lnTo>
                <a:lnTo>
                  <a:pt x="483903" y="1439129"/>
                </a:lnTo>
                <a:lnTo>
                  <a:pt x="507749" y="1401029"/>
                </a:lnTo>
                <a:lnTo>
                  <a:pt x="532102" y="1362929"/>
                </a:lnTo>
                <a:lnTo>
                  <a:pt x="556956" y="1324829"/>
                </a:lnTo>
                <a:lnTo>
                  <a:pt x="582306" y="1286729"/>
                </a:lnTo>
                <a:lnTo>
                  <a:pt x="608147" y="1248629"/>
                </a:lnTo>
                <a:lnTo>
                  <a:pt x="634475" y="1210529"/>
                </a:lnTo>
                <a:lnTo>
                  <a:pt x="661286" y="1172429"/>
                </a:lnTo>
                <a:lnTo>
                  <a:pt x="688573" y="1147029"/>
                </a:lnTo>
                <a:lnTo>
                  <a:pt x="716332" y="1108929"/>
                </a:lnTo>
                <a:lnTo>
                  <a:pt x="744559" y="1070829"/>
                </a:lnTo>
                <a:lnTo>
                  <a:pt x="773248" y="1032729"/>
                </a:lnTo>
                <a:lnTo>
                  <a:pt x="802395" y="1007329"/>
                </a:lnTo>
                <a:lnTo>
                  <a:pt x="831995" y="969229"/>
                </a:lnTo>
                <a:lnTo>
                  <a:pt x="862043" y="931129"/>
                </a:lnTo>
                <a:lnTo>
                  <a:pt x="892534" y="905729"/>
                </a:lnTo>
                <a:lnTo>
                  <a:pt x="923464" y="867629"/>
                </a:lnTo>
                <a:lnTo>
                  <a:pt x="954827" y="842229"/>
                </a:lnTo>
                <a:lnTo>
                  <a:pt x="986619" y="804129"/>
                </a:lnTo>
                <a:lnTo>
                  <a:pt x="1018834" y="778729"/>
                </a:lnTo>
                <a:lnTo>
                  <a:pt x="1051469" y="740629"/>
                </a:lnTo>
                <a:lnTo>
                  <a:pt x="1117977" y="689829"/>
                </a:lnTo>
                <a:lnTo>
                  <a:pt x="1151841" y="651729"/>
                </a:lnTo>
                <a:lnTo>
                  <a:pt x="1220762" y="600929"/>
                </a:lnTo>
                <a:lnTo>
                  <a:pt x="1291244" y="550129"/>
                </a:lnTo>
                <a:lnTo>
                  <a:pt x="1327058" y="512029"/>
                </a:lnTo>
                <a:lnTo>
                  <a:pt x="1399808" y="461229"/>
                </a:lnTo>
                <a:lnTo>
                  <a:pt x="1511666" y="385029"/>
                </a:lnTo>
                <a:lnTo>
                  <a:pt x="1549662" y="372329"/>
                </a:lnTo>
                <a:lnTo>
                  <a:pt x="1665710" y="296129"/>
                </a:lnTo>
                <a:lnTo>
                  <a:pt x="1705063" y="283429"/>
                </a:lnTo>
                <a:lnTo>
                  <a:pt x="1784748" y="232629"/>
                </a:lnTo>
                <a:lnTo>
                  <a:pt x="1825069" y="219929"/>
                </a:lnTo>
                <a:lnTo>
                  <a:pt x="1865703" y="194529"/>
                </a:lnTo>
                <a:lnTo>
                  <a:pt x="1906645" y="181829"/>
                </a:lnTo>
                <a:lnTo>
                  <a:pt x="1947891" y="156429"/>
                </a:lnTo>
                <a:lnTo>
                  <a:pt x="1989435" y="143729"/>
                </a:lnTo>
                <a:lnTo>
                  <a:pt x="2031272" y="118329"/>
                </a:lnTo>
                <a:lnTo>
                  <a:pt x="2201462" y="67529"/>
                </a:lnTo>
                <a:lnTo>
                  <a:pt x="2244696" y="42129"/>
                </a:lnTo>
                <a:lnTo>
                  <a:pt x="2390267" y="0"/>
                </a:lnTo>
                <a:lnTo>
                  <a:pt x="2390267" y="3515166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21735" y="714763"/>
            <a:ext cx="3222802" cy="319674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38030" y="7790167"/>
            <a:ext cx="3392316" cy="24892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566777" cy="4593861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193500" y="8964286"/>
            <a:ext cx="8939530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90805" marR="83185">
              <a:lnSpc>
                <a:spcPct val="112900"/>
              </a:lnSpc>
              <a:spcBef>
                <a:spcPts val="100"/>
              </a:spcBef>
            </a:pPr>
            <a:r>
              <a:rPr dirty="0" sz="1550" spc="-25">
                <a:latin typeface="Lucida Sans Unicode"/>
                <a:cs typeface="Lucida Sans Unicode"/>
              </a:rPr>
              <a:t>Finansowane</a:t>
            </a:r>
            <a:r>
              <a:rPr dirty="0" sz="1550" spc="-80">
                <a:latin typeface="Lucida Sans Unicode"/>
                <a:cs typeface="Lucida Sans Unicode"/>
              </a:rPr>
              <a:t> przez</a:t>
            </a:r>
            <a:r>
              <a:rPr dirty="0" sz="1550" spc="-40">
                <a:latin typeface="Lucida Sans Unicode"/>
                <a:cs typeface="Lucida Sans Unicode"/>
              </a:rPr>
              <a:t> </a:t>
            </a:r>
            <a:r>
              <a:rPr dirty="0" sz="1550">
                <a:latin typeface="Lucida Sans Unicode"/>
                <a:cs typeface="Lucida Sans Unicode"/>
              </a:rPr>
              <a:t>Unię</a:t>
            </a:r>
            <a:r>
              <a:rPr dirty="0" sz="1550" spc="-60">
                <a:latin typeface="Lucida Sans Unicode"/>
                <a:cs typeface="Lucida Sans Unicode"/>
              </a:rPr>
              <a:t> </a:t>
            </a:r>
            <a:r>
              <a:rPr dirty="0" sz="1550" spc="-35">
                <a:latin typeface="Lucida Sans Unicode"/>
                <a:cs typeface="Lucida Sans Unicode"/>
              </a:rPr>
              <a:t>Europejską.</a:t>
            </a:r>
            <a:r>
              <a:rPr dirty="0" sz="1550" spc="-60">
                <a:latin typeface="Lucida Sans Unicode"/>
                <a:cs typeface="Lucida Sans Unicode"/>
              </a:rPr>
              <a:t> </a:t>
            </a:r>
            <a:r>
              <a:rPr dirty="0" sz="1550" spc="-20">
                <a:latin typeface="Lucida Sans Unicode"/>
                <a:cs typeface="Lucida Sans Unicode"/>
              </a:rPr>
              <a:t>Wyrażone</a:t>
            </a:r>
            <a:r>
              <a:rPr dirty="0" sz="1550" spc="-60">
                <a:latin typeface="Lucida Sans Unicode"/>
                <a:cs typeface="Lucida Sans Unicode"/>
              </a:rPr>
              <a:t> </a:t>
            </a:r>
            <a:r>
              <a:rPr dirty="0" sz="1550" spc="-30">
                <a:latin typeface="Lucida Sans Unicode"/>
                <a:cs typeface="Lucida Sans Unicode"/>
              </a:rPr>
              <a:t>opinie</a:t>
            </a:r>
            <a:r>
              <a:rPr dirty="0" sz="1550" spc="-60">
                <a:latin typeface="Lucida Sans Unicode"/>
                <a:cs typeface="Lucida Sans Unicode"/>
              </a:rPr>
              <a:t> </a:t>
            </a:r>
            <a:r>
              <a:rPr dirty="0" sz="1550">
                <a:latin typeface="Lucida Sans Unicode"/>
                <a:cs typeface="Lucida Sans Unicode"/>
              </a:rPr>
              <a:t>i</a:t>
            </a:r>
            <a:r>
              <a:rPr dirty="0" sz="1550" spc="-60">
                <a:latin typeface="Lucida Sans Unicode"/>
                <a:cs typeface="Lucida Sans Unicode"/>
              </a:rPr>
              <a:t> </a:t>
            </a:r>
            <a:r>
              <a:rPr dirty="0" sz="1550" spc="-40">
                <a:latin typeface="Lucida Sans Unicode"/>
                <a:cs typeface="Lucida Sans Unicode"/>
              </a:rPr>
              <a:t>poglądy</a:t>
            </a:r>
            <a:r>
              <a:rPr dirty="0" sz="1550" spc="-60">
                <a:latin typeface="Lucida Sans Unicode"/>
                <a:cs typeface="Lucida Sans Unicode"/>
              </a:rPr>
              <a:t> </a:t>
            </a:r>
            <a:r>
              <a:rPr dirty="0" sz="1550">
                <a:latin typeface="Lucida Sans Unicode"/>
                <a:cs typeface="Lucida Sans Unicode"/>
              </a:rPr>
              <a:t>są</a:t>
            </a:r>
            <a:r>
              <a:rPr dirty="0" sz="1550" spc="-60">
                <a:latin typeface="Lucida Sans Unicode"/>
                <a:cs typeface="Lucida Sans Unicode"/>
              </a:rPr>
              <a:t> </a:t>
            </a:r>
            <a:r>
              <a:rPr dirty="0" sz="1550" spc="-45">
                <a:latin typeface="Lucida Sans Unicode"/>
                <a:cs typeface="Lucida Sans Unicode"/>
              </a:rPr>
              <a:t>wyłącznie</a:t>
            </a:r>
            <a:r>
              <a:rPr dirty="0" sz="1550" spc="-55">
                <a:latin typeface="Lucida Sans Unicode"/>
                <a:cs typeface="Lucida Sans Unicode"/>
              </a:rPr>
              <a:t> </a:t>
            </a:r>
            <a:r>
              <a:rPr dirty="0" sz="1550" spc="-35">
                <a:latin typeface="Lucida Sans Unicode"/>
                <a:cs typeface="Lucida Sans Unicode"/>
              </a:rPr>
              <a:t>poglądami</a:t>
            </a:r>
            <a:r>
              <a:rPr dirty="0" sz="1550" spc="-60">
                <a:latin typeface="Lucida Sans Unicode"/>
                <a:cs typeface="Lucida Sans Unicode"/>
              </a:rPr>
              <a:t> </a:t>
            </a:r>
            <a:r>
              <a:rPr dirty="0" sz="1550" spc="-10">
                <a:latin typeface="Lucida Sans Unicode"/>
                <a:cs typeface="Lucida Sans Unicode"/>
              </a:rPr>
              <a:t>autora </a:t>
            </a:r>
            <a:r>
              <a:rPr dirty="0" sz="1550">
                <a:latin typeface="Lucida Sans Unicode"/>
                <a:cs typeface="Lucida Sans Unicode"/>
              </a:rPr>
              <a:t>lub</a:t>
            </a:r>
            <a:r>
              <a:rPr dirty="0" sz="1550" spc="175">
                <a:latin typeface="Lucida Sans Unicode"/>
                <a:cs typeface="Lucida Sans Unicode"/>
              </a:rPr>
              <a:t> </a:t>
            </a:r>
            <a:r>
              <a:rPr dirty="0" sz="1550">
                <a:latin typeface="Lucida Sans Unicode"/>
                <a:cs typeface="Lucida Sans Unicode"/>
              </a:rPr>
              <a:t>autorów</a:t>
            </a:r>
            <a:r>
              <a:rPr dirty="0" sz="1550" spc="175">
                <a:latin typeface="Lucida Sans Unicode"/>
                <a:cs typeface="Lucida Sans Unicode"/>
              </a:rPr>
              <a:t> </a:t>
            </a:r>
            <a:r>
              <a:rPr dirty="0" sz="1550">
                <a:latin typeface="Lucida Sans Unicode"/>
                <a:cs typeface="Lucida Sans Unicode"/>
              </a:rPr>
              <a:t>i</a:t>
            </a:r>
            <a:r>
              <a:rPr dirty="0" sz="1550" spc="175">
                <a:latin typeface="Lucida Sans Unicode"/>
                <a:cs typeface="Lucida Sans Unicode"/>
              </a:rPr>
              <a:t> </a:t>
            </a:r>
            <a:r>
              <a:rPr dirty="0" sz="1550" spc="-10">
                <a:latin typeface="Lucida Sans Unicode"/>
                <a:cs typeface="Lucida Sans Unicode"/>
              </a:rPr>
              <a:t>niekoniecznie</a:t>
            </a:r>
            <a:r>
              <a:rPr dirty="0" sz="1550" spc="175">
                <a:latin typeface="Lucida Sans Unicode"/>
                <a:cs typeface="Lucida Sans Unicode"/>
              </a:rPr>
              <a:t> </a:t>
            </a:r>
            <a:r>
              <a:rPr dirty="0" sz="1550" spc="-10">
                <a:latin typeface="Lucida Sans Unicode"/>
                <a:cs typeface="Lucida Sans Unicode"/>
              </a:rPr>
              <a:t>odzwierciedlają</a:t>
            </a:r>
            <a:r>
              <a:rPr dirty="0" sz="1550" spc="180">
                <a:latin typeface="Lucida Sans Unicode"/>
                <a:cs typeface="Lucida Sans Unicode"/>
              </a:rPr>
              <a:t> </a:t>
            </a:r>
            <a:r>
              <a:rPr dirty="0" sz="1550">
                <a:latin typeface="Lucida Sans Unicode"/>
                <a:cs typeface="Lucida Sans Unicode"/>
              </a:rPr>
              <a:t>stanowisko</a:t>
            </a:r>
            <a:r>
              <a:rPr dirty="0" sz="1550" spc="175">
                <a:latin typeface="Lucida Sans Unicode"/>
                <a:cs typeface="Lucida Sans Unicode"/>
              </a:rPr>
              <a:t> </a:t>
            </a:r>
            <a:r>
              <a:rPr dirty="0" sz="1550">
                <a:latin typeface="Lucida Sans Unicode"/>
                <a:cs typeface="Lucida Sans Unicode"/>
              </a:rPr>
              <a:t>Unii</a:t>
            </a:r>
            <a:r>
              <a:rPr dirty="0" sz="1550" spc="175">
                <a:latin typeface="Lucida Sans Unicode"/>
                <a:cs typeface="Lucida Sans Unicode"/>
              </a:rPr>
              <a:t> </a:t>
            </a:r>
            <a:r>
              <a:rPr dirty="0" sz="1550">
                <a:latin typeface="Lucida Sans Unicode"/>
                <a:cs typeface="Lucida Sans Unicode"/>
              </a:rPr>
              <a:t>Europejskiej</a:t>
            </a:r>
            <a:r>
              <a:rPr dirty="0" sz="1550" spc="175">
                <a:latin typeface="Lucida Sans Unicode"/>
                <a:cs typeface="Lucida Sans Unicode"/>
              </a:rPr>
              <a:t> </a:t>
            </a:r>
            <a:r>
              <a:rPr dirty="0" sz="1550">
                <a:latin typeface="Lucida Sans Unicode"/>
                <a:cs typeface="Lucida Sans Unicode"/>
              </a:rPr>
              <a:t>ani</a:t>
            </a:r>
            <a:r>
              <a:rPr dirty="0" sz="1550" spc="175">
                <a:latin typeface="Lucida Sans Unicode"/>
                <a:cs typeface="Lucida Sans Unicode"/>
              </a:rPr>
              <a:t> </a:t>
            </a:r>
            <a:r>
              <a:rPr dirty="0" sz="1550" spc="-10">
                <a:latin typeface="Lucida Sans Unicode"/>
                <a:cs typeface="Lucida Sans Unicode"/>
              </a:rPr>
              <a:t>Europejskiej </a:t>
            </a:r>
            <a:r>
              <a:rPr dirty="0" sz="1550">
                <a:latin typeface="Lucida Sans Unicode"/>
                <a:cs typeface="Lucida Sans Unicode"/>
              </a:rPr>
              <a:t>Agencji</a:t>
            </a:r>
            <a:r>
              <a:rPr dirty="0" sz="1550" spc="254">
                <a:latin typeface="Lucida Sans Unicode"/>
                <a:cs typeface="Lucida Sans Unicode"/>
              </a:rPr>
              <a:t> </a:t>
            </a:r>
            <a:r>
              <a:rPr dirty="0" sz="1550">
                <a:latin typeface="Lucida Sans Unicode"/>
                <a:cs typeface="Lucida Sans Unicode"/>
              </a:rPr>
              <a:t>Wykonawczej</a:t>
            </a:r>
            <a:r>
              <a:rPr dirty="0" sz="1550" spc="254">
                <a:latin typeface="Lucida Sans Unicode"/>
                <a:cs typeface="Lucida Sans Unicode"/>
              </a:rPr>
              <a:t> </a:t>
            </a:r>
            <a:r>
              <a:rPr dirty="0" sz="1550">
                <a:latin typeface="Lucida Sans Unicode"/>
                <a:cs typeface="Lucida Sans Unicode"/>
              </a:rPr>
              <a:t>ds.</a:t>
            </a:r>
            <a:r>
              <a:rPr dirty="0" sz="1550" spc="254">
                <a:latin typeface="Lucida Sans Unicode"/>
                <a:cs typeface="Lucida Sans Unicode"/>
              </a:rPr>
              <a:t> </a:t>
            </a:r>
            <a:r>
              <a:rPr dirty="0" sz="1550">
                <a:latin typeface="Lucida Sans Unicode"/>
                <a:cs typeface="Lucida Sans Unicode"/>
              </a:rPr>
              <a:t>Edukacji</a:t>
            </a:r>
            <a:r>
              <a:rPr dirty="0" sz="1550" spc="260">
                <a:latin typeface="Lucida Sans Unicode"/>
                <a:cs typeface="Lucida Sans Unicode"/>
              </a:rPr>
              <a:t> </a:t>
            </a:r>
            <a:r>
              <a:rPr dirty="0" sz="1550">
                <a:latin typeface="Lucida Sans Unicode"/>
                <a:cs typeface="Lucida Sans Unicode"/>
              </a:rPr>
              <a:t>i</a:t>
            </a:r>
            <a:r>
              <a:rPr dirty="0" sz="1550" spc="254">
                <a:latin typeface="Lucida Sans Unicode"/>
                <a:cs typeface="Lucida Sans Unicode"/>
              </a:rPr>
              <a:t> </a:t>
            </a:r>
            <a:r>
              <a:rPr dirty="0" sz="1550">
                <a:latin typeface="Lucida Sans Unicode"/>
                <a:cs typeface="Lucida Sans Unicode"/>
              </a:rPr>
              <a:t>Kultury</a:t>
            </a:r>
            <a:r>
              <a:rPr dirty="0" sz="1550" spc="254">
                <a:latin typeface="Lucida Sans Unicode"/>
                <a:cs typeface="Lucida Sans Unicode"/>
              </a:rPr>
              <a:t> </a:t>
            </a:r>
            <a:r>
              <a:rPr dirty="0" sz="1550">
                <a:latin typeface="Lucida Sans Unicode"/>
                <a:cs typeface="Lucida Sans Unicode"/>
              </a:rPr>
              <a:t>(EACEA).</a:t>
            </a:r>
            <a:r>
              <a:rPr dirty="0" sz="1550" spc="260">
                <a:latin typeface="Lucida Sans Unicode"/>
                <a:cs typeface="Lucida Sans Unicode"/>
              </a:rPr>
              <a:t> </a:t>
            </a:r>
            <a:r>
              <a:rPr dirty="0" sz="1550">
                <a:latin typeface="Lucida Sans Unicode"/>
                <a:cs typeface="Lucida Sans Unicode"/>
              </a:rPr>
              <a:t>Ani</a:t>
            </a:r>
            <a:r>
              <a:rPr dirty="0" sz="1550" spc="254">
                <a:latin typeface="Lucida Sans Unicode"/>
                <a:cs typeface="Lucida Sans Unicode"/>
              </a:rPr>
              <a:t> </a:t>
            </a:r>
            <a:r>
              <a:rPr dirty="0" sz="1550">
                <a:latin typeface="Lucida Sans Unicode"/>
                <a:cs typeface="Lucida Sans Unicode"/>
              </a:rPr>
              <a:t>Unia</a:t>
            </a:r>
            <a:r>
              <a:rPr dirty="0" sz="1550" spc="254">
                <a:latin typeface="Lucida Sans Unicode"/>
                <a:cs typeface="Lucida Sans Unicode"/>
              </a:rPr>
              <a:t> </a:t>
            </a:r>
            <a:r>
              <a:rPr dirty="0" sz="1550">
                <a:latin typeface="Lucida Sans Unicode"/>
                <a:cs typeface="Lucida Sans Unicode"/>
              </a:rPr>
              <a:t>Europejska,</a:t>
            </a:r>
            <a:r>
              <a:rPr dirty="0" sz="1550" spc="260">
                <a:latin typeface="Lucida Sans Unicode"/>
                <a:cs typeface="Lucida Sans Unicode"/>
              </a:rPr>
              <a:t> </a:t>
            </a:r>
            <a:r>
              <a:rPr dirty="0" sz="1550">
                <a:latin typeface="Lucida Sans Unicode"/>
                <a:cs typeface="Lucida Sans Unicode"/>
              </a:rPr>
              <a:t>ani</a:t>
            </a:r>
            <a:r>
              <a:rPr dirty="0" sz="1550" spc="254">
                <a:latin typeface="Lucida Sans Unicode"/>
                <a:cs typeface="Lucida Sans Unicode"/>
              </a:rPr>
              <a:t> </a:t>
            </a:r>
            <a:r>
              <a:rPr dirty="0" sz="1550" spc="-10">
                <a:latin typeface="Lucida Sans Unicode"/>
                <a:cs typeface="Lucida Sans Unicode"/>
              </a:rPr>
              <a:t>instytucja </a:t>
            </a:r>
            <a:r>
              <a:rPr dirty="0" sz="1550" spc="-60">
                <a:latin typeface="Lucida Sans Unicode"/>
                <a:cs typeface="Lucida Sans Unicode"/>
              </a:rPr>
              <a:t>przyznająca</a:t>
            </a:r>
            <a:r>
              <a:rPr dirty="0" sz="1550" spc="-65">
                <a:latin typeface="Lucida Sans Unicode"/>
                <a:cs typeface="Lucida Sans Unicode"/>
              </a:rPr>
              <a:t> </a:t>
            </a:r>
            <a:r>
              <a:rPr dirty="0" sz="1550" spc="-45">
                <a:latin typeface="Lucida Sans Unicode"/>
                <a:cs typeface="Lucida Sans Unicode"/>
              </a:rPr>
              <a:t>grant</a:t>
            </a:r>
            <a:r>
              <a:rPr dirty="0" sz="1550" spc="-60">
                <a:latin typeface="Lucida Sans Unicode"/>
                <a:cs typeface="Lucida Sans Unicode"/>
              </a:rPr>
              <a:t> </a:t>
            </a:r>
            <a:r>
              <a:rPr dirty="0" sz="1550" spc="-35">
                <a:latin typeface="Lucida Sans Unicode"/>
                <a:cs typeface="Lucida Sans Unicode"/>
              </a:rPr>
              <a:t>nie</a:t>
            </a:r>
            <a:r>
              <a:rPr dirty="0" sz="1550" spc="-60">
                <a:latin typeface="Lucida Sans Unicode"/>
                <a:cs typeface="Lucida Sans Unicode"/>
              </a:rPr>
              <a:t> </a:t>
            </a:r>
            <a:r>
              <a:rPr dirty="0" sz="1550" spc="-50">
                <a:latin typeface="Lucida Sans Unicode"/>
                <a:cs typeface="Lucida Sans Unicode"/>
              </a:rPr>
              <a:t>ponoszą</a:t>
            </a:r>
            <a:r>
              <a:rPr dirty="0" sz="1550" spc="-60">
                <a:latin typeface="Lucida Sans Unicode"/>
                <a:cs typeface="Lucida Sans Unicode"/>
              </a:rPr>
              <a:t> </a:t>
            </a:r>
            <a:r>
              <a:rPr dirty="0" sz="1550" spc="-90">
                <a:latin typeface="Lucida Sans Unicode"/>
                <a:cs typeface="Lucida Sans Unicode"/>
              </a:rPr>
              <a:t>za</a:t>
            </a:r>
            <a:r>
              <a:rPr dirty="0" sz="1550" spc="-65">
                <a:latin typeface="Lucida Sans Unicode"/>
                <a:cs typeface="Lucida Sans Unicode"/>
              </a:rPr>
              <a:t> </a:t>
            </a:r>
            <a:r>
              <a:rPr dirty="0" sz="1550" spc="-35">
                <a:latin typeface="Lucida Sans Unicode"/>
                <a:cs typeface="Lucida Sans Unicode"/>
              </a:rPr>
              <a:t>nie</a:t>
            </a:r>
            <a:r>
              <a:rPr dirty="0" sz="1550" spc="-60">
                <a:latin typeface="Lucida Sans Unicode"/>
                <a:cs typeface="Lucida Sans Unicode"/>
              </a:rPr>
              <a:t> </a:t>
            </a:r>
            <a:r>
              <a:rPr dirty="0" sz="1550" spc="-10">
                <a:latin typeface="Lucida Sans Unicode"/>
                <a:cs typeface="Lucida Sans Unicode"/>
              </a:rPr>
              <a:t>odpowiedzialności.</a:t>
            </a:r>
            <a:endParaRPr sz="1550">
              <a:latin typeface="Lucida Sans Unicode"/>
              <a:cs typeface="Lucida Sans Unicode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4183975" y="8877303"/>
            <a:ext cx="8958580" cy="1316355"/>
            <a:chOff x="4183975" y="8877303"/>
            <a:chExt cx="8958580" cy="1316355"/>
          </a:xfrm>
        </p:grpSpPr>
        <p:sp>
          <p:nvSpPr>
            <p:cNvPr id="9" name="object 9" descr=""/>
            <p:cNvSpPr/>
            <p:nvPr/>
          </p:nvSpPr>
          <p:spPr>
            <a:xfrm>
              <a:off x="4188737" y="8890003"/>
              <a:ext cx="8949055" cy="1294130"/>
            </a:xfrm>
            <a:custGeom>
              <a:avLst/>
              <a:gdLst/>
              <a:ahLst/>
              <a:cxnLst/>
              <a:rect l="l" t="t" r="r" b="b"/>
              <a:pathLst>
                <a:path w="8949055" h="1294129">
                  <a:moveTo>
                    <a:pt x="0" y="0"/>
                  </a:moveTo>
                  <a:lnTo>
                    <a:pt x="0" y="1293812"/>
                  </a:lnTo>
                </a:path>
                <a:path w="8949055" h="1294129">
                  <a:moveTo>
                    <a:pt x="8948499" y="0"/>
                  </a:moveTo>
                  <a:lnTo>
                    <a:pt x="8948499" y="1293812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183975" y="10188578"/>
              <a:ext cx="8958580" cy="0"/>
            </a:xfrm>
            <a:custGeom>
              <a:avLst/>
              <a:gdLst/>
              <a:ahLst/>
              <a:cxnLst/>
              <a:rect l="l" t="t" r="r" b="b"/>
              <a:pathLst>
                <a:path w="8958580" h="0">
                  <a:moveTo>
                    <a:pt x="0" y="0"/>
                  </a:moveTo>
                  <a:lnTo>
                    <a:pt x="8958024" y="0"/>
                  </a:lnTo>
                </a:path>
              </a:pathLst>
            </a:custGeom>
            <a:ln w="9524">
              <a:solidFill>
                <a:srgbClr val="CFCFC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183975" y="8883653"/>
              <a:ext cx="8958580" cy="0"/>
            </a:xfrm>
            <a:custGeom>
              <a:avLst/>
              <a:gdLst/>
              <a:ahLst/>
              <a:cxnLst/>
              <a:rect l="l" t="t" r="r" b="b"/>
              <a:pathLst>
                <a:path w="8958580" h="0">
                  <a:moveTo>
                    <a:pt x="0" y="0"/>
                  </a:moveTo>
                  <a:lnTo>
                    <a:pt x="8958024" y="0"/>
                  </a:lnTo>
                </a:path>
              </a:pathLst>
            </a:custGeom>
            <a:ln w="12699">
              <a:solidFill>
                <a:srgbClr val="CFCFC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43119" y="5092290"/>
            <a:ext cx="3124199" cy="113347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723864" y="5156831"/>
            <a:ext cx="2152649" cy="1112073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32440" y="7172831"/>
            <a:ext cx="2687217" cy="808504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05721" y="4822407"/>
            <a:ext cx="2437140" cy="1258478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02420" y="6663966"/>
            <a:ext cx="2657474" cy="1552574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87250" y="5092291"/>
            <a:ext cx="2705099" cy="1238249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301564" y="5143500"/>
            <a:ext cx="2943224" cy="10001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0803" y="1576245"/>
            <a:ext cx="240411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340">
                <a:latin typeface="Arial Black"/>
                <a:cs typeface="Arial Black"/>
              </a:rPr>
              <a:t>Wstęp</a:t>
            </a:r>
            <a:endParaRPr sz="600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435" y="83631"/>
            <a:ext cx="1885949" cy="188594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2517451" y="0"/>
            <a:ext cx="5770880" cy="7672705"/>
            <a:chOff x="12517451" y="0"/>
            <a:chExt cx="5770880" cy="7672705"/>
          </a:xfrm>
        </p:grpSpPr>
        <p:sp>
          <p:nvSpPr>
            <p:cNvPr id="5" name="object 5" descr=""/>
            <p:cNvSpPr/>
            <p:nvPr/>
          </p:nvSpPr>
          <p:spPr>
            <a:xfrm>
              <a:off x="14019015" y="0"/>
              <a:ext cx="4269105" cy="4139565"/>
            </a:xfrm>
            <a:custGeom>
              <a:avLst/>
              <a:gdLst/>
              <a:ahLst/>
              <a:cxnLst/>
              <a:rect l="l" t="t" r="r" b="b"/>
              <a:pathLst>
                <a:path w="4269105" h="4139565">
                  <a:moveTo>
                    <a:pt x="0" y="0"/>
                  </a:moveTo>
                  <a:lnTo>
                    <a:pt x="4268985" y="0"/>
                  </a:lnTo>
                  <a:lnTo>
                    <a:pt x="4268985" y="4139067"/>
                  </a:lnTo>
                  <a:lnTo>
                    <a:pt x="4221573" y="4085672"/>
                  </a:lnTo>
                  <a:lnTo>
                    <a:pt x="4198815" y="4052904"/>
                  </a:lnTo>
                  <a:lnTo>
                    <a:pt x="4178936" y="4018719"/>
                  </a:lnTo>
                  <a:lnTo>
                    <a:pt x="4161776" y="3983197"/>
                  </a:lnTo>
                  <a:lnTo>
                    <a:pt x="4147177" y="3946423"/>
                  </a:lnTo>
                  <a:lnTo>
                    <a:pt x="4134979" y="3908480"/>
                  </a:lnTo>
                  <a:lnTo>
                    <a:pt x="4125022" y="3869450"/>
                  </a:lnTo>
                  <a:lnTo>
                    <a:pt x="4117148" y="3829416"/>
                  </a:lnTo>
                  <a:lnTo>
                    <a:pt x="4111196" y="3788460"/>
                  </a:lnTo>
                  <a:lnTo>
                    <a:pt x="4107008" y="3746667"/>
                  </a:lnTo>
                  <a:lnTo>
                    <a:pt x="4104424" y="3704118"/>
                  </a:lnTo>
                  <a:lnTo>
                    <a:pt x="4103284" y="3660897"/>
                  </a:lnTo>
                  <a:lnTo>
                    <a:pt x="4103430" y="3617086"/>
                  </a:lnTo>
                  <a:lnTo>
                    <a:pt x="4104701" y="3572768"/>
                  </a:lnTo>
                  <a:lnTo>
                    <a:pt x="4106940" y="3528027"/>
                  </a:lnTo>
                  <a:lnTo>
                    <a:pt x="4109985" y="3482944"/>
                  </a:lnTo>
                  <a:lnTo>
                    <a:pt x="4113678" y="3437603"/>
                  </a:lnTo>
                  <a:lnTo>
                    <a:pt x="4117860" y="3392087"/>
                  </a:lnTo>
                  <a:lnTo>
                    <a:pt x="4122370" y="3346478"/>
                  </a:lnTo>
                  <a:lnTo>
                    <a:pt x="4131741" y="3255315"/>
                  </a:lnTo>
                  <a:lnTo>
                    <a:pt x="4136283" y="3209926"/>
                  </a:lnTo>
                  <a:lnTo>
                    <a:pt x="4140516" y="3164776"/>
                  </a:lnTo>
                  <a:lnTo>
                    <a:pt x="4144281" y="3119948"/>
                  </a:lnTo>
                  <a:lnTo>
                    <a:pt x="4147419" y="3075524"/>
                  </a:lnTo>
                  <a:lnTo>
                    <a:pt x="4149770" y="3031589"/>
                  </a:lnTo>
                  <a:lnTo>
                    <a:pt x="4151176" y="2988223"/>
                  </a:lnTo>
                  <a:lnTo>
                    <a:pt x="4151476" y="2945511"/>
                  </a:lnTo>
                  <a:lnTo>
                    <a:pt x="4150511" y="2903535"/>
                  </a:lnTo>
                  <a:lnTo>
                    <a:pt x="4148123" y="2862377"/>
                  </a:lnTo>
                  <a:lnTo>
                    <a:pt x="4144150" y="2822122"/>
                  </a:lnTo>
                  <a:lnTo>
                    <a:pt x="4138435" y="2782851"/>
                  </a:lnTo>
                  <a:lnTo>
                    <a:pt x="4130818" y="2744648"/>
                  </a:lnTo>
                  <a:lnTo>
                    <a:pt x="4121139" y="2707596"/>
                  </a:lnTo>
                  <a:lnTo>
                    <a:pt x="4105253" y="2657378"/>
                  </a:lnTo>
                  <a:lnTo>
                    <a:pt x="4087738" y="2608794"/>
                  </a:lnTo>
                  <a:lnTo>
                    <a:pt x="4068613" y="2561803"/>
                  </a:lnTo>
                  <a:lnTo>
                    <a:pt x="4047897" y="2516368"/>
                  </a:lnTo>
                  <a:lnTo>
                    <a:pt x="4025607" y="2472449"/>
                  </a:lnTo>
                  <a:lnTo>
                    <a:pt x="4001763" y="2430009"/>
                  </a:lnTo>
                  <a:lnTo>
                    <a:pt x="3976382" y="2389008"/>
                  </a:lnTo>
                  <a:lnTo>
                    <a:pt x="3949483" y="2349407"/>
                  </a:lnTo>
                  <a:lnTo>
                    <a:pt x="3921085" y="2311168"/>
                  </a:lnTo>
                  <a:lnTo>
                    <a:pt x="3891206" y="2274253"/>
                  </a:lnTo>
                  <a:lnTo>
                    <a:pt x="3859864" y="2238622"/>
                  </a:lnTo>
                  <a:lnTo>
                    <a:pt x="3827077" y="2204236"/>
                  </a:lnTo>
                  <a:lnTo>
                    <a:pt x="3792865" y="2171058"/>
                  </a:lnTo>
                  <a:lnTo>
                    <a:pt x="3757244" y="2139047"/>
                  </a:lnTo>
                  <a:lnTo>
                    <a:pt x="3720235" y="2108167"/>
                  </a:lnTo>
                  <a:lnTo>
                    <a:pt x="3681855" y="2078377"/>
                  </a:lnTo>
                  <a:lnTo>
                    <a:pt x="3642123" y="2049640"/>
                  </a:lnTo>
                  <a:lnTo>
                    <a:pt x="3601056" y="2021915"/>
                  </a:lnTo>
                  <a:lnTo>
                    <a:pt x="3558674" y="1995166"/>
                  </a:lnTo>
                  <a:lnTo>
                    <a:pt x="3514995" y="1969353"/>
                  </a:lnTo>
                  <a:lnTo>
                    <a:pt x="3470036" y="1944437"/>
                  </a:lnTo>
                  <a:lnTo>
                    <a:pt x="3384507" y="1899077"/>
                  </a:lnTo>
                  <a:lnTo>
                    <a:pt x="3340241" y="1874850"/>
                  </a:lnTo>
                  <a:lnTo>
                    <a:pt x="3296127" y="1849188"/>
                  </a:lnTo>
                  <a:lnTo>
                    <a:pt x="3253030" y="1821784"/>
                  </a:lnTo>
                  <a:lnTo>
                    <a:pt x="3211813" y="1792337"/>
                  </a:lnTo>
                  <a:lnTo>
                    <a:pt x="3173343" y="1760541"/>
                  </a:lnTo>
                  <a:lnTo>
                    <a:pt x="3138483" y="1726093"/>
                  </a:lnTo>
                  <a:lnTo>
                    <a:pt x="3108099" y="1688689"/>
                  </a:lnTo>
                  <a:lnTo>
                    <a:pt x="3082123" y="1649272"/>
                  </a:lnTo>
                  <a:lnTo>
                    <a:pt x="3059188" y="1608421"/>
                  </a:lnTo>
                  <a:lnTo>
                    <a:pt x="3038923" y="1566317"/>
                  </a:lnTo>
                  <a:lnTo>
                    <a:pt x="3020962" y="1523143"/>
                  </a:lnTo>
                  <a:lnTo>
                    <a:pt x="3004934" y="1479080"/>
                  </a:lnTo>
                  <a:lnTo>
                    <a:pt x="2990472" y="1434309"/>
                  </a:lnTo>
                  <a:lnTo>
                    <a:pt x="2977207" y="1389012"/>
                  </a:lnTo>
                  <a:lnTo>
                    <a:pt x="2964769" y="1343372"/>
                  </a:lnTo>
                  <a:lnTo>
                    <a:pt x="2952792" y="1297569"/>
                  </a:lnTo>
                  <a:lnTo>
                    <a:pt x="2940905" y="1251785"/>
                  </a:lnTo>
                  <a:lnTo>
                    <a:pt x="2928740" y="1206203"/>
                  </a:lnTo>
                  <a:lnTo>
                    <a:pt x="2915929" y="1161004"/>
                  </a:lnTo>
                  <a:lnTo>
                    <a:pt x="2902104" y="1116369"/>
                  </a:lnTo>
                  <a:lnTo>
                    <a:pt x="2886894" y="1072480"/>
                  </a:lnTo>
                  <a:lnTo>
                    <a:pt x="2869932" y="1029519"/>
                  </a:lnTo>
                  <a:lnTo>
                    <a:pt x="2850850" y="987668"/>
                  </a:lnTo>
                  <a:lnTo>
                    <a:pt x="2829278" y="947109"/>
                  </a:lnTo>
                  <a:lnTo>
                    <a:pt x="2804848" y="908022"/>
                  </a:lnTo>
                  <a:lnTo>
                    <a:pt x="2777191" y="870590"/>
                  </a:lnTo>
                  <a:lnTo>
                    <a:pt x="2745938" y="834995"/>
                  </a:lnTo>
                  <a:lnTo>
                    <a:pt x="2710722" y="801418"/>
                  </a:lnTo>
                  <a:lnTo>
                    <a:pt x="2673731" y="771138"/>
                  </a:lnTo>
                  <a:lnTo>
                    <a:pt x="2635347" y="743389"/>
                  </a:lnTo>
                  <a:lnTo>
                    <a:pt x="2595650" y="718042"/>
                  </a:lnTo>
                  <a:lnTo>
                    <a:pt x="2554723" y="694967"/>
                  </a:lnTo>
                  <a:lnTo>
                    <a:pt x="2512650" y="674038"/>
                  </a:lnTo>
                  <a:lnTo>
                    <a:pt x="2469511" y="655124"/>
                  </a:lnTo>
                  <a:lnTo>
                    <a:pt x="2425390" y="638098"/>
                  </a:lnTo>
                  <a:lnTo>
                    <a:pt x="2380369" y="622832"/>
                  </a:lnTo>
                  <a:lnTo>
                    <a:pt x="2334529" y="609196"/>
                  </a:lnTo>
                  <a:lnTo>
                    <a:pt x="2287954" y="597062"/>
                  </a:lnTo>
                  <a:lnTo>
                    <a:pt x="2240725" y="586302"/>
                  </a:lnTo>
                  <a:lnTo>
                    <a:pt x="2192925" y="576787"/>
                  </a:lnTo>
                  <a:lnTo>
                    <a:pt x="2144637" y="568388"/>
                  </a:lnTo>
                  <a:lnTo>
                    <a:pt x="2095942" y="560978"/>
                  </a:lnTo>
                  <a:lnTo>
                    <a:pt x="2046923" y="554428"/>
                  </a:lnTo>
                  <a:lnTo>
                    <a:pt x="1997662" y="548608"/>
                  </a:lnTo>
                  <a:lnTo>
                    <a:pt x="1898744" y="538649"/>
                  </a:lnTo>
                  <a:lnTo>
                    <a:pt x="1604746" y="512955"/>
                  </a:lnTo>
                  <a:lnTo>
                    <a:pt x="1557013" y="507934"/>
                  </a:lnTo>
                  <a:lnTo>
                    <a:pt x="1509861" y="502358"/>
                  </a:lnTo>
                  <a:lnTo>
                    <a:pt x="1463373" y="496101"/>
                  </a:lnTo>
                  <a:lnTo>
                    <a:pt x="1417630" y="489032"/>
                  </a:lnTo>
                  <a:lnTo>
                    <a:pt x="1372716" y="481024"/>
                  </a:lnTo>
                  <a:lnTo>
                    <a:pt x="1322781" y="471113"/>
                  </a:lnTo>
                  <a:lnTo>
                    <a:pt x="1272740" y="460494"/>
                  </a:lnTo>
                  <a:lnTo>
                    <a:pt x="1222623" y="449194"/>
                  </a:lnTo>
                  <a:lnTo>
                    <a:pt x="1172462" y="437243"/>
                  </a:lnTo>
                  <a:lnTo>
                    <a:pt x="1122285" y="424668"/>
                  </a:lnTo>
                  <a:lnTo>
                    <a:pt x="1072123" y="411498"/>
                  </a:lnTo>
                  <a:lnTo>
                    <a:pt x="1022005" y="397762"/>
                  </a:lnTo>
                  <a:lnTo>
                    <a:pt x="971963" y="383488"/>
                  </a:lnTo>
                  <a:lnTo>
                    <a:pt x="922026" y="368705"/>
                  </a:lnTo>
                  <a:lnTo>
                    <a:pt x="872225" y="353441"/>
                  </a:lnTo>
                  <a:lnTo>
                    <a:pt x="773147" y="321583"/>
                  </a:lnTo>
                  <a:lnTo>
                    <a:pt x="674972" y="288143"/>
                  </a:lnTo>
                  <a:lnTo>
                    <a:pt x="577939" y="253349"/>
                  </a:lnTo>
                  <a:lnTo>
                    <a:pt x="461708" y="209852"/>
                  </a:lnTo>
                  <a:lnTo>
                    <a:pt x="365415" y="175473"/>
                  </a:lnTo>
                  <a:lnTo>
                    <a:pt x="324812" y="160356"/>
                  </a:lnTo>
                  <a:lnTo>
                    <a:pt x="281463" y="143524"/>
                  </a:lnTo>
                  <a:lnTo>
                    <a:pt x="236270" y="125045"/>
                  </a:lnTo>
                  <a:lnTo>
                    <a:pt x="190138" y="104986"/>
                  </a:lnTo>
                  <a:lnTo>
                    <a:pt x="143969" y="83416"/>
                  </a:lnTo>
                  <a:lnTo>
                    <a:pt x="98667" y="60402"/>
                  </a:lnTo>
                  <a:lnTo>
                    <a:pt x="55137" y="36014"/>
                  </a:lnTo>
                  <a:lnTo>
                    <a:pt x="14280" y="10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4020560" y="11646"/>
              <a:ext cx="4267835" cy="4203700"/>
            </a:xfrm>
            <a:custGeom>
              <a:avLst/>
              <a:gdLst/>
              <a:ahLst/>
              <a:cxnLst/>
              <a:rect l="l" t="t" r="r" b="b"/>
              <a:pathLst>
                <a:path w="4267834" h="4203700">
                  <a:moveTo>
                    <a:pt x="1056180" y="177799"/>
                  </a:moveTo>
                  <a:lnTo>
                    <a:pt x="1480486" y="177799"/>
                  </a:lnTo>
                  <a:lnTo>
                    <a:pt x="1673138" y="228599"/>
                  </a:lnTo>
                  <a:lnTo>
                    <a:pt x="1719330" y="253999"/>
                  </a:lnTo>
                  <a:lnTo>
                    <a:pt x="1808959" y="279399"/>
                  </a:lnTo>
                  <a:lnTo>
                    <a:pt x="1852997" y="304799"/>
                  </a:lnTo>
                  <a:lnTo>
                    <a:pt x="1894420" y="330199"/>
                  </a:lnTo>
                  <a:lnTo>
                    <a:pt x="1933392" y="355599"/>
                  </a:lnTo>
                  <a:lnTo>
                    <a:pt x="1970074" y="380999"/>
                  </a:lnTo>
                  <a:lnTo>
                    <a:pt x="2004627" y="419099"/>
                  </a:lnTo>
                  <a:lnTo>
                    <a:pt x="2037214" y="457199"/>
                  </a:lnTo>
                  <a:lnTo>
                    <a:pt x="2067995" y="495299"/>
                  </a:lnTo>
                  <a:lnTo>
                    <a:pt x="2097133" y="533399"/>
                  </a:lnTo>
                  <a:lnTo>
                    <a:pt x="2124790" y="571499"/>
                  </a:lnTo>
                  <a:lnTo>
                    <a:pt x="2151126" y="609599"/>
                  </a:lnTo>
                  <a:lnTo>
                    <a:pt x="2176305" y="660399"/>
                  </a:lnTo>
                  <a:lnTo>
                    <a:pt x="2200487" y="698499"/>
                  </a:lnTo>
                  <a:lnTo>
                    <a:pt x="2223833" y="749299"/>
                  </a:lnTo>
                  <a:lnTo>
                    <a:pt x="2246507" y="787399"/>
                  </a:lnTo>
                  <a:lnTo>
                    <a:pt x="2269230" y="838199"/>
                  </a:lnTo>
                  <a:lnTo>
                    <a:pt x="2291624" y="888999"/>
                  </a:lnTo>
                  <a:lnTo>
                    <a:pt x="2313894" y="939799"/>
                  </a:lnTo>
                  <a:lnTo>
                    <a:pt x="2336245" y="977899"/>
                  </a:lnTo>
                  <a:lnTo>
                    <a:pt x="2358882" y="1028699"/>
                  </a:lnTo>
                  <a:lnTo>
                    <a:pt x="2382011" y="1079499"/>
                  </a:lnTo>
                  <a:lnTo>
                    <a:pt x="2405837" y="1117599"/>
                  </a:lnTo>
                  <a:lnTo>
                    <a:pt x="2430564" y="1168399"/>
                  </a:lnTo>
                  <a:lnTo>
                    <a:pt x="2456399" y="1219199"/>
                  </a:lnTo>
                  <a:lnTo>
                    <a:pt x="2483545" y="1257299"/>
                  </a:lnTo>
                  <a:lnTo>
                    <a:pt x="2512209" y="1295399"/>
                  </a:lnTo>
                  <a:lnTo>
                    <a:pt x="2542595" y="1333499"/>
                  </a:lnTo>
                  <a:lnTo>
                    <a:pt x="2574909" y="1371599"/>
                  </a:lnTo>
                  <a:lnTo>
                    <a:pt x="2612103" y="1409699"/>
                  </a:lnTo>
                  <a:lnTo>
                    <a:pt x="2650646" y="1447799"/>
                  </a:lnTo>
                  <a:lnTo>
                    <a:pt x="2690435" y="1473199"/>
                  </a:lnTo>
                  <a:lnTo>
                    <a:pt x="2731370" y="1511299"/>
                  </a:lnTo>
                  <a:lnTo>
                    <a:pt x="2773350" y="1536699"/>
                  </a:lnTo>
                  <a:lnTo>
                    <a:pt x="2816275" y="1562099"/>
                  </a:lnTo>
                  <a:lnTo>
                    <a:pt x="2904554" y="1612899"/>
                  </a:lnTo>
                  <a:lnTo>
                    <a:pt x="2995398" y="1663699"/>
                  </a:lnTo>
                  <a:lnTo>
                    <a:pt x="3181554" y="1765299"/>
                  </a:lnTo>
                  <a:lnTo>
                    <a:pt x="3226631" y="1777999"/>
                  </a:lnTo>
                  <a:lnTo>
                    <a:pt x="3316560" y="1828799"/>
                  </a:lnTo>
                  <a:lnTo>
                    <a:pt x="3361247" y="1841499"/>
                  </a:lnTo>
                  <a:lnTo>
                    <a:pt x="3493215" y="1917699"/>
                  </a:lnTo>
                  <a:lnTo>
                    <a:pt x="3578626" y="1968499"/>
                  </a:lnTo>
                  <a:lnTo>
                    <a:pt x="3620314" y="1993899"/>
                  </a:lnTo>
                  <a:lnTo>
                    <a:pt x="3661215" y="2019299"/>
                  </a:lnTo>
                  <a:lnTo>
                    <a:pt x="3701247" y="2044699"/>
                  </a:lnTo>
                  <a:lnTo>
                    <a:pt x="3740326" y="2082799"/>
                  </a:lnTo>
                  <a:lnTo>
                    <a:pt x="3778371" y="2108199"/>
                  </a:lnTo>
                  <a:lnTo>
                    <a:pt x="3851973" y="2184399"/>
                  </a:lnTo>
                  <a:lnTo>
                    <a:pt x="3884978" y="2222499"/>
                  </a:lnTo>
                  <a:lnTo>
                    <a:pt x="3914483" y="2260599"/>
                  </a:lnTo>
                  <a:lnTo>
                    <a:pt x="3940659" y="2298699"/>
                  </a:lnTo>
                  <a:lnTo>
                    <a:pt x="3963673" y="2336799"/>
                  </a:lnTo>
                  <a:lnTo>
                    <a:pt x="3983694" y="2387599"/>
                  </a:lnTo>
                  <a:lnTo>
                    <a:pt x="4000891" y="2425699"/>
                  </a:lnTo>
                  <a:lnTo>
                    <a:pt x="4015432" y="2476499"/>
                  </a:lnTo>
                  <a:lnTo>
                    <a:pt x="4027487" y="2514599"/>
                  </a:lnTo>
                  <a:lnTo>
                    <a:pt x="4037224" y="2565399"/>
                  </a:lnTo>
                  <a:lnTo>
                    <a:pt x="4044811" y="2616199"/>
                  </a:lnTo>
                  <a:lnTo>
                    <a:pt x="4050418" y="2654299"/>
                  </a:lnTo>
                  <a:lnTo>
                    <a:pt x="4054116" y="2705099"/>
                  </a:lnTo>
                  <a:lnTo>
                    <a:pt x="4056259" y="2755899"/>
                  </a:lnTo>
                  <a:lnTo>
                    <a:pt x="4057012" y="2806699"/>
                  </a:lnTo>
                  <a:lnTo>
                    <a:pt x="4056543" y="2844799"/>
                  </a:lnTo>
                  <a:lnTo>
                    <a:pt x="4055016" y="2895599"/>
                  </a:lnTo>
                  <a:lnTo>
                    <a:pt x="4052597" y="2946399"/>
                  </a:lnTo>
                  <a:lnTo>
                    <a:pt x="4049453" y="2997199"/>
                  </a:lnTo>
                  <a:lnTo>
                    <a:pt x="4045749" y="3047999"/>
                  </a:lnTo>
                  <a:lnTo>
                    <a:pt x="4041651" y="3098799"/>
                  </a:lnTo>
                  <a:lnTo>
                    <a:pt x="4037326" y="3149599"/>
                  </a:lnTo>
                  <a:lnTo>
                    <a:pt x="4032938" y="3200399"/>
                  </a:lnTo>
                  <a:lnTo>
                    <a:pt x="4028654" y="3251199"/>
                  </a:lnTo>
                  <a:lnTo>
                    <a:pt x="4024803" y="3289299"/>
                  </a:lnTo>
                  <a:lnTo>
                    <a:pt x="4021337" y="3340099"/>
                  </a:lnTo>
                  <a:lnTo>
                    <a:pt x="4016225" y="3428999"/>
                  </a:lnTo>
                  <a:lnTo>
                    <a:pt x="4014907" y="3479799"/>
                  </a:lnTo>
                  <a:lnTo>
                    <a:pt x="4014634" y="3530599"/>
                  </a:lnTo>
                  <a:lnTo>
                    <a:pt x="4015570" y="3568699"/>
                  </a:lnTo>
                  <a:lnTo>
                    <a:pt x="4017881" y="3619499"/>
                  </a:lnTo>
                  <a:lnTo>
                    <a:pt x="4021731" y="3657599"/>
                  </a:lnTo>
                  <a:lnTo>
                    <a:pt x="4027285" y="3708399"/>
                  </a:lnTo>
                  <a:lnTo>
                    <a:pt x="4034707" y="3746499"/>
                  </a:lnTo>
                  <a:lnTo>
                    <a:pt x="4044163" y="3797299"/>
                  </a:lnTo>
                  <a:lnTo>
                    <a:pt x="4055816" y="3835399"/>
                  </a:lnTo>
                  <a:lnTo>
                    <a:pt x="4069832" y="3873499"/>
                  </a:lnTo>
                  <a:lnTo>
                    <a:pt x="4086374" y="3911599"/>
                  </a:lnTo>
                  <a:lnTo>
                    <a:pt x="4105609" y="3949699"/>
                  </a:lnTo>
                  <a:lnTo>
                    <a:pt x="4127700" y="3987799"/>
                  </a:lnTo>
                  <a:lnTo>
                    <a:pt x="4152812" y="4025899"/>
                  </a:lnTo>
                  <a:lnTo>
                    <a:pt x="4181110" y="4063999"/>
                  </a:lnTo>
                  <a:lnTo>
                    <a:pt x="4212758" y="4089399"/>
                  </a:lnTo>
                  <a:lnTo>
                    <a:pt x="4247922" y="4127499"/>
                  </a:lnTo>
                  <a:lnTo>
                    <a:pt x="4267440" y="4140199"/>
                  </a:lnTo>
                  <a:lnTo>
                    <a:pt x="4267440" y="4203699"/>
                  </a:lnTo>
                  <a:lnTo>
                    <a:pt x="4252247" y="4203699"/>
                  </a:lnTo>
                  <a:lnTo>
                    <a:pt x="4212286" y="4178299"/>
                  </a:lnTo>
                  <a:lnTo>
                    <a:pt x="4175441" y="4140199"/>
                  </a:lnTo>
                  <a:lnTo>
                    <a:pt x="4142020" y="4114799"/>
                  </a:lnTo>
                  <a:lnTo>
                    <a:pt x="4111874" y="4076699"/>
                  </a:lnTo>
                  <a:lnTo>
                    <a:pt x="4084854" y="4038599"/>
                  </a:lnTo>
                  <a:lnTo>
                    <a:pt x="4060813" y="4000499"/>
                  </a:lnTo>
                  <a:lnTo>
                    <a:pt x="4039602" y="3962399"/>
                  </a:lnTo>
                  <a:lnTo>
                    <a:pt x="4021072" y="3924299"/>
                  </a:lnTo>
                  <a:lnTo>
                    <a:pt x="4005077" y="3886199"/>
                  </a:lnTo>
                  <a:lnTo>
                    <a:pt x="3991467" y="3848099"/>
                  </a:lnTo>
                  <a:lnTo>
                    <a:pt x="3980094" y="3797299"/>
                  </a:lnTo>
                  <a:lnTo>
                    <a:pt x="3970810" y="3759199"/>
                  </a:lnTo>
                  <a:lnTo>
                    <a:pt x="3963467" y="3708399"/>
                  </a:lnTo>
                  <a:lnTo>
                    <a:pt x="3957917" y="3670299"/>
                  </a:lnTo>
                  <a:lnTo>
                    <a:pt x="3954011" y="3619499"/>
                  </a:lnTo>
                  <a:lnTo>
                    <a:pt x="3951601" y="3581399"/>
                  </a:lnTo>
                  <a:lnTo>
                    <a:pt x="3950539" y="3530599"/>
                  </a:lnTo>
                  <a:lnTo>
                    <a:pt x="3950642" y="3492499"/>
                  </a:lnTo>
                  <a:lnTo>
                    <a:pt x="3951865" y="3428999"/>
                  </a:lnTo>
                  <a:lnTo>
                    <a:pt x="3953958" y="3390899"/>
                  </a:lnTo>
                  <a:lnTo>
                    <a:pt x="3956805" y="3340099"/>
                  </a:lnTo>
                  <a:lnTo>
                    <a:pt x="3960259" y="3289299"/>
                  </a:lnTo>
                  <a:lnTo>
                    <a:pt x="3964171" y="3238499"/>
                  </a:lnTo>
                  <a:lnTo>
                    <a:pt x="3968763" y="3187699"/>
                  </a:lnTo>
                  <a:lnTo>
                    <a:pt x="3973480" y="3136899"/>
                  </a:lnTo>
                  <a:lnTo>
                    <a:pt x="3978108" y="3086099"/>
                  </a:lnTo>
                  <a:lnTo>
                    <a:pt x="3982429" y="3022599"/>
                  </a:lnTo>
                  <a:lnTo>
                    <a:pt x="3986229" y="2971799"/>
                  </a:lnTo>
                  <a:lnTo>
                    <a:pt x="3989293" y="2920999"/>
                  </a:lnTo>
                  <a:lnTo>
                    <a:pt x="3991404" y="2870199"/>
                  </a:lnTo>
                  <a:lnTo>
                    <a:pt x="3992348" y="2819399"/>
                  </a:lnTo>
                  <a:lnTo>
                    <a:pt x="3991908" y="2768599"/>
                  </a:lnTo>
                  <a:lnTo>
                    <a:pt x="3989869" y="2717799"/>
                  </a:lnTo>
                  <a:lnTo>
                    <a:pt x="3986016" y="2666999"/>
                  </a:lnTo>
                  <a:lnTo>
                    <a:pt x="3980331" y="2616199"/>
                  </a:lnTo>
                  <a:lnTo>
                    <a:pt x="3972511" y="2565399"/>
                  </a:lnTo>
                  <a:lnTo>
                    <a:pt x="3962345" y="2527299"/>
                  </a:lnTo>
                  <a:lnTo>
                    <a:pt x="3949620" y="2476499"/>
                  </a:lnTo>
                  <a:lnTo>
                    <a:pt x="3934123" y="2425699"/>
                  </a:lnTo>
                  <a:lnTo>
                    <a:pt x="3915643" y="2387599"/>
                  </a:lnTo>
                  <a:lnTo>
                    <a:pt x="3893966" y="2349499"/>
                  </a:lnTo>
                  <a:lnTo>
                    <a:pt x="3868880" y="2298699"/>
                  </a:lnTo>
                  <a:lnTo>
                    <a:pt x="3840173" y="2260599"/>
                  </a:lnTo>
                  <a:lnTo>
                    <a:pt x="3807632" y="2222499"/>
                  </a:lnTo>
                  <a:lnTo>
                    <a:pt x="3771045" y="2184399"/>
                  </a:lnTo>
                  <a:lnTo>
                    <a:pt x="3732484" y="2158999"/>
                  </a:lnTo>
                  <a:lnTo>
                    <a:pt x="3692669" y="2120899"/>
                  </a:lnTo>
                  <a:lnTo>
                    <a:pt x="3651699" y="2095499"/>
                  </a:lnTo>
                  <a:lnTo>
                    <a:pt x="3609676" y="2057399"/>
                  </a:lnTo>
                  <a:lnTo>
                    <a:pt x="3566700" y="2031999"/>
                  </a:lnTo>
                  <a:lnTo>
                    <a:pt x="3478296" y="1981199"/>
                  </a:lnTo>
                  <a:lnTo>
                    <a:pt x="3294501" y="1879599"/>
                  </a:lnTo>
                  <a:lnTo>
                    <a:pt x="3247686" y="1866899"/>
                  </a:lnTo>
                  <a:lnTo>
                    <a:pt x="3153721" y="1816099"/>
                  </a:lnTo>
                  <a:lnTo>
                    <a:pt x="3108582" y="1790699"/>
                  </a:lnTo>
                  <a:lnTo>
                    <a:pt x="3063577" y="1777999"/>
                  </a:lnTo>
                  <a:lnTo>
                    <a:pt x="2930189" y="1701799"/>
                  </a:lnTo>
                  <a:lnTo>
                    <a:pt x="2886543" y="1676399"/>
                  </a:lnTo>
                  <a:lnTo>
                    <a:pt x="2843443" y="1663699"/>
                  </a:lnTo>
                  <a:lnTo>
                    <a:pt x="2800970" y="1638299"/>
                  </a:lnTo>
                  <a:lnTo>
                    <a:pt x="2759207" y="1600199"/>
                  </a:lnTo>
                  <a:lnTo>
                    <a:pt x="2718236" y="1574799"/>
                  </a:lnTo>
                  <a:lnTo>
                    <a:pt x="2678140" y="1549399"/>
                  </a:lnTo>
                  <a:lnTo>
                    <a:pt x="2639001" y="1511299"/>
                  </a:lnTo>
                  <a:lnTo>
                    <a:pt x="2600901" y="1485899"/>
                  </a:lnTo>
                  <a:lnTo>
                    <a:pt x="2563922" y="1447799"/>
                  </a:lnTo>
                  <a:lnTo>
                    <a:pt x="2528146" y="1409699"/>
                  </a:lnTo>
                  <a:lnTo>
                    <a:pt x="2497142" y="1384299"/>
                  </a:lnTo>
                  <a:lnTo>
                    <a:pt x="2467821" y="1346199"/>
                  </a:lnTo>
                  <a:lnTo>
                    <a:pt x="2440022" y="1308099"/>
                  </a:lnTo>
                  <a:lnTo>
                    <a:pt x="2413582" y="1269999"/>
                  </a:lnTo>
                  <a:lnTo>
                    <a:pt x="2388339" y="1219199"/>
                  </a:lnTo>
                  <a:lnTo>
                    <a:pt x="2364131" y="1181099"/>
                  </a:lnTo>
                  <a:lnTo>
                    <a:pt x="2340794" y="1142999"/>
                  </a:lnTo>
                  <a:lnTo>
                    <a:pt x="2318167" y="1092199"/>
                  </a:lnTo>
                  <a:lnTo>
                    <a:pt x="2296087" y="1054099"/>
                  </a:lnTo>
                  <a:lnTo>
                    <a:pt x="2274392" y="1003299"/>
                  </a:lnTo>
                  <a:lnTo>
                    <a:pt x="2252920" y="952499"/>
                  </a:lnTo>
                  <a:lnTo>
                    <a:pt x="2231507" y="914399"/>
                  </a:lnTo>
                  <a:lnTo>
                    <a:pt x="2209993" y="863599"/>
                  </a:lnTo>
                  <a:lnTo>
                    <a:pt x="2188213" y="812799"/>
                  </a:lnTo>
                  <a:lnTo>
                    <a:pt x="2165471" y="774699"/>
                  </a:lnTo>
                  <a:lnTo>
                    <a:pt x="2142087" y="723899"/>
                  </a:lnTo>
                  <a:lnTo>
                    <a:pt x="2117854" y="685799"/>
                  </a:lnTo>
                  <a:lnTo>
                    <a:pt x="2092566" y="634999"/>
                  </a:lnTo>
                  <a:lnTo>
                    <a:pt x="2066018" y="596899"/>
                  </a:lnTo>
                  <a:lnTo>
                    <a:pt x="2038002" y="558799"/>
                  </a:lnTo>
                  <a:lnTo>
                    <a:pt x="2008314" y="520699"/>
                  </a:lnTo>
                  <a:lnTo>
                    <a:pt x="1976746" y="482599"/>
                  </a:lnTo>
                  <a:lnTo>
                    <a:pt x="1943094" y="444499"/>
                  </a:lnTo>
                  <a:lnTo>
                    <a:pt x="1907151" y="419099"/>
                  </a:lnTo>
                  <a:lnTo>
                    <a:pt x="1868710" y="393699"/>
                  </a:lnTo>
                  <a:lnTo>
                    <a:pt x="1827567" y="368299"/>
                  </a:lnTo>
                  <a:lnTo>
                    <a:pt x="1783514" y="342899"/>
                  </a:lnTo>
                  <a:lnTo>
                    <a:pt x="1739942" y="330199"/>
                  </a:lnTo>
                  <a:lnTo>
                    <a:pt x="1695428" y="304799"/>
                  </a:lnTo>
                  <a:lnTo>
                    <a:pt x="1509061" y="253999"/>
                  </a:lnTo>
                  <a:lnTo>
                    <a:pt x="1411663" y="228599"/>
                  </a:lnTo>
                  <a:lnTo>
                    <a:pt x="1362104" y="228599"/>
                  </a:lnTo>
                  <a:lnTo>
                    <a:pt x="1261540" y="203199"/>
                  </a:lnTo>
                  <a:lnTo>
                    <a:pt x="1210646" y="203199"/>
                  </a:lnTo>
                  <a:lnTo>
                    <a:pt x="1159418" y="190499"/>
                  </a:lnTo>
                  <a:lnTo>
                    <a:pt x="1107911" y="190499"/>
                  </a:lnTo>
                  <a:lnTo>
                    <a:pt x="1056180" y="177799"/>
                  </a:lnTo>
                  <a:close/>
                </a:path>
                <a:path w="4267834" h="4203700">
                  <a:moveTo>
                    <a:pt x="4267440" y="3047999"/>
                  </a:moveTo>
                  <a:lnTo>
                    <a:pt x="4267440" y="3543299"/>
                  </a:lnTo>
                  <a:lnTo>
                    <a:pt x="4267229" y="3543299"/>
                  </a:lnTo>
                  <a:lnTo>
                    <a:pt x="4262384" y="3492499"/>
                  </a:lnTo>
                  <a:lnTo>
                    <a:pt x="4259033" y="3454399"/>
                  </a:lnTo>
                  <a:lnTo>
                    <a:pt x="4257013" y="3403599"/>
                  </a:lnTo>
                  <a:lnTo>
                    <a:pt x="4256163" y="3352799"/>
                  </a:lnTo>
                  <a:lnTo>
                    <a:pt x="4256203" y="3340099"/>
                  </a:lnTo>
                  <a:lnTo>
                    <a:pt x="4256322" y="3301999"/>
                  </a:lnTo>
                  <a:lnTo>
                    <a:pt x="4257328" y="3263899"/>
                  </a:lnTo>
                  <a:lnTo>
                    <a:pt x="4259020" y="3213099"/>
                  </a:lnTo>
                  <a:lnTo>
                    <a:pt x="4261237" y="3162299"/>
                  </a:lnTo>
                  <a:lnTo>
                    <a:pt x="4263817" y="3111499"/>
                  </a:lnTo>
                  <a:lnTo>
                    <a:pt x="4267440" y="3047999"/>
                  </a:lnTo>
                  <a:close/>
                </a:path>
                <a:path w="4267834" h="4203700">
                  <a:moveTo>
                    <a:pt x="1254966" y="0"/>
                  </a:moveTo>
                  <a:lnTo>
                    <a:pt x="4267440" y="0"/>
                  </a:lnTo>
                  <a:lnTo>
                    <a:pt x="4267440" y="2578099"/>
                  </a:lnTo>
                  <a:lnTo>
                    <a:pt x="4264371" y="2552699"/>
                  </a:lnTo>
                  <a:lnTo>
                    <a:pt x="4256989" y="2501899"/>
                  </a:lnTo>
                  <a:lnTo>
                    <a:pt x="4247710" y="2463799"/>
                  </a:lnTo>
                  <a:lnTo>
                    <a:pt x="4232046" y="2400299"/>
                  </a:lnTo>
                  <a:lnTo>
                    <a:pt x="4214835" y="2349499"/>
                  </a:lnTo>
                  <a:lnTo>
                    <a:pt x="4196163" y="2298699"/>
                  </a:lnTo>
                  <a:lnTo>
                    <a:pt x="4176112" y="2260599"/>
                  </a:lnTo>
                  <a:lnTo>
                    <a:pt x="4154769" y="2209799"/>
                  </a:lnTo>
                  <a:lnTo>
                    <a:pt x="4132217" y="2171699"/>
                  </a:lnTo>
                  <a:lnTo>
                    <a:pt x="4108540" y="2146299"/>
                  </a:lnTo>
                  <a:lnTo>
                    <a:pt x="4083823" y="2108199"/>
                  </a:lnTo>
                  <a:lnTo>
                    <a:pt x="4058150" y="2070099"/>
                  </a:lnTo>
                  <a:lnTo>
                    <a:pt x="4004274" y="2019299"/>
                  </a:lnTo>
                  <a:lnTo>
                    <a:pt x="3947587" y="1968499"/>
                  </a:lnTo>
                  <a:lnTo>
                    <a:pt x="3918401" y="1955799"/>
                  </a:lnTo>
                  <a:lnTo>
                    <a:pt x="3888764" y="1930399"/>
                  </a:lnTo>
                  <a:lnTo>
                    <a:pt x="3858762" y="1917699"/>
                  </a:lnTo>
                  <a:lnTo>
                    <a:pt x="3828479" y="1892299"/>
                  </a:lnTo>
                  <a:lnTo>
                    <a:pt x="3767407" y="1866899"/>
                  </a:lnTo>
                  <a:lnTo>
                    <a:pt x="3736786" y="1841499"/>
                  </a:lnTo>
                  <a:lnTo>
                    <a:pt x="3706222" y="1828799"/>
                  </a:lnTo>
                  <a:lnTo>
                    <a:pt x="3675799" y="1803399"/>
                  </a:lnTo>
                  <a:lnTo>
                    <a:pt x="3615712" y="1777999"/>
                  </a:lnTo>
                  <a:lnTo>
                    <a:pt x="3586216" y="1752599"/>
                  </a:lnTo>
                  <a:lnTo>
                    <a:pt x="3557199" y="1727199"/>
                  </a:lnTo>
                  <a:lnTo>
                    <a:pt x="3528744" y="1714499"/>
                  </a:lnTo>
                  <a:lnTo>
                    <a:pt x="3500936" y="1689099"/>
                  </a:lnTo>
                  <a:lnTo>
                    <a:pt x="3473858" y="1663699"/>
                  </a:lnTo>
                  <a:lnTo>
                    <a:pt x="3447597" y="1625599"/>
                  </a:lnTo>
                  <a:lnTo>
                    <a:pt x="3422234" y="1600199"/>
                  </a:lnTo>
                  <a:lnTo>
                    <a:pt x="3397857" y="1562099"/>
                  </a:lnTo>
                  <a:lnTo>
                    <a:pt x="3374547" y="1536699"/>
                  </a:lnTo>
                  <a:lnTo>
                    <a:pt x="3352390" y="1498599"/>
                  </a:lnTo>
                  <a:lnTo>
                    <a:pt x="3331556" y="1447799"/>
                  </a:lnTo>
                  <a:lnTo>
                    <a:pt x="3313782" y="1409699"/>
                  </a:lnTo>
                  <a:lnTo>
                    <a:pt x="3298768" y="1358899"/>
                  </a:lnTo>
                  <a:lnTo>
                    <a:pt x="3286208" y="1320799"/>
                  </a:lnTo>
                  <a:lnTo>
                    <a:pt x="3275800" y="1269999"/>
                  </a:lnTo>
                  <a:lnTo>
                    <a:pt x="3267241" y="1231899"/>
                  </a:lnTo>
                  <a:lnTo>
                    <a:pt x="3260228" y="1181099"/>
                  </a:lnTo>
                  <a:lnTo>
                    <a:pt x="3254456" y="1130299"/>
                  </a:lnTo>
                  <a:lnTo>
                    <a:pt x="3249624" y="1092199"/>
                  </a:lnTo>
                  <a:lnTo>
                    <a:pt x="3245428" y="1041399"/>
                  </a:lnTo>
                  <a:lnTo>
                    <a:pt x="3241565" y="990599"/>
                  </a:lnTo>
                  <a:lnTo>
                    <a:pt x="3237731" y="952499"/>
                  </a:lnTo>
                  <a:lnTo>
                    <a:pt x="3233624" y="901699"/>
                  </a:lnTo>
                  <a:lnTo>
                    <a:pt x="3228940" y="850899"/>
                  </a:lnTo>
                  <a:lnTo>
                    <a:pt x="3223375" y="812799"/>
                  </a:lnTo>
                  <a:lnTo>
                    <a:pt x="3216628" y="761999"/>
                  </a:lnTo>
                  <a:lnTo>
                    <a:pt x="3208394" y="711199"/>
                  </a:lnTo>
                  <a:lnTo>
                    <a:pt x="3198371" y="673099"/>
                  </a:lnTo>
                  <a:lnTo>
                    <a:pt x="3186254" y="622299"/>
                  </a:lnTo>
                  <a:lnTo>
                    <a:pt x="3171742" y="584199"/>
                  </a:lnTo>
                  <a:lnTo>
                    <a:pt x="3154530" y="546099"/>
                  </a:lnTo>
                  <a:lnTo>
                    <a:pt x="3134316" y="495299"/>
                  </a:lnTo>
                  <a:lnTo>
                    <a:pt x="3110797" y="457199"/>
                  </a:lnTo>
                  <a:lnTo>
                    <a:pt x="3083668" y="419099"/>
                  </a:lnTo>
                  <a:lnTo>
                    <a:pt x="3052628" y="380999"/>
                  </a:lnTo>
                  <a:lnTo>
                    <a:pt x="3019797" y="342899"/>
                  </a:lnTo>
                  <a:lnTo>
                    <a:pt x="2985022" y="304799"/>
                  </a:lnTo>
                  <a:lnTo>
                    <a:pt x="2948432" y="279399"/>
                  </a:lnTo>
                  <a:lnTo>
                    <a:pt x="2910155" y="241299"/>
                  </a:lnTo>
                  <a:lnTo>
                    <a:pt x="2870318" y="215899"/>
                  </a:lnTo>
                  <a:lnTo>
                    <a:pt x="2829051" y="190499"/>
                  </a:lnTo>
                  <a:lnTo>
                    <a:pt x="2786480" y="165099"/>
                  </a:lnTo>
                  <a:lnTo>
                    <a:pt x="2742735" y="139699"/>
                  </a:lnTo>
                  <a:lnTo>
                    <a:pt x="2697943" y="114299"/>
                  </a:lnTo>
                  <a:lnTo>
                    <a:pt x="2558568" y="76199"/>
                  </a:lnTo>
                  <a:lnTo>
                    <a:pt x="2533573" y="63499"/>
                  </a:lnTo>
                  <a:lnTo>
                    <a:pt x="2474632" y="63499"/>
                  </a:lnTo>
                  <a:lnTo>
                    <a:pt x="2441020" y="50799"/>
                  </a:lnTo>
                  <a:lnTo>
                    <a:pt x="1779447" y="50799"/>
                  </a:lnTo>
                  <a:lnTo>
                    <a:pt x="1725203" y="38099"/>
                  </a:lnTo>
                  <a:lnTo>
                    <a:pt x="1509446" y="38099"/>
                  </a:lnTo>
                  <a:lnTo>
                    <a:pt x="1456643" y="25399"/>
                  </a:lnTo>
                  <a:lnTo>
                    <a:pt x="1404627" y="25399"/>
                  </a:lnTo>
                  <a:lnTo>
                    <a:pt x="1353565" y="12699"/>
                  </a:lnTo>
                  <a:lnTo>
                    <a:pt x="1303622" y="12699"/>
                  </a:lnTo>
                  <a:lnTo>
                    <a:pt x="1254966" y="0"/>
                  </a:lnTo>
                  <a:close/>
                </a:path>
                <a:path w="4267834" h="4203700">
                  <a:moveTo>
                    <a:pt x="744178" y="139699"/>
                  </a:moveTo>
                  <a:lnTo>
                    <a:pt x="1277904" y="139699"/>
                  </a:lnTo>
                  <a:lnTo>
                    <a:pt x="1430632" y="177799"/>
                  </a:lnTo>
                  <a:lnTo>
                    <a:pt x="1004279" y="177799"/>
                  </a:lnTo>
                  <a:lnTo>
                    <a:pt x="952266" y="165099"/>
                  </a:lnTo>
                  <a:lnTo>
                    <a:pt x="900193" y="165099"/>
                  </a:lnTo>
                  <a:lnTo>
                    <a:pt x="848118" y="152399"/>
                  </a:lnTo>
                  <a:lnTo>
                    <a:pt x="796095" y="152399"/>
                  </a:lnTo>
                  <a:lnTo>
                    <a:pt x="744178" y="139699"/>
                  </a:lnTo>
                  <a:close/>
                </a:path>
                <a:path w="4267834" h="4203700">
                  <a:moveTo>
                    <a:pt x="638350" y="126999"/>
                  </a:moveTo>
                  <a:lnTo>
                    <a:pt x="1174006" y="126999"/>
                  </a:lnTo>
                  <a:lnTo>
                    <a:pt x="1226125" y="139699"/>
                  </a:lnTo>
                  <a:lnTo>
                    <a:pt x="691151" y="139699"/>
                  </a:lnTo>
                  <a:lnTo>
                    <a:pt x="638350" y="126999"/>
                  </a:lnTo>
                  <a:close/>
                </a:path>
                <a:path w="4267834" h="4203700">
                  <a:moveTo>
                    <a:pt x="533649" y="114299"/>
                  </a:moveTo>
                  <a:lnTo>
                    <a:pt x="1068965" y="114299"/>
                  </a:lnTo>
                  <a:lnTo>
                    <a:pt x="1121600" y="126999"/>
                  </a:lnTo>
                  <a:lnTo>
                    <a:pt x="585831" y="126999"/>
                  </a:lnTo>
                  <a:lnTo>
                    <a:pt x="533649" y="114299"/>
                  </a:lnTo>
                  <a:close/>
                </a:path>
                <a:path w="4267834" h="4203700">
                  <a:moveTo>
                    <a:pt x="0" y="0"/>
                  </a:moveTo>
                  <a:lnTo>
                    <a:pt x="229835" y="0"/>
                  </a:lnTo>
                  <a:lnTo>
                    <a:pt x="329734" y="25399"/>
                  </a:lnTo>
                  <a:lnTo>
                    <a:pt x="380736" y="25399"/>
                  </a:lnTo>
                  <a:lnTo>
                    <a:pt x="484528" y="50799"/>
                  </a:lnTo>
                  <a:lnTo>
                    <a:pt x="537191" y="50799"/>
                  </a:lnTo>
                  <a:lnTo>
                    <a:pt x="590279" y="63499"/>
                  </a:lnTo>
                  <a:lnTo>
                    <a:pt x="643729" y="63499"/>
                  </a:lnTo>
                  <a:lnTo>
                    <a:pt x="697477" y="76199"/>
                  </a:lnTo>
                  <a:lnTo>
                    <a:pt x="751459" y="76199"/>
                  </a:lnTo>
                  <a:lnTo>
                    <a:pt x="804300" y="88899"/>
                  </a:lnTo>
                  <a:lnTo>
                    <a:pt x="910241" y="101599"/>
                  </a:lnTo>
                  <a:lnTo>
                    <a:pt x="963229" y="101599"/>
                  </a:lnTo>
                  <a:lnTo>
                    <a:pt x="1016156" y="114299"/>
                  </a:lnTo>
                  <a:lnTo>
                    <a:pt x="481860" y="114299"/>
                  </a:lnTo>
                  <a:lnTo>
                    <a:pt x="379686" y="88899"/>
                  </a:lnTo>
                  <a:lnTo>
                    <a:pt x="329413" y="88899"/>
                  </a:lnTo>
                  <a:lnTo>
                    <a:pt x="135044" y="38099"/>
                  </a:lnTo>
                  <a:lnTo>
                    <a:pt x="42676" y="12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82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17451" y="4024294"/>
              <a:ext cx="5476874" cy="3648074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0" y="6308840"/>
            <a:ext cx="3636010" cy="3978275"/>
            <a:chOff x="0" y="6308840"/>
            <a:chExt cx="3636010" cy="3978275"/>
          </a:xfrm>
        </p:grpSpPr>
        <p:sp>
          <p:nvSpPr>
            <p:cNvPr id="9" name="object 9" descr=""/>
            <p:cNvSpPr/>
            <p:nvPr/>
          </p:nvSpPr>
          <p:spPr>
            <a:xfrm>
              <a:off x="0" y="6328491"/>
              <a:ext cx="3636010" cy="3958590"/>
            </a:xfrm>
            <a:custGeom>
              <a:avLst/>
              <a:gdLst/>
              <a:ahLst/>
              <a:cxnLst/>
              <a:rect l="l" t="t" r="r" b="b"/>
              <a:pathLst>
                <a:path w="3636010" h="3958590">
                  <a:moveTo>
                    <a:pt x="3635411" y="3958508"/>
                  </a:moveTo>
                  <a:lnTo>
                    <a:pt x="0" y="3958508"/>
                  </a:lnTo>
                  <a:lnTo>
                    <a:pt x="0" y="0"/>
                  </a:lnTo>
                  <a:lnTo>
                    <a:pt x="60696" y="48353"/>
                  </a:lnTo>
                  <a:lnTo>
                    <a:pt x="89875" y="77779"/>
                  </a:lnTo>
                  <a:lnTo>
                    <a:pt x="115935" y="108751"/>
                  </a:lnTo>
                  <a:lnTo>
                    <a:pt x="139025" y="141191"/>
                  </a:lnTo>
                  <a:lnTo>
                    <a:pt x="159296" y="175019"/>
                  </a:lnTo>
                  <a:lnTo>
                    <a:pt x="176900" y="210159"/>
                  </a:lnTo>
                  <a:lnTo>
                    <a:pt x="191987" y="246530"/>
                  </a:lnTo>
                  <a:lnTo>
                    <a:pt x="204707" y="284056"/>
                  </a:lnTo>
                  <a:lnTo>
                    <a:pt x="215212" y="322657"/>
                  </a:lnTo>
                  <a:lnTo>
                    <a:pt x="223652" y="362256"/>
                  </a:lnTo>
                  <a:lnTo>
                    <a:pt x="230178" y="402773"/>
                  </a:lnTo>
                  <a:lnTo>
                    <a:pt x="234940" y="444131"/>
                  </a:lnTo>
                  <a:lnTo>
                    <a:pt x="238090" y="486251"/>
                  </a:lnTo>
                  <a:lnTo>
                    <a:pt x="239778" y="529054"/>
                  </a:lnTo>
                  <a:lnTo>
                    <a:pt x="240155" y="572463"/>
                  </a:lnTo>
                  <a:lnTo>
                    <a:pt x="239372" y="616399"/>
                  </a:lnTo>
                  <a:lnTo>
                    <a:pt x="237578" y="660784"/>
                  </a:lnTo>
                  <a:lnTo>
                    <a:pt x="234926" y="705539"/>
                  </a:lnTo>
                  <a:lnTo>
                    <a:pt x="231566" y="750586"/>
                  </a:lnTo>
                  <a:lnTo>
                    <a:pt x="227648" y="795846"/>
                  </a:lnTo>
                  <a:lnTo>
                    <a:pt x="223324" y="841241"/>
                  </a:lnTo>
                  <a:lnTo>
                    <a:pt x="218744" y="886694"/>
                  </a:lnTo>
                  <a:lnTo>
                    <a:pt x="214058" y="932124"/>
                  </a:lnTo>
                  <a:lnTo>
                    <a:pt x="209418" y="977455"/>
                  </a:lnTo>
                  <a:lnTo>
                    <a:pt x="204975" y="1022607"/>
                  </a:lnTo>
                  <a:lnTo>
                    <a:pt x="200878" y="1067503"/>
                  </a:lnTo>
                  <a:lnTo>
                    <a:pt x="197279" y="1112063"/>
                  </a:lnTo>
                  <a:lnTo>
                    <a:pt x="194329" y="1156210"/>
                  </a:lnTo>
                  <a:lnTo>
                    <a:pt x="192178" y="1199865"/>
                  </a:lnTo>
                  <a:lnTo>
                    <a:pt x="190977" y="1242950"/>
                  </a:lnTo>
                  <a:lnTo>
                    <a:pt x="190876" y="1285387"/>
                  </a:lnTo>
                  <a:lnTo>
                    <a:pt x="192027" y="1327096"/>
                  </a:lnTo>
                  <a:lnTo>
                    <a:pt x="194581" y="1368001"/>
                  </a:lnTo>
                  <a:lnTo>
                    <a:pt x="198687" y="1408021"/>
                  </a:lnTo>
                  <a:lnTo>
                    <a:pt x="204497" y="1447080"/>
                  </a:lnTo>
                  <a:lnTo>
                    <a:pt x="212161" y="1485098"/>
                  </a:lnTo>
                  <a:lnTo>
                    <a:pt x="221831" y="1521997"/>
                  </a:lnTo>
                  <a:lnTo>
                    <a:pt x="238075" y="1573343"/>
                  </a:lnTo>
                  <a:lnTo>
                    <a:pt x="255984" y="1623020"/>
                  </a:lnTo>
                  <a:lnTo>
                    <a:pt x="275538" y="1671067"/>
                  </a:lnTo>
                  <a:lnTo>
                    <a:pt x="296721" y="1717524"/>
                  </a:lnTo>
                  <a:lnTo>
                    <a:pt x="319511" y="1762430"/>
                  </a:lnTo>
                  <a:lnTo>
                    <a:pt x="343892" y="1805824"/>
                  </a:lnTo>
                  <a:lnTo>
                    <a:pt x="369843" y="1847747"/>
                  </a:lnTo>
                  <a:lnTo>
                    <a:pt x="397346" y="1888238"/>
                  </a:lnTo>
                  <a:lnTo>
                    <a:pt x="426383" y="1927337"/>
                  </a:lnTo>
                  <a:lnTo>
                    <a:pt x="456934" y="1965082"/>
                  </a:lnTo>
                  <a:lnTo>
                    <a:pt x="488981" y="2001515"/>
                  </a:lnTo>
                  <a:lnTo>
                    <a:pt x="522505" y="2036673"/>
                  </a:lnTo>
                  <a:lnTo>
                    <a:pt x="557486" y="2070598"/>
                  </a:lnTo>
                  <a:lnTo>
                    <a:pt x="593907" y="2103328"/>
                  </a:lnTo>
                  <a:lnTo>
                    <a:pt x="631749" y="2134902"/>
                  </a:lnTo>
                  <a:lnTo>
                    <a:pt x="670992" y="2165362"/>
                  </a:lnTo>
                  <a:lnTo>
                    <a:pt x="711618" y="2194746"/>
                  </a:lnTo>
                  <a:lnTo>
                    <a:pt x="753607" y="2223093"/>
                  </a:lnTo>
                  <a:lnTo>
                    <a:pt x="796942" y="2250444"/>
                  </a:lnTo>
                  <a:lnTo>
                    <a:pt x="841604" y="2276837"/>
                  </a:lnTo>
                  <a:lnTo>
                    <a:pt x="887573" y="2302314"/>
                  </a:lnTo>
                  <a:lnTo>
                    <a:pt x="975025" y="2348693"/>
                  </a:lnTo>
                  <a:lnTo>
                    <a:pt x="1020286" y="2373464"/>
                  </a:lnTo>
                  <a:lnTo>
                    <a:pt x="1065392" y="2399704"/>
                  </a:lnTo>
                  <a:lnTo>
                    <a:pt x="1109458" y="2427724"/>
                  </a:lnTo>
                  <a:lnTo>
                    <a:pt x="1151601" y="2457833"/>
                  </a:lnTo>
                  <a:lnTo>
                    <a:pt x="1190937" y="2490344"/>
                  </a:lnTo>
                  <a:lnTo>
                    <a:pt x="1226580" y="2525566"/>
                  </a:lnTo>
                  <a:lnTo>
                    <a:pt x="1257648" y="2563812"/>
                  </a:lnTo>
                  <a:lnTo>
                    <a:pt x="1283070" y="2602249"/>
                  </a:lnTo>
                  <a:lnTo>
                    <a:pt x="1305645" y="2642031"/>
                  </a:lnTo>
                  <a:lnTo>
                    <a:pt x="1325700" y="2682995"/>
                  </a:lnTo>
                  <a:lnTo>
                    <a:pt x="1343563" y="2724980"/>
                  </a:lnTo>
                  <a:lnTo>
                    <a:pt x="1359561" y="2767823"/>
                  </a:lnTo>
                  <a:lnTo>
                    <a:pt x="1374023" y="2811365"/>
                  </a:lnTo>
                  <a:lnTo>
                    <a:pt x="1387277" y="2855442"/>
                  </a:lnTo>
                  <a:lnTo>
                    <a:pt x="1399649" y="2899894"/>
                  </a:lnTo>
                  <a:lnTo>
                    <a:pt x="1411469" y="2944558"/>
                  </a:lnTo>
                  <a:lnTo>
                    <a:pt x="1423063" y="2989273"/>
                  </a:lnTo>
                  <a:lnTo>
                    <a:pt x="1434761" y="3033878"/>
                  </a:lnTo>
                  <a:lnTo>
                    <a:pt x="1446888" y="3078212"/>
                  </a:lnTo>
                  <a:lnTo>
                    <a:pt x="1459774" y="3122111"/>
                  </a:lnTo>
                  <a:lnTo>
                    <a:pt x="1473746" y="3165415"/>
                  </a:lnTo>
                  <a:lnTo>
                    <a:pt x="1489132" y="3207963"/>
                  </a:lnTo>
                  <a:lnTo>
                    <a:pt x="1506259" y="3249592"/>
                  </a:lnTo>
                  <a:lnTo>
                    <a:pt x="1525456" y="3290141"/>
                  </a:lnTo>
                  <a:lnTo>
                    <a:pt x="1547051" y="3329448"/>
                  </a:lnTo>
                  <a:lnTo>
                    <a:pt x="1571370" y="3367353"/>
                  </a:lnTo>
                  <a:lnTo>
                    <a:pt x="1598743" y="3403692"/>
                  </a:lnTo>
                  <a:lnTo>
                    <a:pt x="1629496" y="3438305"/>
                  </a:lnTo>
                  <a:lnTo>
                    <a:pt x="1663959" y="3471031"/>
                  </a:lnTo>
                  <a:lnTo>
                    <a:pt x="1701781" y="3501991"/>
                  </a:lnTo>
                  <a:lnTo>
                    <a:pt x="1741029" y="3530364"/>
                  </a:lnTo>
                  <a:lnTo>
                    <a:pt x="1781618" y="3556281"/>
                  </a:lnTo>
                  <a:lnTo>
                    <a:pt x="1823464" y="3579875"/>
                  </a:lnTo>
                  <a:lnTo>
                    <a:pt x="1866484" y="3601275"/>
                  </a:lnTo>
                  <a:lnTo>
                    <a:pt x="1910592" y="3620613"/>
                  </a:lnTo>
                  <a:lnTo>
                    <a:pt x="1955706" y="3638022"/>
                  </a:lnTo>
                  <a:lnTo>
                    <a:pt x="2001739" y="3653632"/>
                  </a:lnTo>
                  <a:lnTo>
                    <a:pt x="2048609" y="3667575"/>
                  </a:lnTo>
                  <a:lnTo>
                    <a:pt x="2096232" y="3679981"/>
                  </a:lnTo>
                  <a:lnTo>
                    <a:pt x="2144522" y="3690983"/>
                  </a:lnTo>
                  <a:lnTo>
                    <a:pt x="2193397" y="3700712"/>
                  </a:lnTo>
                  <a:lnTo>
                    <a:pt x="2242771" y="3709299"/>
                  </a:lnTo>
                  <a:lnTo>
                    <a:pt x="2292561" y="3716876"/>
                  </a:lnTo>
                  <a:lnTo>
                    <a:pt x="2342682" y="3723574"/>
                  </a:lnTo>
                  <a:lnTo>
                    <a:pt x="2393050" y="3729524"/>
                  </a:lnTo>
                  <a:lnTo>
                    <a:pt x="2494192" y="3739707"/>
                  </a:lnTo>
                  <a:lnTo>
                    <a:pt x="2794800" y="3765979"/>
                  </a:lnTo>
                  <a:lnTo>
                    <a:pt x="2843606" y="3771113"/>
                  </a:lnTo>
                  <a:lnTo>
                    <a:pt x="2891818" y="3776814"/>
                  </a:lnTo>
                  <a:lnTo>
                    <a:pt x="2939352" y="3783212"/>
                  </a:lnTo>
                  <a:lnTo>
                    <a:pt x="2986122" y="3790440"/>
                  </a:lnTo>
                  <a:lnTo>
                    <a:pt x="3032046" y="3798628"/>
                  </a:lnTo>
                  <a:lnTo>
                    <a:pt x="3080414" y="3808210"/>
                  </a:lnTo>
                  <a:lnTo>
                    <a:pt x="3128881" y="3818443"/>
                  </a:lnTo>
                  <a:lnTo>
                    <a:pt x="3177419" y="3829304"/>
                  </a:lnTo>
                  <a:lnTo>
                    <a:pt x="3226003" y="3840767"/>
                  </a:lnTo>
                  <a:lnTo>
                    <a:pt x="3274607" y="3852807"/>
                  </a:lnTo>
                  <a:lnTo>
                    <a:pt x="3323205" y="3865401"/>
                  </a:lnTo>
                  <a:lnTo>
                    <a:pt x="3371770" y="3878522"/>
                  </a:lnTo>
                  <a:lnTo>
                    <a:pt x="3420277" y="3892146"/>
                  </a:lnTo>
                  <a:lnTo>
                    <a:pt x="3468698" y="3906249"/>
                  </a:lnTo>
                  <a:lnTo>
                    <a:pt x="3565182" y="3935791"/>
                  </a:lnTo>
                  <a:lnTo>
                    <a:pt x="3635411" y="3958508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0" y="6308840"/>
              <a:ext cx="2674620" cy="3975100"/>
            </a:xfrm>
            <a:custGeom>
              <a:avLst/>
              <a:gdLst/>
              <a:ahLst/>
              <a:cxnLst/>
              <a:rect l="l" t="t" r="r" b="b"/>
              <a:pathLst>
                <a:path w="2674620" h="3975100">
                  <a:moveTo>
                    <a:pt x="2674026" y="3975100"/>
                  </a:moveTo>
                  <a:lnTo>
                    <a:pt x="2515101" y="3975100"/>
                  </a:lnTo>
                  <a:lnTo>
                    <a:pt x="2497033" y="3962400"/>
                  </a:lnTo>
                  <a:lnTo>
                    <a:pt x="2457185" y="3937000"/>
                  </a:lnTo>
                  <a:lnTo>
                    <a:pt x="2419678" y="3898900"/>
                  </a:lnTo>
                  <a:lnTo>
                    <a:pt x="2384348" y="3873500"/>
                  </a:lnTo>
                  <a:lnTo>
                    <a:pt x="2351029" y="3835400"/>
                  </a:lnTo>
                  <a:lnTo>
                    <a:pt x="2319556" y="3797300"/>
                  </a:lnTo>
                  <a:lnTo>
                    <a:pt x="2289762" y="3759200"/>
                  </a:lnTo>
                  <a:lnTo>
                    <a:pt x="2261484" y="3721100"/>
                  </a:lnTo>
                  <a:lnTo>
                    <a:pt x="2234555" y="3670300"/>
                  </a:lnTo>
                  <a:lnTo>
                    <a:pt x="2208811" y="3632200"/>
                  </a:lnTo>
                  <a:lnTo>
                    <a:pt x="2184085" y="3581400"/>
                  </a:lnTo>
                  <a:lnTo>
                    <a:pt x="2160214" y="3543300"/>
                  </a:lnTo>
                  <a:lnTo>
                    <a:pt x="2137030" y="3492500"/>
                  </a:lnTo>
                  <a:lnTo>
                    <a:pt x="2115442" y="3441700"/>
                  </a:lnTo>
                  <a:lnTo>
                    <a:pt x="2094157" y="3403600"/>
                  </a:lnTo>
                  <a:lnTo>
                    <a:pt x="2051825" y="3302000"/>
                  </a:lnTo>
                  <a:lnTo>
                    <a:pt x="2030442" y="3263900"/>
                  </a:lnTo>
                  <a:lnTo>
                    <a:pt x="2008690" y="3213100"/>
                  </a:lnTo>
                  <a:lnTo>
                    <a:pt x="1986401" y="3175000"/>
                  </a:lnTo>
                  <a:lnTo>
                    <a:pt x="1963408" y="3124200"/>
                  </a:lnTo>
                  <a:lnTo>
                    <a:pt x="1939542" y="3086100"/>
                  </a:lnTo>
                  <a:lnTo>
                    <a:pt x="1914635" y="3048000"/>
                  </a:lnTo>
                  <a:lnTo>
                    <a:pt x="1888520" y="3009900"/>
                  </a:lnTo>
                  <a:lnTo>
                    <a:pt x="1861029" y="2971800"/>
                  </a:lnTo>
                  <a:lnTo>
                    <a:pt x="1831993" y="2933700"/>
                  </a:lnTo>
                  <a:lnTo>
                    <a:pt x="1801245" y="2895600"/>
                  </a:lnTo>
                  <a:lnTo>
                    <a:pt x="1765794" y="2857500"/>
                  </a:lnTo>
                  <a:lnTo>
                    <a:pt x="1729136" y="2832100"/>
                  </a:lnTo>
                  <a:lnTo>
                    <a:pt x="1691356" y="2794000"/>
                  </a:lnTo>
                  <a:lnTo>
                    <a:pt x="1652536" y="2768600"/>
                  </a:lnTo>
                  <a:lnTo>
                    <a:pt x="1612762" y="2743200"/>
                  </a:lnTo>
                  <a:lnTo>
                    <a:pt x="1572117" y="2705100"/>
                  </a:lnTo>
                  <a:lnTo>
                    <a:pt x="1530685" y="2679700"/>
                  </a:lnTo>
                  <a:lnTo>
                    <a:pt x="1488550" y="2654300"/>
                  </a:lnTo>
                  <a:lnTo>
                    <a:pt x="1402505" y="2603500"/>
                  </a:lnTo>
                  <a:lnTo>
                    <a:pt x="1358764" y="2590800"/>
                  </a:lnTo>
                  <a:lnTo>
                    <a:pt x="1225669" y="2514600"/>
                  </a:lnTo>
                  <a:lnTo>
                    <a:pt x="1180961" y="2501900"/>
                  </a:lnTo>
                  <a:lnTo>
                    <a:pt x="1088828" y="2451100"/>
                  </a:lnTo>
                  <a:lnTo>
                    <a:pt x="1042919" y="2438400"/>
                  </a:lnTo>
                  <a:lnTo>
                    <a:pt x="951836" y="2387600"/>
                  </a:lnTo>
                  <a:lnTo>
                    <a:pt x="818309" y="2311400"/>
                  </a:lnTo>
                  <a:lnTo>
                    <a:pt x="732336" y="2260600"/>
                  </a:lnTo>
                  <a:lnTo>
                    <a:pt x="690515" y="2235200"/>
                  </a:lnTo>
                  <a:lnTo>
                    <a:pt x="649584" y="2209800"/>
                  </a:lnTo>
                  <a:lnTo>
                    <a:pt x="609626" y="2171700"/>
                  </a:lnTo>
                  <a:lnTo>
                    <a:pt x="570725" y="2146300"/>
                  </a:lnTo>
                  <a:lnTo>
                    <a:pt x="495469" y="2070100"/>
                  </a:lnTo>
                  <a:lnTo>
                    <a:pt x="461722" y="2032000"/>
                  </a:lnTo>
                  <a:lnTo>
                    <a:pt x="431553" y="1993900"/>
                  </a:lnTo>
                  <a:lnTo>
                    <a:pt x="404789" y="1955800"/>
                  </a:lnTo>
                  <a:lnTo>
                    <a:pt x="381258" y="1905000"/>
                  </a:lnTo>
                  <a:lnTo>
                    <a:pt x="360787" y="1866900"/>
                  </a:lnTo>
                  <a:lnTo>
                    <a:pt x="343203" y="1816100"/>
                  </a:lnTo>
                  <a:lnTo>
                    <a:pt x="328335" y="1778000"/>
                  </a:lnTo>
                  <a:lnTo>
                    <a:pt x="316009" y="1727200"/>
                  </a:lnTo>
                  <a:lnTo>
                    <a:pt x="306053" y="1676400"/>
                  </a:lnTo>
                  <a:lnTo>
                    <a:pt x="298295" y="1625600"/>
                  </a:lnTo>
                  <a:lnTo>
                    <a:pt x="292563" y="1574800"/>
                  </a:lnTo>
                  <a:lnTo>
                    <a:pt x="288782" y="1536700"/>
                  </a:lnTo>
                  <a:lnTo>
                    <a:pt x="286590" y="1485900"/>
                  </a:lnTo>
                  <a:lnTo>
                    <a:pt x="285820" y="1435100"/>
                  </a:lnTo>
                  <a:lnTo>
                    <a:pt x="286300" y="1384300"/>
                  </a:lnTo>
                  <a:lnTo>
                    <a:pt x="287861" y="1333500"/>
                  </a:lnTo>
                  <a:lnTo>
                    <a:pt x="290334" y="1282700"/>
                  </a:lnTo>
                  <a:lnTo>
                    <a:pt x="293549" y="1231900"/>
                  </a:lnTo>
                  <a:lnTo>
                    <a:pt x="297336" y="1181100"/>
                  </a:lnTo>
                  <a:lnTo>
                    <a:pt x="301526" y="1130300"/>
                  </a:lnTo>
                  <a:lnTo>
                    <a:pt x="305949" y="1079500"/>
                  </a:lnTo>
                  <a:lnTo>
                    <a:pt x="310435" y="1028700"/>
                  </a:lnTo>
                  <a:lnTo>
                    <a:pt x="314816" y="977900"/>
                  </a:lnTo>
                  <a:lnTo>
                    <a:pt x="318754" y="927100"/>
                  </a:lnTo>
                  <a:lnTo>
                    <a:pt x="322297" y="876300"/>
                  </a:lnTo>
                  <a:lnTo>
                    <a:pt x="325277" y="838200"/>
                  </a:lnTo>
                  <a:lnTo>
                    <a:pt x="327524" y="787400"/>
                  </a:lnTo>
                  <a:lnTo>
                    <a:pt x="328872" y="736600"/>
                  </a:lnTo>
                  <a:lnTo>
                    <a:pt x="329012" y="711200"/>
                  </a:lnTo>
                  <a:lnTo>
                    <a:pt x="329082" y="698500"/>
                  </a:lnTo>
                  <a:lnTo>
                    <a:pt x="329151" y="685800"/>
                  </a:lnTo>
                  <a:lnTo>
                    <a:pt x="328194" y="647700"/>
                  </a:lnTo>
                  <a:lnTo>
                    <a:pt x="325831" y="596900"/>
                  </a:lnTo>
                  <a:lnTo>
                    <a:pt x="321894" y="558800"/>
                  </a:lnTo>
                  <a:lnTo>
                    <a:pt x="316215" y="508000"/>
                  </a:lnTo>
                  <a:lnTo>
                    <a:pt x="308626" y="469900"/>
                  </a:lnTo>
                  <a:lnTo>
                    <a:pt x="298958" y="419100"/>
                  </a:lnTo>
                  <a:lnTo>
                    <a:pt x="287043" y="381000"/>
                  </a:lnTo>
                  <a:lnTo>
                    <a:pt x="272712" y="342900"/>
                  </a:lnTo>
                  <a:lnTo>
                    <a:pt x="255798" y="292100"/>
                  </a:lnTo>
                  <a:lnTo>
                    <a:pt x="236131" y="254000"/>
                  </a:lnTo>
                  <a:lnTo>
                    <a:pt x="213543" y="215900"/>
                  </a:lnTo>
                  <a:lnTo>
                    <a:pt x="187866" y="190500"/>
                  </a:lnTo>
                  <a:lnTo>
                    <a:pt x="158932" y="152400"/>
                  </a:lnTo>
                  <a:lnTo>
                    <a:pt x="126572" y="114300"/>
                  </a:lnTo>
                  <a:lnTo>
                    <a:pt x="90618" y="76200"/>
                  </a:lnTo>
                  <a:lnTo>
                    <a:pt x="50901" y="50800"/>
                  </a:lnTo>
                  <a:lnTo>
                    <a:pt x="7253" y="25400"/>
                  </a:lnTo>
                  <a:lnTo>
                    <a:pt x="0" y="12700"/>
                  </a:lnTo>
                  <a:lnTo>
                    <a:pt x="0" y="0"/>
                  </a:lnTo>
                  <a:lnTo>
                    <a:pt x="86011" y="0"/>
                  </a:lnTo>
                  <a:lnTo>
                    <a:pt x="159164" y="50800"/>
                  </a:lnTo>
                  <a:lnTo>
                    <a:pt x="192594" y="88900"/>
                  </a:lnTo>
                  <a:lnTo>
                    <a:pt x="222901" y="127000"/>
                  </a:lnTo>
                  <a:lnTo>
                    <a:pt x="250220" y="152400"/>
                  </a:lnTo>
                  <a:lnTo>
                    <a:pt x="274685" y="190500"/>
                  </a:lnTo>
                  <a:lnTo>
                    <a:pt x="296433" y="228600"/>
                  </a:lnTo>
                  <a:lnTo>
                    <a:pt x="315596" y="266700"/>
                  </a:lnTo>
                  <a:lnTo>
                    <a:pt x="332310" y="304800"/>
                  </a:lnTo>
                  <a:lnTo>
                    <a:pt x="346710" y="355600"/>
                  </a:lnTo>
                  <a:lnTo>
                    <a:pt x="358930" y="393700"/>
                  </a:lnTo>
                  <a:lnTo>
                    <a:pt x="369105" y="431800"/>
                  </a:lnTo>
                  <a:lnTo>
                    <a:pt x="377370" y="482600"/>
                  </a:lnTo>
                  <a:lnTo>
                    <a:pt x="383860" y="520700"/>
                  </a:lnTo>
                  <a:lnTo>
                    <a:pt x="388708" y="558800"/>
                  </a:lnTo>
                  <a:lnTo>
                    <a:pt x="392051" y="609600"/>
                  </a:lnTo>
                  <a:lnTo>
                    <a:pt x="394023" y="660400"/>
                  </a:lnTo>
                  <a:lnTo>
                    <a:pt x="394758" y="698500"/>
                  </a:lnTo>
                  <a:lnTo>
                    <a:pt x="394483" y="736600"/>
                  </a:lnTo>
                  <a:lnTo>
                    <a:pt x="393058" y="800100"/>
                  </a:lnTo>
                  <a:lnTo>
                    <a:pt x="388029" y="889000"/>
                  </a:lnTo>
                  <a:lnTo>
                    <a:pt x="384602" y="939800"/>
                  </a:lnTo>
                  <a:lnTo>
                    <a:pt x="380748" y="990600"/>
                  </a:lnTo>
                  <a:lnTo>
                    <a:pt x="376452" y="1028700"/>
                  </a:lnTo>
                  <a:lnTo>
                    <a:pt x="372033" y="1079500"/>
                  </a:lnTo>
                  <a:lnTo>
                    <a:pt x="367661" y="1130300"/>
                  </a:lnTo>
                  <a:lnTo>
                    <a:pt x="363505" y="1181100"/>
                  </a:lnTo>
                  <a:lnTo>
                    <a:pt x="359734" y="1231900"/>
                  </a:lnTo>
                  <a:lnTo>
                    <a:pt x="356520" y="1282700"/>
                  </a:lnTo>
                  <a:lnTo>
                    <a:pt x="354031" y="1333500"/>
                  </a:lnTo>
                  <a:lnTo>
                    <a:pt x="352438" y="1384300"/>
                  </a:lnTo>
                  <a:lnTo>
                    <a:pt x="351909" y="1435100"/>
                  </a:lnTo>
                  <a:lnTo>
                    <a:pt x="352616" y="1473200"/>
                  </a:lnTo>
                  <a:lnTo>
                    <a:pt x="354727" y="1524000"/>
                  </a:lnTo>
                  <a:lnTo>
                    <a:pt x="358412" y="1574800"/>
                  </a:lnTo>
                  <a:lnTo>
                    <a:pt x="364225" y="1625600"/>
                  </a:lnTo>
                  <a:lnTo>
                    <a:pt x="372221" y="1676400"/>
                  </a:lnTo>
                  <a:lnTo>
                    <a:pt x="382615" y="1714500"/>
                  </a:lnTo>
                  <a:lnTo>
                    <a:pt x="395627" y="1765300"/>
                  </a:lnTo>
                  <a:lnTo>
                    <a:pt x="411472" y="1816100"/>
                  </a:lnTo>
                  <a:lnTo>
                    <a:pt x="430368" y="1854200"/>
                  </a:lnTo>
                  <a:lnTo>
                    <a:pt x="452532" y="1905000"/>
                  </a:lnTo>
                  <a:lnTo>
                    <a:pt x="478182" y="1943100"/>
                  </a:lnTo>
                  <a:lnTo>
                    <a:pt x="507535" y="1981200"/>
                  </a:lnTo>
                  <a:lnTo>
                    <a:pt x="540807" y="2019300"/>
                  </a:lnTo>
                  <a:lnTo>
                    <a:pt x="578217" y="2057400"/>
                  </a:lnTo>
                  <a:lnTo>
                    <a:pt x="614975" y="2095500"/>
                  </a:lnTo>
                  <a:lnTo>
                    <a:pt x="652856" y="2120900"/>
                  </a:lnTo>
                  <a:lnTo>
                    <a:pt x="691778" y="2159000"/>
                  </a:lnTo>
                  <a:lnTo>
                    <a:pt x="731656" y="2184400"/>
                  </a:lnTo>
                  <a:lnTo>
                    <a:pt x="772406" y="2209800"/>
                  </a:lnTo>
                  <a:lnTo>
                    <a:pt x="813945" y="2235200"/>
                  </a:lnTo>
                  <a:lnTo>
                    <a:pt x="899051" y="2286000"/>
                  </a:lnTo>
                  <a:lnTo>
                    <a:pt x="986303" y="2336800"/>
                  </a:lnTo>
                  <a:lnTo>
                    <a:pt x="1030525" y="2349500"/>
                  </a:lnTo>
                  <a:lnTo>
                    <a:pt x="1119738" y="2400300"/>
                  </a:lnTo>
                  <a:lnTo>
                    <a:pt x="1164562" y="2413000"/>
                  </a:lnTo>
                  <a:lnTo>
                    <a:pt x="1209420" y="2438400"/>
                  </a:lnTo>
                  <a:lnTo>
                    <a:pt x="1301590" y="2489200"/>
                  </a:lnTo>
                  <a:lnTo>
                    <a:pt x="1347386" y="2501900"/>
                  </a:lnTo>
                  <a:lnTo>
                    <a:pt x="1482604" y="2578100"/>
                  </a:lnTo>
                  <a:lnTo>
                    <a:pt x="1570101" y="2628900"/>
                  </a:lnTo>
                  <a:lnTo>
                    <a:pt x="1612803" y="2654300"/>
                  </a:lnTo>
                  <a:lnTo>
                    <a:pt x="1654695" y="2679700"/>
                  </a:lnTo>
                  <a:lnTo>
                    <a:pt x="1695693" y="2717800"/>
                  </a:lnTo>
                  <a:lnTo>
                    <a:pt x="1735712" y="2743200"/>
                  </a:lnTo>
                  <a:lnTo>
                    <a:pt x="1774669" y="2781300"/>
                  </a:lnTo>
                  <a:lnTo>
                    <a:pt x="1812479" y="2819400"/>
                  </a:lnTo>
                  <a:lnTo>
                    <a:pt x="1849059" y="2857500"/>
                  </a:lnTo>
                  <a:lnTo>
                    <a:pt x="1880761" y="2882900"/>
                  </a:lnTo>
                  <a:lnTo>
                    <a:pt x="1910741" y="2921000"/>
                  </a:lnTo>
                  <a:lnTo>
                    <a:pt x="1939165" y="2959100"/>
                  </a:lnTo>
                  <a:lnTo>
                    <a:pt x="1966199" y="3009900"/>
                  </a:lnTo>
                  <a:lnTo>
                    <a:pt x="1992009" y="3048000"/>
                  </a:lnTo>
                  <a:lnTo>
                    <a:pt x="2016762" y="3086100"/>
                  </a:lnTo>
                  <a:lnTo>
                    <a:pt x="2040623" y="3136900"/>
                  </a:lnTo>
                  <a:lnTo>
                    <a:pt x="2063759" y="3175000"/>
                  </a:lnTo>
                  <a:lnTo>
                    <a:pt x="2086335" y="3225800"/>
                  </a:lnTo>
                  <a:lnTo>
                    <a:pt x="2108518" y="3276600"/>
                  </a:lnTo>
                  <a:lnTo>
                    <a:pt x="2130473" y="3314700"/>
                  </a:lnTo>
                  <a:lnTo>
                    <a:pt x="2152367" y="3365500"/>
                  </a:lnTo>
                  <a:lnTo>
                    <a:pt x="2174366" y="3416300"/>
                  </a:lnTo>
                  <a:lnTo>
                    <a:pt x="2196635" y="3467100"/>
                  </a:lnTo>
                  <a:lnTo>
                    <a:pt x="2219888" y="3505200"/>
                  </a:lnTo>
                  <a:lnTo>
                    <a:pt x="2243798" y="3556000"/>
                  </a:lnTo>
                  <a:lnTo>
                    <a:pt x="2268576" y="3606800"/>
                  </a:lnTo>
                  <a:lnTo>
                    <a:pt x="2294432" y="3644900"/>
                  </a:lnTo>
                  <a:lnTo>
                    <a:pt x="2321578" y="3683000"/>
                  </a:lnTo>
                  <a:lnTo>
                    <a:pt x="2350223" y="3733800"/>
                  </a:lnTo>
                  <a:lnTo>
                    <a:pt x="2380579" y="3771900"/>
                  </a:lnTo>
                  <a:lnTo>
                    <a:pt x="2412856" y="3810000"/>
                  </a:lnTo>
                  <a:lnTo>
                    <a:pt x="2447265" y="3835400"/>
                  </a:lnTo>
                  <a:lnTo>
                    <a:pt x="2484016" y="3873500"/>
                  </a:lnTo>
                  <a:lnTo>
                    <a:pt x="2523321" y="3898900"/>
                  </a:lnTo>
                  <a:lnTo>
                    <a:pt x="2565389" y="3924300"/>
                  </a:lnTo>
                  <a:lnTo>
                    <a:pt x="2610432" y="3949700"/>
                  </a:lnTo>
                  <a:lnTo>
                    <a:pt x="2652938" y="3962400"/>
                  </a:lnTo>
                  <a:lnTo>
                    <a:pt x="2674026" y="3975100"/>
                  </a:lnTo>
                  <a:close/>
                </a:path>
                <a:path w="2674620" h="3975100">
                  <a:moveTo>
                    <a:pt x="1370601" y="3975100"/>
                  </a:moveTo>
                  <a:lnTo>
                    <a:pt x="0" y="3975100"/>
                  </a:lnTo>
                  <a:lnTo>
                    <a:pt x="0" y="419100"/>
                  </a:lnTo>
                  <a:lnTo>
                    <a:pt x="14612" y="444500"/>
                  </a:lnTo>
                  <a:lnTo>
                    <a:pt x="29683" y="495300"/>
                  </a:lnTo>
                  <a:lnTo>
                    <a:pt x="42504" y="533400"/>
                  </a:lnTo>
                  <a:lnTo>
                    <a:pt x="53226" y="571500"/>
                  </a:lnTo>
                  <a:lnTo>
                    <a:pt x="62001" y="622300"/>
                  </a:lnTo>
                  <a:lnTo>
                    <a:pt x="68979" y="660400"/>
                  </a:lnTo>
                  <a:lnTo>
                    <a:pt x="74312" y="711200"/>
                  </a:lnTo>
                  <a:lnTo>
                    <a:pt x="78152" y="749300"/>
                  </a:lnTo>
                  <a:lnTo>
                    <a:pt x="80649" y="800100"/>
                  </a:lnTo>
                  <a:lnTo>
                    <a:pt x="81955" y="850900"/>
                  </a:lnTo>
                  <a:lnTo>
                    <a:pt x="82132" y="876300"/>
                  </a:lnTo>
                  <a:lnTo>
                    <a:pt x="82221" y="889000"/>
                  </a:lnTo>
                  <a:lnTo>
                    <a:pt x="81598" y="939800"/>
                  </a:lnTo>
                  <a:lnTo>
                    <a:pt x="80237" y="990600"/>
                  </a:lnTo>
                  <a:lnTo>
                    <a:pt x="78291" y="1041400"/>
                  </a:lnTo>
                  <a:lnTo>
                    <a:pt x="75909" y="1092200"/>
                  </a:lnTo>
                  <a:lnTo>
                    <a:pt x="73244" y="1130300"/>
                  </a:lnTo>
                  <a:lnTo>
                    <a:pt x="67666" y="1231900"/>
                  </a:lnTo>
                  <a:lnTo>
                    <a:pt x="65057" y="1282700"/>
                  </a:lnTo>
                  <a:lnTo>
                    <a:pt x="62769" y="1333500"/>
                  </a:lnTo>
                  <a:lnTo>
                    <a:pt x="60954" y="1371600"/>
                  </a:lnTo>
                  <a:lnTo>
                    <a:pt x="59762" y="1422400"/>
                  </a:lnTo>
                  <a:lnTo>
                    <a:pt x="59346" y="1473200"/>
                  </a:lnTo>
                  <a:lnTo>
                    <a:pt x="59855" y="1511300"/>
                  </a:lnTo>
                  <a:lnTo>
                    <a:pt x="61442" y="1562100"/>
                  </a:lnTo>
                  <a:lnTo>
                    <a:pt x="64258" y="1612900"/>
                  </a:lnTo>
                  <a:lnTo>
                    <a:pt x="68454" y="1651000"/>
                  </a:lnTo>
                  <a:lnTo>
                    <a:pt x="74181" y="1689100"/>
                  </a:lnTo>
                  <a:lnTo>
                    <a:pt x="81591" y="1739900"/>
                  </a:lnTo>
                  <a:lnTo>
                    <a:pt x="90834" y="1778000"/>
                  </a:lnTo>
                  <a:lnTo>
                    <a:pt x="106371" y="1841500"/>
                  </a:lnTo>
                  <a:lnTo>
                    <a:pt x="123402" y="1892300"/>
                  </a:lnTo>
                  <a:lnTo>
                    <a:pt x="141848" y="1943100"/>
                  </a:lnTo>
                  <a:lnTo>
                    <a:pt x="161630" y="1981200"/>
                  </a:lnTo>
                  <a:lnTo>
                    <a:pt x="182670" y="2032000"/>
                  </a:lnTo>
                  <a:lnTo>
                    <a:pt x="204887" y="2070100"/>
                  </a:lnTo>
                  <a:lnTo>
                    <a:pt x="228204" y="2108200"/>
                  </a:lnTo>
                  <a:lnTo>
                    <a:pt x="252540" y="2133600"/>
                  </a:lnTo>
                  <a:lnTo>
                    <a:pt x="277818" y="2171700"/>
                  </a:lnTo>
                  <a:lnTo>
                    <a:pt x="330879" y="2222500"/>
                  </a:lnTo>
                  <a:lnTo>
                    <a:pt x="386755" y="2273300"/>
                  </a:lnTo>
                  <a:lnTo>
                    <a:pt x="415551" y="2298700"/>
                  </a:lnTo>
                  <a:lnTo>
                    <a:pt x="444813" y="2311400"/>
                  </a:lnTo>
                  <a:lnTo>
                    <a:pt x="474463" y="2336800"/>
                  </a:lnTo>
                  <a:lnTo>
                    <a:pt x="534609" y="2362200"/>
                  </a:lnTo>
                  <a:lnTo>
                    <a:pt x="564947" y="2387600"/>
                  </a:lnTo>
                  <a:lnTo>
                    <a:pt x="625758" y="2425700"/>
                  </a:lnTo>
                  <a:lnTo>
                    <a:pt x="686221" y="2451100"/>
                  </a:lnTo>
                  <a:lnTo>
                    <a:pt x="716124" y="2476500"/>
                  </a:lnTo>
                  <a:lnTo>
                    <a:pt x="745704" y="2489200"/>
                  </a:lnTo>
                  <a:lnTo>
                    <a:pt x="774880" y="2514600"/>
                  </a:lnTo>
                  <a:lnTo>
                    <a:pt x="803574" y="2527300"/>
                  </a:lnTo>
                  <a:lnTo>
                    <a:pt x="831708" y="2552700"/>
                  </a:lnTo>
                  <a:lnTo>
                    <a:pt x="859200" y="2578100"/>
                  </a:lnTo>
                  <a:lnTo>
                    <a:pt x="885974" y="2603500"/>
                  </a:lnTo>
                  <a:lnTo>
                    <a:pt x="911949" y="2628900"/>
                  </a:lnTo>
                  <a:lnTo>
                    <a:pt x="937046" y="2667000"/>
                  </a:lnTo>
                  <a:lnTo>
                    <a:pt x="961187" y="2692400"/>
                  </a:lnTo>
                  <a:lnTo>
                    <a:pt x="984293" y="2730500"/>
                  </a:lnTo>
                  <a:lnTo>
                    <a:pt x="1006284" y="2768600"/>
                  </a:lnTo>
                  <a:lnTo>
                    <a:pt x="1026827" y="2819400"/>
                  </a:lnTo>
                  <a:lnTo>
                    <a:pt x="1044466" y="2857500"/>
                  </a:lnTo>
                  <a:lnTo>
                    <a:pt x="1059475" y="2895600"/>
                  </a:lnTo>
                  <a:lnTo>
                    <a:pt x="1072129" y="2946400"/>
                  </a:lnTo>
                  <a:lnTo>
                    <a:pt x="1082706" y="2984500"/>
                  </a:lnTo>
                  <a:lnTo>
                    <a:pt x="1091479" y="3035300"/>
                  </a:lnTo>
                  <a:lnTo>
                    <a:pt x="1098726" y="3073400"/>
                  </a:lnTo>
                  <a:lnTo>
                    <a:pt x="1104720" y="3124200"/>
                  </a:lnTo>
                  <a:lnTo>
                    <a:pt x="1109739" y="3175000"/>
                  </a:lnTo>
                  <a:lnTo>
                    <a:pt x="1114057" y="3213100"/>
                  </a:lnTo>
                  <a:lnTo>
                    <a:pt x="1117951" y="3263900"/>
                  </a:lnTo>
                  <a:lnTo>
                    <a:pt x="1121695" y="3302000"/>
                  </a:lnTo>
                  <a:lnTo>
                    <a:pt x="1125566" y="3352800"/>
                  </a:lnTo>
                  <a:lnTo>
                    <a:pt x="1129839" y="3403600"/>
                  </a:lnTo>
                  <a:lnTo>
                    <a:pt x="1134789" y="3441700"/>
                  </a:lnTo>
                  <a:lnTo>
                    <a:pt x="1140693" y="3492500"/>
                  </a:lnTo>
                  <a:lnTo>
                    <a:pt x="1147825" y="3530600"/>
                  </a:lnTo>
                  <a:lnTo>
                    <a:pt x="1156462" y="3581400"/>
                  </a:lnTo>
                  <a:lnTo>
                    <a:pt x="1166878" y="3619500"/>
                  </a:lnTo>
                  <a:lnTo>
                    <a:pt x="1179351" y="3670300"/>
                  </a:lnTo>
                  <a:lnTo>
                    <a:pt x="1194154" y="3708400"/>
                  </a:lnTo>
                  <a:lnTo>
                    <a:pt x="1211564" y="3746500"/>
                  </a:lnTo>
                  <a:lnTo>
                    <a:pt x="1231857" y="3797300"/>
                  </a:lnTo>
                  <a:lnTo>
                    <a:pt x="1255308" y="3835400"/>
                  </a:lnTo>
                  <a:lnTo>
                    <a:pt x="1282192" y="3873500"/>
                  </a:lnTo>
                  <a:lnTo>
                    <a:pt x="1312785" y="3911600"/>
                  </a:lnTo>
                  <a:lnTo>
                    <a:pt x="1346355" y="3949700"/>
                  </a:lnTo>
                  <a:lnTo>
                    <a:pt x="1370601" y="3975100"/>
                  </a:lnTo>
                  <a:close/>
                </a:path>
              </a:pathLst>
            </a:custGeom>
            <a:solidFill>
              <a:srgbClr val="1D82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656687" y="2769657"/>
            <a:ext cx="11652250" cy="5740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80720">
              <a:lnSpc>
                <a:spcPct val="100000"/>
              </a:lnSpc>
              <a:spcBef>
                <a:spcPts val="100"/>
              </a:spcBef>
            </a:pPr>
            <a:r>
              <a:rPr dirty="0" sz="2400" spc="-150">
                <a:solidFill>
                  <a:srgbClr val="161615"/>
                </a:solidFill>
                <a:latin typeface="Arial Black"/>
                <a:cs typeface="Arial Black"/>
              </a:rPr>
              <a:t>Rozwijanie</a:t>
            </a:r>
            <a:r>
              <a:rPr dirty="0" sz="2400" spc="-145">
                <a:solidFill>
                  <a:srgbClr val="161615"/>
                </a:solidFill>
                <a:latin typeface="Arial Black"/>
                <a:cs typeface="Arial Black"/>
              </a:rPr>
              <a:t> </a:t>
            </a:r>
            <a:r>
              <a:rPr dirty="0" sz="2400" spc="-135">
                <a:solidFill>
                  <a:srgbClr val="161615"/>
                </a:solidFill>
                <a:latin typeface="Arial Black"/>
                <a:cs typeface="Arial Black"/>
              </a:rPr>
              <a:t>umiejętności</a:t>
            </a:r>
            <a:r>
              <a:rPr dirty="0" sz="2400" spc="-145">
                <a:solidFill>
                  <a:srgbClr val="161615"/>
                </a:solidFill>
                <a:latin typeface="Arial Black"/>
                <a:cs typeface="Arial Black"/>
              </a:rPr>
              <a:t> </a:t>
            </a:r>
            <a:r>
              <a:rPr dirty="0" sz="2400" spc="-150">
                <a:solidFill>
                  <a:srgbClr val="161615"/>
                </a:solidFill>
                <a:latin typeface="Arial Black"/>
                <a:cs typeface="Arial Black"/>
              </a:rPr>
              <a:t>samodzielnego</a:t>
            </a:r>
            <a:r>
              <a:rPr dirty="0" sz="2400" spc="-140">
                <a:solidFill>
                  <a:srgbClr val="161615"/>
                </a:solidFill>
                <a:latin typeface="Arial Black"/>
                <a:cs typeface="Arial Black"/>
              </a:rPr>
              <a:t> </a:t>
            </a:r>
            <a:r>
              <a:rPr dirty="0" sz="2400" spc="-110">
                <a:solidFill>
                  <a:srgbClr val="161615"/>
                </a:solidFill>
                <a:latin typeface="Arial Black"/>
                <a:cs typeface="Arial Black"/>
              </a:rPr>
              <a:t>działania</a:t>
            </a:r>
            <a:r>
              <a:rPr dirty="0" sz="2400" spc="-145">
                <a:solidFill>
                  <a:srgbClr val="161615"/>
                </a:solidFill>
                <a:latin typeface="Arial Black"/>
                <a:cs typeface="Arial Black"/>
              </a:rPr>
              <a:t> </a:t>
            </a:r>
            <a:r>
              <a:rPr dirty="0" sz="2400" spc="-80">
                <a:solidFill>
                  <a:srgbClr val="161615"/>
                </a:solidFill>
                <a:latin typeface="Arial Black"/>
                <a:cs typeface="Arial Black"/>
              </a:rPr>
              <a:t>i</a:t>
            </a:r>
            <a:r>
              <a:rPr dirty="0" sz="2400" spc="-140">
                <a:solidFill>
                  <a:srgbClr val="161615"/>
                </a:solidFill>
                <a:latin typeface="Arial Black"/>
                <a:cs typeface="Arial Black"/>
              </a:rPr>
              <a:t> </a:t>
            </a:r>
            <a:r>
              <a:rPr dirty="0" sz="2400" spc="-185">
                <a:solidFill>
                  <a:srgbClr val="161615"/>
                </a:solidFill>
                <a:latin typeface="Arial Black"/>
                <a:cs typeface="Arial Black"/>
              </a:rPr>
              <a:t>życia</a:t>
            </a:r>
            <a:r>
              <a:rPr dirty="0" sz="2400" spc="-145">
                <a:solidFill>
                  <a:srgbClr val="161615"/>
                </a:solidFill>
                <a:latin typeface="Arial Black"/>
                <a:cs typeface="Arial Black"/>
              </a:rPr>
              <a:t> </a:t>
            </a:r>
            <a:r>
              <a:rPr dirty="0" sz="2400" spc="-235">
                <a:solidFill>
                  <a:srgbClr val="161615"/>
                </a:solidFill>
                <a:latin typeface="Arial Black"/>
                <a:cs typeface="Arial Black"/>
              </a:rPr>
              <a:t>w</a:t>
            </a:r>
            <a:r>
              <a:rPr dirty="0" sz="2400" spc="-140">
                <a:solidFill>
                  <a:srgbClr val="161615"/>
                </a:solidFill>
                <a:latin typeface="Arial Black"/>
                <a:cs typeface="Arial Black"/>
              </a:rPr>
              <a:t> </a:t>
            </a:r>
            <a:r>
              <a:rPr dirty="0" sz="2400" spc="-90">
                <a:solidFill>
                  <a:srgbClr val="161615"/>
                </a:solidFill>
                <a:latin typeface="Arial Black"/>
                <a:cs typeface="Arial Black"/>
              </a:rPr>
              <a:t>niezależności</a:t>
            </a:r>
            <a:endParaRPr sz="2400">
              <a:latin typeface="Arial Black"/>
              <a:cs typeface="Arial Black"/>
            </a:endParaRPr>
          </a:p>
          <a:p>
            <a:pPr marL="12700" marR="451484">
              <a:lnSpc>
                <a:spcPct val="122500"/>
              </a:lnSpc>
              <a:spcBef>
                <a:spcPts val="1689"/>
              </a:spcBef>
            </a:pPr>
            <a:r>
              <a:rPr dirty="0" sz="2500" spc="-85">
                <a:solidFill>
                  <a:srgbClr val="4B4457"/>
                </a:solidFill>
                <a:latin typeface="Lucida Sans Unicode"/>
                <a:cs typeface="Lucida Sans Unicode"/>
              </a:rPr>
              <a:t>Młodzi</a:t>
            </a:r>
            <a:r>
              <a:rPr dirty="0" sz="25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100">
                <a:solidFill>
                  <a:srgbClr val="4B4457"/>
                </a:solidFill>
                <a:latin typeface="Lucida Sans Unicode"/>
                <a:cs typeface="Lucida Sans Unicode"/>
              </a:rPr>
              <a:t>ludzie</a:t>
            </a:r>
            <a:r>
              <a:rPr dirty="0" sz="25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275">
                <a:solidFill>
                  <a:srgbClr val="4B4457"/>
                </a:solidFill>
                <a:latin typeface="Lucida Sans Unicode"/>
                <a:cs typeface="Lucida Sans Unicode"/>
              </a:rPr>
              <a:t>z</a:t>
            </a:r>
            <a:r>
              <a:rPr dirty="0" sz="25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45">
                <a:solidFill>
                  <a:srgbClr val="4B4457"/>
                </a:solidFill>
                <a:latin typeface="Lucida Sans Unicode"/>
                <a:cs typeface="Lucida Sans Unicode"/>
              </a:rPr>
              <a:t>niepełnosprawnością</a:t>
            </a:r>
            <a:r>
              <a:rPr dirty="0" sz="25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50">
                <a:solidFill>
                  <a:srgbClr val="4B4457"/>
                </a:solidFill>
                <a:latin typeface="Lucida Sans Unicode"/>
                <a:cs typeface="Lucida Sans Unicode"/>
              </a:rPr>
              <a:t>intelektualną</a:t>
            </a:r>
            <a:r>
              <a:rPr dirty="0" sz="25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100">
                <a:solidFill>
                  <a:srgbClr val="4B4457"/>
                </a:solidFill>
                <a:latin typeface="Lucida Sans Unicode"/>
                <a:cs typeface="Lucida Sans Unicode"/>
              </a:rPr>
              <a:t>i</a:t>
            </a:r>
            <a:r>
              <a:rPr dirty="0" sz="25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70">
                <a:solidFill>
                  <a:srgbClr val="4B4457"/>
                </a:solidFill>
                <a:latin typeface="Lucida Sans Unicode"/>
                <a:cs typeface="Lucida Sans Unicode"/>
              </a:rPr>
              <a:t>psychospołeczną</a:t>
            </a:r>
            <a:r>
              <a:rPr dirty="0" sz="25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10">
                <a:solidFill>
                  <a:srgbClr val="4B4457"/>
                </a:solidFill>
                <a:latin typeface="Lucida Sans Unicode"/>
                <a:cs typeface="Lucida Sans Unicode"/>
              </a:rPr>
              <a:t>często </a:t>
            </a:r>
            <a:r>
              <a:rPr dirty="0" sz="2500" spc="-65">
                <a:solidFill>
                  <a:srgbClr val="4B4457"/>
                </a:solidFill>
                <a:latin typeface="Lucida Sans Unicode"/>
                <a:cs typeface="Lucida Sans Unicode"/>
              </a:rPr>
              <a:t>spotykają</a:t>
            </a:r>
            <a:r>
              <a:rPr dirty="0" sz="2500" spc="-1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105">
                <a:solidFill>
                  <a:srgbClr val="4B4457"/>
                </a:solidFill>
                <a:latin typeface="Lucida Sans Unicode"/>
                <a:cs typeface="Lucida Sans Unicode"/>
              </a:rPr>
              <a:t>przeszkody</a:t>
            </a:r>
            <a:r>
              <a:rPr dirty="0" sz="25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40">
                <a:solidFill>
                  <a:srgbClr val="4B4457"/>
                </a:solidFill>
                <a:latin typeface="Lucida Sans Unicode"/>
                <a:cs typeface="Lucida Sans Unicode"/>
              </a:rPr>
              <a:t>nie</a:t>
            </a:r>
            <a:r>
              <a:rPr dirty="0" sz="25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90">
                <a:solidFill>
                  <a:srgbClr val="4B4457"/>
                </a:solidFill>
                <a:latin typeface="Lucida Sans Unicode"/>
                <a:cs typeface="Lucida Sans Unicode"/>
              </a:rPr>
              <a:t>tylko</a:t>
            </a:r>
            <a:r>
              <a:rPr dirty="0" sz="25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>
                <a:solidFill>
                  <a:srgbClr val="4B4457"/>
                </a:solidFill>
                <a:latin typeface="Lucida Sans Unicode"/>
                <a:cs typeface="Lucida Sans Unicode"/>
              </a:rPr>
              <a:t>w</a:t>
            </a:r>
            <a:r>
              <a:rPr dirty="0" sz="25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65">
                <a:solidFill>
                  <a:srgbClr val="4B4457"/>
                </a:solidFill>
                <a:latin typeface="Lucida Sans Unicode"/>
                <a:cs typeface="Lucida Sans Unicode"/>
              </a:rPr>
              <a:t>angażowaniu</a:t>
            </a:r>
            <a:r>
              <a:rPr dirty="0" sz="25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60">
                <a:solidFill>
                  <a:srgbClr val="4B4457"/>
                </a:solidFill>
                <a:latin typeface="Lucida Sans Unicode"/>
                <a:cs typeface="Lucida Sans Unicode"/>
              </a:rPr>
              <a:t>się</a:t>
            </a:r>
            <a:r>
              <a:rPr dirty="0" sz="25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>
                <a:solidFill>
                  <a:srgbClr val="4B4457"/>
                </a:solidFill>
                <a:latin typeface="Lucida Sans Unicode"/>
                <a:cs typeface="Lucida Sans Unicode"/>
              </a:rPr>
              <a:t>w</a:t>
            </a:r>
            <a:r>
              <a:rPr dirty="0" sz="25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85">
                <a:solidFill>
                  <a:srgbClr val="4B4457"/>
                </a:solidFill>
                <a:latin typeface="Lucida Sans Unicode"/>
                <a:cs typeface="Lucida Sans Unicode"/>
              </a:rPr>
              <a:t>politykę,</a:t>
            </a:r>
            <a:r>
              <a:rPr dirty="0" sz="25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10">
                <a:solidFill>
                  <a:srgbClr val="4B4457"/>
                </a:solidFill>
                <a:latin typeface="Lucida Sans Unicode"/>
                <a:cs typeface="Lucida Sans Unicode"/>
              </a:rPr>
              <a:t>ale</a:t>
            </a:r>
            <a:r>
              <a:rPr dirty="0" sz="25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105">
                <a:solidFill>
                  <a:srgbClr val="4B4457"/>
                </a:solidFill>
                <a:latin typeface="Lucida Sans Unicode"/>
                <a:cs typeface="Lucida Sans Unicode"/>
              </a:rPr>
              <a:t>także</a:t>
            </a:r>
            <a:r>
              <a:rPr dirty="0" sz="25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50">
                <a:solidFill>
                  <a:srgbClr val="4B4457"/>
                </a:solidFill>
                <a:latin typeface="Lucida Sans Unicode"/>
                <a:cs typeface="Lucida Sans Unicode"/>
              </a:rPr>
              <a:t>w </a:t>
            </a:r>
            <a:r>
              <a:rPr dirty="0" sz="2500" spc="-70">
                <a:solidFill>
                  <a:srgbClr val="4B4457"/>
                </a:solidFill>
                <a:latin typeface="Lucida Sans Unicode"/>
                <a:cs typeface="Lucida Sans Unicode"/>
              </a:rPr>
              <a:t>codziennym</a:t>
            </a:r>
            <a:r>
              <a:rPr dirty="0" sz="25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40">
                <a:solidFill>
                  <a:srgbClr val="4B4457"/>
                </a:solidFill>
                <a:latin typeface="Lucida Sans Unicode"/>
                <a:cs typeface="Lucida Sans Unicode"/>
              </a:rPr>
              <a:t>podejmowaniu</a:t>
            </a:r>
            <a:r>
              <a:rPr dirty="0" sz="25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120">
                <a:solidFill>
                  <a:srgbClr val="4B4457"/>
                </a:solidFill>
                <a:latin typeface="Lucida Sans Unicode"/>
                <a:cs typeface="Lucida Sans Unicode"/>
              </a:rPr>
              <a:t>decyzji,</a:t>
            </a:r>
            <a:r>
              <a:rPr dirty="0" sz="25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85">
                <a:solidFill>
                  <a:srgbClr val="4B4457"/>
                </a:solidFill>
                <a:latin typeface="Lucida Sans Unicode"/>
                <a:cs typeface="Lucida Sans Unicode"/>
              </a:rPr>
              <a:t>komunikacji</a:t>
            </a:r>
            <a:r>
              <a:rPr dirty="0" sz="25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100">
                <a:solidFill>
                  <a:srgbClr val="4B4457"/>
                </a:solidFill>
                <a:latin typeface="Lucida Sans Unicode"/>
                <a:cs typeface="Lucida Sans Unicode"/>
              </a:rPr>
              <a:t>i</a:t>
            </a:r>
            <a:r>
              <a:rPr dirty="0" sz="25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80">
                <a:solidFill>
                  <a:srgbClr val="4B4457"/>
                </a:solidFill>
                <a:latin typeface="Lucida Sans Unicode"/>
                <a:cs typeface="Lucida Sans Unicode"/>
              </a:rPr>
              <a:t>samodzielności.</a:t>
            </a:r>
            <a:r>
              <a:rPr dirty="0" sz="25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25">
                <a:solidFill>
                  <a:srgbClr val="4B4457"/>
                </a:solidFill>
                <a:latin typeface="Lucida Sans Unicode"/>
                <a:cs typeface="Lucida Sans Unicode"/>
              </a:rPr>
              <a:t>Bez </a:t>
            </a:r>
            <a:r>
              <a:rPr dirty="0" sz="2500" spc="-60">
                <a:solidFill>
                  <a:srgbClr val="4B4457"/>
                </a:solidFill>
                <a:latin typeface="Lucida Sans Unicode"/>
                <a:cs typeface="Lucida Sans Unicode"/>
              </a:rPr>
              <a:t>umiejętności</a:t>
            </a:r>
            <a:r>
              <a:rPr dirty="0" sz="2500" spc="-1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100">
                <a:solidFill>
                  <a:srgbClr val="4B4457"/>
                </a:solidFill>
                <a:latin typeface="Lucida Sans Unicode"/>
                <a:cs typeface="Lucida Sans Unicode"/>
              </a:rPr>
              <a:t>i</a:t>
            </a:r>
            <a:r>
              <a:rPr dirty="0" sz="25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65">
                <a:solidFill>
                  <a:srgbClr val="4B4457"/>
                </a:solidFill>
                <a:latin typeface="Lucida Sans Unicode"/>
                <a:cs typeface="Lucida Sans Unicode"/>
              </a:rPr>
              <a:t>wsparcia,</a:t>
            </a:r>
            <a:r>
              <a:rPr dirty="0" sz="25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60">
                <a:solidFill>
                  <a:srgbClr val="4B4457"/>
                </a:solidFill>
                <a:latin typeface="Lucida Sans Unicode"/>
                <a:cs typeface="Lucida Sans Unicode"/>
              </a:rPr>
              <a:t>które</a:t>
            </a:r>
            <a:r>
              <a:rPr dirty="0" sz="25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70">
                <a:solidFill>
                  <a:srgbClr val="4B4457"/>
                </a:solidFill>
                <a:latin typeface="Lucida Sans Unicode"/>
                <a:cs typeface="Lucida Sans Unicode"/>
              </a:rPr>
              <a:t>umożliwiają</a:t>
            </a:r>
            <a:r>
              <a:rPr dirty="0" sz="25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80">
                <a:solidFill>
                  <a:srgbClr val="4B4457"/>
                </a:solidFill>
                <a:latin typeface="Lucida Sans Unicode"/>
                <a:cs typeface="Lucida Sans Unicode"/>
              </a:rPr>
              <a:t>niezależne</a:t>
            </a:r>
            <a:r>
              <a:rPr dirty="0" sz="25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110">
                <a:solidFill>
                  <a:srgbClr val="4B4457"/>
                </a:solidFill>
                <a:latin typeface="Lucida Sans Unicode"/>
                <a:cs typeface="Lucida Sans Unicode"/>
              </a:rPr>
              <a:t>życie</a:t>
            </a:r>
            <a:r>
              <a:rPr dirty="0" sz="25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100">
                <a:solidFill>
                  <a:srgbClr val="4B4457"/>
                </a:solidFill>
                <a:latin typeface="Lucida Sans Unicode"/>
                <a:cs typeface="Lucida Sans Unicode"/>
              </a:rPr>
              <a:t>i</a:t>
            </a:r>
            <a:r>
              <a:rPr dirty="0" sz="25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25">
                <a:solidFill>
                  <a:srgbClr val="4B4457"/>
                </a:solidFill>
                <a:latin typeface="Lucida Sans Unicode"/>
                <a:cs typeface="Lucida Sans Unicode"/>
              </a:rPr>
              <a:t>obronę</a:t>
            </a:r>
            <a:r>
              <a:rPr dirty="0" sz="25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10">
                <a:solidFill>
                  <a:srgbClr val="4B4457"/>
                </a:solidFill>
                <a:latin typeface="Lucida Sans Unicode"/>
                <a:cs typeface="Lucida Sans Unicode"/>
              </a:rPr>
              <a:t>swoich </a:t>
            </a:r>
            <a:r>
              <a:rPr dirty="0" sz="2500" spc="-50">
                <a:solidFill>
                  <a:srgbClr val="4B4457"/>
                </a:solidFill>
                <a:latin typeface="Lucida Sans Unicode"/>
                <a:cs typeface="Lucida Sans Unicode"/>
              </a:rPr>
              <a:t>praw,</a:t>
            </a:r>
            <a:r>
              <a:rPr dirty="0" sz="2500" spc="-1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25">
                <a:solidFill>
                  <a:srgbClr val="4B4457"/>
                </a:solidFill>
                <a:latin typeface="Lucida Sans Unicode"/>
                <a:cs typeface="Lucida Sans Unicode"/>
              </a:rPr>
              <a:t>pełna</a:t>
            </a:r>
            <a:r>
              <a:rPr dirty="0" sz="25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65">
                <a:solidFill>
                  <a:srgbClr val="4B4457"/>
                </a:solidFill>
                <a:latin typeface="Lucida Sans Unicode"/>
                <a:cs typeface="Lucida Sans Unicode"/>
              </a:rPr>
              <a:t>integracja</a:t>
            </a:r>
            <a:r>
              <a:rPr dirty="0" sz="2500" spc="-1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60">
                <a:solidFill>
                  <a:srgbClr val="4B4457"/>
                </a:solidFill>
                <a:latin typeface="Lucida Sans Unicode"/>
                <a:cs typeface="Lucida Sans Unicode"/>
              </a:rPr>
              <a:t>staje</a:t>
            </a:r>
            <a:r>
              <a:rPr dirty="0" sz="25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60">
                <a:solidFill>
                  <a:srgbClr val="4B4457"/>
                </a:solidFill>
                <a:latin typeface="Lucida Sans Unicode"/>
                <a:cs typeface="Lucida Sans Unicode"/>
              </a:rPr>
              <a:t>się</a:t>
            </a:r>
            <a:r>
              <a:rPr dirty="0" sz="25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10">
                <a:solidFill>
                  <a:srgbClr val="4B4457"/>
                </a:solidFill>
                <a:latin typeface="Lucida Sans Unicode"/>
                <a:cs typeface="Lucida Sans Unicode"/>
              </a:rPr>
              <a:t>wyzwaniem.</a:t>
            </a:r>
            <a:endParaRPr sz="2500">
              <a:latin typeface="Lucida Sans Unicode"/>
              <a:cs typeface="Lucida Sans Unicode"/>
            </a:endParaRPr>
          </a:p>
          <a:p>
            <a:pPr marL="12700" marR="17145">
              <a:lnSpc>
                <a:spcPct val="122500"/>
              </a:lnSpc>
            </a:pPr>
            <a:r>
              <a:rPr dirty="0" sz="2500" spc="-85">
                <a:solidFill>
                  <a:srgbClr val="4B4457"/>
                </a:solidFill>
                <a:latin typeface="Lucida Sans Unicode"/>
                <a:cs typeface="Lucida Sans Unicode"/>
              </a:rPr>
              <a:t>Ten</a:t>
            </a:r>
            <a:r>
              <a:rPr dirty="0" sz="25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50">
                <a:solidFill>
                  <a:srgbClr val="4B4457"/>
                </a:solidFill>
                <a:latin typeface="Lucida Sans Unicode"/>
                <a:cs typeface="Lucida Sans Unicode"/>
              </a:rPr>
              <a:t>moduł</a:t>
            </a:r>
            <a:r>
              <a:rPr dirty="0" sz="25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70">
                <a:solidFill>
                  <a:srgbClr val="4B4457"/>
                </a:solidFill>
                <a:latin typeface="Lucida Sans Unicode"/>
                <a:cs typeface="Lucida Sans Unicode"/>
              </a:rPr>
              <a:t>dostarcza</a:t>
            </a:r>
            <a:r>
              <a:rPr dirty="0" sz="25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50">
                <a:solidFill>
                  <a:srgbClr val="4B4457"/>
                </a:solidFill>
                <a:latin typeface="Lucida Sans Unicode"/>
                <a:cs typeface="Lucida Sans Unicode"/>
              </a:rPr>
              <a:t>pracownikom</a:t>
            </a:r>
            <a:r>
              <a:rPr dirty="0" sz="25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80">
                <a:solidFill>
                  <a:srgbClr val="4B4457"/>
                </a:solidFill>
                <a:latin typeface="Lucida Sans Unicode"/>
                <a:cs typeface="Lucida Sans Unicode"/>
              </a:rPr>
              <a:t>młodzieżowym</a:t>
            </a:r>
            <a:r>
              <a:rPr dirty="0" sz="25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80">
                <a:solidFill>
                  <a:srgbClr val="4B4457"/>
                </a:solidFill>
                <a:latin typeface="Lucida Sans Unicode"/>
                <a:cs typeface="Lucida Sans Unicode"/>
              </a:rPr>
              <a:t>inkluzywne</a:t>
            </a:r>
            <a:r>
              <a:rPr dirty="0" sz="25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10">
                <a:solidFill>
                  <a:srgbClr val="4B4457"/>
                </a:solidFill>
                <a:latin typeface="Lucida Sans Unicode"/>
                <a:cs typeface="Lucida Sans Unicode"/>
              </a:rPr>
              <a:t>narzędzia </a:t>
            </a:r>
            <a:r>
              <a:rPr dirty="0" sz="2500" spc="-20">
                <a:solidFill>
                  <a:srgbClr val="4B4457"/>
                </a:solidFill>
                <a:latin typeface="Lucida Sans Unicode"/>
                <a:cs typeface="Lucida Sans Unicode"/>
              </a:rPr>
              <a:t>oparte</a:t>
            </a:r>
            <a:r>
              <a:rPr dirty="0" sz="25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>
                <a:solidFill>
                  <a:srgbClr val="4B4457"/>
                </a:solidFill>
                <a:latin typeface="Lucida Sans Unicode"/>
                <a:cs typeface="Lucida Sans Unicode"/>
              </a:rPr>
              <a:t>na</a:t>
            </a:r>
            <a:r>
              <a:rPr dirty="0" sz="25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45">
                <a:solidFill>
                  <a:srgbClr val="4B4457"/>
                </a:solidFill>
                <a:latin typeface="Lucida Sans Unicode"/>
                <a:cs typeface="Lucida Sans Unicode"/>
              </a:rPr>
              <a:t>prawach,</a:t>
            </a:r>
            <a:r>
              <a:rPr dirty="0" sz="25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60">
                <a:solidFill>
                  <a:srgbClr val="4B4457"/>
                </a:solidFill>
                <a:latin typeface="Lucida Sans Unicode"/>
                <a:cs typeface="Lucida Sans Unicode"/>
              </a:rPr>
              <a:t>które</a:t>
            </a:r>
            <a:r>
              <a:rPr dirty="0" sz="25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40">
                <a:solidFill>
                  <a:srgbClr val="4B4457"/>
                </a:solidFill>
                <a:latin typeface="Lucida Sans Unicode"/>
                <a:cs typeface="Lucida Sans Unicode"/>
              </a:rPr>
              <a:t>wspierają</a:t>
            </a:r>
            <a:r>
              <a:rPr dirty="0" sz="25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80">
                <a:solidFill>
                  <a:srgbClr val="4B4457"/>
                </a:solidFill>
                <a:latin typeface="Lucida Sans Unicode"/>
                <a:cs typeface="Lucida Sans Unicode"/>
              </a:rPr>
              <a:t>samorzecznictwo</a:t>
            </a:r>
            <a:r>
              <a:rPr dirty="0" sz="25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85">
                <a:solidFill>
                  <a:srgbClr val="4B4457"/>
                </a:solidFill>
                <a:latin typeface="Lucida Sans Unicode"/>
                <a:cs typeface="Lucida Sans Unicode"/>
              </a:rPr>
              <a:t>oraz</a:t>
            </a:r>
            <a:r>
              <a:rPr dirty="0" sz="25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10">
                <a:solidFill>
                  <a:srgbClr val="4B4457"/>
                </a:solidFill>
                <a:latin typeface="Lucida Sans Unicode"/>
                <a:cs typeface="Lucida Sans Unicode"/>
              </a:rPr>
              <a:t>umiejętności </a:t>
            </a:r>
            <a:r>
              <a:rPr dirty="0" sz="2500" spc="-75">
                <a:solidFill>
                  <a:srgbClr val="4B4457"/>
                </a:solidFill>
                <a:latin typeface="Lucida Sans Unicode"/>
                <a:cs typeface="Lucida Sans Unicode"/>
              </a:rPr>
              <a:t>samodzielnego</a:t>
            </a:r>
            <a:r>
              <a:rPr dirty="0" sz="2500" spc="-1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114">
                <a:solidFill>
                  <a:srgbClr val="4B4457"/>
                </a:solidFill>
                <a:latin typeface="Lucida Sans Unicode"/>
                <a:cs typeface="Lucida Sans Unicode"/>
              </a:rPr>
              <a:t>życia.</a:t>
            </a:r>
            <a:r>
              <a:rPr dirty="0" sz="2500" spc="-1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>
                <a:solidFill>
                  <a:srgbClr val="4B4457"/>
                </a:solidFill>
                <a:latin typeface="Lucida Sans Unicode"/>
                <a:cs typeface="Lucida Sans Unicode"/>
              </a:rPr>
              <a:t>Są</a:t>
            </a:r>
            <a:r>
              <a:rPr dirty="0" sz="25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10">
                <a:solidFill>
                  <a:srgbClr val="4B4457"/>
                </a:solidFill>
                <a:latin typeface="Lucida Sans Unicode"/>
                <a:cs typeface="Lucida Sans Unicode"/>
              </a:rPr>
              <a:t>one</a:t>
            </a:r>
            <a:r>
              <a:rPr dirty="0" sz="2500" spc="-1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85">
                <a:solidFill>
                  <a:srgbClr val="4B4457"/>
                </a:solidFill>
                <a:latin typeface="Lucida Sans Unicode"/>
                <a:cs typeface="Lucida Sans Unicode"/>
              </a:rPr>
              <a:t>kluczowe</a:t>
            </a:r>
            <a:r>
              <a:rPr dirty="0" sz="25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40">
                <a:solidFill>
                  <a:srgbClr val="4B4457"/>
                </a:solidFill>
                <a:latin typeface="Lucida Sans Unicode"/>
                <a:cs typeface="Lucida Sans Unicode"/>
              </a:rPr>
              <a:t>nie</a:t>
            </a:r>
            <a:r>
              <a:rPr dirty="0" sz="2500" spc="-1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90">
                <a:solidFill>
                  <a:srgbClr val="4B4457"/>
                </a:solidFill>
                <a:latin typeface="Lucida Sans Unicode"/>
                <a:cs typeface="Lucida Sans Unicode"/>
              </a:rPr>
              <a:t>tylko</a:t>
            </a:r>
            <a:r>
              <a:rPr dirty="0" sz="2500" spc="-1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45">
                <a:solidFill>
                  <a:srgbClr val="4B4457"/>
                </a:solidFill>
                <a:latin typeface="Lucida Sans Unicode"/>
                <a:cs typeface="Lucida Sans Unicode"/>
              </a:rPr>
              <a:t>dla</a:t>
            </a:r>
            <a:r>
              <a:rPr dirty="0" sz="25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70">
                <a:solidFill>
                  <a:srgbClr val="4B4457"/>
                </a:solidFill>
                <a:latin typeface="Lucida Sans Unicode"/>
                <a:cs typeface="Lucida Sans Unicode"/>
              </a:rPr>
              <a:t>osobistego</a:t>
            </a:r>
            <a:r>
              <a:rPr dirty="0" sz="2500" spc="-1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90">
                <a:solidFill>
                  <a:srgbClr val="4B4457"/>
                </a:solidFill>
                <a:latin typeface="Lucida Sans Unicode"/>
                <a:cs typeface="Lucida Sans Unicode"/>
              </a:rPr>
              <a:t>rozwoju,</a:t>
            </a:r>
            <a:r>
              <a:rPr dirty="0" sz="25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25">
                <a:solidFill>
                  <a:srgbClr val="4B4457"/>
                </a:solidFill>
                <a:latin typeface="Lucida Sans Unicode"/>
                <a:cs typeface="Lucida Sans Unicode"/>
              </a:rPr>
              <a:t>ale </a:t>
            </a:r>
            <a:r>
              <a:rPr dirty="0" sz="2500" spc="-105">
                <a:solidFill>
                  <a:srgbClr val="4B4457"/>
                </a:solidFill>
                <a:latin typeface="Lucida Sans Unicode"/>
                <a:cs typeface="Lucida Sans Unicode"/>
              </a:rPr>
              <a:t>także</a:t>
            </a:r>
            <a:r>
              <a:rPr dirty="0" sz="25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45">
                <a:solidFill>
                  <a:srgbClr val="4B4457"/>
                </a:solidFill>
                <a:latin typeface="Lucida Sans Unicode"/>
                <a:cs typeface="Lucida Sans Unicode"/>
              </a:rPr>
              <a:t>dla</a:t>
            </a:r>
            <a:r>
              <a:rPr dirty="0" sz="25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65">
                <a:solidFill>
                  <a:srgbClr val="4B4457"/>
                </a:solidFill>
                <a:latin typeface="Lucida Sans Unicode"/>
                <a:cs typeface="Lucida Sans Unicode"/>
              </a:rPr>
              <a:t>umożliwienia</a:t>
            </a:r>
            <a:r>
              <a:rPr dirty="0" sz="25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60">
                <a:solidFill>
                  <a:srgbClr val="4B4457"/>
                </a:solidFill>
                <a:latin typeface="Lucida Sans Unicode"/>
                <a:cs typeface="Lucida Sans Unicode"/>
              </a:rPr>
              <a:t>aktywnego</a:t>
            </a:r>
            <a:r>
              <a:rPr dirty="0" sz="25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70">
                <a:solidFill>
                  <a:srgbClr val="4B4457"/>
                </a:solidFill>
                <a:latin typeface="Lucida Sans Unicode"/>
                <a:cs typeface="Lucida Sans Unicode"/>
              </a:rPr>
              <a:t>uczestnictwa</a:t>
            </a:r>
            <a:r>
              <a:rPr dirty="0" sz="25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>
                <a:solidFill>
                  <a:srgbClr val="4B4457"/>
                </a:solidFill>
                <a:latin typeface="Lucida Sans Unicode"/>
                <a:cs typeface="Lucida Sans Unicode"/>
              </a:rPr>
              <a:t>w</a:t>
            </a:r>
            <a:r>
              <a:rPr dirty="0" sz="25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120">
                <a:solidFill>
                  <a:srgbClr val="4B4457"/>
                </a:solidFill>
                <a:latin typeface="Lucida Sans Unicode"/>
                <a:cs typeface="Lucida Sans Unicode"/>
              </a:rPr>
              <a:t>życiu </a:t>
            </a:r>
            <a:r>
              <a:rPr dirty="0" sz="2500" spc="-55">
                <a:solidFill>
                  <a:srgbClr val="4B4457"/>
                </a:solidFill>
                <a:latin typeface="Lucida Sans Unicode"/>
                <a:cs typeface="Lucida Sans Unicode"/>
              </a:rPr>
              <a:t>obywatelskim</a:t>
            </a:r>
            <a:r>
              <a:rPr dirty="0" sz="25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50">
                <a:solidFill>
                  <a:srgbClr val="4B4457"/>
                </a:solidFill>
                <a:latin typeface="Lucida Sans Unicode"/>
                <a:cs typeface="Lucida Sans Unicode"/>
              </a:rPr>
              <a:t>i </a:t>
            </a:r>
            <a:r>
              <a:rPr dirty="0" sz="2500" spc="-85">
                <a:solidFill>
                  <a:srgbClr val="4B4457"/>
                </a:solidFill>
                <a:latin typeface="Lucida Sans Unicode"/>
                <a:cs typeface="Lucida Sans Unicode"/>
              </a:rPr>
              <a:t>politycznym</a:t>
            </a:r>
            <a:r>
              <a:rPr dirty="0" sz="25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>
                <a:solidFill>
                  <a:srgbClr val="4B4457"/>
                </a:solidFill>
                <a:latin typeface="Lucida Sans Unicode"/>
                <a:cs typeface="Lucida Sans Unicode"/>
              </a:rPr>
              <a:t>–</a:t>
            </a:r>
            <a:r>
              <a:rPr dirty="0" sz="25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70">
                <a:solidFill>
                  <a:srgbClr val="4B4457"/>
                </a:solidFill>
                <a:latin typeface="Lucida Sans Unicode"/>
                <a:cs typeface="Lucida Sans Unicode"/>
              </a:rPr>
              <a:t>co</a:t>
            </a:r>
            <a:r>
              <a:rPr dirty="0" sz="25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75">
                <a:solidFill>
                  <a:srgbClr val="4B4457"/>
                </a:solidFill>
                <a:latin typeface="Lucida Sans Unicode"/>
                <a:cs typeface="Lucida Sans Unicode"/>
              </a:rPr>
              <a:t>jest</a:t>
            </a:r>
            <a:r>
              <a:rPr dirty="0" sz="25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60">
                <a:solidFill>
                  <a:srgbClr val="4B4457"/>
                </a:solidFill>
                <a:latin typeface="Lucida Sans Unicode"/>
                <a:cs typeface="Lucida Sans Unicode"/>
              </a:rPr>
              <a:t>głównym</a:t>
            </a:r>
            <a:r>
              <a:rPr dirty="0" sz="25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45">
                <a:solidFill>
                  <a:srgbClr val="4B4457"/>
                </a:solidFill>
                <a:latin typeface="Lucida Sans Unicode"/>
                <a:cs typeface="Lucida Sans Unicode"/>
              </a:rPr>
              <a:t>celem</a:t>
            </a:r>
            <a:r>
              <a:rPr dirty="0" sz="25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70">
                <a:solidFill>
                  <a:srgbClr val="4B4457"/>
                </a:solidFill>
                <a:latin typeface="Lucida Sans Unicode"/>
                <a:cs typeface="Lucida Sans Unicode"/>
              </a:rPr>
              <a:t>projektu</a:t>
            </a:r>
            <a:r>
              <a:rPr dirty="0" sz="25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45">
                <a:solidFill>
                  <a:srgbClr val="4B4457"/>
                </a:solidFill>
                <a:latin typeface="Lucida Sans Unicode"/>
                <a:cs typeface="Lucida Sans Unicode"/>
              </a:rPr>
              <a:t>SPARK</a:t>
            </a:r>
            <a:r>
              <a:rPr dirty="0" sz="25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85">
                <a:solidFill>
                  <a:srgbClr val="4B4457"/>
                </a:solidFill>
                <a:latin typeface="Lucida Sans Unicode"/>
                <a:cs typeface="Lucida Sans Unicode"/>
              </a:rPr>
              <a:t>oraz</a:t>
            </a:r>
            <a:r>
              <a:rPr dirty="0" sz="25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65">
                <a:solidFill>
                  <a:srgbClr val="4B4457"/>
                </a:solidFill>
                <a:latin typeface="Lucida Sans Unicode"/>
                <a:cs typeface="Lucida Sans Unicode"/>
              </a:rPr>
              <a:t>Strategii</a:t>
            </a:r>
            <a:r>
              <a:rPr dirty="0" sz="25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>
                <a:solidFill>
                  <a:srgbClr val="4B4457"/>
                </a:solidFill>
                <a:latin typeface="Lucida Sans Unicode"/>
                <a:cs typeface="Lucida Sans Unicode"/>
              </a:rPr>
              <a:t>UE</a:t>
            </a:r>
            <a:r>
              <a:rPr dirty="0" sz="25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>
                <a:solidFill>
                  <a:srgbClr val="4B4457"/>
                </a:solidFill>
                <a:latin typeface="Lucida Sans Unicode"/>
                <a:cs typeface="Lucida Sans Unicode"/>
              </a:rPr>
              <a:t>na</a:t>
            </a:r>
            <a:r>
              <a:rPr dirty="0" sz="25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10">
                <a:solidFill>
                  <a:srgbClr val="4B4457"/>
                </a:solidFill>
                <a:latin typeface="Lucida Sans Unicode"/>
                <a:cs typeface="Lucida Sans Unicode"/>
              </a:rPr>
              <a:t>rzecz </a:t>
            </a:r>
            <a:r>
              <a:rPr dirty="0" sz="2500">
                <a:solidFill>
                  <a:srgbClr val="4B4457"/>
                </a:solidFill>
                <a:latin typeface="Lucida Sans Unicode"/>
                <a:cs typeface="Lucida Sans Unicode"/>
              </a:rPr>
              <a:t>praw</a:t>
            </a:r>
            <a:r>
              <a:rPr dirty="0" sz="25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60">
                <a:solidFill>
                  <a:srgbClr val="4B4457"/>
                </a:solidFill>
                <a:latin typeface="Lucida Sans Unicode"/>
                <a:cs typeface="Lucida Sans Unicode"/>
              </a:rPr>
              <a:t>osób</a:t>
            </a:r>
            <a:r>
              <a:rPr dirty="0" sz="25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275">
                <a:solidFill>
                  <a:srgbClr val="4B4457"/>
                </a:solidFill>
                <a:latin typeface="Lucida Sans Unicode"/>
                <a:cs typeface="Lucida Sans Unicode"/>
              </a:rPr>
              <a:t>z</a:t>
            </a:r>
            <a:r>
              <a:rPr dirty="0" sz="25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50">
                <a:solidFill>
                  <a:srgbClr val="4B4457"/>
                </a:solidFill>
                <a:latin typeface="Lucida Sans Unicode"/>
                <a:cs typeface="Lucida Sans Unicode"/>
              </a:rPr>
              <a:t>niepełnosprawnościami</a:t>
            </a:r>
            <a:r>
              <a:rPr dirty="0" sz="25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40">
                <a:solidFill>
                  <a:srgbClr val="4B4457"/>
                </a:solidFill>
                <a:latin typeface="Lucida Sans Unicode"/>
                <a:cs typeface="Lucida Sans Unicode"/>
              </a:rPr>
              <a:t>(2021–2030).</a:t>
            </a:r>
            <a:endParaRPr sz="2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142858" y="1812297"/>
            <a:ext cx="5023485" cy="2247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43585">
              <a:lnSpc>
                <a:spcPct val="147500"/>
              </a:lnSpc>
              <a:spcBef>
                <a:spcPts val="100"/>
              </a:spcBef>
            </a:pPr>
            <a:r>
              <a:rPr dirty="0" sz="2500" spc="-40">
                <a:solidFill>
                  <a:srgbClr val="171A3C"/>
                </a:solidFill>
                <a:latin typeface="Arial Black"/>
                <a:cs typeface="Arial Black"/>
              </a:rPr>
              <a:t>Planowanie </a:t>
            </a:r>
            <a:r>
              <a:rPr dirty="0" sz="2500" spc="-150">
                <a:solidFill>
                  <a:srgbClr val="171A3C"/>
                </a:solidFill>
                <a:latin typeface="Arial Black"/>
                <a:cs typeface="Arial Black"/>
              </a:rPr>
              <a:t>skoncentrowane</a:t>
            </a:r>
            <a:r>
              <a:rPr dirty="0" sz="2500" spc="-130">
                <a:solidFill>
                  <a:srgbClr val="171A3C"/>
                </a:solidFill>
                <a:latin typeface="Arial Black"/>
                <a:cs typeface="Arial Black"/>
              </a:rPr>
              <a:t> </a:t>
            </a:r>
            <a:r>
              <a:rPr dirty="0" sz="2500" spc="-110">
                <a:solidFill>
                  <a:srgbClr val="171A3C"/>
                </a:solidFill>
                <a:latin typeface="Arial Black"/>
                <a:cs typeface="Arial Black"/>
              </a:rPr>
              <a:t>na</a:t>
            </a:r>
            <a:r>
              <a:rPr dirty="0" sz="2500" spc="-125">
                <a:solidFill>
                  <a:srgbClr val="171A3C"/>
                </a:solidFill>
                <a:latin typeface="Arial Black"/>
                <a:cs typeface="Arial Black"/>
              </a:rPr>
              <a:t> </a:t>
            </a:r>
            <a:r>
              <a:rPr dirty="0" sz="2500" spc="-120">
                <a:solidFill>
                  <a:srgbClr val="171A3C"/>
                </a:solidFill>
                <a:latin typeface="Arial Black"/>
                <a:cs typeface="Arial Black"/>
              </a:rPr>
              <a:t>osobie</a:t>
            </a:r>
            <a:endParaRPr sz="2500">
              <a:latin typeface="Arial Black"/>
              <a:cs typeface="Arial Black"/>
            </a:endParaRPr>
          </a:p>
          <a:p>
            <a:pPr algn="just" marL="12700" marR="5080">
              <a:lnSpc>
                <a:spcPct val="148100"/>
              </a:lnSpc>
              <a:spcBef>
                <a:spcPts val="1445"/>
              </a:spcBef>
            </a:pPr>
            <a:r>
              <a:rPr dirty="0" sz="1350" spc="-30">
                <a:solidFill>
                  <a:srgbClr val="7E7E7E"/>
                </a:solidFill>
                <a:latin typeface="Lucida Sans Unicode"/>
                <a:cs typeface="Lucida Sans Unicode"/>
              </a:rPr>
              <a:t>Podejście,</a:t>
            </a:r>
            <a:r>
              <a:rPr dirty="0" sz="1350" spc="76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0">
                <a:solidFill>
                  <a:srgbClr val="7E7E7E"/>
                </a:solidFill>
                <a:latin typeface="Lucida Sans Unicode"/>
                <a:cs typeface="Lucida Sans Unicode"/>
              </a:rPr>
              <a:t>które</a:t>
            </a:r>
            <a:r>
              <a:rPr dirty="0" sz="1350" spc="76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55">
                <a:solidFill>
                  <a:srgbClr val="7E7E7E"/>
                </a:solidFill>
                <a:latin typeface="Lucida Sans Unicode"/>
                <a:cs typeface="Lucida Sans Unicode"/>
              </a:rPr>
              <a:t>umieszcza</a:t>
            </a:r>
            <a:r>
              <a:rPr dirty="0" sz="1350" spc="76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5">
                <a:solidFill>
                  <a:srgbClr val="7E7E7E"/>
                </a:solidFill>
                <a:latin typeface="Lucida Sans Unicode"/>
                <a:cs typeface="Lucida Sans Unicode"/>
              </a:rPr>
              <a:t>młodego</a:t>
            </a:r>
            <a:r>
              <a:rPr dirty="0" sz="1350" spc="76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45">
                <a:solidFill>
                  <a:srgbClr val="7E7E7E"/>
                </a:solidFill>
                <a:latin typeface="Lucida Sans Unicode"/>
                <a:cs typeface="Lucida Sans Unicode"/>
              </a:rPr>
              <a:t>człowieka</a:t>
            </a:r>
            <a:r>
              <a:rPr dirty="0" sz="1350" spc="76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10">
                <a:solidFill>
                  <a:srgbClr val="7E7E7E"/>
                </a:solidFill>
                <a:latin typeface="Lucida Sans Unicode"/>
                <a:cs typeface="Lucida Sans Unicode"/>
              </a:rPr>
              <a:t>w</a:t>
            </a:r>
            <a:r>
              <a:rPr dirty="0" sz="1350" spc="76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5">
                <a:solidFill>
                  <a:srgbClr val="7E7E7E"/>
                </a:solidFill>
                <a:latin typeface="Lucida Sans Unicode"/>
                <a:cs typeface="Lucida Sans Unicode"/>
              </a:rPr>
              <a:t>sercu</a:t>
            </a:r>
            <a:r>
              <a:rPr dirty="0" sz="1350" spc="-1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50">
                <a:solidFill>
                  <a:srgbClr val="7E7E7E"/>
                </a:solidFill>
                <a:latin typeface="Lucida Sans Unicode"/>
                <a:cs typeface="Lucida Sans Unicode"/>
              </a:rPr>
              <a:t>wszystkich</a:t>
            </a:r>
            <a:r>
              <a:rPr dirty="0" sz="1350" spc="-6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0">
                <a:solidFill>
                  <a:srgbClr val="7E7E7E"/>
                </a:solidFill>
                <a:latin typeface="Lucida Sans Unicode"/>
                <a:cs typeface="Lucida Sans Unicode"/>
              </a:rPr>
              <a:t>planów</a:t>
            </a:r>
            <a:r>
              <a:rPr dirty="0" sz="1350" spc="-6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50">
                <a:solidFill>
                  <a:srgbClr val="7E7E7E"/>
                </a:solidFill>
                <a:latin typeface="Lucida Sans Unicode"/>
                <a:cs typeface="Lucida Sans Unicode"/>
              </a:rPr>
              <a:t>i</a:t>
            </a:r>
            <a:r>
              <a:rPr dirty="0" sz="1350" spc="-6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60">
                <a:solidFill>
                  <a:srgbClr val="7E7E7E"/>
                </a:solidFill>
                <a:latin typeface="Lucida Sans Unicode"/>
                <a:cs typeface="Lucida Sans Unicode"/>
              </a:rPr>
              <a:t>decyzji,</a:t>
            </a:r>
            <a:r>
              <a:rPr dirty="0" sz="1350" spc="-6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50">
                <a:solidFill>
                  <a:srgbClr val="7E7E7E"/>
                </a:solidFill>
                <a:latin typeface="Lucida Sans Unicode"/>
                <a:cs typeface="Lucida Sans Unicode"/>
              </a:rPr>
              <a:t>z</a:t>
            </a:r>
            <a:r>
              <a:rPr dirty="0" sz="1350" spc="-6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40">
                <a:solidFill>
                  <a:srgbClr val="7E7E7E"/>
                </a:solidFill>
                <a:latin typeface="Lucida Sans Unicode"/>
                <a:cs typeface="Lucida Sans Unicode"/>
              </a:rPr>
              <a:t>szacunkiem</a:t>
            </a:r>
            <a:r>
              <a:rPr dirty="0" sz="1350" spc="-6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0">
                <a:solidFill>
                  <a:srgbClr val="7E7E7E"/>
                </a:solidFill>
                <a:latin typeface="Lucida Sans Unicode"/>
                <a:cs typeface="Lucida Sans Unicode"/>
              </a:rPr>
              <a:t>dla</a:t>
            </a:r>
            <a:r>
              <a:rPr dirty="0" sz="1350" spc="-6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50">
                <a:solidFill>
                  <a:srgbClr val="7E7E7E"/>
                </a:solidFill>
                <a:latin typeface="Lucida Sans Unicode"/>
                <a:cs typeface="Lucida Sans Unicode"/>
              </a:rPr>
              <a:t>jego</a:t>
            </a:r>
            <a:r>
              <a:rPr dirty="0" sz="1350" spc="-6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55">
                <a:solidFill>
                  <a:srgbClr val="7E7E7E"/>
                </a:solidFill>
                <a:latin typeface="Lucida Sans Unicode"/>
                <a:cs typeface="Lucida Sans Unicode"/>
              </a:rPr>
              <a:t>głosu,</a:t>
            </a:r>
            <a:r>
              <a:rPr dirty="0" sz="1350" spc="-6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5">
                <a:solidFill>
                  <a:srgbClr val="7E7E7E"/>
                </a:solidFill>
                <a:latin typeface="Lucida Sans Unicode"/>
                <a:cs typeface="Lucida Sans Unicode"/>
              </a:rPr>
              <a:t>celów</a:t>
            </a:r>
            <a:r>
              <a:rPr dirty="0" sz="1350" spc="-1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50">
                <a:solidFill>
                  <a:srgbClr val="7E7E7E"/>
                </a:solidFill>
                <a:latin typeface="Lucida Sans Unicode"/>
                <a:cs typeface="Lucida Sans Unicode"/>
              </a:rPr>
              <a:t>i</a:t>
            </a:r>
            <a:r>
              <a:rPr dirty="0" sz="1350" spc="-8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40">
                <a:solidFill>
                  <a:srgbClr val="7E7E7E"/>
                </a:solidFill>
                <a:latin typeface="Lucida Sans Unicode"/>
                <a:cs typeface="Lucida Sans Unicode"/>
              </a:rPr>
              <a:t>życiowych</a:t>
            </a:r>
            <a:r>
              <a:rPr dirty="0" sz="1350" spc="-8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40">
                <a:solidFill>
                  <a:srgbClr val="7E7E7E"/>
                </a:solidFill>
                <a:latin typeface="Lucida Sans Unicode"/>
                <a:cs typeface="Lucida Sans Unicode"/>
              </a:rPr>
              <a:t>doświadczeń.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18636" y="716697"/>
            <a:ext cx="3472815" cy="1379855"/>
          </a:xfrm>
          <a:prstGeom prst="rect"/>
        </p:spPr>
        <p:txBody>
          <a:bodyPr wrap="square" lIns="0" tIns="25400" rIns="0" bIns="0" rtlCol="0" vert="horz">
            <a:spAutoFit/>
          </a:bodyPr>
          <a:lstStyle/>
          <a:p>
            <a:pPr marL="12700" marR="5080" indent="397510">
              <a:lnSpc>
                <a:spcPts val="5330"/>
              </a:lnSpc>
              <a:spcBef>
                <a:spcPts val="200"/>
              </a:spcBef>
            </a:pPr>
            <a:r>
              <a:rPr dirty="0" sz="4450" spc="-390">
                <a:solidFill>
                  <a:srgbClr val="000000"/>
                </a:solidFill>
                <a:latin typeface="Arial Black"/>
                <a:cs typeface="Arial Black"/>
              </a:rPr>
              <a:t>Kluczowe </a:t>
            </a:r>
            <a:r>
              <a:rPr dirty="0" sz="4450" spc="-285">
                <a:solidFill>
                  <a:srgbClr val="000000"/>
                </a:solidFill>
                <a:latin typeface="Arial Black"/>
                <a:cs typeface="Arial Black"/>
              </a:rPr>
              <a:t>Zagadnienia</a:t>
            </a:r>
            <a:endParaRPr sz="4450">
              <a:latin typeface="Arial Black"/>
              <a:cs typeface="Arial Black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6211291" y="5021650"/>
            <a:ext cx="2067560" cy="14604"/>
          </a:xfrm>
          <a:custGeom>
            <a:avLst/>
            <a:gdLst/>
            <a:ahLst/>
            <a:cxnLst/>
            <a:rect l="l" t="t" r="r" b="b"/>
            <a:pathLst>
              <a:path w="2067559" h="14604">
                <a:moveTo>
                  <a:pt x="0" y="0"/>
                </a:moveTo>
                <a:lnTo>
                  <a:pt x="2067117" y="14157"/>
                </a:lnTo>
              </a:path>
            </a:pathLst>
          </a:custGeom>
          <a:ln w="1905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83137" y="5310155"/>
            <a:ext cx="5023485" cy="1817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95250">
              <a:lnSpc>
                <a:spcPct val="100000"/>
              </a:lnSpc>
              <a:spcBef>
                <a:spcPts val="100"/>
              </a:spcBef>
            </a:pPr>
            <a:r>
              <a:rPr dirty="0" sz="2500" spc="-155">
                <a:solidFill>
                  <a:srgbClr val="171A3C"/>
                </a:solidFill>
                <a:latin typeface="Arial Black"/>
                <a:cs typeface="Arial Black"/>
              </a:rPr>
              <a:t>Samodzielne</a:t>
            </a:r>
            <a:r>
              <a:rPr dirty="0" sz="2500" spc="-135">
                <a:solidFill>
                  <a:srgbClr val="171A3C"/>
                </a:solidFill>
                <a:latin typeface="Arial Black"/>
                <a:cs typeface="Arial Black"/>
              </a:rPr>
              <a:t> </a:t>
            </a:r>
            <a:r>
              <a:rPr dirty="0" sz="2500" spc="-20">
                <a:solidFill>
                  <a:srgbClr val="171A3C"/>
                </a:solidFill>
                <a:latin typeface="Arial Black"/>
                <a:cs typeface="Arial Black"/>
              </a:rPr>
              <a:t>życie</a:t>
            </a:r>
            <a:endParaRPr sz="2500">
              <a:latin typeface="Arial Black"/>
              <a:cs typeface="Arial Black"/>
            </a:endParaRPr>
          </a:p>
          <a:p>
            <a:pPr algn="just" marL="12700" marR="5080">
              <a:lnSpc>
                <a:spcPct val="148100"/>
              </a:lnSpc>
              <a:spcBef>
                <a:spcPts val="1510"/>
              </a:spcBef>
            </a:pP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Prawo</a:t>
            </a:r>
            <a:r>
              <a:rPr dirty="0" sz="1350" spc="6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do</a:t>
            </a:r>
            <a:r>
              <a:rPr dirty="0" sz="1350" spc="6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podejmowania</a:t>
            </a:r>
            <a:r>
              <a:rPr dirty="0" sz="1350" spc="6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Lucida Sans Unicode"/>
                <a:cs typeface="Lucida Sans Unicode"/>
              </a:rPr>
              <a:t>decyzji</a:t>
            </a:r>
            <a:r>
              <a:rPr dirty="0" sz="1350" spc="6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o</a:t>
            </a:r>
            <a:r>
              <a:rPr dirty="0" sz="1350" spc="6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swoim</a:t>
            </a:r>
            <a:r>
              <a:rPr dirty="0" sz="1350" spc="6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życiu</a:t>
            </a:r>
            <a:r>
              <a:rPr dirty="0" sz="1350" spc="6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i</a:t>
            </a:r>
            <a:r>
              <a:rPr dirty="0" sz="1350" spc="7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życia</a:t>
            </a:r>
            <a:r>
              <a:rPr dirty="0" sz="1350" spc="6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z</a:t>
            </a:r>
            <a:r>
              <a:rPr dirty="0" sz="1350" spc="6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5">
                <a:solidFill>
                  <a:srgbClr val="7E7E7E"/>
                </a:solidFill>
                <a:latin typeface="Lucida Sans Unicode"/>
                <a:cs typeface="Lucida Sans Unicode"/>
              </a:rPr>
              <a:t>jak </a:t>
            </a:r>
            <a:r>
              <a:rPr dirty="0" sz="1350" spc="-20">
                <a:solidFill>
                  <a:srgbClr val="7E7E7E"/>
                </a:solidFill>
                <a:latin typeface="Lucida Sans Unicode"/>
                <a:cs typeface="Lucida Sans Unicode"/>
              </a:rPr>
              <a:t>największą</a:t>
            </a:r>
            <a:r>
              <a:rPr dirty="0" sz="1350" spc="4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5">
                <a:solidFill>
                  <a:srgbClr val="7E7E7E"/>
                </a:solidFill>
                <a:latin typeface="Lucida Sans Unicode"/>
                <a:cs typeface="Lucida Sans Unicode"/>
              </a:rPr>
              <a:t>niezależnością</a:t>
            </a:r>
            <a:r>
              <a:rPr dirty="0" sz="1350" spc="4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–</a:t>
            </a:r>
            <a:r>
              <a:rPr dirty="0" sz="1350" spc="4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z</a:t>
            </a:r>
            <a:r>
              <a:rPr dirty="0" sz="1350" spc="4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pomocą</a:t>
            </a:r>
            <a:r>
              <a:rPr dirty="0" sz="1350" spc="5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lub</a:t>
            </a:r>
            <a:r>
              <a:rPr dirty="0" sz="1350" spc="4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bez.</a:t>
            </a:r>
            <a:r>
              <a:rPr dirty="0" sz="1350" spc="4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Obejmuje</a:t>
            </a:r>
            <a:r>
              <a:rPr dirty="0" sz="1350" spc="4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5">
                <a:solidFill>
                  <a:srgbClr val="7E7E7E"/>
                </a:solidFill>
                <a:latin typeface="Lucida Sans Unicode"/>
                <a:cs typeface="Lucida Sans Unicode"/>
              </a:rPr>
              <a:t>to </a:t>
            </a:r>
            <a:r>
              <a:rPr dirty="0" sz="1350" spc="-10">
                <a:solidFill>
                  <a:srgbClr val="7E7E7E"/>
                </a:solidFill>
                <a:latin typeface="Lucida Sans Unicode"/>
                <a:cs typeface="Lucida Sans Unicode"/>
              </a:rPr>
              <a:t>zarządzanie</a:t>
            </a:r>
            <a:r>
              <a:rPr dirty="0" sz="1350" spc="7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codziennymi</a:t>
            </a:r>
            <a:r>
              <a:rPr dirty="0" sz="1350" spc="7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obowiązkami,</a:t>
            </a:r>
            <a:r>
              <a:rPr dirty="0" sz="1350" spc="7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budowanie</a:t>
            </a:r>
            <a:r>
              <a:rPr dirty="0" sz="1350" spc="8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relacji</a:t>
            </a:r>
            <a:r>
              <a:rPr dirty="0" sz="1350" spc="7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50">
                <a:solidFill>
                  <a:srgbClr val="7E7E7E"/>
                </a:solidFill>
                <a:latin typeface="Lucida Sans Unicode"/>
                <a:cs typeface="Lucida Sans Unicode"/>
              </a:rPr>
              <a:t>i </a:t>
            </a:r>
            <a:r>
              <a:rPr dirty="0" sz="1350" spc="-35">
                <a:solidFill>
                  <a:srgbClr val="7E7E7E"/>
                </a:solidFill>
                <a:latin typeface="Lucida Sans Unicode"/>
                <a:cs typeface="Lucida Sans Unicode"/>
              </a:rPr>
              <a:t>poruszanie</a:t>
            </a:r>
            <a:r>
              <a:rPr dirty="0" sz="1350" spc="-5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40">
                <a:solidFill>
                  <a:srgbClr val="7E7E7E"/>
                </a:solidFill>
                <a:latin typeface="Lucida Sans Unicode"/>
                <a:cs typeface="Lucida Sans Unicode"/>
              </a:rPr>
              <a:t>się</a:t>
            </a:r>
            <a:r>
              <a:rPr dirty="0" sz="1350" spc="-5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w</a:t>
            </a:r>
            <a:r>
              <a:rPr dirty="0" sz="1350" spc="-5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40">
                <a:solidFill>
                  <a:srgbClr val="7E7E7E"/>
                </a:solidFill>
                <a:latin typeface="Lucida Sans Unicode"/>
                <a:cs typeface="Lucida Sans Unicode"/>
              </a:rPr>
              <a:t>różnych</a:t>
            </a:r>
            <a:r>
              <a:rPr dirty="0" sz="1350" spc="-5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Lucida Sans Unicode"/>
                <a:cs typeface="Lucida Sans Unicode"/>
              </a:rPr>
              <a:t>systemach.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08107" y="2199847"/>
            <a:ext cx="278003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165">
                <a:solidFill>
                  <a:srgbClr val="171A3C"/>
                </a:solidFill>
                <a:latin typeface="Arial Black"/>
                <a:cs typeface="Arial Black"/>
              </a:rPr>
              <a:t>Samorzecznictwo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25507" y="2674323"/>
            <a:ext cx="502348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8100"/>
              </a:lnSpc>
              <a:spcBef>
                <a:spcPts val="100"/>
              </a:spcBef>
              <a:tabLst>
                <a:tab pos="1000125" algn="l"/>
                <a:tab pos="1304925" algn="l"/>
                <a:tab pos="1960245" algn="l"/>
                <a:tab pos="2808605" algn="l"/>
                <a:tab pos="4460875" algn="l"/>
              </a:tabLst>
            </a:pPr>
            <a:r>
              <a:rPr dirty="0" sz="1350" spc="-10">
                <a:solidFill>
                  <a:srgbClr val="7E7E7E"/>
                </a:solidFill>
                <a:latin typeface="Lucida Sans Unicode"/>
                <a:cs typeface="Lucida Sans Unicode"/>
              </a:rPr>
              <a:t>Umiejętność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	</a:t>
            </a:r>
            <a:r>
              <a:rPr dirty="0" sz="1350" spc="-10">
                <a:solidFill>
                  <a:srgbClr val="7E7E7E"/>
                </a:solidFill>
                <a:latin typeface="Lucida Sans Unicode"/>
                <a:cs typeface="Lucida Sans Unicode"/>
              </a:rPr>
              <a:t>samodzielnego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	</a:t>
            </a:r>
            <a:r>
              <a:rPr dirty="0" sz="1350" spc="-10">
                <a:solidFill>
                  <a:srgbClr val="7E7E7E"/>
                </a:solidFill>
                <a:latin typeface="Lucida Sans Unicode"/>
                <a:cs typeface="Lucida Sans Unicode"/>
              </a:rPr>
              <a:t>reprezentowania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	</a:t>
            </a:r>
            <a:r>
              <a:rPr dirty="0" sz="1350" spc="-35">
                <a:solidFill>
                  <a:srgbClr val="7E7E7E"/>
                </a:solidFill>
                <a:latin typeface="Lucida Sans Unicode"/>
                <a:cs typeface="Lucida Sans Unicode"/>
              </a:rPr>
              <a:t>swoich </a:t>
            </a:r>
            <a:r>
              <a:rPr dirty="0" sz="1350" spc="-10">
                <a:solidFill>
                  <a:srgbClr val="7E7E7E"/>
                </a:solidFill>
                <a:latin typeface="Lucida Sans Unicode"/>
                <a:cs typeface="Lucida Sans Unicode"/>
              </a:rPr>
              <a:t>interesów,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	</a:t>
            </a:r>
            <a:r>
              <a:rPr dirty="0" sz="1350" spc="-10">
                <a:solidFill>
                  <a:srgbClr val="7E7E7E"/>
                </a:solidFill>
                <a:latin typeface="Lucida Sans Unicode"/>
                <a:cs typeface="Lucida Sans Unicode"/>
              </a:rPr>
              <a:t>wyrażania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	</a:t>
            </a:r>
            <a:r>
              <a:rPr dirty="0" sz="1350" spc="-10">
                <a:solidFill>
                  <a:srgbClr val="7E7E7E"/>
                </a:solidFill>
                <a:latin typeface="Lucida Sans Unicode"/>
                <a:cs typeface="Lucida Sans Unicode"/>
              </a:rPr>
              <a:t>swoich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25507" y="3382983"/>
            <a:ext cx="251587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07490" algn="l"/>
              </a:tabLst>
            </a:pPr>
            <a:r>
              <a:rPr dirty="0" sz="1350" spc="-10">
                <a:solidFill>
                  <a:srgbClr val="7E7E7E"/>
                </a:solidFill>
                <a:latin typeface="Lucida Sans Unicode"/>
                <a:cs typeface="Lucida Sans Unicode"/>
              </a:rPr>
              <a:t>podejmowania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	</a:t>
            </a:r>
            <a:r>
              <a:rPr dirty="0" sz="1350" spc="-20">
                <a:solidFill>
                  <a:srgbClr val="7E7E7E"/>
                </a:solidFill>
                <a:latin typeface="Lucida Sans Unicode"/>
                <a:cs typeface="Lucida Sans Unicode"/>
              </a:rPr>
              <a:t>świadomych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378005" y="2979123"/>
            <a:ext cx="237109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marR="5080" indent="-144145">
              <a:lnSpc>
                <a:spcPct val="148100"/>
              </a:lnSpc>
              <a:spcBef>
                <a:spcPts val="100"/>
              </a:spcBef>
              <a:tabLst>
                <a:tab pos="788670" algn="l"/>
                <a:tab pos="987425" algn="l"/>
                <a:tab pos="1043940" algn="l"/>
                <a:tab pos="1508760" algn="l"/>
                <a:tab pos="2008505" algn="l"/>
              </a:tabLst>
            </a:pPr>
            <a:r>
              <a:rPr dirty="0" sz="1350" spc="-10">
                <a:solidFill>
                  <a:srgbClr val="7E7E7E"/>
                </a:solidFill>
                <a:latin typeface="Lucida Sans Unicode"/>
                <a:cs typeface="Lucida Sans Unicode"/>
              </a:rPr>
              <a:t>potrzeb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	</a:t>
            </a:r>
            <a:r>
              <a:rPr dirty="0" sz="1350" spc="-50">
                <a:solidFill>
                  <a:srgbClr val="7E7E7E"/>
                </a:solidFill>
                <a:latin typeface="Lucida Sans Unicode"/>
                <a:cs typeface="Lucida Sans Unicode"/>
              </a:rPr>
              <a:t>i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	</a:t>
            </a:r>
            <a:r>
              <a:rPr dirty="0" sz="1350" spc="-10">
                <a:solidFill>
                  <a:srgbClr val="7E7E7E"/>
                </a:solidFill>
                <a:latin typeface="Lucida Sans Unicode"/>
                <a:cs typeface="Lucida Sans Unicode"/>
              </a:rPr>
              <a:t>preferencji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	</a:t>
            </a:r>
            <a:r>
              <a:rPr dirty="0" sz="1350" spc="-55">
                <a:solidFill>
                  <a:srgbClr val="7E7E7E"/>
                </a:solidFill>
                <a:latin typeface="Lucida Sans Unicode"/>
                <a:cs typeface="Lucida Sans Unicode"/>
              </a:rPr>
              <a:t>oraz </a:t>
            </a:r>
            <a:r>
              <a:rPr dirty="0" sz="1350" spc="-10">
                <a:solidFill>
                  <a:srgbClr val="7E7E7E"/>
                </a:solidFill>
                <a:latin typeface="Lucida Sans Unicode"/>
                <a:cs typeface="Lucida Sans Unicode"/>
              </a:rPr>
              <a:t>decyzji.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			</a:t>
            </a:r>
            <a:r>
              <a:rPr dirty="0" sz="1350" spc="40">
                <a:solidFill>
                  <a:srgbClr val="7E7E7E"/>
                </a:solidFill>
                <a:latin typeface="Lucida Sans Unicode"/>
                <a:cs typeface="Lucida Sans Unicode"/>
              </a:rPr>
              <a:t>W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	</a:t>
            </a:r>
            <a:r>
              <a:rPr dirty="0" sz="1350" spc="-35">
                <a:solidFill>
                  <a:srgbClr val="7E7E7E"/>
                </a:solidFill>
                <a:latin typeface="Lucida Sans Unicode"/>
                <a:cs typeface="Lucida Sans Unicode"/>
              </a:rPr>
              <a:t>kontekście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25507" y="3588723"/>
            <a:ext cx="502348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8100"/>
              </a:lnSpc>
              <a:spcBef>
                <a:spcPts val="100"/>
              </a:spcBef>
            </a:pPr>
            <a:r>
              <a:rPr dirty="0" sz="1350" spc="-30">
                <a:solidFill>
                  <a:srgbClr val="7E7E7E"/>
                </a:solidFill>
                <a:latin typeface="Lucida Sans Unicode"/>
                <a:cs typeface="Lucida Sans Unicode"/>
              </a:rPr>
              <a:t>niepełnosprawności,</a:t>
            </a:r>
            <a:r>
              <a:rPr dirty="0" sz="1350" spc="-4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40">
                <a:solidFill>
                  <a:srgbClr val="7E7E7E"/>
                </a:solidFill>
                <a:latin typeface="Lucida Sans Unicode"/>
                <a:cs typeface="Lucida Sans Unicode"/>
              </a:rPr>
              <a:t>samorzecznictwo 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to</a:t>
            </a:r>
            <a:r>
              <a:rPr dirty="0" sz="1350" spc="-4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0">
                <a:solidFill>
                  <a:srgbClr val="7E7E7E"/>
                </a:solidFill>
                <a:latin typeface="Lucida Sans Unicode"/>
                <a:cs typeface="Lucida Sans Unicode"/>
              </a:rPr>
              <a:t>zarówno</a:t>
            </a:r>
            <a:r>
              <a:rPr dirty="0" sz="1350" spc="-4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0">
                <a:solidFill>
                  <a:srgbClr val="7E7E7E"/>
                </a:solidFill>
                <a:latin typeface="Lucida Sans Unicode"/>
                <a:cs typeface="Lucida Sans Unicode"/>
              </a:rPr>
              <a:t>prawo,</a:t>
            </a:r>
            <a:r>
              <a:rPr dirty="0" sz="1350" spc="-4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45">
                <a:solidFill>
                  <a:srgbClr val="7E7E7E"/>
                </a:solidFill>
                <a:latin typeface="Lucida Sans Unicode"/>
                <a:cs typeface="Lucida Sans Unicode"/>
              </a:rPr>
              <a:t>jak</a:t>
            </a:r>
            <a:r>
              <a:rPr dirty="0" sz="1350" spc="-4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50">
                <a:solidFill>
                  <a:srgbClr val="7E7E7E"/>
                </a:solidFill>
                <a:latin typeface="Lucida Sans Unicode"/>
                <a:cs typeface="Lucida Sans Unicode"/>
              </a:rPr>
              <a:t>i </a:t>
            </a:r>
            <a:r>
              <a:rPr dirty="0" sz="1350" spc="-40">
                <a:solidFill>
                  <a:srgbClr val="7E7E7E"/>
                </a:solidFill>
                <a:latin typeface="Lucida Sans Unicode"/>
                <a:cs typeface="Lucida Sans Unicode"/>
              </a:rPr>
              <a:t>umiejętność,</a:t>
            </a:r>
            <a:r>
              <a:rPr dirty="0" sz="1350" spc="-4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0">
                <a:solidFill>
                  <a:srgbClr val="7E7E7E"/>
                </a:solidFill>
                <a:latin typeface="Lucida Sans Unicode"/>
                <a:cs typeface="Lucida Sans Unicode"/>
              </a:rPr>
              <a:t>którą</a:t>
            </a:r>
            <a:r>
              <a:rPr dirty="0" sz="1350" spc="-4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Lucida Sans Unicode"/>
                <a:cs typeface="Lucida Sans Unicode"/>
              </a:rPr>
              <a:t>warto</a:t>
            </a:r>
            <a:r>
              <a:rPr dirty="0" sz="1350" spc="-4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0">
                <a:solidFill>
                  <a:srgbClr val="7E7E7E"/>
                </a:solidFill>
                <a:latin typeface="Lucida Sans Unicode"/>
                <a:cs typeface="Lucida Sans Unicode"/>
              </a:rPr>
              <a:t>świadomie</a:t>
            </a:r>
            <a:r>
              <a:rPr dirty="0" sz="1350" spc="-4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Lucida Sans Unicode"/>
                <a:cs typeface="Lucida Sans Unicode"/>
              </a:rPr>
              <a:t>rozwijać.</a:t>
            </a:r>
            <a:endParaRPr sz="1350">
              <a:latin typeface="Lucida Sans Unicode"/>
              <a:cs typeface="Lucida Sans Unicode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370971" y="2616268"/>
            <a:ext cx="4966335" cy="4597400"/>
            <a:chOff x="6370971" y="2616268"/>
            <a:chExt cx="4966335" cy="4597400"/>
          </a:xfrm>
        </p:grpSpPr>
        <p:sp>
          <p:nvSpPr>
            <p:cNvPr id="12" name="object 12" descr=""/>
            <p:cNvSpPr/>
            <p:nvPr/>
          </p:nvSpPr>
          <p:spPr>
            <a:xfrm>
              <a:off x="6370967" y="2616275"/>
              <a:ext cx="4966335" cy="4597400"/>
            </a:xfrm>
            <a:custGeom>
              <a:avLst/>
              <a:gdLst/>
              <a:ahLst/>
              <a:cxnLst/>
              <a:rect l="l" t="t" r="r" b="b"/>
              <a:pathLst>
                <a:path w="4966334" h="4597400">
                  <a:moveTo>
                    <a:pt x="4966068" y="2222500"/>
                  </a:moveTo>
                  <a:lnTo>
                    <a:pt x="4965878" y="2209800"/>
                  </a:lnTo>
                  <a:lnTo>
                    <a:pt x="4963426" y="2159000"/>
                  </a:lnTo>
                  <a:lnTo>
                    <a:pt x="4960010" y="2108200"/>
                  </a:lnTo>
                  <a:lnTo>
                    <a:pt x="4955629" y="2070100"/>
                  </a:lnTo>
                  <a:lnTo>
                    <a:pt x="4950307" y="2019300"/>
                  </a:lnTo>
                  <a:lnTo>
                    <a:pt x="4944059" y="1981200"/>
                  </a:lnTo>
                  <a:lnTo>
                    <a:pt x="4936871" y="1930400"/>
                  </a:lnTo>
                  <a:lnTo>
                    <a:pt x="4928768" y="1892300"/>
                  </a:lnTo>
                  <a:lnTo>
                    <a:pt x="4919751" y="1841500"/>
                  </a:lnTo>
                  <a:lnTo>
                    <a:pt x="4909845" y="1803400"/>
                  </a:lnTo>
                  <a:lnTo>
                    <a:pt x="4899037" y="1752600"/>
                  </a:lnTo>
                  <a:lnTo>
                    <a:pt x="4887353" y="1714500"/>
                  </a:lnTo>
                  <a:lnTo>
                    <a:pt x="4874793" y="1676400"/>
                  </a:lnTo>
                  <a:lnTo>
                    <a:pt x="4861382" y="1625600"/>
                  </a:lnTo>
                  <a:lnTo>
                    <a:pt x="4847107" y="1587500"/>
                  </a:lnTo>
                  <a:lnTo>
                    <a:pt x="4831981" y="1549400"/>
                  </a:lnTo>
                  <a:lnTo>
                    <a:pt x="4816030" y="1498600"/>
                  </a:lnTo>
                  <a:lnTo>
                    <a:pt x="4799254" y="1460500"/>
                  </a:lnTo>
                  <a:lnTo>
                    <a:pt x="4781664" y="1422400"/>
                  </a:lnTo>
                  <a:lnTo>
                    <a:pt x="4763262" y="1384300"/>
                  </a:lnTo>
                  <a:lnTo>
                    <a:pt x="4744059" y="1346200"/>
                  </a:lnTo>
                  <a:lnTo>
                    <a:pt x="4724082" y="1295400"/>
                  </a:lnTo>
                  <a:lnTo>
                    <a:pt x="4703318" y="1257300"/>
                  </a:lnTo>
                  <a:lnTo>
                    <a:pt x="4681779" y="1219200"/>
                  </a:lnTo>
                  <a:lnTo>
                    <a:pt x="4659477" y="1181100"/>
                  </a:lnTo>
                  <a:lnTo>
                    <a:pt x="4636427" y="1143000"/>
                  </a:lnTo>
                  <a:lnTo>
                    <a:pt x="4612640" y="1104900"/>
                  </a:lnTo>
                  <a:lnTo>
                    <a:pt x="4588116" y="1066800"/>
                  </a:lnTo>
                  <a:lnTo>
                    <a:pt x="4562868" y="1041400"/>
                  </a:lnTo>
                  <a:lnTo>
                    <a:pt x="4536910" y="1003300"/>
                  </a:lnTo>
                  <a:lnTo>
                    <a:pt x="4510252" y="965200"/>
                  </a:lnTo>
                  <a:lnTo>
                    <a:pt x="4482897" y="927100"/>
                  </a:lnTo>
                  <a:lnTo>
                    <a:pt x="4454842" y="901700"/>
                  </a:lnTo>
                  <a:lnTo>
                    <a:pt x="4426128" y="863600"/>
                  </a:lnTo>
                  <a:lnTo>
                    <a:pt x="4396727" y="825500"/>
                  </a:lnTo>
                  <a:lnTo>
                    <a:pt x="4366679" y="800100"/>
                  </a:lnTo>
                  <a:lnTo>
                    <a:pt x="4335983" y="762000"/>
                  </a:lnTo>
                  <a:lnTo>
                    <a:pt x="4304652" y="736600"/>
                  </a:lnTo>
                  <a:lnTo>
                    <a:pt x="4272673" y="698500"/>
                  </a:lnTo>
                  <a:lnTo>
                    <a:pt x="4240085" y="673100"/>
                  </a:lnTo>
                  <a:lnTo>
                    <a:pt x="4206887" y="635000"/>
                  </a:lnTo>
                  <a:lnTo>
                    <a:pt x="4173093" y="609600"/>
                  </a:lnTo>
                  <a:lnTo>
                    <a:pt x="4138688" y="584200"/>
                  </a:lnTo>
                  <a:lnTo>
                    <a:pt x="4103713" y="546100"/>
                  </a:lnTo>
                  <a:lnTo>
                    <a:pt x="4068153" y="520700"/>
                  </a:lnTo>
                  <a:lnTo>
                    <a:pt x="4032034" y="495300"/>
                  </a:lnTo>
                  <a:lnTo>
                    <a:pt x="3995356" y="469900"/>
                  </a:lnTo>
                  <a:lnTo>
                    <a:pt x="3920375" y="419100"/>
                  </a:lnTo>
                  <a:lnTo>
                    <a:pt x="3843274" y="368300"/>
                  </a:lnTo>
                  <a:lnTo>
                    <a:pt x="3764140" y="317500"/>
                  </a:lnTo>
                  <a:lnTo>
                    <a:pt x="3723830" y="304800"/>
                  </a:lnTo>
                  <a:lnTo>
                    <a:pt x="3641788" y="254000"/>
                  </a:lnTo>
                  <a:lnTo>
                    <a:pt x="3600056" y="241300"/>
                  </a:lnTo>
                  <a:lnTo>
                    <a:pt x="3557879" y="215900"/>
                  </a:lnTo>
                  <a:lnTo>
                    <a:pt x="3515258" y="203200"/>
                  </a:lnTo>
                  <a:lnTo>
                    <a:pt x="3472192" y="177800"/>
                  </a:lnTo>
                  <a:lnTo>
                    <a:pt x="3340493" y="139700"/>
                  </a:lnTo>
                  <a:lnTo>
                    <a:pt x="3295789" y="114300"/>
                  </a:lnTo>
                  <a:lnTo>
                    <a:pt x="3113176" y="63500"/>
                  </a:lnTo>
                  <a:lnTo>
                    <a:pt x="3066618" y="63500"/>
                  </a:lnTo>
                  <a:lnTo>
                    <a:pt x="2924924" y="25400"/>
                  </a:lnTo>
                  <a:lnTo>
                    <a:pt x="2877058" y="25400"/>
                  </a:lnTo>
                  <a:lnTo>
                    <a:pt x="2828874" y="12700"/>
                  </a:lnTo>
                  <a:lnTo>
                    <a:pt x="2780411" y="12700"/>
                  </a:lnTo>
                  <a:lnTo>
                    <a:pt x="2731643" y="0"/>
                  </a:lnTo>
                  <a:lnTo>
                    <a:pt x="2700667" y="0"/>
                  </a:lnTo>
                  <a:lnTo>
                    <a:pt x="2700667" y="17030"/>
                  </a:lnTo>
                  <a:lnTo>
                    <a:pt x="2267089" y="17030"/>
                  </a:lnTo>
                  <a:lnTo>
                    <a:pt x="2283917" y="12700"/>
                  </a:lnTo>
                  <a:lnTo>
                    <a:pt x="2475598" y="12700"/>
                  </a:lnTo>
                  <a:lnTo>
                    <a:pt x="2483878" y="12700"/>
                  </a:lnTo>
                  <a:lnTo>
                    <a:pt x="2492171" y="12700"/>
                  </a:lnTo>
                  <a:lnTo>
                    <a:pt x="2683853" y="12700"/>
                  </a:lnTo>
                  <a:lnTo>
                    <a:pt x="2700667" y="17030"/>
                  </a:lnTo>
                  <a:lnTo>
                    <a:pt x="2700667" y="0"/>
                  </a:lnTo>
                  <a:lnTo>
                    <a:pt x="2492171" y="0"/>
                  </a:lnTo>
                  <a:lnTo>
                    <a:pt x="2483878" y="0"/>
                  </a:lnTo>
                  <a:lnTo>
                    <a:pt x="2475598" y="0"/>
                  </a:lnTo>
                  <a:lnTo>
                    <a:pt x="2236139" y="0"/>
                  </a:lnTo>
                  <a:lnTo>
                    <a:pt x="2187384" y="12700"/>
                  </a:lnTo>
                  <a:lnTo>
                    <a:pt x="2138908" y="12700"/>
                  </a:lnTo>
                  <a:lnTo>
                    <a:pt x="2090737" y="25400"/>
                  </a:lnTo>
                  <a:lnTo>
                    <a:pt x="2042871" y="25400"/>
                  </a:lnTo>
                  <a:lnTo>
                    <a:pt x="1901190" y="63500"/>
                  </a:lnTo>
                  <a:lnTo>
                    <a:pt x="1854631" y="63500"/>
                  </a:lnTo>
                  <a:lnTo>
                    <a:pt x="1672018" y="114300"/>
                  </a:lnTo>
                  <a:lnTo>
                    <a:pt x="1627314" y="139700"/>
                  </a:lnTo>
                  <a:lnTo>
                    <a:pt x="1495615" y="177800"/>
                  </a:lnTo>
                  <a:lnTo>
                    <a:pt x="1452562" y="203200"/>
                  </a:lnTo>
                  <a:lnTo>
                    <a:pt x="1409941" y="215900"/>
                  </a:lnTo>
                  <a:lnTo>
                    <a:pt x="1367764" y="241300"/>
                  </a:lnTo>
                  <a:lnTo>
                    <a:pt x="1326032" y="254000"/>
                  </a:lnTo>
                  <a:lnTo>
                    <a:pt x="1243990" y="304800"/>
                  </a:lnTo>
                  <a:lnTo>
                    <a:pt x="1203680" y="317500"/>
                  </a:lnTo>
                  <a:lnTo>
                    <a:pt x="1124546" y="368300"/>
                  </a:lnTo>
                  <a:lnTo>
                    <a:pt x="1047457" y="419100"/>
                  </a:lnTo>
                  <a:lnTo>
                    <a:pt x="972477" y="469900"/>
                  </a:lnTo>
                  <a:lnTo>
                    <a:pt x="935799" y="495300"/>
                  </a:lnTo>
                  <a:lnTo>
                    <a:pt x="899680" y="520700"/>
                  </a:lnTo>
                  <a:lnTo>
                    <a:pt x="864120" y="546100"/>
                  </a:lnTo>
                  <a:lnTo>
                    <a:pt x="829144" y="584200"/>
                  </a:lnTo>
                  <a:lnTo>
                    <a:pt x="794753" y="609600"/>
                  </a:lnTo>
                  <a:lnTo>
                    <a:pt x="760945" y="635000"/>
                  </a:lnTo>
                  <a:lnTo>
                    <a:pt x="727748" y="673100"/>
                  </a:lnTo>
                  <a:lnTo>
                    <a:pt x="695159" y="698500"/>
                  </a:lnTo>
                  <a:lnTo>
                    <a:pt x="663194" y="736600"/>
                  </a:lnTo>
                  <a:lnTo>
                    <a:pt x="631850" y="762000"/>
                  </a:lnTo>
                  <a:lnTo>
                    <a:pt x="601154" y="800100"/>
                  </a:lnTo>
                  <a:lnTo>
                    <a:pt x="571106" y="825500"/>
                  </a:lnTo>
                  <a:lnTo>
                    <a:pt x="541718" y="863600"/>
                  </a:lnTo>
                  <a:lnTo>
                    <a:pt x="513003" y="901700"/>
                  </a:lnTo>
                  <a:lnTo>
                    <a:pt x="484949" y="927100"/>
                  </a:lnTo>
                  <a:lnTo>
                    <a:pt x="457593" y="965200"/>
                  </a:lnTo>
                  <a:lnTo>
                    <a:pt x="430923" y="1003300"/>
                  </a:lnTo>
                  <a:lnTo>
                    <a:pt x="404964" y="1041400"/>
                  </a:lnTo>
                  <a:lnTo>
                    <a:pt x="379730" y="1066800"/>
                  </a:lnTo>
                  <a:lnTo>
                    <a:pt x="355206" y="1104900"/>
                  </a:lnTo>
                  <a:lnTo>
                    <a:pt x="331419" y="1143000"/>
                  </a:lnTo>
                  <a:lnTo>
                    <a:pt x="308368" y="1181100"/>
                  </a:lnTo>
                  <a:lnTo>
                    <a:pt x="286067" y="1219200"/>
                  </a:lnTo>
                  <a:lnTo>
                    <a:pt x="264528" y="1257300"/>
                  </a:lnTo>
                  <a:lnTo>
                    <a:pt x="243763" y="1295400"/>
                  </a:lnTo>
                  <a:lnTo>
                    <a:pt x="223786" y="1346200"/>
                  </a:lnTo>
                  <a:lnTo>
                    <a:pt x="204584" y="1384300"/>
                  </a:lnTo>
                  <a:lnTo>
                    <a:pt x="186182" y="1422400"/>
                  </a:lnTo>
                  <a:lnTo>
                    <a:pt x="168592" y="1460500"/>
                  </a:lnTo>
                  <a:lnTo>
                    <a:pt x="151815" y="1498600"/>
                  </a:lnTo>
                  <a:lnTo>
                    <a:pt x="135864" y="1549400"/>
                  </a:lnTo>
                  <a:lnTo>
                    <a:pt x="120738" y="1587500"/>
                  </a:lnTo>
                  <a:lnTo>
                    <a:pt x="106464" y="1625600"/>
                  </a:lnTo>
                  <a:lnTo>
                    <a:pt x="93052" y="1676400"/>
                  </a:lnTo>
                  <a:lnTo>
                    <a:pt x="80492" y="1714500"/>
                  </a:lnTo>
                  <a:lnTo>
                    <a:pt x="68808" y="1752600"/>
                  </a:lnTo>
                  <a:lnTo>
                    <a:pt x="58000" y="1803400"/>
                  </a:lnTo>
                  <a:lnTo>
                    <a:pt x="48094" y="1841500"/>
                  </a:lnTo>
                  <a:lnTo>
                    <a:pt x="39077" y="1892300"/>
                  </a:lnTo>
                  <a:lnTo>
                    <a:pt x="30975" y="1930400"/>
                  </a:lnTo>
                  <a:lnTo>
                    <a:pt x="23787" y="1981200"/>
                  </a:lnTo>
                  <a:lnTo>
                    <a:pt x="17538" y="2019300"/>
                  </a:lnTo>
                  <a:lnTo>
                    <a:pt x="12217" y="2070100"/>
                  </a:lnTo>
                  <a:lnTo>
                    <a:pt x="7835" y="2108200"/>
                  </a:lnTo>
                  <a:lnTo>
                    <a:pt x="4419" y="2159000"/>
                  </a:lnTo>
                  <a:lnTo>
                    <a:pt x="1968" y="2209800"/>
                  </a:lnTo>
                  <a:lnTo>
                    <a:pt x="495" y="2247900"/>
                  </a:lnTo>
                  <a:lnTo>
                    <a:pt x="0" y="2286000"/>
                  </a:lnTo>
                  <a:lnTo>
                    <a:pt x="3721" y="2286000"/>
                  </a:lnTo>
                  <a:lnTo>
                    <a:pt x="8445" y="2286000"/>
                  </a:lnTo>
                  <a:lnTo>
                    <a:pt x="8318" y="2298700"/>
                  </a:lnTo>
                  <a:lnTo>
                    <a:pt x="8280" y="2303030"/>
                  </a:lnTo>
                  <a:lnTo>
                    <a:pt x="8382" y="2311400"/>
                  </a:lnTo>
                  <a:lnTo>
                    <a:pt x="0" y="2311400"/>
                  </a:lnTo>
                  <a:lnTo>
                    <a:pt x="495" y="2349500"/>
                  </a:lnTo>
                  <a:lnTo>
                    <a:pt x="1968" y="2387600"/>
                  </a:lnTo>
                  <a:lnTo>
                    <a:pt x="4419" y="2438400"/>
                  </a:lnTo>
                  <a:lnTo>
                    <a:pt x="7835" y="2489200"/>
                  </a:lnTo>
                  <a:lnTo>
                    <a:pt x="12217" y="2527300"/>
                  </a:lnTo>
                  <a:lnTo>
                    <a:pt x="17538" y="2578100"/>
                  </a:lnTo>
                  <a:lnTo>
                    <a:pt x="23787" y="2616200"/>
                  </a:lnTo>
                  <a:lnTo>
                    <a:pt x="30975" y="2667000"/>
                  </a:lnTo>
                  <a:lnTo>
                    <a:pt x="39077" y="2705100"/>
                  </a:lnTo>
                  <a:lnTo>
                    <a:pt x="48094" y="2755900"/>
                  </a:lnTo>
                  <a:lnTo>
                    <a:pt x="58000" y="2794000"/>
                  </a:lnTo>
                  <a:lnTo>
                    <a:pt x="68808" y="2844800"/>
                  </a:lnTo>
                  <a:lnTo>
                    <a:pt x="80492" y="2882900"/>
                  </a:lnTo>
                  <a:lnTo>
                    <a:pt x="93052" y="2921000"/>
                  </a:lnTo>
                  <a:lnTo>
                    <a:pt x="106464" y="2971800"/>
                  </a:lnTo>
                  <a:lnTo>
                    <a:pt x="120738" y="3009900"/>
                  </a:lnTo>
                  <a:lnTo>
                    <a:pt x="135864" y="3048000"/>
                  </a:lnTo>
                  <a:lnTo>
                    <a:pt x="151815" y="3098800"/>
                  </a:lnTo>
                  <a:lnTo>
                    <a:pt x="168592" y="3136900"/>
                  </a:lnTo>
                  <a:lnTo>
                    <a:pt x="186182" y="3175000"/>
                  </a:lnTo>
                  <a:lnTo>
                    <a:pt x="204584" y="3213100"/>
                  </a:lnTo>
                  <a:lnTo>
                    <a:pt x="223786" y="3251200"/>
                  </a:lnTo>
                  <a:lnTo>
                    <a:pt x="243776" y="3302000"/>
                  </a:lnTo>
                  <a:lnTo>
                    <a:pt x="264541" y="3340100"/>
                  </a:lnTo>
                  <a:lnTo>
                    <a:pt x="286067" y="3378200"/>
                  </a:lnTo>
                  <a:lnTo>
                    <a:pt x="308368" y="3416300"/>
                  </a:lnTo>
                  <a:lnTo>
                    <a:pt x="331419" y="3454400"/>
                  </a:lnTo>
                  <a:lnTo>
                    <a:pt x="355206" y="3492500"/>
                  </a:lnTo>
                  <a:lnTo>
                    <a:pt x="379730" y="3517900"/>
                  </a:lnTo>
                  <a:lnTo>
                    <a:pt x="404977" y="3556000"/>
                  </a:lnTo>
                  <a:lnTo>
                    <a:pt x="430936" y="3594100"/>
                  </a:lnTo>
                  <a:lnTo>
                    <a:pt x="457593" y="3632200"/>
                  </a:lnTo>
                  <a:lnTo>
                    <a:pt x="484962" y="3670300"/>
                  </a:lnTo>
                  <a:lnTo>
                    <a:pt x="513003" y="3695700"/>
                  </a:lnTo>
                  <a:lnTo>
                    <a:pt x="541731" y="3733800"/>
                  </a:lnTo>
                  <a:lnTo>
                    <a:pt x="571119" y="3771900"/>
                  </a:lnTo>
                  <a:lnTo>
                    <a:pt x="601167" y="3797300"/>
                  </a:lnTo>
                  <a:lnTo>
                    <a:pt x="631863" y="3835400"/>
                  </a:lnTo>
                  <a:lnTo>
                    <a:pt x="663206" y="3860800"/>
                  </a:lnTo>
                  <a:lnTo>
                    <a:pt x="695172" y="3898900"/>
                  </a:lnTo>
                  <a:lnTo>
                    <a:pt x="727760" y="3924300"/>
                  </a:lnTo>
                  <a:lnTo>
                    <a:pt x="760958" y="3962400"/>
                  </a:lnTo>
                  <a:lnTo>
                    <a:pt x="794766" y="3987800"/>
                  </a:lnTo>
                  <a:lnTo>
                    <a:pt x="829157" y="4013200"/>
                  </a:lnTo>
                  <a:lnTo>
                    <a:pt x="864133" y="4051300"/>
                  </a:lnTo>
                  <a:lnTo>
                    <a:pt x="899693" y="4076700"/>
                  </a:lnTo>
                  <a:lnTo>
                    <a:pt x="935812" y="4102100"/>
                  </a:lnTo>
                  <a:lnTo>
                    <a:pt x="972489" y="4127500"/>
                  </a:lnTo>
                  <a:lnTo>
                    <a:pt x="1047470" y="4178300"/>
                  </a:lnTo>
                  <a:lnTo>
                    <a:pt x="1124572" y="4229100"/>
                  </a:lnTo>
                  <a:lnTo>
                    <a:pt x="1203706" y="4279900"/>
                  </a:lnTo>
                  <a:lnTo>
                    <a:pt x="1244015" y="4292600"/>
                  </a:lnTo>
                  <a:lnTo>
                    <a:pt x="1326070" y="4343400"/>
                  </a:lnTo>
                  <a:lnTo>
                    <a:pt x="1367790" y="4356100"/>
                  </a:lnTo>
                  <a:lnTo>
                    <a:pt x="1409966" y="4381500"/>
                  </a:lnTo>
                  <a:lnTo>
                    <a:pt x="1452600" y="4394200"/>
                  </a:lnTo>
                  <a:lnTo>
                    <a:pt x="1495653" y="4419600"/>
                  </a:lnTo>
                  <a:lnTo>
                    <a:pt x="1627352" y="4457700"/>
                  </a:lnTo>
                  <a:lnTo>
                    <a:pt x="1672056" y="4483100"/>
                  </a:lnTo>
                  <a:lnTo>
                    <a:pt x="1854682" y="4533900"/>
                  </a:lnTo>
                  <a:lnTo>
                    <a:pt x="1901240" y="4533900"/>
                  </a:lnTo>
                  <a:lnTo>
                    <a:pt x="2042922" y="4572000"/>
                  </a:lnTo>
                  <a:lnTo>
                    <a:pt x="2090801" y="4572000"/>
                  </a:lnTo>
                  <a:lnTo>
                    <a:pt x="2138972" y="4584700"/>
                  </a:lnTo>
                  <a:lnTo>
                    <a:pt x="2187448" y="4584700"/>
                  </a:lnTo>
                  <a:lnTo>
                    <a:pt x="2236203" y="4597400"/>
                  </a:lnTo>
                  <a:lnTo>
                    <a:pt x="2731719" y="4597400"/>
                  </a:lnTo>
                  <a:lnTo>
                    <a:pt x="2780474" y="4584700"/>
                  </a:lnTo>
                  <a:lnTo>
                    <a:pt x="2828937" y="4584700"/>
                  </a:lnTo>
                  <a:lnTo>
                    <a:pt x="2877108" y="4572000"/>
                  </a:lnTo>
                  <a:lnTo>
                    <a:pt x="2924987" y="4572000"/>
                  </a:lnTo>
                  <a:lnTo>
                    <a:pt x="3066669" y="4533900"/>
                  </a:lnTo>
                  <a:lnTo>
                    <a:pt x="3113214" y="4533900"/>
                  </a:lnTo>
                  <a:lnTo>
                    <a:pt x="3295827" y="4483100"/>
                  </a:lnTo>
                  <a:lnTo>
                    <a:pt x="3340544" y="4457700"/>
                  </a:lnTo>
                  <a:lnTo>
                    <a:pt x="3472230" y="4419600"/>
                  </a:lnTo>
                  <a:lnTo>
                    <a:pt x="3515283" y="4394200"/>
                  </a:lnTo>
                  <a:lnTo>
                    <a:pt x="3557905" y="4381500"/>
                  </a:lnTo>
                  <a:lnTo>
                    <a:pt x="3600081" y="4356100"/>
                  </a:lnTo>
                  <a:lnTo>
                    <a:pt x="3641814" y="4343400"/>
                  </a:lnTo>
                  <a:lnTo>
                    <a:pt x="3723856" y="4292600"/>
                  </a:lnTo>
                  <a:lnTo>
                    <a:pt x="3764165" y="4279900"/>
                  </a:lnTo>
                  <a:lnTo>
                    <a:pt x="3843299" y="4229100"/>
                  </a:lnTo>
                  <a:lnTo>
                    <a:pt x="3920388" y="4178300"/>
                  </a:lnTo>
                  <a:lnTo>
                    <a:pt x="3995369" y="4127500"/>
                  </a:lnTo>
                  <a:lnTo>
                    <a:pt x="4032046" y="4102100"/>
                  </a:lnTo>
                  <a:lnTo>
                    <a:pt x="4068165" y="4076700"/>
                  </a:lnTo>
                  <a:lnTo>
                    <a:pt x="4103725" y="4051300"/>
                  </a:lnTo>
                  <a:lnTo>
                    <a:pt x="4138701" y="4013200"/>
                  </a:lnTo>
                  <a:lnTo>
                    <a:pt x="4173093" y="3987800"/>
                  </a:lnTo>
                  <a:lnTo>
                    <a:pt x="4206900" y="3962400"/>
                  </a:lnTo>
                  <a:lnTo>
                    <a:pt x="4240098" y="3924300"/>
                  </a:lnTo>
                  <a:lnTo>
                    <a:pt x="4272686" y="3898900"/>
                  </a:lnTo>
                  <a:lnTo>
                    <a:pt x="4304652" y="3860800"/>
                  </a:lnTo>
                  <a:lnTo>
                    <a:pt x="4335996" y="3835400"/>
                  </a:lnTo>
                  <a:lnTo>
                    <a:pt x="4366692" y="3797300"/>
                  </a:lnTo>
                  <a:lnTo>
                    <a:pt x="4396740" y="3771900"/>
                  </a:lnTo>
                  <a:lnTo>
                    <a:pt x="4426128" y="3733800"/>
                  </a:lnTo>
                  <a:lnTo>
                    <a:pt x="4454855" y="3695700"/>
                  </a:lnTo>
                  <a:lnTo>
                    <a:pt x="4482897" y="3670300"/>
                  </a:lnTo>
                  <a:lnTo>
                    <a:pt x="4510252" y="3632200"/>
                  </a:lnTo>
                  <a:lnTo>
                    <a:pt x="4536922" y="3594100"/>
                  </a:lnTo>
                  <a:lnTo>
                    <a:pt x="4562881" y="3556000"/>
                  </a:lnTo>
                  <a:lnTo>
                    <a:pt x="4588129" y="3517900"/>
                  </a:lnTo>
                  <a:lnTo>
                    <a:pt x="4612640" y="3492500"/>
                  </a:lnTo>
                  <a:lnTo>
                    <a:pt x="4636440" y="3454400"/>
                  </a:lnTo>
                  <a:lnTo>
                    <a:pt x="4659477" y="3416300"/>
                  </a:lnTo>
                  <a:lnTo>
                    <a:pt x="4681779" y="3378200"/>
                  </a:lnTo>
                  <a:lnTo>
                    <a:pt x="4703318" y="3340100"/>
                  </a:lnTo>
                  <a:lnTo>
                    <a:pt x="4724082" y="3302000"/>
                  </a:lnTo>
                  <a:lnTo>
                    <a:pt x="4744072" y="3251200"/>
                  </a:lnTo>
                  <a:lnTo>
                    <a:pt x="4763262" y="3213100"/>
                  </a:lnTo>
                  <a:lnTo>
                    <a:pt x="4781664" y="3175000"/>
                  </a:lnTo>
                  <a:lnTo>
                    <a:pt x="4799254" y="3136900"/>
                  </a:lnTo>
                  <a:lnTo>
                    <a:pt x="4816030" y="3098800"/>
                  </a:lnTo>
                  <a:lnTo>
                    <a:pt x="4831994" y="3048000"/>
                  </a:lnTo>
                  <a:lnTo>
                    <a:pt x="4847107" y="3009900"/>
                  </a:lnTo>
                  <a:lnTo>
                    <a:pt x="4861382" y="2971800"/>
                  </a:lnTo>
                  <a:lnTo>
                    <a:pt x="4874793" y="2921000"/>
                  </a:lnTo>
                  <a:lnTo>
                    <a:pt x="4887353" y="2882900"/>
                  </a:lnTo>
                  <a:lnTo>
                    <a:pt x="4899037" y="2844800"/>
                  </a:lnTo>
                  <a:lnTo>
                    <a:pt x="4909845" y="2794000"/>
                  </a:lnTo>
                  <a:lnTo>
                    <a:pt x="4919751" y="2755900"/>
                  </a:lnTo>
                  <a:lnTo>
                    <a:pt x="4928768" y="2705100"/>
                  </a:lnTo>
                  <a:lnTo>
                    <a:pt x="4936871" y="2667000"/>
                  </a:lnTo>
                  <a:lnTo>
                    <a:pt x="4944059" y="2616200"/>
                  </a:lnTo>
                  <a:lnTo>
                    <a:pt x="4950307" y="2578100"/>
                  </a:lnTo>
                  <a:lnTo>
                    <a:pt x="4955629" y="2527300"/>
                  </a:lnTo>
                  <a:lnTo>
                    <a:pt x="4960010" y="2489200"/>
                  </a:lnTo>
                  <a:lnTo>
                    <a:pt x="4963426" y="2438400"/>
                  </a:lnTo>
                  <a:lnTo>
                    <a:pt x="4965878" y="2387600"/>
                  </a:lnTo>
                  <a:lnTo>
                    <a:pt x="4966068" y="2387600"/>
                  </a:lnTo>
                  <a:lnTo>
                    <a:pt x="4966068" y="2222500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251203" y="3528856"/>
              <a:ext cx="3204210" cy="2984500"/>
            </a:xfrm>
            <a:custGeom>
              <a:avLst/>
              <a:gdLst/>
              <a:ahLst/>
              <a:cxnLst/>
              <a:rect l="l" t="t" r="r" b="b"/>
              <a:pathLst>
                <a:path w="3204209" h="2984500">
                  <a:moveTo>
                    <a:pt x="1788592" y="584200"/>
                  </a:moveTo>
                  <a:lnTo>
                    <a:pt x="1586787" y="584200"/>
                  </a:lnTo>
                  <a:lnTo>
                    <a:pt x="1544273" y="571500"/>
                  </a:lnTo>
                  <a:lnTo>
                    <a:pt x="1506392" y="546100"/>
                  </a:lnTo>
                  <a:lnTo>
                    <a:pt x="1473311" y="508000"/>
                  </a:lnTo>
                  <a:lnTo>
                    <a:pt x="1445193" y="482600"/>
                  </a:lnTo>
                  <a:lnTo>
                    <a:pt x="1422204" y="444500"/>
                  </a:lnTo>
                  <a:lnTo>
                    <a:pt x="1404507" y="406400"/>
                  </a:lnTo>
                  <a:lnTo>
                    <a:pt x="1392269" y="368300"/>
                  </a:lnTo>
                  <a:lnTo>
                    <a:pt x="1385654" y="317500"/>
                  </a:lnTo>
                  <a:lnTo>
                    <a:pt x="1384825" y="279400"/>
                  </a:lnTo>
                  <a:lnTo>
                    <a:pt x="1389949" y="241300"/>
                  </a:lnTo>
                  <a:lnTo>
                    <a:pt x="1401190" y="203200"/>
                  </a:lnTo>
                  <a:lnTo>
                    <a:pt x="1418712" y="152400"/>
                  </a:lnTo>
                  <a:lnTo>
                    <a:pt x="1442680" y="114300"/>
                  </a:lnTo>
                  <a:lnTo>
                    <a:pt x="1473260" y="88900"/>
                  </a:lnTo>
                  <a:lnTo>
                    <a:pt x="1510848" y="50800"/>
                  </a:lnTo>
                  <a:lnTo>
                    <a:pt x="1551968" y="25400"/>
                  </a:lnTo>
                  <a:lnTo>
                    <a:pt x="1595736" y="12700"/>
                  </a:lnTo>
                  <a:lnTo>
                    <a:pt x="1641270" y="0"/>
                  </a:lnTo>
                  <a:lnTo>
                    <a:pt x="1734104" y="0"/>
                  </a:lnTo>
                  <a:lnTo>
                    <a:pt x="1779638" y="12700"/>
                  </a:lnTo>
                  <a:lnTo>
                    <a:pt x="1823408" y="25400"/>
                  </a:lnTo>
                  <a:lnTo>
                    <a:pt x="1864529" y="50800"/>
                  </a:lnTo>
                  <a:lnTo>
                    <a:pt x="1902119" y="88900"/>
                  </a:lnTo>
                  <a:lnTo>
                    <a:pt x="1664426" y="88900"/>
                  </a:lnTo>
                  <a:lnTo>
                    <a:pt x="1618807" y="101600"/>
                  </a:lnTo>
                  <a:lnTo>
                    <a:pt x="1575895" y="114300"/>
                  </a:lnTo>
                  <a:lnTo>
                    <a:pt x="1537494" y="152400"/>
                  </a:lnTo>
                  <a:lnTo>
                    <a:pt x="1507027" y="190500"/>
                  </a:lnTo>
                  <a:lnTo>
                    <a:pt x="1486715" y="228600"/>
                  </a:lnTo>
                  <a:lnTo>
                    <a:pt x="1476559" y="279400"/>
                  </a:lnTo>
                  <a:lnTo>
                    <a:pt x="1476559" y="317500"/>
                  </a:lnTo>
                  <a:lnTo>
                    <a:pt x="1486715" y="368300"/>
                  </a:lnTo>
                  <a:lnTo>
                    <a:pt x="1507027" y="406400"/>
                  </a:lnTo>
                  <a:lnTo>
                    <a:pt x="1537494" y="444500"/>
                  </a:lnTo>
                  <a:lnTo>
                    <a:pt x="1575895" y="482600"/>
                  </a:lnTo>
                  <a:lnTo>
                    <a:pt x="1618808" y="495300"/>
                  </a:lnTo>
                  <a:lnTo>
                    <a:pt x="1664426" y="508000"/>
                  </a:lnTo>
                  <a:lnTo>
                    <a:pt x="1902066" y="508000"/>
                  </a:lnTo>
                  <a:lnTo>
                    <a:pt x="1868985" y="546100"/>
                  </a:lnTo>
                  <a:lnTo>
                    <a:pt x="1831105" y="571500"/>
                  </a:lnTo>
                  <a:lnTo>
                    <a:pt x="1788592" y="584200"/>
                  </a:lnTo>
                  <a:close/>
                </a:path>
                <a:path w="3204209" h="2984500">
                  <a:moveTo>
                    <a:pt x="1902066" y="508000"/>
                  </a:moveTo>
                  <a:lnTo>
                    <a:pt x="1710948" y="508000"/>
                  </a:lnTo>
                  <a:lnTo>
                    <a:pt x="1756567" y="495300"/>
                  </a:lnTo>
                  <a:lnTo>
                    <a:pt x="1799481" y="482600"/>
                  </a:lnTo>
                  <a:lnTo>
                    <a:pt x="1837885" y="444500"/>
                  </a:lnTo>
                  <a:lnTo>
                    <a:pt x="1868354" y="406400"/>
                  </a:lnTo>
                  <a:lnTo>
                    <a:pt x="1888666" y="368300"/>
                  </a:lnTo>
                  <a:lnTo>
                    <a:pt x="1898820" y="317500"/>
                  </a:lnTo>
                  <a:lnTo>
                    <a:pt x="1898818" y="279400"/>
                  </a:lnTo>
                  <a:lnTo>
                    <a:pt x="1888659" y="228600"/>
                  </a:lnTo>
                  <a:lnTo>
                    <a:pt x="1868346" y="190500"/>
                  </a:lnTo>
                  <a:lnTo>
                    <a:pt x="1837878" y="152400"/>
                  </a:lnTo>
                  <a:lnTo>
                    <a:pt x="1799477" y="114300"/>
                  </a:lnTo>
                  <a:lnTo>
                    <a:pt x="1756564" y="101600"/>
                  </a:lnTo>
                  <a:lnTo>
                    <a:pt x="1710946" y="88900"/>
                  </a:lnTo>
                  <a:lnTo>
                    <a:pt x="1902119" y="88900"/>
                  </a:lnTo>
                  <a:lnTo>
                    <a:pt x="1932700" y="114300"/>
                  </a:lnTo>
                  <a:lnTo>
                    <a:pt x="1956669" y="152400"/>
                  </a:lnTo>
                  <a:lnTo>
                    <a:pt x="1974191" y="203200"/>
                  </a:lnTo>
                  <a:lnTo>
                    <a:pt x="1985432" y="241300"/>
                  </a:lnTo>
                  <a:lnTo>
                    <a:pt x="1990555" y="279400"/>
                  </a:lnTo>
                  <a:lnTo>
                    <a:pt x="1989726" y="317500"/>
                  </a:lnTo>
                  <a:lnTo>
                    <a:pt x="1983110" y="368300"/>
                  </a:lnTo>
                  <a:lnTo>
                    <a:pt x="1970871" y="406400"/>
                  </a:lnTo>
                  <a:lnTo>
                    <a:pt x="1953174" y="444500"/>
                  </a:lnTo>
                  <a:lnTo>
                    <a:pt x="1930184" y="482600"/>
                  </a:lnTo>
                  <a:lnTo>
                    <a:pt x="1902066" y="508000"/>
                  </a:lnTo>
                  <a:close/>
                </a:path>
                <a:path w="3204209" h="2984500">
                  <a:moveTo>
                    <a:pt x="868040" y="1168400"/>
                  </a:moveTo>
                  <a:lnTo>
                    <a:pt x="777188" y="1168400"/>
                  </a:lnTo>
                  <a:lnTo>
                    <a:pt x="777188" y="965200"/>
                  </a:lnTo>
                  <a:lnTo>
                    <a:pt x="564414" y="736600"/>
                  </a:lnTo>
                  <a:lnTo>
                    <a:pt x="536829" y="698500"/>
                  </a:lnTo>
                  <a:lnTo>
                    <a:pt x="524414" y="647700"/>
                  </a:lnTo>
                  <a:lnTo>
                    <a:pt x="527242" y="596900"/>
                  </a:lnTo>
                  <a:lnTo>
                    <a:pt x="545388" y="558800"/>
                  </a:lnTo>
                  <a:lnTo>
                    <a:pt x="273103" y="254000"/>
                  </a:lnTo>
                  <a:lnTo>
                    <a:pt x="263844" y="241300"/>
                  </a:lnTo>
                  <a:lnTo>
                    <a:pt x="261292" y="215900"/>
                  </a:lnTo>
                  <a:lnTo>
                    <a:pt x="265356" y="203200"/>
                  </a:lnTo>
                  <a:lnTo>
                    <a:pt x="275944" y="190500"/>
                  </a:lnTo>
                  <a:lnTo>
                    <a:pt x="291328" y="177800"/>
                  </a:lnTo>
                  <a:lnTo>
                    <a:pt x="325324" y="177800"/>
                  </a:lnTo>
                  <a:lnTo>
                    <a:pt x="339827" y="190500"/>
                  </a:lnTo>
                  <a:lnTo>
                    <a:pt x="612119" y="495300"/>
                  </a:lnTo>
                  <a:lnTo>
                    <a:pt x="754607" y="495300"/>
                  </a:lnTo>
                  <a:lnTo>
                    <a:pt x="794225" y="520700"/>
                  </a:lnTo>
                  <a:lnTo>
                    <a:pt x="838563" y="571500"/>
                  </a:lnTo>
                  <a:lnTo>
                    <a:pt x="657587" y="571500"/>
                  </a:lnTo>
                  <a:lnTo>
                    <a:pt x="627753" y="596900"/>
                  </a:lnTo>
                  <a:lnTo>
                    <a:pt x="614323" y="635000"/>
                  </a:lnTo>
                  <a:lnTo>
                    <a:pt x="614943" y="647700"/>
                  </a:lnTo>
                  <a:lnTo>
                    <a:pt x="617942" y="660400"/>
                  </a:lnTo>
                  <a:lnTo>
                    <a:pt x="623337" y="660400"/>
                  </a:lnTo>
                  <a:lnTo>
                    <a:pt x="631145" y="673100"/>
                  </a:lnTo>
                  <a:lnTo>
                    <a:pt x="943966" y="1016000"/>
                  </a:lnTo>
                  <a:lnTo>
                    <a:pt x="980769" y="1054100"/>
                  </a:lnTo>
                  <a:lnTo>
                    <a:pt x="1001444" y="1066800"/>
                  </a:lnTo>
                  <a:lnTo>
                    <a:pt x="868040" y="1066800"/>
                  </a:lnTo>
                  <a:lnTo>
                    <a:pt x="868040" y="1168400"/>
                  </a:lnTo>
                  <a:close/>
                </a:path>
                <a:path w="3204209" h="2984500">
                  <a:moveTo>
                    <a:pt x="754607" y="495300"/>
                  </a:moveTo>
                  <a:lnTo>
                    <a:pt x="612119" y="495300"/>
                  </a:lnTo>
                  <a:lnTo>
                    <a:pt x="659719" y="482600"/>
                  </a:lnTo>
                  <a:lnTo>
                    <a:pt x="708493" y="482600"/>
                  </a:lnTo>
                  <a:lnTo>
                    <a:pt x="754607" y="495300"/>
                  </a:lnTo>
                  <a:close/>
                </a:path>
                <a:path w="3204209" h="2984500">
                  <a:moveTo>
                    <a:pt x="1107961" y="927100"/>
                  </a:moveTo>
                  <a:lnTo>
                    <a:pt x="1042991" y="927100"/>
                  </a:lnTo>
                  <a:lnTo>
                    <a:pt x="1015384" y="901700"/>
                  </a:lnTo>
                  <a:lnTo>
                    <a:pt x="727507" y="584200"/>
                  </a:lnTo>
                  <a:lnTo>
                    <a:pt x="694086" y="571500"/>
                  </a:lnTo>
                  <a:lnTo>
                    <a:pt x="838563" y="571500"/>
                  </a:lnTo>
                  <a:lnTo>
                    <a:pt x="893986" y="635000"/>
                  </a:lnTo>
                  <a:lnTo>
                    <a:pt x="2323043" y="635000"/>
                  </a:lnTo>
                  <a:lnTo>
                    <a:pt x="2364676" y="660400"/>
                  </a:lnTo>
                  <a:lnTo>
                    <a:pt x="2375635" y="673100"/>
                  </a:lnTo>
                  <a:lnTo>
                    <a:pt x="1531328" y="673100"/>
                  </a:lnTo>
                  <a:lnTo>
                    <a:pt x="1482695" y="685800"/>
                  </a:lnTo>
                  <a:lnTo>
                    <a:pt x="1436258" y="698500"/>
                  </a:lnTo>
                  <a:lnTo>
                    <a:pt x="1391795" y="723900"/>
                  </a:lnTo>
                  <a:lnTo>
                    <a:pt x="973167" y="723900"/>
                  </a:lnTo>
                  <a:lnTo>
                    <a:pt x="1081350" y="838200"/>
                  </a:lnTo>
                  <a:lnTo>
                    <a:pt x="1230734" y="838200"/>
                  </a:lnTo>
                  <a:lnTo>
                    <a:pt x="1138128" y="914400"/>
                  </a:lnTo>
                  <a:lnTo>
                    <a:pt x="1107961" y="927100"/>
                  </a:lnTo>
                  <a:close/>
                </a:path>
                <a:path w="3204209" h="2984500">
                  <a:moveTo>
                    <a:pt x="1995025" y="635000"/>
                  </a:moveTo>
                  <a:lnTo>
                    <a:pt x="1361542" y="635000"/>
                  </a:lnTo>
                  <a:lnTo>
                    <a:pt x="1372442" y="622300"/>
                  </a:lnTo>
                  <a:lnTo>
                    <a:pt x="1394539" y="622300"/>
                  </a:lnTo>
                  <a:lnTo>
                    <a:pt x="1405741" y="609600"/>
                  </a:lnTo>
                  <a:lnTo>
                    <a:pt x="1449326" y="596900"/>
                  </a:lnTo>
                  <a:lnTo>
                    <a:pt x="1493463" y="596900"/>
                  </a:lnTo>
                  <a:lnTo>
                    <a:pt x="1539000" y="584200"/>
                  </a:lnTo>
                  <a:lnTo>
                    <a:pt x="1850492" y="584200"/>
                  </a:lnTo>
                  <a:lnTo>
                    <a:pt x="1900983" y="596900"/>
                  </a:lnTo>
                  <a:lnTo>
                    <a:pt x="1949286" y="609600"/>
                  </a:lnTo>
                  <a:lnTo>
                    <a:pt x="1995025" y="635000"/>
                  </a:lnTo>
                  <a:close/>
                </a:path>
                <a:path w="3204209" h="2984500">
                  <a:moveTo>
                    <a:pt x="1926713" y="1511300"/>
                  </a:moveTo>
                  <a:lnTo>
                    <a:pt x="1741523" y="1511300"/>
                  </a:lnTo>
                  <a:lnTo>
                    <a:pt x="2139507" y="1308100"/>
                  </a:lnTo>
                  <a:lnTo>
                    <a:pt x="2139507" y="1016000"/>
                  </a:lnTo>
                  <a:lnTo>
                    <a:pt x="2136375" y="965200"/>
                  </a:lnTo>
                  <a:lnTo>
                    <a:pt x="2127255" y="927100"/>
                  </a:lnTo>
                  <a:lnTo>
                    <a:pt x="2112563" y="889000"/>
                  </a:lnTo>
                  <a:lnTo>
                    <a:pt x="2092714" y="850900"/>
                  </a:lnTo>
                  <a:lnTo>
                    <a:pt x="2068125" y="812800"/>
                  </a:lnTo>
                  <a:lnTo>
                    <a:pt x="2039212" y="774700"/>
                  </a:lnTo>
                  <a:lnTo>
                    <a:pt x="2006389" y="749300"/>
                  </a:lnTo>
                  <a:lnTo>
                    <a:pt x="1970073" y="723900"/>
                  </a:lnTo>
                  <a:lnTo>
                    <a:pt x="1930680" y="698500"/>
                  </a:lnTo>
                  <a:lnTo>
                    <a:pt x="1888625" y="685800"/>
                  </a:lnTo>
                  <a:lnTo>
                    <a:pt x="1844325" y="673100"/>
                  </a:lnTo>
                  <a:lnTo>
                    <a:pt x="2375635" y="673100"/>
                  </a:lnTo>
                  <a:lnTo>
                    <a:pt x="2397553" y="698500"/>
                  </a:lnTo>
                  <a:lnTo>
                    <a:pt x="2411944" y="723900"/>
                  </a:lnTo>
                  <a:lnTo>
                    <a:pt x="2114642" y="723900"/>
                  </a:lnTo>
                  <a:lnTo>
                    <a:pt x="2143629" y="762000"/>
                  </a:lnTo>
                  <a:lnTo>
                    <a:pt x="2168938" y="800100"/>
                  </a:lnTo>
                  <a:lnTo>
                    <a:pt x="2190285" y="838200"/>
                  </a:lnTo>
                  <a:lnTo>
                    <a:pt x="2207384" y="876300"/>
                  </a:lnTo>
                  <a:lnTo>
                    <a:pt x="2219950" y="927100"/>
                  </a:lnTo>
                  <a:lnTo>
                    <a:pt x="2227699" y="965200"/>
                  </a:lnTo>
                  <a:lnTo>
                    <a:pt x="2230346" y="1016000"/>
                  </a:lnTo>
                  <a:lnTo>
                    <a:pt x="2230346" y="1333500"/>
                  </a:lnTo>
                  <a:lnTo>
                    <a:pt x="2228646" y="1346200"/>
                  </a:lnTo>
                  <a:lnTo>
                    <a:pt x="2223805" y="1358900"/>
                  </a:lnTo>
                  <a:lnTo>
                    <a:pt x="2216015" y="1358900"/>
                  </a:lnTo>
                  <a:lnTo>
                    <a:pt x="2205502" y="1371600"/>
                  </a:lnTo>
                  <a:lnTo>
                    <a:pt x="1926713" y="1511300"/>
                  </a:lnTo>
                  <a:close/>
                </a:path>
                <a:path w="3204209" h="2984500">
                  <a:moveTo>
                    <a:pt x="1230734" y="838200"/>
                  </a:moveTo>
                  <a:lnTo>
                    <a:pt x="1081350" y="838200"/>
                  </a:lnTo>
                  <a:lnTo>
                    <a:pt x="1225933" y="723900"/>
                  </a:lnTo>
                  <a:lnTo>
                    <a:pt x="1391795" y="723900"/>
                  </a:lnTo>
                  <a:lnTo>
                    <a:pt x="1349085" y="749300"/>
                  </a:lnTo>
                  <a:lnTo>
                    <a:pt x="1307905" y="774700"/>
                  </a:lnTo>
                  <a:lnTo>
                    <a:pt x="1230734" y="838200"/>
                  </a:lnTo>
                  <a:close/>
                </a:path>
                <a:path w="3204209" h="2984500">
                  <a:moveTo>
                    <a:pt x="2426891" y="1625600"/>
                  </a:moveTo>
                  <a:lnTo>
                    <a:pt x="2336031" y="1625600"/>
                  </a:lnTo>
                  <a:lnTo>
                    <a:pt x="2336031" y="787400"/>
                  </a:lnTo>
                  <a:lnTo>
                    <a:pt x="2331216" y="762000"/>
                  </a:lnTo>
                  <a:lnTo>
                    <a:pt x="2318120" y="736600"/>
                  </a:lnTo>
                  <a:lnTo>
                    <a:pt x="2298765" y="723900"/>
                  </a:lnTo>
                  <a:lnTo>
                    <a:pt x="2411944" y="723900"/>
                  </a:lnTo>
                  <a:lnTo>
                    <a:pt x="2419139" y="736600"/>
                  </a:lnTo>
                  <a:lnTo>
                    <a:pt x="2426898" y="787400"/>
                  </a:lnTo>
                  <a:lnTo>
                    <a:pt x="2426898" y="1168400"/>
                  </a:lnTo>
                  <a:lnTo>
                    <a:pt x="2785035" y="1168400"/>
                  </a:lnTo>
                  <a:lnTo>
                    <a:pt x="2779881" y="1206500"/>
                  </a:lnTo>
                  <a:lnTo>
                    <a:pt x="2785036" y="1244600"/>
                  </a:lnTo>
                  <a:lnTo>
                    <a:pt x="2789849" y="1257300"/>
                  </a:lnTo>
                  <a:lnTo>
                    <a:pt x="2426891" y="1257300"/>
                  </a:lnTo>
                  <a:lnTo>
                    <a:pt x="2426891" y="1625600"/>
                  </a:lnTo>
                  <a:close/>
                </a:path>
                <a:path w="3204209" h="2984500">
                  <a:moveTo>
                    <a:pt x="314646" y="1460500"/>
                  </a:moveTo>
                  <a:lnTo>
                    <a:pt x="189768" y="1460500"/>
                  </a:lnTo>
                  <a:lnTo>
                    <a:pt x="149139" y="1447800"/>
                  </a:lnTo>
                  <a:lnTo>
                    <a:pt x="110469" y="1422400"/>
                  </a:lnTo>
                  <a:lnTo>
                    <a:pt x="74633" y="1384300"/>
                  </a:lnTo>
                  <a:lnTo>
                    <a:pt x="44780" y="1358900"/>
                  </a:lnTo>
                  <a:lnTo>
                    <a:pt x="22390" y="1320800"/>
                  </a:lnTo>
                  <a:lnTo>
                    <a:pt x="7463" y="1270000"/>
                  </a:lnTo>
                  <a:lnTo>
                    <a:pt x="0" y="1231900"/>
                  </a:lnTo>
                  <a:lnTo>
                    <a:pt x="0" y="1181100"/>
                  </a:lnTo>
                  <a:lnTo>
                    <a:pt x="7463" y="1143000"/>
                  </a:lnTo>
                  <a:lnTo>
                    <a:pt x="22390" y="1104900"/>
                  </a:lnTo>
                  <a:lnTo>
                    <a:pt x="44780" y="1066800"/>
                  </a:lnTo>
                  <a:lnTo>
                    <a:pt x="74633" y="1028700"/>
                  </a:lnTo>
                  <a:lnTo>
                    <a:pt x="110470" y="990600"/>
                  </a:lnTo>
                  <a:lnTo>
                    <a:pt x="149141" y="977900"/>
                  </a:lnTo>
                  <a:lnTo>
                    <a:pt x="189771" y="952500"/>
                  </a:lnTo>
                  <a:lnTo>
                    <a:pt x="314649" y="952500"/>
                  </a:lnTo>
                  <a:lnTo>
                    <a:pt x="354352" y="965200"/>
                  </a:lnTo>
                  <a:lnTo>
                    <a:pt x="391634" y="990600"/>
                  </a:lnTo>
                  <a:lnTo>
                    <a:pt x="425619" y="1016000"/>
                  </a:lnTo>
                  <a:lnTo>
                    <a:pt x="455431" y="1041400"/>
                  </a:lnTo>
                  <a:lnTo>
                    <a:pt x="208867" y="1041400"/>
                  </a:lnTo>
                  <a:lnTo>
                    <a:pt x="172375" y="1066800"/>
                  </a:lnTo>
                  <a:lnTo>
                    <a:pt x="138867" y="1092200"/>
                  </a:lnTo>
                  <a:lnTo>
                    <a:pt x="111673" y="1130300"/>
                  </a:lnTo>
                  <a:lnTo>
                    <a:pt x="95356" y="1168400"/>
                  </a:lnTo>
                  <a:lnTo>
                    <a:pt x="89916" y="1206500"/>
                  </a:lnTo>
                  <a:lnTo>
                    <a:pt x="95354" y="1244600"/>
                  </a:lnTo>
                  <a:lnTo>
                    <a:pt x="111671" y="1295400"/>
                  </a:lnTo>
                  <a:lnTo>
                    <a:pt x="138867" y="1320800"/>
                  </a:lnTo>
                  <a:lnTo>
                    <a:pt x="172373" y="1346200"/>
                  </a:lnTo>
                  <a:lnTo>
                    <a:pt x="208865" y="1371600"/>
                  </a:lnTo>
                  <a:lnTo>
                    <a:pt x="455431" y="1371600"/>
                  </a:lnTo>
                  <a:lnTo>
                    <a:pt x="425618" y="1409700"/>
                  </a:lnTo>
                  <a:lnTo>
                    <a:pt x="391633" y="1422400"/>
                  </a:lnTo>
                  <a:lnTo>
                    <a:pt x="354350" y="1447800"/>
                  </a:lnTo>
                  <a:lnTo>
                    <a:pt x="314646" y="1460500"/>
                  </a:lnTo>
                  <a:close/>
                </a:path>
                <a:path w="3204209" h="2984500">
                  <a:moveTo>
                    <a:pt x="2785035" y="1168400"/>
                  </a:moveTo>
                  <a:lnTo>
                    <a:pt x="2693022" y="1168400"/>
                  </a:lnTo>
                  <a:lnTo>
                    <a:pt x="2705058" y="1117600"/>
                  </a:lnTo>
                  <a:lnTo>
                    <a:pt x="2723896" y="1079500"/>
                  </a:lnTo>
                  <a:lnTo>
                    <a:pt x="2748658" y="1041400"/>
                  </a:lnTo>
                  <a:lnTo>
                    <a:pt x="2778470" y="1016000"/>
                  </a:lnTo>
                  <a:lnTo>
                    <a:pt x="2812455" y="990600"/>
                  </a:lnTo>
                  <a:lnTo>
                    <a:pt x="2849737" y="965200"/>
                  </a:lnTo>
                  <a:lnTo>
                    <a:pt x="2889441" y="952500"/>
                  </a:lnTo>
                  <a:lnTo>
                    <a:pt x="3014321" y="952500"/>
                  </a:lnTo>
                  <a:lnTo>
                    <a:pt x="3054951" y="977900"/>
                  </a:lnTo>
                  <a:lnTo>
                    <a:pt x="3093622" y="990600"/>
                  </a:lnTo>
                  <a:lnTo>
                    <a:pt x="3129459" y="1028700"/>
                  </a:lnTo>
                  <a:lnTo>
                    <a:pt x="3139411" y="1041400"/>
                  </a:lnTo>
                  <a:lnTo>
                    <a:pt x="2919414" y="1041400"/>
                  </a:lnTo>
                  <a:lnTo>
                    <a:pt x="2883170" y="1054100"/>
                  </a:lnTo>
                  <a:lnTo>
                    <a:pt x="2850076" y="1066800"/>
                  </a:lnTo>
                  <a:lnTo>
                    <a:pt x="2821667" y="1092200"/>
                  </a:lnTo>
                  <a:lnTo>
                    <a:pt x="2799475" y="1130300"/>
                  </a:lnTo>
                  <a:lnTo>
                    <a:pt x="2785035" y="1168400"/>
                  </a:lnTo>
                  <a:close/>
                </a:path>
                <a:path w="3204209" h="2984500">
                  <a:moveTo>
                    <a:pt x="1768056" y="1600200"/>
                  </a:moveTo>
                  <a:lnTo>
                    <a:pt x="1455657" y="1600200"/>
                  </a:lnTo>
                  <a:lnTo>
                    <a:pt x="1420891" y="1587500"/>
                  </a:lnTo>
                  <a:lnTo>
                    <a:pt x="1392383" y="1574800"/>
                  </a:lnTo>
                  <a:lnTo>
                    <a:pt x="1373101" y="1536700"/>
                  </a:lnTo>
                  <a:lnTo>
                    <a:pt x="1366014" y="1511300"/>
                  </a:lnTo>
                  <a:lnTo>
                    <a:pt x="1366014" y="1092200"/>
                  </a:lnTo>
                  <a:lnTo>
                    <a:pt x="1160572" y="1092200"/>
                  </a:lnTo>
                  <a:lnTo>
                    <a:pt x="1207228" y="1066800"/>
                  </a:lnTo>
                  <a:lnTo>
                    <a:pt x="1392460" y="990600"/>
                  </a:lnTo>
                  <a:lnTo>
                    <a:pt x="1415263" y="977900"/>
                  </a:lnTo>
                  <a:lnTo>
                    <a:pt x="1435966" y="990600"/>
                  </a:lnTo>
                  <a:lnTo>
                    <a:pt x="1450998" y="1003300"/>
                  </a:lnTo>
                  <a:lnTo>
                    <a:pt x="1456788" y="1028700"/>
                  </a:lnTo>
                  <a:lnTo>
                    <a:pt x="1456873" y="1511300"/>
                  </a:lnTo>
                  <a:lnTo>
                    <a:pt x="1926713" y="1511300"/>
                  </a:lnTo>
                  <a:lnTo>
                    <a:pt x="1774646" y="1587500"/>
                  </a:lnTo>
                  <a:lnTo>
                    <a:pt x="1768056" y="1600200"/>
                  </a:lnTo>
                  <a:close/>
                </a:path>
                <a:path w="3204209" h="2984500">
                  <a:moveTo>
                    <a:pt x="1654191" y="1485900"/>
                  </a:moveTo>
                  <a:lnTo>
                    <a:pt x="1553311" y="1485900"/>
                  </a:lnTo>
                  <a:lnTo>
                    <a:pt x="1550903" y="1473200"/>
                  </a:lnTo>
                  <a:lnTo>
                    <a:pt x="1549428" y="1460500"/>
                  </a:lnTo>
                  <a:lnTo>
                    <a:pt x="1548928" y="1447800"/>
                  </a:lnTo>
                  <a:lnTo>
                    <a:pt x="1556618" y="1397000"/>
                  </a:lnTo>
                  <a:lnTo>
                    <a:pt x="1577381" y="1358900"/>
                  </a:lnTo>
                  <a:lnTo>
                    <a:pt x="1607756" y="1333500"/>
                  </a:lnTo>
                  <a:lnTo>
                    <a:pt x="1644280" y="1308100"/>
                  </a:lnTo>
                  <a:lnTo>
                    <a:pt x="1683493" y="1295400"/>
                  </a:lnTo>
                  <a:lnTo>
                    <a:pt x="1921117" y="1181100"/>
                  </a:lnTo>
                  <a:lnTo>
                    <a:pt x="1921117" y="1041400"/>
                  </a:lnTo>
                  <a:lnTo>
                    <a:pt x="1924686" y="1016000"/>
                  </a:lnTo>
                  <a:lnTo>
                    <a:pt x="1934422" y="1003300"/>
                  </a:lnTo>
                  <a:lnTo>
                    <a:pt x="1948862" y="990600"/>
                  </a:lnTo>
                  <a:lnTo>
                    <a:pt x="1984229" y="990600"/>
                  </a:lnTo>
                  <a:lnTo>
                    <a:pt x="1998669" y="1003300"/>
                  </a:lnTo>
                  <a:lnTo>
                    <a:pt x="2008406" y="1016000"/>
                  </a:lnTo>
                  <a:lnTo>
                    <a:pt x="2011976" y="1041400"/>
                  </a:lnTo>
                  <a:lnTo>
                    <a:pt x="2011976" y="1206500"/>
                  </a:lnTo>
                  <a:lnTo>
                    <a:pt x="2010162" y="1219200"/>
                  </a:lnTo>
                  <a:lnTo>
                    <a:pt x="2005222" y="1231900"/>
                  </a:lnTo>
                  <a:lnTo>
                    <a:pt x="1997290" y="1231900"/>
                  </a:lnTo>
                  <a:lnTo>
                    <a:pt x="1986603" y="1244600"/>
                  </a:lnTo>
                  <a:lnTo>
                    <a:pt x="1712357" y="1384300"/>
                  </a:lnTo>
                  <a:lnTo>
                    <a:pt x="1692736" y="1384300"/>
                  </a:lnTo>
                  <a:lnTo>
                    <a:pt x="1674595" y="1397000"/>
                  </a:lnTo>
                  <a:lnTo>
                    <a:pt x="1659116" y="1409700"/>
                  </a:lnTo>
                  <a:lnTo>
                    <a:pt x="1647479" y="1422400"/>
                  </a:lnTo>
                  <a:lnTo>
                    <a:pt x="1647479" y="1473200"/>
                  </a:lnTo>
                  <a:lnTo>
                    <a:pt x="1650449" y="1473200"/>
                  </a:lnTo>
                  <a:lnTo>
                    <a:pt x="1654191" y="1485900"/>
                  </a:lnTo>
                  <a:close/>
                </a:path>
                <a:path w="3204209" h="2984500">
                  <a:moveTo>
                    <a:pt x="455431" y="1371600"/>
                  </a:moveTo>
                  <a:lnTo>
                    <a:pt x="284668" y="1371600"/>
                  </a:lnTo>
                  <a:lnTo>
                    <a:pt x="320913" y="1358900"/>
                  </a:lnTo>
                  <a:lnTo>
                    <a:pt x="354007" y="1346200"/>
                  </a:lnTo>
                  <a:lnTo>
                    <a:pt x="382417" y="1320800"/>
                  </a:lnTo>
                  <a:lnTo>
                    <a:pt x="404609" y="1282700"/>
                  </a:lnTo>
                  <a:lnTo>
                    <a:pt x="419050" y="1244600"/>
                  </a:lnTo>
                  <a:lnTo>
                    <a:pt x="424204" y="1206500"/>
                  </a:lnTo>
                  <a:lnTo>
                    <a:pt x="419050" y="1168400"/>
                  </a:lnTo>
                  <a:lnTo>
                    <a:pt x="404610" y="1130300"/>
                  </a:lnTo>
                  <a:lnTo>
                    <a:pt x="382419" y="1092200"/>
                  </a:lnTo>
                  <a:lnTo>
                    <a:pt x="354009" y="1066800"/>
                  </a:lnTo>
                  <a:lnTo>
                    <a:pt x="284671" y="1041400"/>
                  </a:lnTo>
                  <a:lnTo>
                    <a:pt x="455431" y="1041400"/>
                  </a:lnTo>
                  <a:lnTo>
                    <a:pt x="480195" y="1079500"/>
                  </a:lnTo>
                  <a:lnTo>
                    <a:pt x="499033" y="1117600"/>
                  </a:lnTo>
                  <a:lnTo>
                    <a:pt x="511071" y="1168400"/>
                  </a:lnTo>
                  <a:lnTo>
                    <a:pt x="868040" y="1168400"/>
                  </a:lnTo>
                  <a:lnTo>
                    <a:pt x="868040" y="1257300"/>
                  </a:lnTo>
                  <a:lnTo>
                    <a:pt x="511071" y="1257300"/>
                  </a:lnTo>
                  <a:lnTo>
                    <a:pt x="499033" y="1295400"/>
                  </a:lnTo>
                  <a:lnTo>
                    <a:pt x="480194" y="1333500"/>
                  </a:lnTo>
                  <a:lnTo>
                    <a:pt x="455431" y="1371600"/>
                  </a:lnTo>
                  <a:close/>
                </a:path>
                <a:path w="3204209" h="2984500">
                  <a:moveTo>
                    <a:pt x="3144387" y="1371600"/>
                  </a:moveTo>
                  <a:lnTo>
                    <a:pt x="2995221" y="1371600"/>
                  </a:lnTo>
                  <a:lnTo>
                    <a:pt x="3031712" y="1346200"/>
                  </a:lnTo>
                  <a:lnTo>
                    <a:pt x="3065218" y="1320800"/>
                  </a:lnTo>
                  <a:lnTo>
                    <a:pt x="3092412" y="1295400"/>
                  </a:lnTo>
                  <a:lnTo>
                    <a:pt x="3108729" y="1244600"/>
                  </a:lnTo>
                  <a:lnTo>
                    <a:pt x="3114169" y="1206500"/>
                  </a:lnTo>
                  <a:lnTo>
                    <a:pt x="3108731" y="1168400"/>
                  </a:lnTo>
                  <a:lnTo>
                    <a:pt x="3092414" y="1130300"/>
                  </a:lnTo>
                  <a:lnTo>
                    <a:pt x="3065218" y="1092200"/>
                  </a:lnTo>
                  <a:lnTo>
                    <a:pt x="3031710" y="1066800"/>
                  </a:lnTo>
                  <a:lnTo>
                    <a:pt x="2995218" y="1041400"/>
                  </a:lnTo>
                  <a:lnTo>
                    <a:pt x="3139411" y="1041400"/>
                  </a:lnTo>
                  <a:lnTo>
                    <a:pt x="3181704" y="1104900"/>
                  </a:lnTo>
                  <a:lnTo>
                    <a:pt x="3196631" y="1143000"/>
                  </a:lnTo>
                  <a:lnTo>
                    <a:pt x="3204095" y="1181100"/>
                  </a:lnTo>
                  <a:lnTo>
                    <a:pt x="3204096" y="1231900"/>
                  </a:lnTo>
                  <a:lnTo>
                    <a:pt x="3196633" y="1270000"/>
                  </a:lnTo>
                  <a:lnTo>
                    <a:pt x="3181706" y="1320800"/>
                  </a:lnTo>
                  <a:lnTo>
                    <a:pt x="3159315" y="1358900"/>
                  </a:lnTo>
                  <a:lnTo>
                    <a:pt x="3144387" y="1371600"/>
                  </a:lnTo>
                  <a:close/>
                </a:path>
                <a:path w="3204209" h="2984500">
                  <a:moveTo>
                    <a:pt x="1147301" y="1181100"/>
                  </a:moveTo>
                  <a:lnTo>
                    <a:pt x="1048990" y="1181100"/>
                  </a:lnTo>
                  <a:lnTo>
                    <a:pt x="1001719" y="1168400"/>
                  </a:lnTo>
                  <a:lnTo>
                    <a:pt x="956792" y="1143000"/>
                  </a:lnTo>
                  <a:lnTo>
                    <a:pt x="915025" y="1117600"/>
                  </a:lnTo>
                  <a:lnTo>
                    <a:pt x="877235" y="1079500"/>
                  </a:lnTo>
                  <a:lnTo>
                    <a:pt x="868040" y="1066800"/>
                  </a:lnTo>
                  <a:lnTo>
                    <a:pt x="1001444" y="1066800"/>
                  </a:lnTo>
                  <a:lnTo>
                    <a:pt x="1022119" y="1079500"/>
                  </a:lnTo>
                  <a:lnTo>
                    <a:pt x="1066729" y="1092200"/>
                  </a:lnTo>
                  <a:lnTo>
                    <a:pt x="1366014" y="1092200"/>
                  </a:lnTo>
                  <a:lnTo>
                    <a:pt x="1245195" y="1155700"/>
                  </a:lnTo>
                  <a:lnTo>
                    <a:pt x="1147301" y="1181100"/>
                  </a:lnTo>
                  <a:close/>
                </a:path>
                <a:path w="3204209" h="2984500">
                  <a:moveTo>
                    <a:pt x="868040" y="1625600"/>
                  </a:moveTo>
                  <a:lnTo>
                    <a:pt x="777195" y="1625600"/>
                  </a:lnTo>
                  <a:lnTo>
                    <a:pt x="777195" y="1257300"/>
                  </a:lnTo>
                  <a:lnTo>
                    <a:pt x="868040" y="1257300"/>
                  </a:lnTo>
                  <a:lnTo>
                    <a:pt x="868040" y="1625600"/>
                  </a:lnTo>
                  <a:close/>
                </a:path>
                <a:path w="3204209" h="2984500">
                  <a:moveTo>
                    <a:pt x="3014321" y="1460500"/>
                  </a:moveTo>
                  <a:lnTo>
                    <a:pt x="2889440" y="1460500"/>
                  </a:lnTo>
                  <a:lnTo>
                    <a:pt x="2849736" y="1447800"/>
                  </a:lnTo>
                  <a:lnTo>
                    <a:pt x="2812453" y="1422400"/>
                  </a:lnTo>
                  <a:lnTo>
                    <a:pt x="2778468" y="1409700"/>
                  </a:lnTo>
                  <a:lnTo>
                    <a:pt x="2748655" y="1371600"/>
                  </a:lnTo>
                  <a:lnTo>
                    <a:pt x="2723891" y="1333500"/>
                  </a:lnTo>
                  <a:lnTo>
                    <a:pt x="2705053" y="1295400"/>
                  </a:lnTo>
                  <a:lnTo>
                    <a:pt x="2693015" y="1257300"/>
                  </a:lnTo>
                  <a:lnTo>
                    <a:pt x="2789849" y="1257300"/>
                  </a:lnTo>
                  <a:lnTo>
                    <a:pt x="2799476" y="1282700"/>
                  </a:lnTo>
                  <a:lnTo>
                    <a:pt x="2821668" y="1320800"/>
                  </a:lnTo>
                  <a:lnTo>
                    <a:pt x="2850078" y="1346200"/>
                  </a:lnTo>
                  <a:lnTo>
                    <a:pt x="2883172" y="1358900"/>
                  </a:lnTo>
                  <a:lnTo>
                    <a:pt x="2919417" y="1371600"/>
                  </a:lnTo>
                  <a:lnTo>
                    <a:pt x="3144387" y="1371600"/>
                  </a:lnTo>
                  <a:lnTo>
                    <a:pt x="3129459" y="1384300"/>
                  </a:lnTo>
                  <a:lnTo>
                    <a:pt x="3093622" y="1422400"/>
                  </a:lnTo>
                  <a:lnTo>
                    <a:pt x="3054951" y="1447800"/>
                  </a:lnTo>
                  <a:lnTo>
                    <a:pt x="3014321" y="1460500"/>
                  </a:lnTo>
                  <a:close/>
                </a:path>
                <a:path w="3204209" h="2984500">
                  <a:moveTo>
                    <a:pt x="1690773" y="1511300"/>
                  </a:moveTo>
                  <a:lnTo>
                    <a:pt x="1556620" y="1511300"/>
                  </a:lnTo>
                  <a:lnTo>
                    <a:pt x="1556620" y="1485900"/>
                  </a:lnTo>
                  <a:lnTo>
                    <a:pt x="1658556" y="1485900"/>
                  </a:lnTo>
                  <a:lnTo>
                    <a:pt x="1668011" y="1498600"/>
                  </a:lnTo>
                  <a:lnTo>
                    <a:pt x="1678837" y="1498600"/>
                  </a:lnTo>
                  <a:lnTo>
                    <a:pt x="1690773" y="1511300"/>
                  </a:lnTo>
                  <a:close/>
                </a:path>
                <a:path w="3204209" h="2984500">
                  <a:moveTo>
                    <a:pt x="1357934" y="1638300"/>
                  </a:moveTo>
                  <a:lnTo>
                    <a:pt x="673731" y="1638300"/>
                  </a:lnTo>
                  <a:lnTo>
                    <a:pt x="691416" y="1625600"/>
                  </a:lnTo>
                  <a:lnTo>
                    <a:pt x="1347152" y="1625600"/>
                  </a:lnTo>
                  <a:lnTo>
                    <a:pt x="1357934" y="1638300"/>
                  </a:lnTo>
                  <a:close/>
                </a:path>
                <a:path w="3204209" h="2984500">
                  <a:moveTo>
                    <a:pt x="2530352" y="1638300"/>
                  </a:moveTo>
                  <a:lnTo>
                    <a:pt x="1844233" y="1638300"/>
                  </a:lnTo>
                  <a:lnTo>
                    <a:pt x="1853677" y="1625600"/>
                  </a:lnTo>
                  <a:lnTo>
                    <a:pt x="2512670" y="1625600"/>
                  </a:lnTo>
                  <a:lnTo>
                    <a:pt x="2530352" y="1638300"/>
                  </a:lnTo>
                  <a:close/>
                </a:path>
                <a:path w="3204209" h="2984500">
                  <a:moveTo>
                    <a:pt x="2404773" y="1943100"/>
                  </a:moveTo>
                  <a:lnTo>
                    <a:pt x="799312" y="1943100"/>
                  </a:lnTo>
                  <a:lnTo>
                    <a:pt x="750949" y="1930400"/>
                  </a:lnTo>
                  <a:lnTo>
                    <a:pt x="708872" y="1905000"/>
                  </a:lnTo>
                  <a:lnTo>
                    <a:pt x="675644" y="1879600"/>
                  </a:lnTo>
                  <a:lnTo>
                    <a:pt x="653828" y="1828800"/>
                  </a:lnTo>
                  <a:lnTo>
                    <a:pt x="645986" y="1790700"/>
                  </a:lnTo>
                  <a:lnTo>
                    <a:pt x="645986" y="1676400"/>
                  </a:lnTo>
                  <a:lnTo>
                    <a:pt x="649556" y="1663700"/>
                  </a:lnTo>
                  <a:lnTo>
                    <a:pt x="659291" y="1638300"/>
                  </a:lnTo>
                  <a:lnTo>
                    <a:pt x="1376405" y="1638300"/>
                  </a:lnTo>
                  <a:lnTo>
                    <a:pt x="1383488" y="1651000"/>
                  </a:lnTo>
                  <a:lnTo>
                    <a:pt x="1426921" y="1701800"/>
                  </a:lnTo>
                  <a:lnTo>
                    <a:pt x="2558099" y="1701800"/>
                  </a:lnTo>
                  <a:lnTo>
                    <a:pt x="2558099" y="1727200"/>
                  </a:lnTo>
                  <a:lnTo>
                    <a:pt x="736831" y="1727200"/>
                  </a:lnTo>
                  <a:lnTo>
                    <a:pt x="736831" y="1790700"/>
                  </a:lnTo>
                  <a:lnTo>
                    <a:pt x="741774" y="1803400"/>
                  </a:lnTo>
                  <a:lnTo>
                    <a:pt x="755218" y="1828800"/>
                  </a:lnTo>
                  <a:lnTo>
                    <a:pt x="775087" y="1841500"/>
                  </a:lnTo>
                  <a:lnTo>
                    <a:pt x="2544803" y="1841500"/>
                  </a:lnTo>
                  <a:lnTo>
                    <a:pt x="2528439" y="1879600"/>
                  </a:lnTo>
                  <a:lnTo>
                    <a:pt x="2495210" y="1905000"/>
                  </a:lnTo>
                  <a:lnTo>
                    <a:pt x="2453133" y="1930400"/>
                  </a:lnTo>
                  <a:lnTo>
                    <a:pt x="2404773" y="1943100"/>
                  </a:lnTo>
                  <a:close/>
                </a:path>
                <a:path w="3204209" h="2984500">
                  <a:moveTo>
                    <a:pt x="2558099" y="1701800"/>
                  </a:moveTo>
                  <a:lnTo>
                    <a:pt x="1776299" y="1701800"/>
                  </a:lnTo>
                  <a:lnTo>
                    <a:pt x="1819431" y="1651000"/>
                  </a:lnTo>
                  <a:lnTo>
                    <a:pt x="1826775" y="1638300"/>
                  </a:lnTo>
                  <a:lnTo>
                    <a:pt x="2544792" y="1638300"/>
                  </a:lnTo>
                  <a:lnTo>
                    <a:pt x="2554529" y="1663700"/>
                  </a:lnTo>
                  <a:lnTo>
                    <a:pt x="2558099" y="1676400"/>
                  </a:lnTo>
                  <a:lnTo>
                    <a:pt x="2558099" y="1701800"/>
                  </a:lnTo>
                  <a:close/>
                </a:path>
                <a:path w="3204209" h="2984500">
                  <a:moveTo>
                    <a:pt x="1826382" y="1778000"/>
                  </a:moveTo>
                  <a:lnTo>
                    <a:pt x="1373821" y="1778000"/>
                  </a:lnTo>
                  <a:lnTo>
                    <a:pt x="1327411" y="1727200"/>
                  </a:lnTo>
                  <a:lnTo>
                    <a:pt x="1874278" y="1727200"/>
                  </a:lnTo>
                  <a:lnTo>
                    <a:pt x="1833477" y="1765300"/>
                  </a:lnTo>
                  <a:lnTo>
                    <a:pt x="1826382" y="1778000"/>
                  </a:lnTo>
                  <a:close/>
                </a:path>
                <a:path w="3204209" h="2984500">
                  <a:moveTo>
                    <a:pt x="2544803" y="1841500"/>
                  </a:moveTo>
                  <a:lnTo>
                    <a:pt x="2428991" y="1841500"/>
                  </a:lnTo>
                  <a:lnTo>
                    <a:pt x="2448860" y="1828800"/>
                  </a:lnTo>
                  <a:lnTo>
                    <a:pt x="2462304" y="1803400"/>
                  </a:lnTo>
                  <a:lnTo>
                    <a:pt x="2467247" y="1790700"/>
                  </a:lnTo>
                  <a:lnTo>
                    <a:pt x="2467247" y="1727200"/>
                  </a:lnTo>
                  <a:lnTo>
                    <a:pt x="2558099" y="1727200"/>
                  </a:lnTo>
                  <a:lnTo>
                    <a:pt x="2558099" y="1790700"/>
                  </a:lnTo>
                  <a:lnTo>
                    <a:pt x="2550257" y="1828800"/>
                  </a:lnTo>
                  <a:lnTo>
                    <a:pt x="2544803" y="1841500"/>
                  </a:lnTo>
                  <a:close/>
                </a:path>
                <a:path w="3204209" h="2984500">
                  <a:moveTo>
                    <a:pt x="1807781" y="1790700"/>
                  </a:moveTo>
                  <a:lnTo>
                    <a:pt x="1398062" y="1790700"/>
                  </a:lnTo>
                  <a:lnTo>
                    <a:pt x="1389256" y="1778000"/>
                  </a:lnTo>
                  <a:lnTo>
                    <a:pt x="1817713" y="1778000"/>
                  </a:lnTo>
                  <a:lnTo>
                    <a:pt x="1807781" y="1790700"/>
                  </a:lnTo>
                  <a:close/>
                </a:path>
                <a:path w="3204209" h="2984500">
                  <a:moveTo>
                    <a:pt x="806394" y="2070100"/>
                  </a:moveTo>
                  <a:lnTo>
                    <a:pt x="676797" y="2070100"/>
                  </a:lnTo>
                  <a:lnTo>
                    <a:pt x="808650" y="1943100"/>
                  </a:lnTo>
                  <a:lnTo>
                    <a:pt x="937119" y="1943100"/>
                  </a:lnTo>
                  <a:lnTo>
                    <a:pt x="806394" y="2070100"/>
                  </a:lnTo>
                  <a:close/>
                </a:path>
                <a:path w="3204209" h="2984500">
                  <a:moveTo>
                    <a:pt x="1624029" y="2984500"/>
                  </a:moveTo>
                  <a:lnTo>
                    <a:pt x="1580057" y="2984500"/>
                  </a:lnTo>
                  <a:lnTo>
                    <a:pt x="1536599" y="2971800"/>
                  </a:lnTo>
                  <a:lnTo>
                    <a:pt x="1494687" y="2959100"/>
                  </a:lnTo>
                  <a:lnTo>
                    <a:pt x="1455349" y="2946400"/>
                  </a:lnTo>
                  <a:lnTo>
                    <a:pt x="1419616" y="2908300"/>
                  </a:lnTo>
                  <a:lnTo>
                    <a:pt x="1389510" y="2870200"/>
                  </a:lnTo>
                  <a:lnTo>
                    <a:pt x="1367250" y="2832100"/>
                  </a:lnTo>
                  <a:lnTo>
                    <a:pt x="1352543" y="2794000"/>
                  </a:lnTo>
                  <a:lnTo>
                    <a:pt x="1345098" y="2755900"/>
                  </a:lnTo>
                  <a:lnTo>
                    <a:pt x="1344622" y="2717800"/>
                  </a:lnTo>
                  <a:lnTo>
                    <a:pt x="1350823" y="2667000"/>
                  </a:lnTo>
                  <a:lnTo>
                    <a:pt x="1363408" y="2628900"/>
                  </a:lnTo>
                  <a:lnTo>
                    <a:pt x="1382084" y="2590800"/>
                  </a:lnTo>
                  <a:lnTo>
                    <a:pt x="1406561" y="2565400"/>
                  </a:lnTo>
                  <a:lnTo>
                    <a:pt x="1436544" y="2527300"/>
                  </a:lnTo>
                  <a:lnTo>
                    <a:pt x="1471742" y="2501900"/>
                  </a:lnTo>
                  <a:lnTo>
                    <a:pt x="1511863" y="2489200"/>
                  </a:lnTo>
                  <a:lnTo>
                    <a:pt x="1556613" y="2476500"/>
                  </a:lnTo>
                  <a:lnTo>
                    <a:pt x="1556613" y="1943100"/>
                  </a:lnTo>
                  <a:lnTo>
                    <a:pt x="1647473" y="1943100"/>
                  </a:lnTo>
                  <a:lnTo>
                    <a:pt x="1647473" y="2476500"/>
                  </a:lnTo>
                  <a:lnTo>
                    <a:pt x="1692225" y="2489200"/>
                  </a:lnTo>
                  <a:lnTo>
                    <a:pt x="1732346" y="2501900"/>
                  </a:lnTo>
                  <a:lnTo>
                    <a:pt x="1767545" y="2527300"/>
                  </a:lnTo>
                  <a:lnTo>
                    <a:pt x="1797528" y="2565400"/>
                  </a:lnTo>
                  <a:lnTo>
                    <a:pt x="1559819" y="2565400"/>
                  </a:lnTo>
                  <a:lnTo>
                    <a:pt x="1522656" y="2578100"/>
                  </a:lnTo>
                  <a:lnTo>
                    <a:pt x="1491189" y="2603500"/>
                  </a:lnTo>
                  <a:lnTo>
                    <a:pt x="1447891" y="2667000"/>
                  </a:lnTo>
                  <a:lnTo>
                    <a:pt x="1437330" y="2705100"/>
                  </a:lnTo>
                  <a:lnTo>
                    <a:pt x="1435010" y="2743200"/>
                  </a:lnTo>
                  <a:lnTo>
                    <a:pt x="1441566" y="2781300"/>
                  </a:lnTo>
                  <a:lnTo>
                    <a:pt x="1457634" y="2806700"/>
                  </a:lnTo>
                  <a:lnTo>
                    <a:pt x="1483849" y="2844800"/>
                  </a:lnTo>
                  <a:lnTo>
                    <a:pt x="1519491" y="2870200"/>
                  </a:lnTo>
                  <a:lnTo>
                    <a:pt x="1559640" y="2895600"/>
                  </a:lnTo>
                  <a:lnTo>
                    <a:pt x="1794506" y="2895600"/>
                  </a:lnTo>
                  <a:lnTo>
                    <a:pt x="1784470" y="2908300"/>
                  </a:lnTo>
                  <a:lnTo>
                    <a:pt x="1748737" y="2946400"/>
                  </a:lnTo>
                  <a:lnTo>
                    <a:pt x="1709399" y="2959100"/>
                  </a:lnTo>
                  <a:lnTo>
                    <a:pt x="1667487" y="2971800"/>
                  </a:lnTo>
                  <a:lnTo>
                    <a:pt x="1624029" y="2984500"/>
                  </a:lnTo>
                  <a:close/>
                </a:path>
                <a:path w="3204209" h="2984500">
                  <a:moveTo>
                    <a:pt x="2721154" y="2540000"/>
                  </a:moveTo>
                  <a:lnTo>
                    <a:pt x="2628172" y="2540000"/>
                  </a:lnTo>
                  <a:lnTo>
                    <a:pt x="2585097" y="2527300"/>
                  </a:lnTo>
                  <a:lnTo>
                    <a:pt x="2545973" y="2501900"/>
                  </a:lnTo>
                  <a:lnTo>
                    <a:pt x="2511214" y="2489200"/>
                  </a:lnTo>
                  <a:lnTo>
                    <a:pt x="2481232" y="2451100"/>
                  </a:lnTo>
                  <a:lnTo>
                    <a:pt x="2456442" y="2425700"/>
                  </a:lnTo>
                  <a:lnTo>
                    <a:pt x="2437258" y="2387600"/>
                  </a:lnTo>
                  <a:lnTo>
                    <a:pt x="2424094" y="2349500"/>
                  </a:lnTo>
                  <a:lnTo>
                    <a:pt x="2417363" y="2298700"/>
                  </a:lnTo>
                  <a:lnTo>
                    <a:pt x="2417480" y="2260600"/>
                  </a:lnTo>
                  <a:lnTo>
                    <a:pt x="2424858" y="2222500"/>
                  </a:lnTo>
                  <a:lnTo>
                    <a:pt x="2439912" y="2171700"/>
                  </a:lnTo>
                  <a:lnTo>
                    <a:pt x="2463054" y="2133600"/>
                  </a:lnTo>
                  <a:lnTo>
                    <a:pt x="2266967" y="1943100"/>
                  </a:lnTo>
                  <a:lnTo>
                    <a:pt x="2395435" y="1943100"/>
                  </a:lnTo>
                  <a:lnTo>
                    <a:pt x="2527288" y="2070100"/>
                  </a:lnTo>
                  <a:lnTo>
                    <a:pt x="2811718" y="2070100"/>
                  </a:lnTo>
                  <a:lnTo>
                    <a:pt x="2845268" y="2082800"/>
                  </a:lnTo>
                  <a:lnTo>
                    <a:pt x="2874570" y="2120900"/>
                  </a:lnTo>
                  <a:lnTo>
                    <a:pt x="2626556" y="2120900"/>
                  </a:lnTo>
                  <a:lnTo>
                    <a:pt x="2590076" y="2133600"/>
                  </a:lnTo>
                  <a:lnTo>
                    <a:pt x="2556589" y="2159000"/>
                  </a:lnTo>
                  <a:lnTo>
                    <a:pt x="2530387" y="2197100"/>
                  </a:lnTo>
                  <a:lnTo>
                    <a:pt x="2514322" y="2235200"/>
                  </a:lnTo>
                  <a:lnTo>
                    <a:pt x="2507762" y="2273300"/>
                  </a:lnTo>
                  <a:lnTo>
                    <a:pt x="2510073" y="2311400"/>
                  </a:lnTo>
                  <a:lnTo>
                    <a:pt x="2520623" y="2349500"/>
                  </a:lnTo>
                  <a:lnTo>
                    <a:pt x="2538777" y="2374900"/>
                  </a:lnTo>
                  <a:lnTo>
                    <a:pt x="2563904" y="2413000"/>
                  </a:lnTo>
                  <a:lnTo>
                    <a:pt x="2595369" y="2425700"/>
                  </a:lnTo>
                  <a:lnTo>
                    <a:pt x="2632540" y="2451100"/>
                  </a:lnTo>
                  <a:lnTo>
                    <a:pt x="2872096" y="2451100"/>
                  </a:lnTo>
                  <a:lnTo>
                    <a:pt x="2841000" y="2476500"/>
                  </a:lnTo>
                  <a:lnTo>
                    <a:pt x="2804991" y="2501900"/>
                  </a:lnTo>
                  <a:lnTo>
                    <a:pt x="2764800" y="2527300"/>
                  </a:lnTo>
                  <a:lnTo>
                    <a:pt x="2721154" y="2540000"/>
                  </a:lnTo>
                  <a:close/>
                </a:path>
                <a:path w="3204209" h="2984500">
                  <a:moveTo>
                    <a:pt x="575914" y="2540000"/>
                  </a:moveTo>
                  <a:lnTo>
                    <a:pt x="482930" y="2540000"/>
                  </a:lnTo>
                  <a:lnTo>
                    <a:pt x="439283" y="2527300"/>
                  </a:lnTo>
                  <a:lnTo>
                    <a:pt x="399091" y="2501900"/>
                  </a:lnTo>
                  <a:lnTo>
                    <a:pt x="363083" y="2476500"/>
                  </a:lnTo>
                  <a:lnTo>
                    <a:pt x="331987" y="2451100"/>
                  </a:lnTo>
                  <a:lnTo>
                    <a:pt x="306533" y="2413000"/>
                  </a:lnTo>
                  <a:lnTo>
                    <a:pt x="287449" y="2374900"/>
                  </a:lnTo>
                  <a:lnTo>
                    <a:pt x="275464" y="2324100"/>
                  </a:lnTo>
                  <a:lnTo>
                    <a:pt x="271307" y="2286000"/>
                  </a:lnTo>
                  <a:lnTo>
                    <a:pt x="275358" y="2235200"/>
                  </a:lnTo>
                  <a:lnTo>
                    <a:pt x="286960" y="2197100"/>
                  </a:lnTo>
                  <a:lnTo>
                    <a:pt x="305287" y="2159000"/>
                  </a:lnTo>
                  <a:lnTo>
                    <a:pt x="329514" y="2120900"/>
                  </a:lnTo>
                  <a:lnTo>
                    <a:pt x="358816" y="2082800"/>
                  </a:lnTo>
                  <a:lnTo>
                    <a:pt x="392365" y="2070100"/>
                  </a:lnTo>
                  <a:lnTo>
                    <a:pt x="429337" y="2044700"/>
                  </a:lnTo>
                  <a:lnTo>
                    <a:pt x="468905" y="2032000"/>
                  </a:lnTo>
                  <a:lnTo>
                    <a:pt x="510245" y="2019300"/>
                  </a:lnTo>
                  <a:lnTo>
                    <a:pt x="552529" y="2019300"/>
                  </a:lnTo>
                  <a:lnTo>
                    <a:pt x="636631" y="2044700"/>
                  </a:lnTo>
                  <a:lnTo>
                    <a:pt x="676797" y="2070100"/>
                  </a:lnTo>
                  <a:lnTo>
                    <a:pt x="806394" y="2070100"/>
                  </a:lnTo>
                  <a:lnTo>
                    <a:pt x="754104" y="2120900"/>
                  </a:lnTo>
                  <a:lnTo>
                    <a:pt x="487053" y="2120900"/>
                  </a:lnTo>
                  <a:lnTo>
                    <a:pt x="449880" y="2133600"/>
                  </a:lnTo>
                  <a:lnTo>
                    <a:pt x="418415" y="2159000"/>
                  </a:lnTo>
                  <a:lnTo>
                    <a:pt x="375140" y="2222500"/>
                  </a:lnTo>
                  <a:lnTo>
                    <a:pt x="364594" y="2260600"/>
                  </a:lnTo>
                  <a:lnTo>
                    <a:pt x="362286" y="2298700"/>
                  </a:lnTo>
                  <a:lnTo>
                    <a:pt x="368848" y="2336800"/>
                  </a:lnTo>
                  <a:lnTo>
                    <a:pt x="384911" y="2362200"/>
                  </a:lnTo>
                  <a:lnTo>
                    <a:pt x="411110" y="2400300"/>
                  </a:lnTo>
                  <a:lnTo>
                    <a:pt x="446751" y="2425700"/>
                  </a:lnTo>
                  <a:lnTo>
                    <a:pt x="486900" y="2451100"/>
                  </a:lnTo>
                  <a:lnTo>
                    <a:pt x="722854" y="2451100"/>
                  </a:lnTo>
                  <a:lnTo>
                    <a:pt x="692872" y="2489200"/>
                  </a:lnTo>
                  <a:lnTo>
                    <a:pt x="658112" y="2501900"/>
                  </a:lnTo>
                  <a:lnTo>
                    <a:pt x="618988" y="2527300"/>
                  </a:lnTo>
                  <a:lnTo>
                    <a:pt x="575914" y="2540000"/>
                  </a:lnTo>
                  <a:close/>
                </a:path>
                <a:path w="3204209" h="2984500">
                  <a:moveTo>
                    <a:pt x="2811718" y="2070100"/>
                  </a:moveTo>
                  <a:lnTo>
                    <a:pt x="2527288" y="2070100"/>
                  </a:lnTo>
                  <a:lnTo>
                    <a:pt x="2567453" y="2044700"/>
                  </a:lnTo>
                  <a:lnTo>
                    <a:pt x="2651553" y="2019300"/>
                  </a:lnTo>
                  <a:lnTo>
                    <a:pt x="2693838" y="2019300"/>
                  </a:lnTo>
                  <a:lnTo>
                    <a:pt x="2735177" y="2032000"/>
                  </a:lnTo>
                  <a:lnTo>
                    <a:pt x="2774746" y="2044700"/>
                  </a:lnTo>
                  <a:lnTo>
                    <a:pt x="2811718" y="2070100"/>
                  </a:lnTo>
                  <a:close/>
                </a:path>
                <a:path w="3204209" h="2984500">
                  <a:moveTo>
                    <a:pt x="722854" y="2451100"/>
                  </a:moveTo>
                  <a:lnTo>
                    <a:pt x="571706" y="2451100"/>
                  </a:lnTo>
                  <a:lnTo>
                    <a:pt x="611855" y="2425700"/>
                  </a:lnTo>
                  <a:lnTo>
                    <a:pt x="647496" y="2400300"/>
                  </a:lnTo>
                  <a:lnTo>
                    <a:pt x="673699" y="2362200"/>
                  </a:lnTo>
                  <a:lnTo>
                    <a:pt x="689764" y="2336800"/>
                  </a:lnTo>
                  <a:lnTo>
                    <a:pt x="696325" y="2298700"/>
                  </a:lnTo>
                  <a:lnTo>
                    <a:pt x="694014" y="2260600"/>
                  </a:lnTo>
                  <a:lnTo>
                    <a:pt x="683465" y="2222500"/>
                  </a:lnTo>
                  <a:lnTo>
                    <a:pt x="665311" y="2184400"/>
                  </a:lnTo>
                  <a:lnTo>
                    <a:pt x="608719" y="2133600"/>
                  </a:lnTo>
                  <a:lnTo>
                    <a:pt x="571547" y="2120900"/>
                  </a:lnTo>
                  <a:lnTo>
                    <a:pt x="754104" y="2120900"/>
                  </a:lnTo>
                  <a:lnTo>
                    <a:pt x="741032" y="2133600"/>
                  </a:lnTo>
                  <a:lnTo>
                    <a:pt x="764174" y="2171700"/>
                  </a:lnTo>
                  <a:lnTo>
                    <a:pt x="779227" y="2222500"/>
                  </a:lnTo>
                  <a:lnTo>
                    <a:pt x="786605" y="2260600"/>
                  </a:lnTo>
                  <a:lnTo>
                    <a:pt x="786722" y="2298700"/>
                  </a:lnTo>
                  <a:lnTo>
                    <a:pt x="779992" y="2349500"/>
                  </a:lnTo>
                  <a:lnTo>
                    <a:pt x="766828" y="2387600"/>
                  </a:lnTo>
                  <a:lnTo>
                    <a:pt x="747644" y="2425700"/>
                  </a:lnTo>
                  <a:lnTo>
                    <a:pt x="722854" y="2451100"/>
                  </a:lnTo>
                  <a:close/>
                </a:path>
                <a:path w="3204209" h="2984500">
                  <a:moveTo>
                    <a:pt x="2872096" y="2451100"/>
                  </a:moveTo>
                  <a:lnTo>
                    <a:pt x="2674783" y="2451100"/>
                  </a:lnTo>
                  <a:lnTo>
                    <a:pt x="2719219" y="2438400"/>
                  </a:lnTo>
                  <a:lnTo>
                    <a:pt x="2759147" y="2425700"/>
                  </a:lnTo>
                  <a:lnTo>
                    <a:pt x="2792974" y="2400300"/>
                  </a:lnTo>
                  <a:lnTo>
                    <a:pt x="2819108" y="2362200"/>
                  </a:lnTo>
                  <a:lnTo>
                    <a:pt x="2835956" y="2324100"/>
                  </a:lnTo>
                  <a:lnTo>
                    <a:pt x="2841926" y="2286000"/>
                  </a:lnTo>
                  <a:lnTo>
                    <a:pt x="2836770" y="2235200"/>
                  </a:lnTo>
                  <a:lnTo>
                    <a:pt x="2822324" y="2197100"/>
                  </a:lnTo>
                  <a:lnTo>
                    <a:pt x="2771707" y="2146300"/>
                  </a:lnTo>
                  <a:lnTo>
                    <a:pt x="2702356" y="2120900"/>
                  </a:lnTo>
                  <a:lnTo>
                    <a:pt x="2874570" y="2120900"/>
                  </a:lnTo>
                  <a:lnTo>
                    <a:pt x="2898797" y="2159000"/>
                  </a:lnTo>
                  <a:lnTo>
                    <a:pt x="2917125" y="2197100"/>
                  </a:lnTo>
                  <a:lnTo>
                    <a:pt x="2928728" y="2235200"/>
                  </a:lnTo>
                  <a:lnTo>
                    <a:pt x="2932779" y="2286000"/>
                  </a:lnTo>
                  <a:lnTo>
                    <a:pt x="2928621" y="2324100"/>
                  </a:lnTo>
                  <a:lnTo>
                    <a:pt x="2916636" y="2374900"/>
                  </a:lnTo>
                  <a:lnTo>
                    <a:pt x="2897551" y="2413000"/>
                  </a:lnTo>
                  <a:lnTo>
                    <a:pt x="2872096" y="2451100"/>
                  </a:lnTo>
                  <a:close/>
                </a:path>
                <a:path w="3204209" h="2984500">
                  <a:moveTo>
                    <a:pt x="1794506" y="2895600"/>
                  </a:moveTo>
                  <a:lnTo>
                    <a:pt x="1644446" y="2895600"/>
                  </a:lnTo>
                  <a:lnTo>
                    <a:pt x="1684595" y="2870200"/>
                  </a:lnTo>
                  <a:lnTo>
                    <a:pt x="1720236" y="2844800"/>
                  </a:lnTo>
                  <a:lnTo>
                    <a:pt x="1746452" y="2806700"/>
                  </a:lnTo>
                  <a:lnTo>
                    <a:pt x="1762520" y="2781300"/>
                  </a:lnTo>
                  <a:lnTo>
                    <a:pt x="1769075" y="2743200"/>
                  </a:lnTo>
                  <a:lnTo>
                    <a:pt x="1766755" y="2705100"/>
                  </a:lnTo>
                  <a:lnTo>
                    <a:pt x="1756195" y="2667000"/>
                  </a:lnTo>
                  <a:lnTo>
                    <a:pt x="1738030" y="2628900"/>
                  </a:lnTo>
                  <a:lnTo>
                    <a:pt x="1681430" y="2578100"/>
                  </a:lnTo>
                  <a:lnTo>
                    <a:pt x="1644267" y="2565400"/>
                  </a:lnTo>
                  <a:lnTo>
                    <a:pt x="1797528" y="2565400"/>
                  </a:lnTo>
                  <a:lnTo>
                    <a:pt x="1822004" y="2590800"/>
                  </a:lnTo>
                  <a:lnTo>
                    <a:pt x="1840681" y="2628900"/>
                  </a:lnTo>
                  <a:lnTo>
                    <a:pt x="1853265" y="2667000"/>
                  </a:lnTo>
                  <a:lnTo>
                    <a:pt x="1859465" y="2717800"/>
                  </a:lnTo>
                  <a:lnTo>
                    <a:pt x="1858989" y="2755900"/>
                  </a:lnTo>
                  <a:lnTo>
                    <a:pt x="1851543" y="2794000"/>
                  </a:lnTo>
                  <a:lnTo>
                    <a:pt x="1836837" y="2832100"/>
                  </a:lnTo>
                  <a:lnTo>
                    <a:pt x="1814576" y="2870200"/>
                  </a:lnTo>
                  <a:lnTo>
                    <a:pt x="1794506" y="2895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" name="object 1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956" y="325033"/>
            <a:ext cx="1425778" cy="1410690"/>
          </a:xfrm>
          <a:prstGeom prst="rect">
            <a:avLst/>
          </a:prstGeom>
        </p:spPr>
      </p:pic>
      <p:sp>
        <p:nvSpPr>
          <p:cNvPr id="15" name="object 15" descr=""/>
          <p:cNvSpPr/>
          <p:nvPr/>
        </p:nvSpPr>
        <p:spPr>
          <a:xfrm>
            <a:off x="11943934" y="684047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1943934" y="745007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1943934" y="805967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1943934" y="836447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11816934" y="5310155"/>
            <a:ext cx="5187315" cy="3491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170">
                <a:latin typeface="Arial Black"/>
                <a:cs typeface="Arial Black"/>
              </a:rPr>
              <a:t>Rola</a:t>
            </a:r>
            <a:r>
              <a:rPr dirty="0" sz="2500" spc="-160">
                <a:latin typeface="Arial Black"/>
                <a:cs typeface="Arial Black"/>
              </a:rPr>
              <a:t> </a:t>
            </a:r>
            <a:r>
              <a:rPr dirty="0" sz="2500" spc="-145">
                <a:latin typeface="Arial Black"/>
                <a:cs typeface="Arial Black"/>
              </a:rPr>
              <a:t>pracownika</a:t>
            </a:r>
            <a:r>
              <a:rPr dirty="0" sz="2500" spc="-155">
                <a:latin typeface="Arial Black"/>
                <a:cs typeface="Arial Black"/>
              </a:rPr>
              <a:t> </a:t>
            </a:r>
            <a:r>
              <a:rPr dirty="0" sz="2500" spc="-125">
                <a:latin typeface="Arial Black"/>
                <a:cs typeface="Arial Black"/>
              </a:rPr>
              <a:t>młodzieżowego</a:t>
            </a:r>
            <a:endParaRPr sz="2500">
              <a:latin typeface="Arial Black"/>
              <a:cs typeface="Arial Black"/>
            </a:endParaRPr>
          </a:p>
          <a:p>
            <a:pPr marL="12700" marR="87630">
              <a:lnSpc>
                <a:spcPct val="148100"/>
              </a:lnSpc>
              <a:spcBef>
                <a:spcPts val="295"/>
              </a:spcBef>
            </a:pPr>
            <a:r>
              <a:rPr dirty="0" sz="1350" spc="-20">
                <a:solidFill>
                  <a:srgbClr val="7E7E7E"/>
                </a:solidFill>
                <a:latin typeface="Lucida Sans Unicode"/>
                <a:cs typeface="Lucida Sans Unicode"/>
              </a:rPr>
              <a:t>Pracownicy</a:t>
            </a:r>
            <a:r>
              <a:rPr dirty="0" sz="1350" spc="-6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50">
                <a:solidFill>
                  <a:srgbClr val="7E7E7E"/>
                </a:solidFill>
                <a:latin typeface="Lucida Sans Unicode"/>
                <a:cs typeface="Lucida Sans Unicode"/>
              </a:rPr>
              <a:t>młodzieżowi</a:t>
            </a:r>
            <a:r>
              <a:rPr dirty="0" sz="1350" spc="-5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0">
                <a:solidFill>
                  <a:srgbClr val="7E7E7E"/>
                </a:solidFill>
                <a:latin typeface="Lucida Sans Unicode"/>
                <a:cs typeface="Lucida Sans Unicode"/>
              </a:rPr>
              <a:t>są</a:t>
            </a:r>
            <a:r>
              <a:rPr dirty="0" sz="1350" spc="-5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0">
                <a:solidFill>
                  <a:srgbClr val="7E7E7E"/>
                </a:solidFill>
                <a:latin typeface="Lucida Sans Unicode"/>
                <a:cs typeface="Lucida Sans Unicode"/>
              </a:rPr>
              <a:t>twórcami</a:t>
            </a:r>
            <a:r>
              <a:rPr dirty="0" sz="1350" spc="-5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45">
                <a:solidFill>
                  <a:srgbClr val="7E7E7E"/>
                </a:solidFill>
                <a:latin typeface="Lucida Sans Unicode"/>
                <a:cs typeface="Lucida Sans Unicode"/>
              </a:rPr>
              <a:t>rozwoju,</a:t>
            </a:r>
            <a:r>
              <a:rPr dirty="0" sz="1350" spc="-6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a</a:t>
            </a:r>
            <a:r>
              <a:rPr dirty="0" sz="1350" spc="-5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0">
                <a:solidFill>
                  <a:srgbClr val="7E7E7E"/>
                </a:solidFill>
                <a:latin typeface="Lucida Sans Unicode"/>
                <a:cs typeface="Lucida Sans Unicode"/>
              </a:rPr>
              <a:t>nie</a:t>
            </a:r>
            <a:r>
              <a:rPr dirty="0" sz="1350" spc="-5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0">
                <a:solidFill>
                  <a:srgbClr val="7E7E7E"/>
                </a:solidFill>
                <a:latin typeface="Lucida Sans Unicode"/>
                <a:cs typeface="Lucida Sans Unicode"/>
              </a:rPr>
              <a:t>strażnikami </a:t>
            </a:r>
            <a:r>
              <a:rPr dirty="0" sz="1350" spc="-10">
                <a:solidFill>
                  <a:srgbClr val="7E7E7E"/>
                </a:solidFill>
                <a:latin typeface="Lucida Sans Unicode"/>
                <a:cs typeface="Lucida Sans Unicode"/>
              </a:rPr>
              <a:t>wsparcia.</a:t>
            </a:r>
            <a:endParaRPr sz="13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350" spc="-35">
                <a:solidFill>
                  <a:srgbClr val="7E7E7E"/>
                </a:solidFill>
                <a:latin typeface="Lucida Sans Unicode"/>
                <a:cs typeface="Lucida Sans Unicode"/>
              </a:rPr>
              <a:t>Ich</a:t>
            </a:r>
            <a:r>
              <a:rPr dirty="0" sz="1350" spc="-5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5">
                <a:solidFill>
                  <a:srgbClr val="7E7E7E"/>
                </a:solidFill>
                <a:latin typeface="Lucida Sans Unicode"/>
                <a:cs typeface="Lucida Sans Unicode"/>
              </a:rPr>
              <a:t>zadaniem</a:t>
            </a:r>
            <a:r>
              <a:rPr dirty="0" sz="1350" spc="-5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Lucida Sans Unicode"/>
                <a:cs typeface="Lucida Sans Unicode"/>
              </a:rPr>
              <a:t>jest:</a:t>
            </a:r>
            <a:endParaRPr sz="1350">
              <a:latin typeface="Lucida Sans Unicode"/>
              <a:cs typeface="Lucida Sans Unicode"/>
            </a:endParaRPr>
          </a:p>
          <a:p>
            <a:pPr marL="303530" marR="193675">
              <a:lnSpc>
                <a:spcPct val="148100"/>
              </a:lnSpc>
            </a:pP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Promowanie</a:t>
            </a:r>
            <a:r>
              <a:rPr dirty="0" sz="1350" spc="-6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50">
                <a:solidFill>
                  <a:srgbClr val="7E7E7E"/>
                </a:solidFill>
                <a:latin typeface="Lucida Sans Unicode"/>
                <a:cs typeface="Lucida Sans Unicode"/>
              </a:rPr>
              <a:t>możliwości</a:t>
            </a:r>
            <a:r>
              <a:rPr dirty="0" sz="1350" spc="-6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Lucida Sans Unicode"/>
                <a:cs typeface="Lucida Sans Unicode"/>
              </a:rPr>
              <a:t>wyboru</a:t>
            </a:r>
            <a:r>
              <a:rPr dirty="0" sz="1350" spc="-6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50">
                <a:solidFill>
                  <a:srgbClr val="7E7E7E"/>
                </a:solidFill>
                <a:latin typeface="Lucida Sans Unicode"/>
                <a:cs typeface="Lucida Sans Unicode"/>
              </a:rPr>
              <a:t>i</a:t>
            </a:r>
            <a:r>
              <a:rPr dirty="0" sz="1350" spc="-6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5">
                <a:solidFill>
                  <a:srgbClr val="7E7E7E"/>
                </a:solidFill>
                <a:latin typeface="Lucida Sans Unicode"/>
                <a:cs typeface="Lucida Sans Unicode"/>
              </a:rPr>
              <a:t>kontroli</a:t>
            </a:r>
            <a:r>
              <a:rPr dirty="0" sz="1350" spc="-6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w</a:t>
            </a:r>
            <a:r>
              <a:rPr dirty="0" sz="1350" spc="-6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55">
                <a:solidFill>
                  <a:srgbClr val="7E7E7E"/>
                </a:solidFill>
                <a:latin typeface="Lucida Sans Unicode"/>
                <a:cs typeface="Lucida Sans Unicode"/>
              </a:rPr>
              <a:t>życiu</a:t>
            </a:r>
            <a:r>
              <a:rPr dirty="0" sz="1350" spc="-6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Lucida Sans Unicode"/>
                <a:cs typeface="Lucida Sans Unicode"/>
              </a:rPr>
              <a:t>młodych ludzi.</a:t>
            </a:r>
            <a:endParaRPr sz="1350">
              <a:latin typeface="Lucida Sans Unicode"/>
              <a:cs typeface="Lucida Sans Unicode"/>
            </a:endParaRPr>
          </a:p>
          <a:p>
            <a:pPr marL="303530" marR="231775">
              <a:lnSpc>
                <a:spcPct val="148100"/>
              </a:lnSpc>
            </a:pPr>
            <a:r>
              <a:rPr dirty="0" sz="1350" spc="-30">
                <a:solidFill>
                  <a:srgbClr val="7E7E7E"/>
                </a:solidFill>
                <a:latin typeface="Lucida Sans Unicode"/>
                <a:cs typeface="Lucida Sans Unicode"/>
              </a:rPr>
              <a:t>Dostosowanie</a:t>
            </a:r>
            <a:r>
              <a:rPr dirty="0" sz="1350" spc="-5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0">
                <a:solidFill>
                  <a:srgbClr val="7E7E7E"/>
                </a:solidFill>
                <a:latin typeface="Lucida Sans Unicode"/>
                <a:cs typeface="Lucida Sans Unicode"/>
              </a:rPr>
              <a:t>sposóbów</a:t>
            </a:r>
            <a:r>
              <a:rPr dirty="0" sz="1350" spc="-45">
                <a:solidFill>
                  <a:srgbClr val="7E7E7E"/>
                </a:solidFill>
                <a:latin typeface="Lucida Sans Unicode"/>
                <a:cs typeface="Lucida Sans Unicode"/>
              </a:rPr>
              <a:t> komunikacji,</a:t>
            </a:r>
            <a:r>
              <a:rPr dirty="0" sz="1350" spc="-5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Lucida Sans Unicode"/>
                <a:cs typeface="Lucida Sans Unicode"/>
              </a:rPr>
              <a:t>aby</a:t>
            </a:r>
            <a:r>
              <a:rPr dirty="0" sz="1350" spc="-4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0">
                <a:solidFill>
                  <a:srgbClr val="7E7E7E"/>
                </a:solidFill>
                <a:latin typeface="Lucida Sans Unicode"/>
                <a:cs typeface="Lucida Sans Unicode"/>
              </a:rPr>
              <a:t>była</a:t>
            </a:r>
            <a:r>
              <a:rPr dirty="0" sz="1350" spc="-5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55">
                <a:solidFill>
                  <a:srgbClr val="7E7E7E"/>
                </a:solidFill>
                <a:latin typeface="Lucida Sans Unicode"/>
                <a:cs typeface="Lucida Sans Unicode"/>
              </a:rPr>
              <a:t>przyjazna</a:t>
            </a:r>
            <a:r>
              <a:rPr dirty="0" sz="1350" spc="-4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50">
                <a:solidFill>
                  <a:srgbClr val="7E7E7E"/>
                </a:solidFill>
                <a:latin typeface="Lucida Sans Unicode"/>
                <a:cs typeface="Lucida Sans Unicode"/>
              </a:rPr>
              <a:t>i </a:t>
            </a:r>
            <a:r>
              <a:rPr dirty="0" sz="1350" spc="-20">
                <a:solidFill>
                  <a:srgbClr val="7E7E7E"/>
                </a:solidFill>
                <a:latin typeface="Lucida Sans Unicode"/>
                <a:cs typeface="Lucida Sans Unicode"/>
              </a:rPr>
              <a:t>pełna</a:t>
            </a:r>
            <a:r>
              <a:rPr dirty="0" sz="1350" spc="-5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Lucida Sans Unicode"/>
                <a:cs typeface="Lucida Sans Unicode"/>
              </a:rPr>
              <a:t>szacunku.</a:t>
            </a:r>
            <a:endParaRPr sz="1350">
              <a:latin typeface="Lucida Sans Unicode"/>
              <a:cs typeface="Lucida Sans Unicode"/>
            </a:endParaRPr>
          </a:p>
          <a:p>
            <a:pPr marL="303530">
              <a:lnSpc>
                <a:spcPct val="100000"/>
              </a:lnSpc>
              <a:spcBef>
                <a:spcPts val="780"/>
              </a:spcBef>
            </a:pPr>
            <a:r>
              <a:rPr dirty="0" sz="1350" spc="-25">
                <a:solidFill>
                  <a:srgbClr val="7E7E7E"/>
                </a:solidFill>
                <a:latin typeface="Lucida Sans Unicode"/>
                <a:cs typeface="Lucida Sans Unicode"/>
              </a:rPr>
              <a:t>Zachęcanie</a:t>
            </a:r>
            <a:r>
              <a:rPr dirty="0" sz="1350" spc="-6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Lucida Sans Unicode"/>
                <a:cs typeface="Lucida Sans Unicode"/>
              </a:rPr>
              <a:t>do</a:t>
            </a:r>
            <a:r>
              <a:rPr dirty="0" sz="1350" spc="-5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0">
                <a:solidFill>
                  <a:srgbClr val="7E7E7E"/>
                </a:solidFill>
                <a:latin typeface="Lucida Sans Unicode"/>
                <a:cs typeface="Lucida Sans Unicode"/>
              </a:rPr>
              <a:t>brania</a:t>
            </a:r>
            <a:r>
              <a:rPr dirty="0" sz="1350" spc="-6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45">
                <a:solidFill>
                  <a:srgbClr val="7E7E7E"/>
                </a:solidFill>
                <a:latin typeface="Lucida Sans Unicode"/>
                <a:cs typeface="Lucida Sans Unicode"/>
              </a:rPr>
              <a:t>udziału</a:t>
            </a:r>
            <a:r>
              <a:rPr dirty="0" sz="1350" spc="-5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w</a:t>
            </a:r>
            <a:r>
              <a:rPr dirty="0" sz="1350" spc="-5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0">
                <a:solidFill>
                  <a:srgbClr val="7E7E7E"/>
                </a:solidFill>
                <a:latin typeface="Lucida Sans Unicode"/>
                <a:cs typeface="Lucida Sans Unicode"/>
              </a:rPr>
              <a:t>podejmowaniu</a:t>
            </a:r>
            <a:r>
              <a:rPr dirty="0" sz="1350" spc="-6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Lucida Sans Unicode"/>
                <a:cs typeface="Lucida Sans Unicode"/>
              </a:rPr>
              <a:t>decyzji.</a:t>
            </a:r>
            <a:endParaRPr sz="1350">
              <a:latin typeface="Lucida Sans Unicode"/>
              <a:cs typeface="Lucida Sans Unicode"/>
            </a:endParaRPr>
          </a:p>
          <a:p>
            <a:pPr marL="303530" marR="104139">
              <a:lnSpc>
                <a:spcPct val="148100"/>
              </a:lnSpc>
            </a:pPr>
            <a:r>
              <a:rPr dirty="0" sz="1350" spc="-25">
                <a:solidFill>
                  <a:srgbClr val="7E7E7E"/>
                </a:solidFill>
                <a:latin typeface="Lucida Sans Unicode"/>
                <a:cs typeface="Lucida Sans Unicode"/>
              </a:rPr>
              <a:t>Stwarzanie</a:t>
            </a:r>
            <a:r>
              <a:rPr dirty="0" sz="1350" spc="-5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60">
                <a:solidFill>
                  <a:srgbClr val="7E7E7E"/>
                </a:solidFill>
                <a:latin typeface="Lucida Sans Unicode"/>
                <a:cs typeface="Lucida Sans Unicode"/>
              </a:rPr>
              <a:t>okazji</a:t>
            </a:r>
            <a:r>
              <a:rPr dirty="0" sz="1350" spc="-4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Lucida Sans Unicode"/>
                <a:cs typeface="Lucida Sans Unicode"/>
              </a:rPr>
              <a:t>do</a:t>
            </a:r>
            <a:r>
              <a:rPr dirty="0" sz="1350" spc="-4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40">
                <a:solidFill>
                  <a:srgbClr val="7E7E7E"/>
                </a:solidFill>
                <a:latin typeface="Lucida Sans Unicode"/>
                <a:cs typeface="Lucida Sans Unicode"/>
              </a:rPr>
              <a:t>rozwijania</a:t>
            </a:r>
            <a:r>
              <a:rPr dirty="0" sz="1350" spc="-5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5">
                <a:solidFill>
                  <a:srgbClr val="7E7E7E"/>
                </a:solidFill>
                <a:latin typeface="Lucida Sans Unicode"/>
                <a:cs typeface="Lucida Sans Unicode"/>
              </a:rPr>
              <a:t>umiejętności</a:t>
            </a:r>
            <a:r>
              <a:rPr dirty="0" sz="1350" spc="-4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7E7E7E"/>
                </a:solidFill>
                <a:latin typeface="Lucida Sans Unicode"/>
                <a:cs typeface="Lucida Sans Unicode"/>
              </a:rPr>
              <a:t>w</a:t>
            </a:r>
            <a:r>
              <a:rPr dirty="0" sz="1350" spc="-4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50">
                <a:solidFill>
                  <a:srgbClr val="7E7E7E"/>
                </a:solidFill>
                <a:latin typeface="Lucida Sans Unicode"/>
                <a:cs typeface="Lucida Sans Unicode"/>
              </a:rPr>
              <a:t>przyjaznym</a:t>
            </a:r>
            <a:r>
              <a:rPr dirty="0" sz="1350" spc="-4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50">
                <a:solidFill>
                  <a:srgbClr val="7E7E7E"/>
                </a:solidFill>
                <a:latin typeface="Lucida Sans Unicode"/>
                <a:cs typeface="Lucida Sans Unicode"/>
              </a:rPr>
              <a:t>i bezpiecznym </a:t>
            </a:r>
            <a:r>
              <a:rPr dirty="0" sz="1350" spc="-10">
                <a:solidFill>
                  <a:srgbClr val="7E7E7E"/>
                </a:solidFill>
                <a:latin typeface="Lucida Sans Unicode"/>
                <a:cs typeface="Lucida Sans Unicode"/>
              </a:rPr>
              <a:t>otoczeniu.</a:t>
            </a:r>
            <a:endParaRPr sz="13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2002" y="996950"/>
            <a:ext cx="663702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440">
                <a:latin typeface="Arial Black"/>
                <a:cs typeface="Arial Black"/>
              </a:rPr>
              <a:t>Samorzecznictwo</a:t>
            </a:r>
            <a:endParaRPr sz="600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5099" y="325033"/>
            <a:ext cx="1425778" cy="141069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4019015" y="0"/>
            <a:ext cx="4269105" cy="4215765"/>
            <a:chOff x="14019015" y="0"/>
            <a:chExt cx="4269105" cy="4215765"/>
          </a:xfrm>
        </p:grpSpPr>
        <p:sp>
          <p:nvSpPr>
            <p:cNvPr id="5" name="object 5" descr=""/>
            <p:cNvSpPr/>
            <p:nvPr/>
          </p:nvSpPr>
          <p:spPr>
            <a:xfrm>
              <a:off x="14019015" y="0"/>
              <a:ext cx="4269105" cy="4139565"/>
            </a:xfrm>
            <a:custGeom>
              <a:avLst/>
              <a:gdLst/>
              <a:ahLst/>
              <a:cxnLst/>
              <a:rect l="l" t="t" r="r" b="b"/>
              <a:pathLst>
                <a:path w="4269105" h="4139565">
                  <a:moveTo>
                    <a:pt x="0" y="0"/>
                  </a:moveTo>
                  <a:lnTo>
                    <a:pt x="4268985" y="0"/>
                  </a:lnTo>
                  <a:lnTo>
                    <a:pt x="4268985" y="4139067"/>
                  </a:lnTo>
                  <a:lnTo>
                    <a:pt x="4221573" y="4085672"/>
                  </a:lnTo>
                  <a:lnTo>
                    <a:pt x="4198815" y="4052904"/>
                  </a:lnTo>
                  <a:lnTo>
                    <a:pt x="4178936" y="4018719"/>
                  </a:lnTo>
                  <a:lnTo>
                    <a:pt x="4161776" y="3983197"/>
                  </a:lnTo>
                  <a:lnTo>
                    <a:pt x="4147177" y="3946423"/>
                  </a:lnTo>
                  <a:lnTo>
                    <a:pt x="4134979" y="3908480"/>
                  </a:lnTo>
                  <a:lnTo>
                    <a:pt x="4125022" y="3869450"/>
                  </a:lnTo>
                  <a:lnTo>
                    <a:pt x="4117148" y="3829416"/>
                  </a:lnTo>
                  <a:lnTo>
                    <a:pt x="4111196" y="3788460"/>
                  </a:lnTo>
                  <a:lnTo>
                    <a:pt x="4107008" y="3746667"/>
                  </a:lnTo>
                  <a:lnTo>
                    <a:pt x="4104424" y="3704118"/>
                  </a:lnTo>
                  <a:lnTo>
                    <a:pt x="4103284" y="3660897"/>
                  </a:lnTo>
                  <a:lnTo>
                    <a:pt x="4103430" y="3617086"/>
                  </a:lnTo>
                  <a:lnTo>
                    <a:pt x="4104701" y="3572768"/>
                  </a:lnTo>
                  <a:lnTo>
                    <a:pt x="4106940" y="3528027"/>
                  </a:lnTo>
                  <a:lnTo>
                    <a:pt x="4109985" y="3482944"/>
                  </a:lnTo>
                  <a:lnTo>
                    <a:pt x="4113678" y="3437603"/>
                  </a:lnTo>
                  <a:lnTo>
                    <a:pt x="4117860" y="3392087"/>
                  </a:lnTo>
                  <a:lnTo>
                    <a:pt x="4122370" y="3346478"/>
                  </a:lnTo>
                  <a:lnTo>
                    <a:pt x="4131741" y="3255315"/>
                  </a:lnTo>
                  <a:lnTo>
                    <a:pt x="4136283" y="3209926"/>
                  </a:lnTo>
                  <a:lnTo>
                    <a:pt x="4140516" y="3164776"/>
                  </a:lnTo>
                  <a:lnTo>
                    <a:pt x="4144281" y="3119948"/>
                  </a:lnTo>
                  <a:lnTo>
                    <a:pt x="4147419" y="3075524"/>
                  </a:lnTo>
                  <a:lnTo>
                    <a:pt x="4149770" y="3031589"/>
                  </a:lnTo>
                  <a:lnTo>
                    <a:pt x="4151176" y="2988223"/>
                  </a:lnTo>
                  <a:lnTo>
                    <a:pt x="4151476" y="2945511"/>
                  </a:lnTo>
                  <a:lnTo>
                    <a:pt x="4150511" y="2903535"/>
                  </a:lnTo>
                  <a:lnTo>
                    <a:pt x="4148123" y="2862377"/>
                  </a:lnTo>
                  <a:lnTo>
                    <a:pt x="4144150" y="2822122"/>
                  </a:lnTo>
                  <a:lnTo>
                    <a:pt x="4138435" y="2782851"/>
                  </a:lnTo>
                  <a:lnTo>
                    <a:pt x="4130818" y="2744648"/>
                  </a:lnTo>
                  <a:lnTo>
                    <a:pt x="4121139" y="2707596"/>
                  </a:lnTo>
                  <a:lnTo>
                    <a:pt x="4105253" y="2657378"/>
                  </a:lnTo>
                  <a:lnTo>
                    <a:pt x="4087738" y="2608794"/>
                  </a:lnTo>
                  <a:lnTo>
                    <a:pt x="4068613" y="2561803"/>
                  </a:lnTo>
                  <a:lnTo>
                    <a:pt x="4047897" y="2516368"/>
                  </a:lnTo>
                  <a:lnTo>
                    <a:pt x="4025607" y="2472449"/>
                  </a:lnTo>
                  <a:lnTo>
                    <a:pt x="4001763" y="2430009"/>
                  </a:lnTo>
                  <a:lnTo>
                    <a:pt x="3976382" y="2389008"/>
                  </a:lnTo>
                  <a:lnTo>
                    <a:pt x="3949483" y="2349407"/>
                  </a:lnTo>
                  <a:lnTo>
                    <a:pt x="3921085" y="2311168"/>
                  </a:lnTo>
                  <a:lnTo>
                    <a:pt x="3891206" y="2274253"/>
                  </a:lnTo>
                  <a:lnTo>
                    <a:pt x="3859864" y="2238622"/>
                  </a:lnTo>
                  <a:lnTo>
                    <a:pt x="3827077" y="2204236"/>
                  </a:lnTo>
                  <a:lnTo>
                    <a:pt x="3792865" y="2171058"/>
                  </a:lnTo>
                  <a:lnTo>
                    <a:pt x="3757244" y="2139047"/>
                  </a:lnTo>
                  <a:lnTo>
                    <a:pt x="3720235" y="2108167"/>
                  </a:lnTo>
                  <a:lnTo>
                    <a:pt x="3681855" y="2078377"/>
                  </a:lnTo>
                  <a:lnTo>
                    <a:pt x="3642123" y="2049640"/>
                  </a:lnTo>
                  <a:lnTo>
                    <a:pt x="3601056" y="2021915"/>
                  </a:lnTo>
                  <a:lnTo>
                    <a:pt x="3558674" y="1995166"/>
                  </a:lnTo>
                  <a:lnTo>
                    <a:pt x="3514995" y="1969353"/>
                  </a:lnTo>
                  <a:lnTo>
                    <a:pt x="3470036" y="1944437"/>
                  </a:lnTo>
                  <a:lnTo>
                    <a:pt x="3384507" y="1899077"/>
                  </a:lnTo>
                  <a:lnTo>
                    <a:pt x="3340241" y="1874850"/>
                  </a:lnTo>
                  <a:lnTo>
                    <a:pt x="3296127" y="1849188"/>
                  </a:lnTo>
                  <a:lnTo>
                    <a:pt x="3253030" y="1821784"/>
                  </a:lnTo>
                  <a:lnTo>
                    <a:pt x="3211813" y="1792337"/>
                  </a:lnTo>
                  <a:lnTo>
                    <a:pt x="3173343" y="1760541"/>
                  </a:lnTo>
                  <a:lnTo>
                    <a:pt x="3138483" y="1726093"/>
                  </a:lnTo>
                  <a:lnTo>
                    <a:pt x="3108099" y="1688689"/>
                  </a:lnTo>
                  <a:lnTo>
                    <a:pt x="3082123" y="1649272"/>
                  </a:lnTo>
                  <a:lnTo>
                    <a:pt x="3059188" y="1608421"/>
                  </a:lnTo>
                  <a:lnTo>
                    <a:pt x="3038923" y="1566317"/>
                  </a:lnTo>
                  <a:lnTo>
                    <a:pt x="3020962" y="1523143"/>
                  </a:lnTo>
                  <a:lnTo>
                    <a:pt x="3004934" y="1479080"/>
                  </a:lnTo>
                  <a:lnTo>
                    <a:pt x="2990472" y="1434309"/>
                  </a:lnTo>
                  <a:lnTo>
                    <a:pt x="2977207" y="1389012"/>
                  </a:lnTo>
                  <a:lnTo>
                    <a:pt x="2964769" y="1343372"/>
                  </a:lnTo>
                  <a:lnTo>
                    <a:pt x="2952792" y="1297569"/>
                  </a:lnTo>
                  <a:lnTo>
                    <a:pt x="2940905" y="1251785"/>
                  </a:lnTo>
                  <a:lnTo>
                    <a:pt x="2928740" y="1206203"/>
                  </a:lnTo>
                  <a:lnTo>
                    <a:pt x="2915929" y="1161004"/>
                  </a:lnTo>
                  <a:lnTo>
                    <a:pt x="2902104" y="1116369"/>
                  </a:lnTo>
                  <a:lnTo>
                    <a:pt x="2886894" y="1072480"/>
                  </a:lnTo>
                  <a:lnTo>
                    <a:pt x="2869932" y="1029519"/>
                  </a:lnTo>
                  <a:lnTo>
                    <a:pt x="2850850" y="987668"/>
                  </a:lnTo>
                  <a:lnTo>
                    <a:pt x="2829278" y="947109"/>
                  </a:lnTo>
                  <a:lnTo>
                    <a:pt x="2804848" y="908022"/>
                  </a:lnTo>
                  <a:lnTo>
                    <a:pt x="2777191" y="870590"/>
                  </a:lnTo>
                  <a:lnTo>
                    <a:pt x="2745938" y="834995"/>
                  </a:lnTo>
                  <a:lnTo>
                    <a:pt x="2710722" y="801418"/>
                  </a:lnTo>
                  <a:lnTo>
                    <a:pt x="2673731" y="771138"/>
                  </a:lnTo>
                  <a:lnTo>
                    <a:pt x="2635347" y="743389"/>
                  </a:lnTo>
                  <a:lnTo>
                    <a:pt x="2595650" y="718042"/>
                  </a:lnTo>
                  <a:lnTo>
                    <a:pt x="2554723" y="694967"/>
                  </a:lnTo>
                  <a:lnTo>
                    <a:pt x="2512650" y="674038"/>
                  </a:lnTo>
                  <a:lnTo>
                    <a:pt x="2469511" y="655124"/>
                  </a:lnTo>
                  <a:lnTo>
                    <a:pt x="2425390" y="638098"/>
                  </a:lnTo>
                  <a:lnTo>
                    <a:pt x="2380369" y="622832"/>
                  </a:lnTo>
                  <a:lnTo>
                    <a:pt x="2334529" y="609196"/>
                  </a:lnTo>
                  <a:lnTo>
                    <a:pt x="2287954" y="597062"/>
                  </a:lnTo>
                  <a:lnTo>
                    <a:pt x="2240725" y="586302"/>
                  </a:lnTo>
                  <a:lnTo>
                    <a:pt x="2192925" y="576787"/>
                  </a:lnTo>
                  <a:lnTo>
                    <a:pt x="2144637" y="568388"/>
                  </a:lnTo>
                  <a:lnTo>
                    <a:pt x="2095942" y="560978"/>
                  </a:lnTo>
                  <a:lnTo>
                    <a:pt x="2046923" y="554428"/>
                  </a:lnTo>
                  <a:lnTo>
                    <a:pt x="1997662" y="548608"/>
                  </a:lnTo>
                  <a:lnTo>
                    <a:pt x="1898744" y="538649"/>
                  </a:lnTo>
                  <a:lnTo>
                    <a:pt x="1604746" y="512955"/>
                  </a:lnTo>
                  <a:lnTo>
                    <a:pt x="1557013" y="507934"/>
                  </a:lnTo>
                  <a:lnTo>
                    <a:pt x="1509861" y="502358"/>
                  </a:lnTo>
                  <a:lnTo>
                    <a:pt x="1463373" y="496101"/>
                  </a:lnTo>
                  <a:lnTo>
                    <a:pt x="1417630" y="489032"/>
                  </a:lnTo>
                  <a:lnTo>
                    <a:pt x="1372716" y="481024"/>
                  </a:lnTo>
                  <a:lnTo>
                    <a:pt x="1322781" y="471113"/>
                  </a:lnTo>
                  <a:lnTo>
                    <a:pt x="1272740" y="460494"/>
                  </a:lnTo>
                  <a:lnTo>
                    <a:pt x="1222623" y="449194"/>
                  </a:lnTo>
                  <a:lnTo>
                    <a:pt x="1172462" y="437243"/>
                  </a:lnTo>
                  <a:lnTo>
                    <a:pt x="1122285" y="424668"/>
                  </a:lnTo>
                  <a:lnTo>
                    <a:pt x="1072123" y="411498"/>
                  </a:lnTo>
                  <a:lnTo>
                    <a:pt x="1022005" y="397762"/>
                  </a:lnTo>
                  <a:lnTo>
                    <a:pt x="971963" y="383488"/>
                  </a:lnTo>
                  <a:lnTo>
                    <a:pt x="922026" y="368705"/>
                  </a:lnTo>
                  <a:lnTo>
                    <a:pt x="872225" y="353441"/>
                  </a:lnTo>
                  <a:lnTo>
                    <a:pt x="773147" y="321583"/>
                  </a:lnTo>
                  <a:lnTo>
                    <a:pt x="674972" y="288143"/>
                  </a:lnTo>
                  <a:lnTo>
                    <a:pt x="577939" y="253349"/>
                  </a:lnTo>
                  <a:lnTo>
                    <a:pt x="461708" y="209852"/>
                  </a:lnTo>
                  <a:lnTo>
                    <a:pt x="365415" y="175473"/>
                  </a:lnTo>
                  <a:lnTo>
                    <a:pt x="324812" y="160356"/>
                  </a:lnTo>
                  <a:lnTo>
                    <a:pt x="281463" y="143524"/>
                  </a:lnTo>
                  <a:lnTo>
                    <a:pt x="236270" y="125045"/>
                  </a:lnTo>
                  <a:lnTo>
                    <a:pt x="190138" y="104986"/>
                  </a:lnTo>
                  <a:lnTo>
                    <a:pt x="143969" y="83416"/>
                  </a:lnTo>
                  <a:lnTo>
                    <a:pt x="98667" y="60402"/>
                  </a:lnTo>
                  <a:lnTo>
                    <a:pt x="55137" y="36014"/>
                  </a:lnTo>
                  <a:lnTo>
                    <a:pt x="14280" y="10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4020561" y="11646"/>
              <a:ext cx="4267835" cy="4203700"/>
            </a:xfrm>
            <a:custGeom>
              <a:avLst/>
              <a:gdLst/>
              <a:ahLst/>
              <a:cxnLst/>
              <a:rect l="l" t="t" r="r" b="b"/>
              <a:pathLst>
                <a:path w="4267834" h="4203700">
                  <a:moveTo>
                    <a:pt x="1056180" y="177799"/>
                  </a:moveTo>
                  <a:lnTo>
                    <a:pt x="1480486" y="177799"/>
                  </a:lnTo>
                  <a:lnTo>
                    <a:pt x="1673138" y="228599"/>
                  </a:lnTo>
                  <a:lnTo>
                    <a:pt x="1719330" y="253999"/>
                  </a:lnTo>
                  <a:lnTo>
                    <a:pt x="1808959" y="279399"/>
                  </a:lnTo>
                  <a:lnTo>
                    <a:pt x="1852997" y="304799"/>
                  </a:lnTo>
                  <a:lnTo>
                    <a:pt x="1894420" y="330199"/>
                  </a:lnTo>
                  <a:lnTo>
                    <a:pt x="1933392" y="355599"/>
                  </a:lnTo>
                  <a:lnTo>
                    <a:pt x="1970074" y="380999"/>
                  </a:lnTo>
                  <a:lnTo>
                    <a:pt x="2004627" y="419099"/>
                  </a:lnTo>
                  <a:lnTo>
                    <a:pt x="2037214" y="457199"/>
                  </a:lnTo>
                  <a:lnTo>
                    <a:pt x="2067995" y="495299"/>
                  </a:lnTo>
                  <a:lnTo>
                    <a:pt x="2097133" y="533399"/>
                  </a:lnTo>
                  <a:lnTo>
                    <a:pt x="2124790" y="571499"/>
                  </a:lnTo>
                  <a:lnTo>
                    <a:pt x="2151126" y="609599"/>
                  </a:lnTo>
                  <a:lnTo>
                    <a:pt x="2176305" y="660399"/>
                  </a:lnTo>
                  <a:lnTo>
                    <a:pt x="2200487" y="698499"/>
                  </a:lnTo>
                  <a:lnTo>
                    <a:pt x="2223833" y="749299"/>
                  </a:lnTo>
                  <a:lnTo>
                    <a:pt x="2246507" y="787399"/>
                  </a:lnTo>
                  <a:lnTo>
                    <a:pt x="2269230" y="838199"/>
                  </a:lnTo>
                  <a:lnTo>
                    <a:pt x="2291624" y="888999"/>
                  </a:lnTo>
                  <a:lnTo>
                    <a:pt x="2313894" y="939799"/>
                  </a:lnTo>
                  <a:lnTo>
                    <a:pt x="2336245" y="977899"/>
                  </a:lnTo>
                  <a:lnTo>
                    <a:pt x="2358882" y="1028699"/>
                  </a:lnTo>
                  <a:lnTo>
                    <a:pt x="2382011" y="1079499"/>
                  </a:lnTo>
                  <a:lnTo>
                    <a:pt x="2405837" y="1117599"/>
                  </a:lnTo>
                  <a:lnTo>
                    <a:pt x="2430564" y="1168399"/>
                  </a:lnTo>
                  <a:lnTo>
                    <a:pt x="2456399" y="1219199"/>
                  </a:lnTo>
                  <a:lnTo>
                    <a:pt x="2483545" y="1257299"/>
                  </a:lnTo>
                  <a:lnTo>
                    <a:pt x="2512209" y="1295399"/>
                  </a:lnTo>
                  <a:lnTo>
                    <a:pt x="2542595" y="1333499"/>
                  </a:lnTo>
                  <a:lnTo>
                    <a:pt x="2574909" y="1371599"/>
                  </a:lnTo>
                  <a:lnTo>
                    <a:pt x="2612103" y="1409699"/>
                  </a:lnTo>
                  <a:lnTo>
                    <a:pt x="2650646" y="1447799"/>
                  </a:lnTo>
                  <a:lnTo>
                    <a:pt x="2690435" y="1473199"/>
                  </a:lnTo>
                  <a:lnTo>
                    <a:pt x="2731370" y="1511299"/>
                  </a:lnTo>
                  <a:lnTo>
                    <a:pt x="2773350" y="1536699"/>
                  </a:lnTo>
                  <a:lnTo>
                    <a:pt x="2816275" y="1562099"/>
                  </a:lnTo>
                  <a:lnTo>
                    <a:pt x="2904554" y="1612899"/>
                  </a:lnTo>
                  <a:lnTo>
                    <a:pt x="2995398" y="1663699"/>
                  </a:lnTo>
                  <a:lnTo>
                    <a:pt x="3181554" y="1765299"/>
                  </a:lnTo>
                  <a:lnTo>
                    <a:pt x="3226631" y="1777999"/>
                  </a:lnTo>
                  <a:lnTo>
                    <a:pt x="3316560" y="1828799"/>
                  </a:lnTo>
                  <a:lnTo>
                    <a:pt x="3361247" y="1841499"/>
                  </a:lnTo>
                  <a:lnTo>
                    <a:pt x="3493215" y="1917699"/>
                  </a:lnTo>
                  <a:lnTo>
                    <a:pt x="3578626" y="1968499"/>
                  </a:lnTo>
                  <a:lnTo>
                    <a:pt x="3620314" y="1993899"/>
                  </a:lnTo>
                  <a:lnTo>
                    <a:pt x="3661215" y="2019299"/>
                  </a:lnTo>
                  <a:lnTo>
                    <a:pt x="3701247" y="2044699"/>
                  </a:lnTo>
                  <a:lnTo>
                    <a:pt x="3740326" y="2082799"/>
                  </a:lnTo>
                  <a:lnTo>
                    <a:pt x="3778371" y="2108199"/>
                  </a:lnTo>
                  <a:lnTo>
                    <a:pt x="3851973" y="2184399"/>
                  </a:lnTo>
                  <a:lnTo>
                    <a:pt x="3884978" y="2222499"/>
                  </a:lnTo>
                  <a:lnTo>
                    <a:pt x="3914483" y="2260599"/>
                  </a:lnTo>
                  <a:lnTo>
                    <a:pt x="3940659" y="2298699"/>
                  </a:lnTo>
                  <a:lnTo>
                    <a:pt x="3963673" y="2336799"/>
                  </a:lnTo>
                  <a:lnTo>
                    <a:pt x="3983694" y="2387599"/>
                  </a:lnTo>
                  <a:lnTo>
                    <a:pt x="4000891" y="2425699"/>
                  </a:lnTo>
                  <a:lnTo>
                    <a:pt x="4015432" y="2476499"/>
                  </a:lnTo>
                  <a:lnTo>
                    <a:pt x="4027487" y="2514599"/>
                  </a:lnTo>
                  <a:lnTo>
                    <a:pt x="4037224" y="2565399"/>
                  </a:lnTo>
                  <a:lnTo>
                    <a:pt x="4044811" y="2616199"/>
                  </a:lnTo>
                  <a:lnTo>
                    <a:pt x="4050418" y="2654299"/>
                  </a:lnTo>
                  <a:lnTo>
                    <a:pt x="4054116" y="2705099"/>
                  </a:lnTo>
                  <a:lnTo>
                    <a:pt x="4056259" y="2755899"/>
                  </a:lnTo>
                  <a:lnTo>
                    <a:pt x="4057012" y="2806699"/>
                  </a:lnTo>
                  <a:lnTo>
                    <a:pt x="4056543" y="2844799"/>
                  </a:lnTo>
                  <a:lnTo>
                    <a:pt x="4055016" y="2895599"/>
                  </a:lnTo>
                  <a:lnTo>
                    <a:pt x="4052597" y="2946399"/>
                  </a:lnTo>
                  <a:lnTo>
                    <a:pt x="4049453" y="2997199"/>
                  </a:lnTo>
                  <a:lnTo>
                    <a:pt x="4045749" y="3047999"/>
                  </a:lnTo>
                  <a:lnTo>
                    <a:pt x="4041651" y="3098799"/>
                  </a:lnTo>
                  <a:lnTo>
                    <a:pt x="4037326" y="3149599"/>
                  </a:lnTo>
                  <a:lnTo>
                    <a:pt x="4032938" y="3200399"/>
                  </a:lnTo>
                  <a:lnTo>
                    <a:pt x="4028654" y="3251199"/>
                  </a:lnTo>
                  <a:lnTo>
                    <a:pt x="4024803" y="3289299"/>
                  </a:lnTo>
                  <a:lnTo>
                    <a:pt x="4021337" y="3340099"/>
                  </a:lnTo>
                  <a:lnTo>
                    <a:pt x="4016225" y="3428999"/>
                  </a:lnTo>
                  <a:lnTo>
                    <a:pt x="4014907" y="3479799"/>
                  </a:lnTo>
                  <a:lnTo>
                    <a:pt x="4014634" y="3530599"/>
                  </a:lnTo>
                  <a:lnTo>
                    <a:pt x="4015570" y="3568699"/>
                  </a:lnTo>
                  <a:lnTo>
                    <a:pt x="4017881" y="3619499"/>
                  </a:lnTo>
                  <a:lnTo>
                    <a:pt x="4021731" y="3657599"/>
                  </a:lnTo>
                  <a:lnTo>
                    <a:pt x="4027285" y="3708399"/>
                  </a:lnTo>
                  <a:lnTo>
                    <a:pt x="4034707" y="3746499"/>
                  </a:lnTo>
                  <a:lnTo>
                    <a:pt x="4044163" y="3797299"/>
                  </a:lnTo>
                  <a:lnTo>
                    <a:pt x="4055816" y="3835399"/>
                  </a:lnTo>
                  <a:lnTo>
                    <a:pt x="4069832" y="3873499"/>
                  </a:lnTo>
                  <a:lnTo>
                    <a:pt x="4086374" y="3911599"/>
                  </a:lnTo>
                  <a:lnTo>
                    <a:pt x="4105609" y="3949699"/>
                  </a:lnTo>
                  <a:lnTo>
                    <a:pt x="4127700" y="3987799"/>
                  </a:lnTo>
                  <a:lnTo>
                    <a:pt x="4152812" y="4025899"/>
                  </a:lnTo>
                  <a:lnTo>
                    <a:pt x="4181110" y="4063999"/>
                  </a:lnTo>
                  <a:lnTo>
                    <a:pt x="4212758" y="4089399"/>
                  </a:lnTo>
                  <a:lnTo>
                    <a:pt x="4247922" y="4127499"/>
                  </a:lnTo>
                  <a:lnTo>
                    <a:pt x="4267440" y="4140199"/>
                  </a:lnTo>
                  <a:lnTo>
                    <a:pt x="4267440" y="4203699"/>
                  </a:lnTo>
                  <a:lnTo>
                    <a:pt x="4252247" y="4203699"/>
                  </a:lnTo>
                  <a:lnTo>
                    <a:pt x="4212286" y="4178299"/>
                  </a:lnTo>
                  <a:lnTo>
                    <a:pt x="4175441" y="4140199"/>
                  </a:lnTo>
                  <a:lnTo>
                    <a:pt x="4142020" y="4114799"/>
                  </a:lnTo>
                  <a:lnTo>
                    <a:pt x="4111874" y="4076699"/>
                  </a:lnTo>
                  <a:lnTo>
                    <a:pt x="4084854" y="4038599"/>
                  </a:lnTo>
                  <a:lnTo>
                    <a:pt x="4060813" y="4000499"/>
                  </a:lnTo>
                  <a:lnTo>
                    <a:pt x="4039602" y="3962399"/>
                  </a:lnTo>
                  <a:lnTo>
                    <a:pt x="4021072" y="3924299"/>
                  </a:lnTo>
                  <a:lnTo>
                    <a:pt x="4005077" y="3886199"/>
                  </a:lnTo>
                  <a:lnTo>
                    <a:pt x="3991467" y="3848099"/>
                  </a:lnTo>
                  <a:lnTo>
                    <a:pt x="3980094" y="3797299"/>
                  </a:lnTo>
                  <a:lnTo>
                    <a:pt x="3970810" y="3759199"/>
                  </a:lnTo>
                  <a:lnTo>
                    <a:pt x="3963467" y="3708399"/>
                  </a:lnTo>
                  <a:lnTo>
                    <a:pt x="3957917" y="3670299"/>
                  </a:lnTo>
                  <a:lnTo>
                    <a:pt x="3954011" y="3619499"/>
                  </a:lnTo>
                  <a:lnTo>
                    <a:pt x="3951601" y="3581399"/>
                  </a:lnTo>
                  <a:lnTo>
                    <a:pt x="3950539" y="3530599"/>
                  </a:lnTo>
                  <a:lnTo>
                    <a:pt x="3950642" y="3492499"/>
                  </a:lnTo>
                  <a:lnTo>
                    <a:pt x="3951865" y="3428999"/>
                  </a:lnTo>
                  <a:lnTo>
                    <a:pt x="3953958" y="3390899"/>
                  </a:lnTo>
                  <a:lnTo>
                    <a:pt x="3956805" y="3340099"/>
                  </a:lnTo>
                  <a:lnTo>
                    <a:pt x="3960259" y="3289299"/>
                  </a:lnTo>
                  <a:lnTo>
                    <a:pt x="3964171" y="3238499"/>
                  </a:lnTo>
                  <a:lnTo>
                    <a:pt x="3968763" y="3187699"/>
                  </a:lnTo>
                  <a:lnTo>
                    <a:pt x="3973480" y="3136899"/>
                  </a:lnTo>
                  <a:lnTo>
                    <a:pt x="3978108" y="3086099"/>
                  </a:lnTo>
                  <a:lnTo>
                    <a:pt x="3982429" y="3022599"/>
                  </a:lnTo>
                  <a:lnTo>
                    <a:pt x="3986229" y="2971799"/>
                  </a:lnTo>
                  <a:lnTo>
                    <a:pt x="3989293" y="2920999"/>
                  </a:lnTo>
                  <a:lnTo>
                    <a:pt x="3991404" y="2870199"/>
                  </a:lnTo>
                  <a:lnTo>
                    <a:pt x="3992348" y="2819399"/>
                  </a:lnTo>
                  <a:lnTo>
                    <a:pt x="3991908" y="2768599"/>
                  </a:lnTo>
                  <a:lnTo>
                    <a:pt x="3989869" y="2717799"/>
                  </a:lnTo>
                  <a:lnTo>
                    <a:pt x="3986016" y="2666999"/>
                  </a:lnTo>
                  <a:lnTo>
                    <a:pt x="3980331" y="2616199"/>
                  </a:lnTo>
                  <a:lnTo>
                    <a:pt x="3972511" y="2565399"/>
                  </a:lnTo>
                  <a:lnTo>
                    <a:pt x="3962345" y="2527299"/>
                  </a:lnTo>
                  <a:lnTo>
                    <a:pt x="3949620" y="2476499"/>
                  </a:lnTo>
                  <a:lnTo>
                    <a:pt x="3934123" y="2425699"/>
                  </a:lnTo>
                  <a:lnTo>
                    <a:pt x="3915643" y="2387599"/>
                  </a:lnTo>
                  <a:lnTo>
                    <a:pt x="3893966" y="2349499"/>
                  </a:lnTo>
                  <a:lnTo>
                    <a:pt x="3868880" y="2298699"/>
                  </a:lnTo>
                  <a:lnTo>
                    <a:pt x="3840173" y="2260599"/>
                  </a:lnTo>
                  <a:lnTo>
                    <a:pt x="3807632" y="2222499"/>
                  </a:lnTo>
                  <a:lnTo>
                    <a:pt x="3771045" y="2184399"/>
                  </a:lnTo>
                  <a:lnTo>
                    <a:pt x="3732484" y="2158999"/>
                  </a:lnTo>
                  <a:lnTo>
                    <a:pt x="3692669" y="2120899"/>
                  </a:lnTo>
                  <a:lnTo>
                    <a:pt x="3651699" y="2095499"/>
                  </a:lnTo>
                  <a:lnTo>
                    <a:pt x="3609676" y="2057399"/>
                  </a:lnTo>
                  <a:lnTo>
                    <a:pt x="3566700" y="2031999"/>
                  </a:lnTo>
                  <a:lnTo>
                    <a:pt x="3478296" y="1981199"/>
                  </a:lnTo>
                  <a:lnTo>
                    <a:pt x="3294501" y="1879599"/>
                  </a:lnTo>
                  <a:lnTo>
                    <a:pt x="3247686" y="1866899"/>
                  </a:lnTo>
                  <a:lnTo>
                    <a:pt x="3153721" y="1816099"/>
                  </a:lnTo>
                  <a:lnTo>
                    <a:pt x="3108582" y="1790699"/>
                  </a:lnTo>
                  <a:lnTo>
                    <a:pt x="3063577" y="1777999"/>
                  </a:lnTo>
                  <a:lnTo>
                    <a:pt x="2930189" y="1701799"/>
                  </a:lnTo>
                  <a:lnTo>
                    <a:pt x="2886543" y="1676399"/>
                  </a:lnTo>
                  <a:lnTo>
                    <a:pt x="2843443" y="1663699"/>
                  </a:lnTo>
                  <a:lnTo>
                    <a:pt x="2800970" y="1638299"/>
                  </a:lnTo>
                  <a:lnTo>
                    <a:pt x="2759207" y="1600199"/>
                  </a:lnTo>
                  <a:lnTo>
                    <a:pt x="2718236" y="1574799"/>
                  </a:lnTo>
                  <a:lnTo>
                    <a:pt x="2678140" y="1549399"/>
                  </a:lnTo>
                  <a:lnTo>
                    <a:pt x="2639001" y="1511299"/>
                  </a:lnTo>
                  <a:lnTo>
                    <a:pt x="2600901" y="1485899"/>
                  </a:lnTo>
                  <a:lnTo>
                    <a:pt x="2563922" y="1447799"/>
                  </a:lnTo>
                  <a:lnTo>
                    <a:pt x="2528146" y="1409699"/>
                  </a:lnTo>
                  <a:lnTo>
                    <a:pt x="2497142" y="1384299"/>
                  </a:lnTo>
                  <a:lnTo>
                    <a:pt x="2467821" y="1346199"/>
                  </a:lnTo>
                  <a:lnTo>
                    <a:pt x="2440022" y="1308099"/>
                  </a:lnTo>
                  <a:lnTo>
                    <a:pt x="2413582" y="1269999"/>
                  </a:lnTo>
                  <a:lnTo>
                    <a:pt x="2388339" y="1219199"/>
                  </a:lnTo>
                  <a:lnTo>
                    <a:pt x="2364131" y="1181099"/>
                  </a:lnTo>
                  <a:lnTo>
                    <a:pt x="2340794" y="1142999"/>
                  </a:lnTo>
                  <a:lnTo>
                    <a:pt x="2318167" y="1092199"/>
                  </a:lnTo>
                  <a:lnTo>
                    <a:pt x="2296087" y="1054099"/>
                  </a:lnTo>
                  <a:lnTo>
                    <a:pt x="2274392" y="1003299"/>
                  </a:lnTo>
                  <a:lnTo>
                    <a:pt x="2252920" y="952499"/>
                  </a:lnTo>
                  <a:lnTo>
                    <a:pt x="2231507" y="914399"/>
                  </a:lnTo>
                  <a:lnTo>
                    <a:pt x="2209993" y="863599"/>
                  </a:lnTo>
                  <a:lnTo>
                    <a:pt x="2188213" y="812799"/>
                  </a:lnTo>
                  <a:lnTo>
                    <a:pt x="2165471" y="774699"/>
                  </a:lnTo>
                  <a:lnTo>
                    <a:pt x="2142087" y="723899"/>
                  </a:lnTo>
                  <a:lnTo>
                    <a:pt x="2117854" y="685799"/>
                  </a:lnTo>
                  <a:lnTo>
                    <a:pt x="2092566" y="634999"/>
                  </a:lnTo>
                  <a:lnTo>
                    <a:pt x="2066018" y="596899"/>
                  </a:lnTo>
                  <a:lnTo>
                    <a:pt x="2038002" y="558799"/>
                  </a:lnTo>
                  <a:lnTo>
                    <a:pt x="2008314" y="520699"/>
                  </a:lnTo>
                  <a:lnTo>
                    <a:pt x="1976746" y="482599"/>
                  </a:lnTo>
                  <a:lnTo>
                    <a:pt x="1943094" y="444499"/>
                  </a:lnTo>
                  <a:lnTo>
                    <a:pt x="1907151" y="419099"/>
                  </a:lnTo>
                  <a:lnTo>
                    <a:pt x="1868710" y="393699"/>
                  </a:lnTo>
                  <a:lnTo>
                    <a:pt x="1827567" y="368299"/>
                  </a:lnTo>
                  <a:lnTo>
                    <a:pt x="1783514" y="342899"/>
                  </a:lnTo>
                  <a:lnTo>
                    <a:pt x="1739942" y="330199"/>
                  </a:lnTo>
                  <a:lnTo>
                    <a:pt x="1695428" y="304799"/>
                  </a:lnTo>
                  <a:lnTo>
                    <a:pt x="1509061" y="253999"/>
                  </a:lnTo>
                  <a:lnTo>
                    <a:pt x="1411663" y="228599"/>
                  </a:lnTo>
                  <a:lnTo>
                    <a:pt x="1362104" y="228599"/>
                  </a:lnTo>
                  <a:lnTo>
                    <a:pt x="1261540" y="203199"/>
                  </a:lnTo>
                  <a:lnTo>
                    <a:pt x="1210646" y="203199"/>
                  </a:lnTo>
                  <a:lnTo>
                    <a:pt x="1159418" y="190499"/>
                  </a:lnTo>
                  <a:lnTo>
                    <a:pt x="1107911" y="190499"/>
                  </a:lnTo>
                  <a:lnTo>
                    <a:pt x="1056180" y="177799"/>
                  </a:lnTo>
                  <a:close/>
                </a:path>
                <a:path w="4267834" h="4203700">
                  <a:moveTo>
                    <a:pt x="4267440" y="3047999"/>
                  </a:moveTo>
                  <a:lnTo>
                    <a:pt x="4267440" y="3543299"/>
                  </a:lnTo>
                  <a:lnTo>
                    <a:pt x="4267229" y="3543299"/>
                  </a:lnTo>
                  <a:lnTo>
                    <a:pt x="4262384" y="3492499"/>
                  </a:lnTo>
                  <a:lnTo>
                    <a:pt x="4259033" y="3454399"/>
                  </a:lnTo>
                  <a:lnTo>
                    <a:pt x="4257013" y="3403599"/>
                  </a:lnTo>
                  <a:lnTo>
                    <a:pt x="4256163" y="3352799"/>
                  </a:lnTo>
                  <a:lnTo>
                    <a:pt x="4256203" y="3340099"/>
                  </a:lnTo>
                  <a:lnTo>
                    <a:pt x="4256322" y="3301999"/>
                  </a:lnTo>
                  <a:lnTo>
                    <a:pt x="4257328" y="3263899"/>
                  </a:lnTo>
                  <a:lnTo>
                    <a:pt x="4259020" y="3213099"/>
                  </a:lnTo>
                  <a:lnTo>
                    <a:pt x="4261237" y="3162299"/>
                  </a:lnTo>
                  <a:lnTo>
                    <a:pt x="4263817" y="3111499"/>
                  </a:lnTo>
                  <a:lnTo>
                    <a:pt x="4267440" y="3047999"/>
                  </a:lnTo>
                  <a:close/>
                </a:path>
                <a:path w="4267834" h="4203700">
                  <a:moveTo>
                    <a:pt x="1254966" y="0"/>
                  </a:moveTo>
                  <a:lnTo>
                    <a:pt x="4267440" y="0"/>
                  </a:lnTo>
                  <a:lnTo>
                    <a:pt x="4267440" y="2578099"/>
                  </a:lnTo>
                  <a:lnTo>
                    <a:pt x="4264371" y="2552699"/>
                  </a:lnTo>
                  <a:lnTo>
                    <a:pt x="4256989" y="2501899"/>
                  </a:lnTo>
                  <a:lnTo>
                    <a:pt x="4247710" y="2463799"/>
                  </a:lnTo>
                  <a:lnTo>
                    <a:pt x="4232046" y="2400299"/>
                  </a:lnTo>
                  <a:lnTo>
                    <a:pt x="4214835" y="2349499"/>
                  </a:lnTo>
                  <a:lnTo>
                    <a:pt x="4196163" y="2298699"/>
                  </a:lnTo>
                  <a:lnTo>
                    <a:pt x="4176112" y="2260599"/>
                  </a:lnTo>
                  <a:lnTo>
                    <a:pt x="4154769" y="2209799"/>
                  </a:lnTo>
                  <a:lnTo>
                    <a:pt x="4132217" y="2171699"/>
                  </a:lnTo>
                  <a:lnTo>
                    <a:pt x="4108540" y="2146299"/>
                  </a:lnTo>
                  <a:lnTo>
                    <a:pt x="4083823" y="2108199"/>
                  </a:lnTo>
                  <a:lnTo>
                    <a:pt x="4058150" y="2070099"/>
                  </a:lnTo>
                  <a:lnTo>
                    <a:pt x="4004274" y="2019299"/>
                  </a:lnTo>
                  <a:lnTo>
                    <a:pt x="3947587" y="1968499"/>
                  </a:lnTo>
                  <a:lnTo>
                    <a:pt x="3918401" y="1955799"/>
                  </a:lnTo>
                  <a:lnTo>
                    <a:pt x="3888764" y="1930399"/>
                  </a:lnTo>
                  <a:lnTo>
                    <a:pt x="3858762" y="1917699"/>
                  </a:lnTo>
                  <a:lnTo>
                    <a:pt x="3828479" y="1892299"/>
                  </a:lnTo>
                  <a:lnTo>
                    <a:pt x="3767407" y="1866899"/>
                  </a:lnTo>
                  <a:lnTo>
                    <a:pt x="3736786" y="1841499"/>
                  </a:lnTo>
                  <a:lnTo>
                    <a:pt x="3706222" y="1828799"/>
                  </a:lnTo>
                  <a:lnTo>
                    <a:pt x="3675799" y="1803399"/>
                  </a:lnTo>
                  <a:lnTo>
                    <a:pt x="3615712" y="1777999"/>
                  </a:lnTo>
                  <a:lnTo>
                    <a:pt x="3586216" y="1752599"/>
                  </a:lnTo>
                  <a:lnTo>
                    <a:pt x="3557199" y="1727199"/>
                  </a:lnTo>
                  <a:lnTo>
                    <a:pt x="3528744" y="1714499"/>
                  </a:lnTo>
                  <a:lnTo>
                    <a:pt x="3500936" y="1689099"/>
                  </a:lnTo>
                  <a:lnTo>
                    <a:pt x="3473858" y="1663699"/>
                  </a:lnTo>
                  <a:lnTo>
                    <a:pt x="3447597" y="1625599"/>
                  </a:lnTo>
                  <a:lnTo>
                    <a:pt x="3422234" y="1600199"/>
                  </a:lnTo>
                  <a:lnTo>
                    <a:pt x="3397857" y="1562099"/>
                  </a:lnTo>
                  <a:lnTo>
                    <a:pt x="3374547" y="1536699"/>
                  </a:lnTo>
                  <a:lnTo>
                    <a:pt x="3352390" y="1498599"/>
                  </a:lnTo>
                  <a:lnTo>
                    <a:pt x="3331556" y="1447799"/>
                  </a:lnTo>
                  <a:lnTo>
                    <a:pt x="3313782" y="1409699"/>
                  </a:lnTo>
                  <a:lnTo>
                    <a:pt x="3298768" y="1358899"/>
                  </a:lnTo>
                  <a:lnTo>
                    <a:pt x="3286208" y="1320799"/>
                  </a:lnTo>
                  <a:lnTo>
                    <a:pt x="3275800" y="1269999"/>
                  </a:lnTo>
                  <a:lnTo>
                    <a:pt x="3267241" y="1231899"/>
                  </a:lnTo>
                  <a:lnTo>
                    <a:pt x="3260228" y="1181099"/>
                  </a:lnTo>
                  <a:lnTo>
                    <a:pt x="3254456" y="1130299"/>
                  </a:lnTo>
                  <a:lnTo>
                    <a:pt x="3249624" y="1092199"/>
                  </a:lnTo>
                  <a:lnTo>
                    <a:pt x="3245428" y="1041399"/>
                  </a:lnTo>
                  <a:lnTo>
                    <a:pt x="3241565" y="990599"/>
                  </a:lnTo>
                  <a:lnTo>
                    <a:pt x="3237731" y="952499"/>
                  </a:lnTo>
                  <a:lnTo>
                    <a:pt x="3233624" y="901699"/>
                  </a:lnTo>
                  <a:lnTo>
                    <a:pt x="3228940" y="850899"/>
                  </a:lnTo>
                  <a:lnTo>
                    <a:pt x="3223375" y="812799"/>
                  </a:lnTo>
                  <a:lnTo>
                    <a:pt x="3216628" y="761999"/>
                  </a:lnTo>
                  <a:lnTo>
                    <a:pt x="3208394" y="711199"/>
                  </a:lnTo>
                  <a:lnTo>
                    <a:pt x="3198371" y="673099"/>
                  </a:lnTo>
                  <a:lnTo>
                    <a:pt x="3186254" y="622299"/>
                  </a:lnTo>
                  <a:lnTo>
                    <a:pt x="3171742" y="584199"/>
                  </a:lnTo>
                  <a:lnTo>
                    <a:pt x="3154530" y="546099"/>
                  </a:lnTo>
                  <a:lnTo>
                    <a:pt x="3134316" y="495299"/>
                  </a:lnTo>
                  <a:lnTo>
                    <a:pt x="3110797" y="457199"/>
                  </a:lnTo>
                  <a:lnTo>
                    <a:pt x="3083668" y="419099"/>
                  </a:lnTo>
                  <a:lnTo>
                    <a:pt x="3052628" y="380999"/>
                  </a:lnTo>
                  <a:lnTo>
                    <a:pt x="3019797" y="342899"/>
                  </a:lnTo>
                  <a:lnTo>
                    <a:pt x="2985022" y="304799"/>
                  </a:lnTo>
                  <a:lnTo>
                    <a:pt x="2948432" y="279399"/>
                  </a:lnTo>
                  <a:lnTo>
                    <a:pt x="2910155" y="241299"/>
                  </a:lnTo>
                  <a:lnTo>
                    <a:pt x="2870318" y="215899"/>
                  </a:lnTo>
                  <a:lnTo>
                    <a:pt x="2829051" y="190499"/>
                  </a:lnTo>
                  <a:lnTo>
                    <a:pt x="2786480" y="165099"/>
                  </a:lnTo>
                  <a:lnTo>
                    <a:pt x="2742735" y="139699"/>
                  </a:lnTo>
                  <a:lnTo>
                    <a:pt x="2697943" y="114299"/>
                  </a:lnTo>
                  <a:lnTo>
                    <a:pt x="2558568" y="76199"/>
                  </a:lnTo>
                  <a:lnTo>
                    <a:pt x="2533573" y="63499"/>
                  </a:lnTo>
                  <a:lnTo>
                    <a:pt x="2474632" y="63499"/>
                  </a:lnTo>
                  <a:lnTo>
                    <a:pt x="2441020" y="50799"/>
                  </a:lnTo>
                  <a:lnTo>
                    <a:pt x="1779447" y="50799"/>
                  </a:lnTo>
                  <a:lnTo>
                    <a:pt x="1725203" y="38099"/>
                  </a:lnTo>
                  <a:lnTo>
                    <a:pt x="1509446" y="38099"/>
                  </a:lnTo>
                  <a:lnTo>
                    <a:pt x="1456643" y="25399"/>
                  </a:lnTo>
                  <a:lnTo>
                    <a:pt x="1404627" y="25399"/>
                  </a:lnTo>
                  <a:lnTo>
                    <a:pt x="1353565" y="12699"/>
                  </a:lnTo>
                  <a:lnTo>
                    <a:pt x="1303622" y="12699"/>
                  </a:lnTo>
                  <a:lnTo>
                    <a:pt x="1254966" y="0"/>
                  </a:lnTo>
                  <a:close/>
                </a:path>
                <a:path w="4267834" h="4203700">
                  <a:moveTo>
                    <a:pt x="744178" y="139699"/>
                  </a:moveTo>
                  <a:lnTo>
                    <a:pt x="1277904" y="139699"/>
                  </a:lnTo>
                  <a:lnTo>
                    <a:pt x="1430632" y="177799"/>
                  </a:lnTo>
                  <a:lnTo>
                    <a:pt x="1004279" y="177799"/>
                  </a:lnTo>
                  <a:lnTo>
                    <a:pt x="952266" y="165099"/>
                  </a:lnTo>
                  <a:lnTo>
                    <a:pt x="900193" y="165099"/>
                  </a:lnTo>
                  <a:lnTo>
                    <a:pt x="848118" y="152399"/>
                  </a:lnTo>
                  <a:lnTo>
                    <a:pt x="796095" y="152399"/>
                  </a:lnTo>
                  <a:lnTo>
                    <a:pt x="744178" y="139699"/>
                  </a:lnTo>
                  <a:close/>
                </a:path>
                <a:path w="4267834" h="4203700">
                  <a:moveTo>
                    <a:pt x="638350" y="126999"/>
                  </a:moveTo>
                  <a:lnTo>
                    <a:pt x="1174006" y="126999"/>
                  </a:lnTo>
                  <a:lnTo>
                    <a:pt x="1226125" y="139699"/>
                  </a:lnTo>
                  <a:lnTo>
                    <a:pt x="691151" y="139699"/>
                  </a:lnTo>
                  <a:lnTo>
                    <a:pt x="638350" y="126999"/>
                  </a:lnTo>
                  <a:close/>
                </a:path>
                <a:path w="4267834" h="4203700">
                  <a:moveTo>
                    <a:pt x="533649" y="114299"/>
                  </a:moveTo>
                  <a:lnTo>
                    <a:pt x="1068965" y="114299"/>
                  </a:lnTo>
                  <a:lnTo>
                    <a:pt x="1121600" y="126999"/>
                  </a:lnTo>
                  <a:lnTo>
                    <a:pt x="585831" y="126999"/>
                  </a:lnTo>
                  <a:lnTo>
                    <a:pt x="533649" y="114299"/>
                  </a:lnTo>
                  <a:close/>
                </a:path>
                <a:path w="4267834" h="4203700">
                  <a:moveTo>
                    <a:pt x="0" y="0"/>
                  </a:moveTo>
                  <a:lnTo>
                    <a:pt x="229835" y="0"/>
                  </a:lnTo>
                  <a:lnTo>
                    <a:pt x="329734" y="25399"/>
                  </a:lnTo>
                  <a:lnTo>
                    <a:pt x="380736" y="25399"/>
                  </a:lnTo>
                  <a:lnTo>
                    <a:pt x="484528" y="50799"/>
                  </a:lnTo>
                  <a:lnTo>
                    <a:pt x="537191" y="50799"/>
                  </a:lnTo>
                  <a:lnTo>
                    <a:pt x="590279" y="63499"/>
                  </a:lnTo>
                  <a:lnTo>
                    <a:pt x="643729" y="63499"/>
                  </a:lnTo>
                  <a:lnTo>
                    <a:pt x="697477" y="76199"/>
                  </a:lnTo>
                  <a:lnTo>
                    <a:pt x="751459" y="76199"/>
                  </a:lnTo>
                  <a:lnTo>
                    <a:pt x="804300" y="88899"/>
                  </a:lnTo>
                  <a:lnTo>
                    <a:pt x="910241" y="101599"/>
                  </a:lnTo>
                  <a:lnTo>
                    <a:pt x="963229" y="101599"/>
                  </a:lnTo>
                  <a:lnTo>
                    <a:pt x="1016156" y="114299"/>
                  </a:lnTo>
                  <a:lnTo>
                    <a:pt x="481860" y="114299"/>
                  </a:lnTo>
                  <a:lnTo>
                    <a:pt x="379686" y="88899"/>
                  </a:lnTo>
                  <a:lnTo>
                    <a:pt x="329413" y="88899"/>
                  </a:lnTo>
                  <a:lnTo>
                    <a:pt x="135044" y="38099"/>
                  </a:lnTo>
                  <a:lnTo>
                    <a:pt x="42676" y="12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82D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0" y="6308840"/>
            <a:ext cx="3636010" cy="3978275"/>
            <a:chOff x="0" y="6308840"/>
            <a:chExt cx="3636010" cy="3978275"/>
          </a:xfrm>
        </p:grpSpPr>
        <p:sp>
          <p:nvSpPr>
            <p:cNvPr id="8" name="object 8" descr=""/>
            <p:cNvSpPr/>
            <p:nvPr/>
          </p:nvSpPr>
          <p:spPr>
            <a:xfrm>
              <a:off x="0" y="6328491"/>
              <a:ext cx="3636010" cy="3958590"/>
            </a:xfrm>
            <a:custGeom>
              <a:avLst/>
              <a:gdLst/>
              <a:ahLst/>
              <a:cxnLst/>
              <a:rect l="l" t="t" r="r" b="b"/>
              <a:pathLst>
                <a:path w="3636010" h="3958590">
                  <a:moveTo>
                    <a:pt x="3635411" y="3958508"/>
                  </a:moveTo>
                  <a:lnTo>
                    <a:pt x="0" y="3958508"/>
                  </a:lnTo>
                  <a:lnTo>
                    <a:pt x="0" y="0"/>
                  </a:lnTo>
                  <a:lnTo>
                    <a:pt x="60696" y="48353"/>
                  </a:lnTo>
                  <a:lnTo>
                    <a:pt x="89875" y="77779"/>
                  </a:lnTo>
                  <a:lnTo>
                    <a:pt x="115935" y="108751"/>
                  </a:lnTo>
                  <a:lnTo>
                    <a:pt x="139025" y="141191"/>
                  </a:lnTo>
                  <a:lnTo>
                    <a:pt x="159296" y="175019"/>
                  </a:lnTo>
                  <a:lnTo>
                    <a:pt x="176900" y="210159"/>
                  </a:lnTo>
                  <a:lnTo>
                    <a:pt x="191987" y="246530"/>
                  </a:lnTo>
                  <a:lnTo>
                    <a:pt x="204707" y="284056"/>
                  </a:lnTo>
                  <a:lnTo>
                    <a:pt x="215212" y="322657"/>
                  </a:lnTo>
                  <a:lnTo>
                    <a:pt x="223652" y="362256"/>
                  </a:lnTo>
                  <a:lnTo>
                    <a:pt x="230178" y="402773"/>
                  </a:lnTo>
                  <a:lnTo>
                    <a:pt x="234940" y="444131"/>
                  </a:lnTo>
                  <a:lnTo>
                    <a:pt x="238090" y="486251"/>
                  </a:lnTo>
                  <a:lnTo>
                    <a:pt x="239778" y="529054"/>
                  </a:lnTo>
                  <a:lnTo>
                    <a:pt x="240155" y="572463"/>
                  </a:lnTo>
                  <a:lnTo>
                    <a:pt x="239372" y="616399"/>
                  </a:lnTo>
                  <a:lnTo>
                    <a:pt x="237578" y="660784"/>
                  </a:lnTo>
                  <a:lnTo>
                    <a:pt x="234926" y="705539"/>
                  </a:lnTo>
                  <a:lnTo>
                    <a:pt x="231566" y="750586"/>
                  </a:lnTo>
                  <a:lnTo>
                    <a:pt x="227648" y="795846"/>
                  </a:lnTo>
                  <a:lnTo>
                    <a:pt x="223324" y="841241"/>
                  </a:lnTo>
                  <a:lnTo>
                    <a:pt x="218744" y="886694"/>
                  </a:lnTo>
                  <a:lnTo>
                    <a:pt x="214058" y="932124"/>
                  </a:lnTo>
                  <a:lnTo>
                    <a:pt x="209418" y="977455"/>
                  </a:lnTo>
                  <a:lnTo>
                    <a:pt x="204975" y="1022607"/>
                  </a:lnTo>
                  <a:lnTo>
                    <a:pt x="200878" y="1067503"/>
                  </a:lnTo>
                  <a:lnTo>
                    <a:pt x="197279" y="1112063"/>
                  </a:lnTo>
                  <a:lnTo>
                    <a:pt x="194329" y="1156210"/>
                  </a:lnTo>
                  <a:lnTo>
                    <a:pt x="192178" y="1199865"/>
                  </a:lnTo>
                  <a:lnTo>
                    <a:pt x="190977" y="1242950"/>
                  </a:lnTo>
                  <a:lnTo>
                    <a:pt x="190876" y="1285387"/>
                  </a:lnTo>
                  <a:lnTo>
                    <a:pt x="192027" y="1327096"/>
                  </a:lnTo>
                  <a:lnTo>
                    <a:pt x="194581" y="1368001"/>
                  </a:lnTo>
                  <a:lnTo>
                    <a:pt x="198687" y="1408021"/>
                  </a:lnTo>
                  <a:lnTo>
                    <a:pt x="204497" y="1447080"/>
                  </a:lnTo>
                  <a:lnTo>
                    <a:pt x="212161" y="1485098"/>
                  </a:lnTo>
                  <a:lnTo>
                    <a:pt x="221831" y="1521997"/>
                  </a:lnTo>
                  <a:lnTo>
                    <a:pt x="238075" y="1573343"/>
                  </a:lnTo>
                  <a:lnTo>
                    <a:pt x="255984" y="1623020"/>
                  </a:lnTo>
                  <a:lnTo>
                    <a:pt x="275538" y="1671067"/>
                  </a:lnTo>
                  <a:lnTo>
                    <a:pt x="296721" y="1717524"/>
                  </a:lnTo>
                  <a:lnTo>
                    <a:pt x="319511" y="1762430"/>
                  </a:lnTo>
                  <a:lnTo>
                    <a:pt x="343892" y="1805824"/>
                  </a:lnTo>
                  <a:lnTo>
                    <a:pt x="369843" y="1847747"/>
                  </a:lnTo>
                  <a:lnTo>
                    <a:pt x="397346" y="1888238"/>
                  </a:lnTo>
                  <a:lnTo>
                    <a:pt x="426383" y="1927337"/>
                  </a:lnTo>
                  <a:lnTo>
                    <a:pt x="456934" y="1965082"/>
                  </a:lnTo>
                  <a:lnTo>
                    <a:pt x="488981" y="2001515"/>
                  </a:lnTo>
                  <a:lnTo>
                    <a:pt x="522505" y="2036673"/>
                  </a:lnTo>
                  <a:lnTo>
                    <a:pt x="557486" y="2070598"/>
                  </a:lnTo>
                  <a:lnTo>
                    <a:pt x="593907" y="2103328"/>
                  </a:lnTo>
                  <a:lnTo>
                    <a:pt x="631749" y="2134902"/>
                  </a:lnTo>
                  <a:lnTo>
                    <a:pt x="670992" y="2165362"/>
                  </a:lnTo>
                  <a:lnTo>
                    <a:pt x="711618" y="2194746"/>
                  </a:lnTo>
                  <a:lnTo>
                    <a:pt x="753607" y="2223093"/>
                  </a:lnTo>
                  <a:lnTo>
                    <a:pt x="796942" y="2250444"/>
                  </a:lnTo>
                  <a:lnTo>
                    <a:pt x="841604" y="2276837"/>
                  </a:lnTo>
                  <a:lnTo>
                    <a:pt x="887573" y="2302314"/>
                  </a:lnTo>
                  <a:lnTo>
                    <a:pt x="975025" y="2348693"/>
                  </a:lnTo>
                  <a:lnTo>
                    <a:pt x="1020286" y="2373464"/>
                  </a:lnTo>
                  <a:lnTo>
                    <a:pt x="1065392" y="2399704"/>
                  </a:lnTo>
                  <a:lnTo>
                    <a:pt x="1109458" y="2427724"/>
                  </a:lnTo>
                  <a:lnTo>
                    <a:pt x="1151601" y="2457833"/>
                  </a:lnTo>
                  <a:lnTo>
                    <a:pt x="1190937" y="2490344"/>
                  </a:lnTo>
                  <a:lnTo>
                    <a:pt x="1226580" y="2525566"/>
                  </a:lnTo>
                  <a:lnTo>
                    <a:pt x="1257648" y="2563812"/>
                  </a:lnTo>
                  <a:lnTo>
                    <a:pt x="1283070" y="2602249"/>
                  </a:lnTo>
                  <a:lnTo>
                    <a:pt x="1305645" y="2642031"/>
                  </a:lnTo>
                  <a:lnTo>
                    <a:pt x="1325700" y="2682995"/>
                  </a:lnTo>
                  <a:lnTo>
                    <a:pt x="1343563" y="2724980"/>
                  </a:lnTo>
                  <a:lnTo>
                    <a:pt x="1359561" y="2767823"/>
                  </a:lnTo>
                  <a:lnTo>
                    <a:pt x="1374023" y="2811365"/>
                  </a:lnTo>
                  <a:lnTo>
                    <a:pt x="1387277" y="2855442"/>
                  </a:lnTo>
                  <a:lnTo>
                    <a:pt x="1399649" y="2899894"/>
                  </a:lnTo>
                  <a:lnTo>
                    <a:pt x="1411469" y="2944558"/>
                  </a:lnTo>
                  <a:lnTo>
                    <a:pt x="1423063" y="2989273"/>
                  </a:lnTo>
                  <a:lnTo>
                    <a:pt x="1434761" y="3033878"/>
                  </a:lnTo>
                  <a:lnTo>
                    <a:pt x="1446888" y="3078212"/>
                  </a:lnTo>
                  <a:lnTo>
                    <a:pt x="1459774" y="3122111"/>
                  </a:lnTo>
                  <a:lnTo>
                    <a:pt x="1473746" y="3165415"/>
                  </a:lnTo>
                  <a:lnTo>
                    <a:pt x="1489132" y="3207963"/>
                  </a:lnTo>
                  <a:lnTo>
                    <a:pt x="1506259" y="3249592"/>
                  </a:lnTo>
                  <a:lnTo>
                    <a:pt x="1525456" y="3290141"/>
                  </a:lnTo>
                  <a:lnTo>
                    <a:pt x="1547051" y="3329448"/>
                  </a:lnTo>
                  <a:lnTo>
                    <a:pt x="1571370" y="3367353"/>
                  </a:lnTo>
                  <a:lnTo>
                    <a:pt x="1598743" y="3403692"/>
                  </a:lnTo>
                  <a:lnTo>
                    <a:pt x="1629496" y="3438305"/>
                  </a:lnTo>
                  <a:lnTo>
                    <a:pt x="1663959" y="3471031"/>
                  </a:lnTo>
                  <a:lnTo>
                    <a:pt x="1701781" y="3501991"/>
                  </a:lnTo>
                  <a:lnTo>
                    <a:pt x="1741029" y="3530364"/>
                  </a:lnTo>
                  <a:lnTo>
                    <a:pt x="1781618" y="3556281"/>
                  </a:lnTo>
                  <a:lnTo>
                    <a:pt x="1823464" y="3579875"/>
                  </a:lnTo>
                  <a:lnTo>
                    <a:pt x="1866484" y="3601275"/>
                  </a:lnTo>
                  <a:lnTo>
                    <a:pt x="1910592" y="3620613"/>
                  </a:lnTo>
                  <a:lnTo>
                    <a:pt x="1955706" y="3638022"/>
                  </a:lnTo>
                  <a:lnTo>
                    <a:pt x="2001739" y="3653632"/>
                  </a:lnTo>
                  <a:lnTo>
                    <a:pt x="2048609" y="3667575"/>
                  </a:lnTo>
                  <a:lnTo>
                    <a:pt x="2096232" y="3679981"/>
                  </a:lnTo>
                  <a:lnTo>
                    <a:pt x="2144522" y="3690983"/>
                  </a:lnTo>
                  <a:lnTo>
                    <a:pt x="2193397" y="3700712"/>
                  </a:lnTo>
                  <a:lnTo>
                    <a:pt x="2242771" y="3709299"/>
                  </a:lnTo>
                  <a:lnTo>
                    <a:pt x="2292561" y="3716876"/>
                  </a:lnTo>
                  <a:lnTo>
                    <a:pt x="2342682" y="3723574"/>
                  </a:lnTo>
                  <a:lnTo>
                    <a:pt x="2393050" y="3729524"/>
                  </a:lnTo>
                  <a:lnTo>
                    <a:pt x="2494192" y="3739707"/>
                  </a:lnTo>
                  <a:lnTo>
                    <a:pt x="2794800" y="3765979"/>
                  </a:lnTo>
                  <a:lnTo>
                    <a:pt x="2843606" y="3771113"/>
                  </a:lnTo>
                  <a:lnTo>
                    <a:pt x="2891818" y="3776814"/>
                  </a:lnTo>
                  <a:lnTo>
                    <a:pt x="2939352" y="3783212"/>
                  </a:lnTo>
                  <a:lnTo>
                    <a:pt x="2986122" y="3790440"/>
                  </a:lnTo>
                  <a:lnTo>
                    <a:pt x="3032046" y="3798628"/>
                  </a:lnTo>
                  <a:lnTo>
                    <a:pt x="3080414" y="3808210"/>
                  </a:lnTo>
                  <a:lnTo>
                    <a:pt x="3128881" y="3818443"/>
                  </a:lnTo>
                  <a:lnTo>
                    <a:pt x="3177419" y="3829304"/>
                  </a:lnTo>
                  <a:lnTo>
                    <a:pt x="3226003" y="3840767"/>
                  </a:lnTo>
                  <a:lnTo>
                    <a:pt x="3274607" y="3852807"/>
                  </a:lnTo>
                  <a:lnTo>
                    <a:pt x="3323205" y="3865401"/>
                  </a:lnTo>
                  <a:lnTo>
                    <a:pt x="3371770" y="3878522"/>
                  </a:lnTo>
                  <a:lnTo>
                    <a:pt x="3420277" y="3892146"/>
                  </a:lnTo>
                  <a:lnTo>
                    <a:pt x="3468698" y="3906249"/>
                  </a:lnTo>
                  <a:lnTo>
                    <a:pt x="3565182" y="3935791"/>
                  </a:lnTo>
                  <a:lnTo>
                    <a:pt x="3635411" y="3958508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0" y="6308840"/>
              <a:ext cx="2674620" cy="3975100"/>
            </a:xfrm>
            <a:custGeom>
              <a:avLst/>
              <a:gdLst/>
              <a:ahLst/>
              <a:cxnLst/>
              <a:rect l="l" t="t" r="r" b="b"/>
              <a:pathLst>
                <a:path w="2674620" h="3975100">
                  <a:moveTo>
                    <a:pt x="2674026" y="3975100"/>
                  </a:moveTo>
                  <a:lnTo>
                    <a:pt x="2515101" y="3975100"/>
                  </a:lnTo>
                  <a:lnTo>
                    <a:pt x="2497033" y="3962400"/>
                  </a:lnTo>
                  <a:lnTo>
                    <a:pt x="2457185" y="3937000"/>
                  </a:lnTo>
                  <a:lnTo>
                    <a:pt x="2419678" y="3898900"/>
                  </a:lnTo>
                  <a:lnTo>
                    <a:pt x="2384348" y="3873500"/>
                  </a:lnTo>
                  <a:lnTo>
                    <a:pt x="2351029" y="3835400"/>
                  </a:lnTo>
                  <a:lnTo>
                    <a:pt x="2319556" y="3797300"/>
                  </a:lnTo>
                  <a:lnTo>
                    <a:pt x="2289762" y="3759200"/>
                  </a:lnTo>
                  <a:lnTo>
                    <a:pt x="2261484" y="3721100"/>
                  </a:lnTo>
                  <a:lnTo>
                    <a:pt x="2234555" y="3670300"/>
                  </a:lnTo>
                  <a:lnTo>
                    <a:pt x="2208811" y="3632200"/>
                  </a:lnTo>
                  <a:lnTo>
                    <a:pt x="2184085" y="3581400"/>
                  </a:lnTo>
                  <a:lnTo>
                    <a:pt x="2160214" y="3543300"/>
                  </a:lnTo>
                  <a:lnTo>
                    <a:pt x="2137030" y="3492500"/>
                  </a:lnTo>
                  <a:lnTo>
                    <a:pt x="2115442" y="3441700"/>
                  </a:lnTo>
                  <a:lnTo>
                    <a:pt x="2094157" y="3403600"/>
                  </a:lnTo>
                  <a:lnTo>
                    <a:pt x="2051825" y="3302000"/>
                  </a:lnTo>
                  <a:lnTo>
                    <a:pt x="2030442" y="3263900"/>
                  </a:lnTo>
                  <a:lnTo>
                    <a:pt x="2008690" y="3213100"/>
                  </a:lnTo>
                  <a:lnTo>
                    <a:pt x="1986401" y="3175000"/>
                  </a:lnTo>
                  <a:lnTo>
                    <a:pt x="1963408" y="3124200"/>
                  </a:lnTo>
                  <a:lnTo>
                    <a:pt x="1939542" y="3086100"/>
                  </a:lnTo>
                  <a:lnTo>
                    <a:pt x="1914635" y="3048000"/>
                  </a:lnTo>
                  <a:lnTo>
                    <a:pt x="1888520" y="3009900"/>
                  </a:lnTo>
                  <a:lnTo>
                    <a:pt x="1861029" y="2971800"/>
                  </a:lnTo>
                  <a:lnTo>
                    <a:pt x="1831993" y="2933700"/>
                  </a:lnTo>
                  <a:lnTo>
                    <a:pt x="1801245" y="2895600"/>
                  </a:lnTo>
                  <a:lnTo>
                    <a:pt x="1765794" y="2857500"/>
                  </a:lnTo>
                  <a:lnTo>
                    <a:pt x="1729136" y="2832100"/>
                  </a:lnTo>
                  <a:lnTo>
                    <a:pt x="1691356" y="2794000"/>
                  </a:lnTo>
                  <a:lnTo>
                    <a:pt x="1652536" y="2768600"/>
                  </a:lnTo>
                  <a:lnTo>
                    <a:pt x="1612762" y="2743200"/>
                  </a:lnTo>
                  <a:lnTo>
                    <a:pt x="1572117" y="2705100"/>
                  </a:lnTo>
                  <a:lnTo>
                    <a:pt x="1530685" y="2679700"/>
                  </a:lnTo>
                  <a:lnTo>
                    <a:pt x="1488550" y="2654300"/>
                  </a:lnTo>
                  <a:lnTo>
                    <a:pt x="1402505" y="2603500"/>
                  </a:lnTo>
                  <a:lnTo>
                    <a:pt x="1358764" y="2590800"/>
                  </a:lnTo>
                  <a:lnTo>
                    <a:pt x="1225669" y="2514600"/>
                  </a:lnTo>
                  <a:lnTo>
                    <a:pt x="1180961" y="2501900"/>
                  </a:lnTo>
                  <a:lnTo>
                    <a:pt x="1088828" y="2451100"/>
                  </a:lnTo>
                  <a:lnTo>
                    <a:pt x="1042919" y="2438400"/>
                  </a:lnTo>
                  <a:lnTo>
                    <a:pt x="951836" y="2387600"/>
                  </a:lnTo>
                  <a:lnTo>
                    <a:pt x="818309" y="2311400"/>
                  </a:lnTo>
                  <a:lnTo>
                    <a:pt x="732336" y="2260600"/>
                  </a:lnTo>
                  <a:lnTo>
                    <a:pt x="690515" y="2235200"/>
                  </a:lnTo>
                  <a:lnTo>
                    <a:pt x="649584" y="2209800"/>
                  </a:lnTo>
                  <a:lnTo>
                    <a:pt x="609626" y="2171700"/>
                  </a:lnTo>
                  <a:lnTo>
                    <a:pt x="570725" y="2146300"/>
                  </a:lnTo>
                  <a:lnTo>
                    <a:pt x="495469" y="2070100"/>
                  </a:lnTo>
                  <a:lnTo>
                    <a:pt x="461722" y="2032000"/>
                  </a:lnTo>
                  <a:lnTo>
                    <a:pt x="431553" y="1993900"/>
                  </a:lnTo>
                  <a:lnTo>
                    <a:pt x="404789" y="1955800"/>
                  </a:lnTo>
                  <a:lnTo>
                    <a:pt x="381258" y="1905000"/>
                  </a:lnTo>
                  <a:lnTo>
                    <a:pt x="360787" y="1866900"/>
                  </a:lnTo>
                  <a:lnTo>
                    <a:pt x="343203" y="1816100"/>
                  </a:lnTo>
                  <a:lnTo>
                    <a:pt x="328335" y="1778000"/>
                  </a:lnTo>
                  <a:lnTo>
                    <a:pt x="316009" y="1727200"/>
                  </a:lnTo>
                  <a:lnTo>
                    <a:pt x="306053" y="1676400"/>
                  </a:lnTo>
                  <a:lnTo>
                    <a:pt x="298295" y="1625600"/>
                  </a:lnTo>
                  <a:lnTo>
                    <a:pt x="292563" y="1574800"/>
                  </a:lnTo>
                  <a:lnTo>
                    <a:pt x="288782" y="1536700"/>
                  </a:lnTo>
                  <a:lnTo>
                    <a:pt x="286590" y="1485900"/>
                  </a:lnTo>
                  <a:lnTo>
                    <a:pt x="285820" y="1435100"/>
                  </a:lnTo>
                  <a:lnTo>
                    <a:pt x="286300" y="1384300"/>
                  </a:lnTo>
                  <a:lnTo>
                    <a:pt x="287861" y="1333500"/>
                  </a:lnTo>
                  <a:lnTo>
                    <a:pt x="290334" y="1282700"/>
                  </a:lnTo>
                  <a:lnTo>
                    <a:pt x="293549" y="1231900"/>
                  </a:lnTo>
                  <a:lnTo>
                    <a:pt x="297336" y="1181100"/>
                  </a:lnTo>
                  <a:lnTo>
                    <a:pt x="301526" y="1130300"/>
                  </a:lnTo>
                  <a:lnTo>
                    <a:pt x="305949" y="1079500"/>
                  </a:lnTo>
                  <a:lnTo>
                    <a:pt x="310435" y="1028700"/>
                  </a:lnTo>
                  <a:lnTo>
                    <a:pt x="314816" y="977900"/>
                  </a:lnTo>
                  <a:lnTo>
                    <a:pt x="318754" y="927100"/>
                  </a:lnTo>
                  <a:lnTo>
                    <a:pt x="322297" y="876300"/>
                  </a:lnTo>
                  <a:lnTo>
                    <a:pt x="325277" y="838200"/>
                  </a:lnTo>
                  <a:lnTo>
                    <a:pt x="327524" y="787400"/>
                  </a:lnTo>
                  <a:lnTo>
                    <a:pt x="328872" y="736600"/>
                  </a:lnTo>
                  <a:lnTo>
                    <a:pt x="329012" y="711200"/>
                  </a:lnTo>
                  <a:lnTo>
                    <a:pt x="329082" y="698500"/>
                  </a:lnTo>
                  <a:lnTo>
                    <a:pt x="329151" y="685800"/>
                  </a:lnTo>
                  <a:lnTo>
                    <a:pt x="328194" y="647700"/>
                  </a:lnTo>
                  <a:lnTo>
                    <a:pt x="325831" y="596900"/>
                  </a:lnTo>
                  <a:lnTo>
                    <a:pt x="321894" y="558800"/>
                  </a:lnTo>
                  <a:lnTo>
                    <a:pt x="316215" y="508000"/>
                  </a:lnTo>
                  <a:lnTo>
                    <a:pt x="308626" y="469900"/>
                  </a:lnTo>
                  <a:lnTo>
                    <a:pt x="298958" y="419100"/>
                  </a:lnTo>
                  <a:lnTo>
                    <a:pt x="287043" y="381000"/>
                  </a:lnTo>
                  <a:lnTo>
                    <a:pt x="272712" y="342900"/>
                  </a:lnTo>
                  <a:lnTo>
                    <a:pt x="255798" y="292100"/>
                  </a:lnTo>
                  <a:lnTo>
                    <a:pt x="236131" y="254000"/>
                  </a:lnTo>
                  <a:lnTo>
                    <a:pt x="213543" y="215900"/>
                  </a:lnTo>
                  <a:lnTo>
                    <a:pt x="187866" y="190500"/>
                  </a:lnTo>
                  <a:lnTo>
                    <a:pt x="158932" y="152400"/>
                  </a:lnTo>
                  <a:lnTo>
                    <a:pt x="126572" y="114300"/>
                  </a:lnTo>
                  <a:lnTo>
                    <a:pt x="90618" y="76200"/>
                  </a:lnTo>
                  <a:lnTo>
                    <a:pt x="50901" y="50800"/>
                  </a:lnTo>
                  <a:lnTo>
                    <a:pt x="7253" y="25400"/>
                  </a:lnTo>
                  <a:lnTo>
                    <a:pt x="0" y="12700"/>
                  </a:lnTo>
                  <a:lnTo>
                    <a:pt x="0" y="0"/>
                  </a:lnTo>
                  <a:lnTo>
                    <a:pt x="86011" y="0"/>
                  </a:lnTo>
                  <a:lnTo>
                    <a:pt x="159164" y="50800"/>
                  </a:lnTo>
                  <a:lnTo>
                    <a:pt x="192594" y="88900"/>
                  </a:lnTo>
                  <a:lnTo>
                    <a:pt x="222901" y="127000"/>
                  </a:lnTo>
                  <a:lnTo>
                    <a:pt x="250220" y="152400"/>
                  </a:lnTo>
                  <a:lnTo>
                    <a:pt x="274685" y="190500"/>
                  </a:lnTo>
                  <a:lnTo>
                    <a:pt x="296433" y="228600"/>
                  </a:lnTo>
                  <a:lnTo>
                    <a:pt x="315596" y="266700"/>
                  </a:lnTo>
                  <a:lnTo>
                    <a:pt x="332310" y="304800"/>
                  </a:lnTo>
                  <a:lnTo>
                    <a:pt x="346710" y="355600"/>
                  </a:lnTo>
                  <a:lnTo>
                    <a:pt x="358930" y="393700"/>
                  </a:lnTo>
                  <a:lnTo>
                    <a:pt x="369105" y="431800"/>
                  </a:lnTo>
                  <a:lnTo>
                    <a:pt x="377370" y="482600"/>
                  </a:lnTo>
                  <a:lnTo>
                    <a:pt x="383860" y="520700"/>
                  </a:lnTo>
                  <a:lnTo>
                    <a:pt x="388708" y="558800"/>
                  </a:lnTo>
                  <a:lnTo>
                    <a:pt x="392051" y="609600"/>
                  </a:lnTo>
                  <a:lnTo>
                    <a:pt x="394023" y="660400"/>
                  </a:lnTo>
                  <a:lnTo>
                    <a:pt x="394758" y="698500"/>
                  </a:lnTo>
                  <a:lnTo>
                    <a:pt x="394483" y="736600"/>
                  </a:lnTo>
                  <a:lnTo>
                    <a:pt x="393058" y="800100"/>
                  </a:lnTo>
                  <a:lnTo>
                    <a:pt x="388029" y="889000"/>
                  </a:lnTo>
                  <a:lnTo>
                    <a:pt x="384602" y="939800"/>
                  </a:lnTo>
                  <a:lnTo>
                    <a:pt x="380748" y="990600"/>
                  </a:lnTo>
                  <a:lnTo>
                    <a:pt x="376452" y="1028700"/>
                  </a:lnTo>
                  <a:lnTo>
                    <a:pt x="372033" y="1079500"/>
                  </a:lnTo>
                  <a:lnTo>
                    <a:pt x="367661" y="1130300"/>
                  </a:lnTo>
                  <a:lnTo>
                    <a:pt x="363505" y="1181100"/>
                  </a:lnTo>
                  <a:lnTo>
                    <a:pt x="359734" y="1231900"/>
                  </a:lnTo>
                  <a:lnTo>
                    <a:pt x="356520" y="1282700"/>
                  </a:lnTo>
                  <a:lnTo>
                    <a:pt x="354031" y="1333500"/>
                  </a:lnTo>
                  <a:lnTo>
                    <a:pt x="352438" y="1384300"/>
                  </a:lnTo>
                  <a:lnTo>
                    <a:pt x="351909" y="1435100"/>
                  </a:lnTo>
                  <a:lnTo>
                    <a:pt x="352616" y="1473200"/>
                  </a:lnTo>
                  <a:lnTo>
                    <a:pt x="354727" y="1524000"/>
                  </a:lnTo>
                  <a:lnTo>
                    <a:pt x="358412" y="1574800"/>
                  </a:lnTo>
                  <a:lnTo>
                    <a:pt x="364225" y="1625600"/>
                  </a:lnTo>
                  <a:lnTo>
                    <a:pt x="372221" y="1676400"/>
                  </a:lnTo>
                  <a:lnTo>
                    <a:pt x="382615" y="1714500"/>
                  </a:lnTo>
                  <a:lnTo>
                    <a:pt x="395627" y="1765300"/>
                  </a:lnTo>
                  <a:lnTo>
                    <a:pt x="411472" y="1816100"/>
                  </a:lnTo>
                  <a:lnTo>
                    <a:pt x="430368" y="1854200"/>
                  </a:lnTo>
                  <a:lnTo>
                    <a:pt x="452532" y="1905000"/>
                  </a:lnTo>
                  <a:lnTo>
                    <a:pt x="478182" y="1943100"/>
                  </a:lnTo>
                  <a:lnTo>
                    <a:pt x="507535" y="1981200"/>
                  </a:lnTo>
                  <a:lnTo>
                    <a:pt x="540807" y="2019300"/>
                  </a:lnTo>
                  <a:lnTo>
                    <a:pt x="578217" y="2057400"/>
                  </a:lnTo>
                  <a:lnTo>
                    <a:pt x="614975" y="2095500"/>
                  </a:lnTo>
                  <a:lnTo>
                    <a:pt x="652856" y="2120900"/>
                  </a:lnTo>
                  <a:lnTo>
                    <a:pt x="691778" y="2159000"/>
                  </a:lnTo>
                  <a:lnTo>
                    <a:pt x="731656" y="2184400"/>
                  </a:lnTo>
                  <a:lnTo>
                    <a:pt x="772406" y="2209800"/>
                  </a:lnTo>
                  <a:lnTo>
                    <a:pt x="813945" y="2235200"/>
                  </a:lnTo>
                  <a:lnTo>
                    <a:pt x="899051" y="2286000"/>
                  </a:lnTo>
                  <a:lnTo>
                    <a:pt x="986303" y="2336800"/>
                  </a:lnTo>
                  <a:lnTo>
                    <a:pt x="1030525" y="2349500"/>
                  </a:lnTo>
                  <a:lnTo>
                    <a:pt x="1119738" y="2400300"/>
                  </a:lnTo>
                  <a:lnTo>
                    <a:pt x="1164562" y="2413000"/>
                  </a:lnTo>
                  <a:lnTo>
                    <a:pt x="1209420" y="2438400"/>
                  </a:lnTo>
                  <a:lnTo>
                    <a:pt x="1301590" y="2489200"/>
                  </a:lnTo>
                  <a:lnTo>
                    <a:pt x="1347386" y="2501900"/>
                  </a:lnTo>
                  <a:lnTo>
                    <a:pt x="1482604" y="2578100"/>
                  </a:lnTo>
                  <a:lnTo>
                    <a:pt x="1570101" y="2628900"/>
                  </a:lnTo>
                  <a:lnTo>
                    <a:pt x="1612803" y="2654300"/>
                  </a:lnTo>
                  <a:lnTo>
                    <a:pt x="1654695" y="2679700"/>
                  </a:lnTo>
                  <a:lnTo>
                    <a:pt x="1695693" y="2717800"/>
                  </a:lnTo>
                  <a:lnTo>
                    <a:pt x="1735712" y="2743200"/>
                  </a:lnTo>
                  <a:lnTo>
                    <a:pt x="1774669" y="2781300"/>
                  </a:lnTo>
                  <a:lnTo>
                    <a:pt x="1812479" y="2819400"/>
                  </a:lnTo>
                  <a:lnTo>
                    <a:pt x="1849059" y="2857500"/>
                  </a:lnTo>
                  <a:lnTo>
                    <a:pt x="1880761" y="2882900"/>
                  </a:lnTo>
                  <a:lnTo>
                    <a:pt x="1910741" y="2921000"/>
                  </a:lnTo>
                  <a:lnTo>
                    <a:pt x="1939165" y="2959100"/>
                  </a:lnTo>
                  <a:lnTo>
                    <a:pt x="1966199" y="3009900"/>
                  </a:lnTo>
                  <a:lnTo>
                    <a:pt x="1992009" y="3048000"/>
                  </a:lnTo>
                  <a:lnTo>
                    <a:pt x="2016762" y="3086100"/>
                  </a:lnTo>
                  <a:lnTo>
                    <a:pt x="2040623" y="3136900"/>
                  </a:lnTo>
                  <a:lnTo>
                    <a:pt x="2063759" y="3175000"/>
                  </a:lnTo>
                  <a:lnTo>
                    <a:pt x="2086335" y="3225800"/>
                  </a:lnTo>
                  <a:lnTo>
                    <a:pt x="2108518" y="3276600"/>
                  </a:lnTo>
                  <a:lnTo>
                    <a:pt x="2130473" y="3314700"/>
                  </a:lnTo>
                  <a:lnTo>
                    <a:pt x="2152367" y="3365500"/>
                  </a:lnTo>
                  <a:lnTo>
                    <a:pt x="2174366" y="3416300"/>
                  </a:lnTo>
                  <a:lnTo>
                    <a:pt x="2196635" y="3467100"/>
                  </a:lnTo>
                  <a:lnTo>
                    <a:pt x="2219888" y="3505200"/>
                  </a:lnTo>
                  <a:lnTo>
                    <a:pt x="2243798" y="3556000"/>
                  </a:lnTo>
                  <a:lnTo>
                    <a:pt x="2268576" y="3606800"/>
                  </a:lnTo>
                  <a:lnTo>
                    <a:pt x="2294432" y="3644900"/>
                  </a:lnTo>
                  <a:lnTo>
                    <a:pt x="2321578" y="3683000"/>
                  </a:lnTo>
                  <a:lnTo>
                    <a:pt x="2350223" y="3733800"/>
                  </a:lnTo>
                  <a:lnTo>
                    <a:pt x="2380579" y="3771900"/>
                  </a:lnTo>
                  <a:lnTo>
                    <a:pt x="2412856" y="3810000"/>
                  </a:lnTo>
                  <a:lnTo>
                    <a:pt x="2447265" y="3835400"/>
                  </a:lnTo>
                  <a:lnTo>
                    <a:pt x="2484016" y="3873500"/>
                  </a:lnTo>
                  <a:lnTo>
                    <a:pt x="2523321" y="3898900"/>
                  </a:lnTo>
                  <a:lnTo>
                    <a:pt x="2565389" y="3924300"/>
                  </a:lnTo>
                  <a:lnTo>
                    <a:pt x="2610432" y="3949700"/>
                  </a:lnTo>
                  <a:lnTo>
                    <a:pt x="2652938" y="3962400"/>
                  </a:lnTo>
                  <a:lnTo>
                    <a:pt x="2674026" y="3975100"/>
                  </a:lnTo>
                  <a:close/>
                </a:path>
                <a:path w="2674620" h="3975100">
                  <a:moveTo>
                    <a:pt x="1370601" y="3975100"/>
                  </a:moveTo>
                  <a:lnTo>
                    <a:pt x="0" y="3975100"/>
                  </a:lnTo>
                  <a:lnTo>
                    <a:pt x="0" y="419100"/>
                  </a:lnTo>
                  <a:lnTo>
                    <a:pt x="14612" y="444500"/>
                  </a:lnTo>
                  <a:lnTo>
                    <a:pt x="29683" y="495300"/>
                  </a:lnTo>
                  <a:lnTo>
                    <a:pt x="42504" y="533400"/>
                  </a:lnTo>
                  <a:lnTo>
                    <a:pt x="53226" y="571500"/>
                  </a:lnTo>
                  <a:lnTo>
                    <a:pt x="62001" y="622300"/>
                  </a:lnTo>
                  <a:lnTo>
                    <a:pt x="68979" y="660400"/>
                  </a:lnTo>
                  <a:lnTo>
                    <a:pt x="74312" y="711200"/>
                  </a:lnTo>
                  <a:lnTo>
                    <a:pt x="78152" y="749300"/>
                  </a:lnTo>
                  <a:lnTo>
                    <a:pt x="80649" y="800100"/>
                  </a:lnTo>
                  <a:lnTo>
                    <a:pt x="81955" y="850900"/>
                  </a:lnTo>
                  <a:lnTo>
                    <a:pt x="82132" y="876300"/>
                  </a:lnTo>
                  <a:lnTo>
                    <a:pt x="82221" y="889000"/>
                  </a:lnTo>
                  <a:lnTo>
                    <a:pt x="81598" y="939800"/>
                  </a:lnTo>
                  <a:lnTo>
                    <a:pt x="80237" y="990600"/>
                  </a:lnTo>
                  <a:lnTo>
                    <a:pt x="78291" y="1041400"/>
                  </a:lnTo>
                  <a:lnTo>
                    <a:pt x="75909" y="1092200"/>
                  </a:lnTo>
                  <a:lnTo>
                    <a:pt x="73244" y="1130300"/>
                  </a:lnTo>
                  <a:lnTo>
                    <a:pt x="67666" y="1231900"/>
                  </a:lnTo>
                  <a:lnTo>
                    <a:pt x="65057" y="1282700"/>
                  </a:lnTo>
                  <a:lnTo>
                    <a:pt x="62769" y="1333500"/>
                  </a:lnTo>
                  <a:lnTo>
                    <a:pt x="60954" y="1371600"/>
                  </a:lnTo>
                  <a:lnTo>
                    <a:pt x="59762" y="1422400"/>
                  </a:lnTo>
                  <a:lnTo>
                    <a:pt x="59346" y="1473200"/>
                  </a:lnTo>
                  <a:lnTo>
                    <a:pt x="59855" y="1511300"/>
                  </a:lnTo>
                  <a:lnTo>
                    <a:pt x="61442" y="1562100"/>
                  </a:lnTo>
                  <a:lnTo>
                    <a:pt x="64258" y="1612900"/>
                  </a:lnTo>
                  <a:lnTo>
                    <a:pt x="68454" y="1651000"/>
                  </a:lnTo>
                  <a:lnTo>
                    <a:pt x="74181" y="1689100"/>
                  </a:lnTo>
                  <a:lnTo>
                    <a:pt x="81591" y="1739900"/>
                  </a:lnTo>
                  <a:lnTo>
                    <a:pt x="90834" y="1778000"/>
                  </a:lnTo>
                  <a:lnTo>
                    <a:pt x="106371" y="1841500"/>
                  </a:lnTo>
                  <a:lnTo>
                    <a:pt x="123402" y="1892300"/>
                  </a:lnTo>
                  <a:lnTo>
                    <a:pt x="141848" y="1943100"/>
                  </a:lnTo>
                  <a:lnTo>
                    <a:pt x="161630" y="1981200"/>
                  </a:lnTo>
                  <a:lnTo>
                    <a:pt x="182670" y="2032000"/>
                  </a:lnTo>
                  <a:lnTo>
                    <a:pt x="204887" y="2070100"/>
                  </a:lnTo>
                  <a:lnTo>
                    <a:pt x="228204" y="2108200"/>
                  </a:lnTo>
                  <a:lnTo>
                    <a:pt x="252540" y="2133600"/>
                  </a:lnTo>
                  <a:lnTo>
                    <a:pt x="277818" y="2171700"/>
                  </a:lnTo>
                  <a:lnTo>
                    <a:pt x="330879" y="2222500"/>
                  </a:lnTo>
                  <a:lnTo>
                    <a:pt x="386755" y="2273300"/>
                  </a:lnTo>
                  <a:lnTo>
                    <a:pt x="415551" y="2298700"/>
                  </a:lnTo>
                  <a:lnTo>
                    <a:pt x="444813" y="2311400"/>
                  </a:lnTo>
                  <a:lnTo>
                    <a:pt x="474463" y="2336800"/>
                  </a:lnTo>
                  <a:lnTo>
                    <a:pt x="534609" y="2362200"/>
                  </a:lnTo>
                  <a:lnTo>
                    <a:pt x="564947" y="2387600"/>
                  </a:lnTo>
                  <a:lnTo>
                    <a:pt x="625758" y="2425700"/>
                  </a:lnTo>
                  <a:lnTo>
                    <a:pt x="686221" y="2451100"/>
                  </a:lnTo>
                  <a:lnTo>
                    <a:pt x="716124" y="2476500"/>
                  </a:lnTo>
                  <a:lnTo>
                    <a:pt x="745704" y="2489200"/>
                  </a:lnTo>
                  <a:lnTo>
                    <a:pt x="774880" y="2514600"/>
                  </a:lnTo>
                  <a:lnTo>
                    <a:pt x="803574" y="2527300"/>
                  </a:lnTo>
                  <a:lnTo>
                    <a:pt x="831708" y="2552700"/>
                  </a:lnTo>
                  <a:lnTo>
                    <a:pt x="859200" y="2578100"/>
                  </a:lnTo>
                  <a:lnTo>
                    <a:pt x="885974" y="2603500"/>
                  </a:lnTo>
                  <a:lnTo>
                    <a:pt x="911949" y="2628900"/>
                  </a:lnTo>
                  <a:lnTo>
                    <a:pt x="937046" y="2667000"/>
                  </a:lnTo>
                  <a:lnTo>
                    <a:pt x="961187" y="2692400"/>
                  </a:lnTo>
                  <a:lnTo>
                    <a:pt x="984293" y="2730500"/>
                  </a:lnTo>
                  <a:lnTo>
                    <a:pt x="1006284" y="2768600"/>
                  </a:lnTo>
                  <a:lnTo>
                    <a:pt x="1026827" y="2819400"/>
                  </a:lnTo>
                  <a:lnTo>
                    <a:pt x="1044466" y="2857500"/>
                  </a:lnTo>
                  <a:lnTo>
                    <a:pt x="1059475" y="2895600"/>
                  </a:lnTo>
                  <a:lnTo>
                    <a:pt x="1072129" y="2946400"/>
                  </a:lnTo>
                  <a:lnTo>
                    <a:pt x="1082706" y="2984500"/>
                  </a:lnTo>
                  <a:lnTo>
                    <a:pt x="1091479" y="3035300"/>
                  </a:lnTo>
                  <a:lnTo>
                    <a:pt x="1098726" y="3073400"/>
                  </a:lnTo>
                  <a:lnTo>
                    <a:pt x="1104720" y="3124200"/>
                  </a:lnTo>
                  <a:lnTo>
                    <a:pt x="1109739" y="3175000"/>
                  </a:lnTo>
                  <a:lnTo>
                    <a:pt x="1114057" y="3213100"/>
                  </a:lnTo>
                  <a:lnTo>
                    <a:pt x="1117951" y="3263900"/>
                  </a:lnTo>
                  <a:lnTo>
                    <a:pt x="1121695" y="3302000"/>
                  </a:lnTo>
                  <a:lnTo>
                    <a:pt x="1125566" y="3352800"/>
                  </a:lnTo>
                  <a:lnTo>
                    <a:pt x="1129839" y="3403600"/>
                  </a:lnTo>
                  <a:lnTo>
                    <a:pt x="1134789" y="3441700"/>
                  </a:lnTo>
                  <a:lnTo>
                    <a:pt x="1140693" y="3492500"/>
                  </a:lnTo>
                  <a:lnTo>
                    <a:pt x="1147825" y="3530600"/>
                  </a:lnTo>
                  <a:lnTo>
                    <a:pt x="1156462" y="3581400"/>
                  </a:lnTo>
                  <a:lnTo>
                    <a:pt x="1166878" y="3619500"/>
                  </a:lnTo>
                  <a:lnTo>
                    <a:pt x="1179351" y="3670300"/>
                  </a:lnTo>
                  <a:lnTo>
                    <a:pt x="1194154" y="3708400"/>
                  </a:lnTo>
                  <a:lnTo>
                    <a:pt x="1211564" y="3746500"/>
                  </a:lnTo>
                  <a:lnTo>
                    <a:pt x="1231857" y="3797300"/>
                  </a:lnTo>
                  <a:lnTo>
                    <a:pt x="1255308" y="3835400"/>
                  </a:lnTo>
                  <a:lnTo>
                    <a:pt x="1282192" y="3873500"/>
                  </a:lnTo>
                  <a:lnTo>
                    <a:pt x="1312785" y="3911600"/>
                  </a:lnTo>
                  <a:lnTo>
                    <a:pt x="1346355" y="3949700"/>
                  </a:lnTo>
                  <a:lnTo>
                    <a:pt x="1370601" y="3975100"/>
                  </a:lnTo>
                  <a:close/>
                </a:path>
              </a:pathLst>
            </a:custGeom>
            <a:solidFill>
              <a:srgbClr val="1D82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829236" y="2480762"/>
            <a:ext cx="12802235" cy="6159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25000"/>
              </a:lnSpc>
              <a:spcBef>
                <a:spcPts val="100"/>
              </a:spcBef>
            </a:pPr>
            <a:r>
              <a:rPr dirty="0" u="heavy" sz="2300" spc="-6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Lucida Sans Unicode"/>
                <a:cs typeface="Lucida Sans Unicode"/>
              </a:rPr>
              <a:t>Samorzecznictwo</a:t>
            </a:r>
            <a:r>
              <a:rPr dirty="0" u="heavy" sz="2300" spc="104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heavy" sz="2300" spc="-4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Lucida Sans Unicode"/>
                <a:cs typeface="Lucida Sans Unicode"/>
              </a:rPr>
              <a:t>to</a:t>
            </a:r>
            <a:r>
              <a:rPr dirty="0" u="heavy" sz="2300" spc="104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heavy" sz="2300" spc="-8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Lucida Sans Unicode"/>
                <a:cs typeface="Lucida Sans Unicode"/>
              </a:rPr>
              <a:t>zdolność</a:t>
            </a:r>
            <a:r>
              <a:rPr dirty="0" u="heavy" sz="2300" spc="104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heavy" sz="2300" spc="-4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Lucida Sans Unicode"/>
                <a:cs typeface="Lucida Sans Unicode"/>
              </a:rPr>
              <a:t>do</a:t>
            </a:r>
            <a:r>
              <a:rPr dirty="0" u="heavy" sz="2300" spc="104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heavy" sz="2300" spc="-5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Lucida Sans Unicode"/>
                <a:cs typeface="Lucida Sans Unicode"/>
              </a:rPr>
              <a:t>rozumienia</a:t>
            </a:r>
            <a:r>
              <a:rPr dirty="0" u="heavy" sz="2300" spc="104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heavy" sz="2300" spc="-9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Lucida Sans Unicode"/>
                <a:cs typeface="Lucida Sans Unicode"/>
              </a:rPr>
              <a:t>i</a:t>
            </a:r>
            <a:r>
              <a:rPr dirty="0" u="heavy" sz="2300" spc="104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heavy" sz="2300" spc="-5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Lucida Sans Unicode"/>
                <a:cs typeface="Lucida Sans Unicode"/>
              </a:rPr>
              <a:t>wyrażania</a:t>
            </a:r>
            <a:r>
              <a:rPr dirty="0" u="heavy" sz="2300" spc="104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heavy" sz="2300" spc="-5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Lucida Sans Unicode"/>
                <a:cs typeface="Lucida Sans Unicode"/>
              </a:rPr>
              <a:t>swoich</a:t>
            </a:r>
            <a:r>
              <a:rPr dirty="0" u="heavy" sz="2300" spc="100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heavy" sz="2300" spc="-9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Lucida Sans Unicode"/>
                <a:cs typeface="Lucida Sans Unicode"/>
              </a:rPr>
              <a:t>potrzeb</a:t>
            </a:r>
            <a:r>
              <a:rPr dirty="0" sz="2300" spc="-90">
                <a:solidFill>
                  <a:srgbClr val="4B4457"/>
                </a:solidFill>
                <a:latin typeface="Lucida Sans Unicode"/>
                <a:cs typeface="Lucida Sans Unicode"/>
              </a:rPr>
              <a:t>,</a:t>
            </a:r>
            <a:r>
              <a:rPr dirty="0" u="heavy" sz="2300" spc="127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300" spc="-1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Lucida Sans Unicode"/>
                <a:cs typeface="Lucida Sans Unicode"/>
              </a:rPr>
              <a:t>praw</a:t>
            </a:r>
            <a:r>
              <a:rPr dirty="0" u="heavy" sz="2300" spc="104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heavy" sz="2300" spc="-7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Lucida Sans Unicode"/>
                <a:cs typeface="Lucida Sans Unicode"/>
              </a:rPr>
              <a:t>oraz</a:t>
            </a:r>
            <a:r>
              <a:rPr dirty="0" sz="2300" spc="-1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u="heavy" sz="2300" spc="-5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Lucida Sans Unicode"/>
                <a:cs typeface="Lucida Sans Unicode"/>
              </a:rPr>
              <a:t>preferenc</a:t>
            </a:r>
            <a:r>
              <a:rPr dirty="0" sz="2300" spc="-50">
                <a:solidFill>
                  <a:srgbClr val="4B4457"/>
                </a:solidFill>
                <a:latin typeface="Lucida Sans Unicode"/>
                <a:cs typeface="Lucida Sans Unicode"/>
              </a:rPr>
              <a:t>j</a:t>
            </a:r>
            <a:r>
              <a:rPr dirty="0" u="heavy" sz="2300" spc="-5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Lucida Sans Unicode"/>
                <a:cs typeface="Lucida Sans Unicode"/>
              </a:rPr>
              <a:t>i</a:t>
            </a:r>
            <a:r>
              <a:rPr dirty="0" sz="2300" spc="-50">
                <a:solidFill>
                  <a:srgbClr val="4B4457"/>
                </a:solidFill>
                <a:latin typeface="Lucida Sans Unicode"/>
                <a:cs typeface="Lucida Sans Unicode"/>
              </a:rPr>
              <a:t>.</a:t>
            </a:r>
            <a:r>
              <a:rPr dirty="0" sz="23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4B4457"/>
                </a:solidFill>
                <a:latin typeface="Lucida Sans Unicode"/>
                <a:cs typeface="Lucida Sans Unicode"/>
              </a:rPr>
              <a:t>Jest</a:t>
            </a:r>
            <a:r>
              <a:rPr dirty="0" sz="23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4B4457"/>
                </a:solidFill>
                <a:latin typeface="Lucida Sans Unicode"/>
                <a:cs typeface="Lucida Sans Unicode"/>
              </a:rPr>
              <a:t>to</a:t>
            </a:r>
            <a:r>
              <a:rPr dirty="0" sz="23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5">
                <a:solidFill>
                  <a:srgbClr val="4B4457"/>
                </a:solidFill>
                <a:latin typeface="Lucida Sans Unicode"/>
                <a:cs typeface="Lucida Sans Unicode"/>
              </a:rPr>
              <a:t>szczególnie</a:t>
            </a:r>
            <a:r>
              <a:rPr dirty="0" sz="23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4B4457"/>
                </a:solidFill>
                <a:latin typeface="Lucida Sans Unicode"/>
                <a:cs typeface="Lucida Sans Unicode"/>
              </a:rPr>
              <a:t>istotne</a:t>
            </a:r>
            <a:r>
              <a:rPr dirty="0" sz="23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4B4457"/>
                </a:solidFill>
                <a:latin typeface="Lucida Sans Unicode"/>
                <a:cs typeface="Lucida Sans Unicode"/>
              </a:rPr>
              <a:t>dla</a:t>
            </a:r>
            <a:r>
              <a:rPr dirty="0" sz="23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4B4457"/>
                </a:solidFill>
                <a:latin typeface="Lucida Sans Unicode"/>
                <a:cs typeface="Lucida Sans Unicode"/>
              </a:rPr>
              <a:t>młodych</a:t>
            </a:r>
            <a:r>
              <a:rPr dirty="0" sz="2300" spc="-100">
                <a:solidFill>
                  <a:srgbClr val="4B4457"/>
                </a:solidFill>
                <a:latin typeface="Lucida Sans Unicode"/>
                <a:cs typeface="Lucida Sans Unicode"/>
              </a:rPr>
              <a:t> ludzi </a:t>
            </a:r>
            <a:r>
              <a:rPr dirty="0" sz="2300" spc="-250">
                <a:solidFill>
                  <a:srgbClr val="4B4457"/>
                </a:solidFill>
                <a:latin typeface="Lucida Sans Unicode"/>
                <a:cs typeface="Lucida Sans Unicode"/>
              </a:rPr>
              <a:t>z</a:t>
            </a:r>
            <a:r>
              <a:rPr dirty="0" sz="23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4B4457"/>
                </a:solidFill>
                <a:latin typeface="Lucida Sans Unicode"/>
                <a:cs typeface="Lucida Sans Unicode"/>
              </a:rPr>
              <a:t>niepełnosprawnością</a:t>
            </a:r>
            <a:r>
              <a:rPr dirty="0" sz="23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4B4457"/>
                </a:solidFill>
                <a:latin typeface="Lucida Sans Unicode"/>
                <a:cs typeface="Lucida Sans Unicode"/>
              </a:rPr>
              <a:t>intelektualną</a:t>
            </a:r>
            <a:r>
              <a:rPr dirty="0" sz="23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0">
                <a:solidFill>
                  <a:srgbClr val="4B4457"/>
                </a:solidFill>
                <a:latin typeface="Lucida Sans Unicode"/>
                <a:cs typeface="Lucida Sans Unicode"/>
              </a:rPr>
              <a:t>i</a:t>
            </a:r>
            <a:r>
              <a:rPr dirty="0" sz="2300" spc="-9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4B4457"/>
                </a:solidFill>
                <a:latin typeface="Lucida Sans Unicode"/>
                <a:cs typeface="Lucida Sans Unicode"/>
              </a:rPr>
              <a:t>psychospołeczną,</a:t>
            </a:r>
            <a:r>
              <a:rPr dirty="0" sz="2300" spc="-1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5">
                <a:solidFill>
                  <a:srgbClr val="4B4457"/>
                </a:solidFill>
                <a:latin typeface="Lucida Sans Unicode"/>
                <a:cs typeface="Lucida Sans Unicode"/>
              </a:rPr>
              <a:t>którzy</a:t>
            </a:r>
            <a:r>
              <a:rPr dirty="0" sz="2300" spc="-1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0">
                <a:solidFill>
                  <a:srgbClr val="4B4457"/>
                </a:solidFill>
                <a:latin typeface="Lucida Sans Unicode"/>
                <a:cs typeface="Lucida Sans Unicode"/>
              </a:rPr>
              <a:t>często</a:t>
            </a:r>
            <a:r>
              <a:rPr dirty="0" sz="2300" spc="-1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4B4457"/>
                </a:solidFill>
                <a:latin typeface="Lucida Sans Unicode"/>
                <a:cs typeface="Lucida Sans Unicode"/>
              </a:rPr>
              <a:t>są</a:t>
            </a:r>
            <a:r>
              <a:rPr dirty="0" sz="2300" spc="-1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4B4457"/>
                </a:solidFill>
                <a:latin typeface="Lucida Sans Unicode"/>
                <a:cs typeface="Lucida Sans Unicode"/>
              </a:rPr>
              <a:t>pomijani</a:t>
            </a:r>
            <a:r>
              <a:rPr dirty="0" sz="2300" spc="-1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4B4457"/>
                </a:solidFill>
                <a:latin typeface="Lucida Sans Unicode"/>
                <a:cs typeface="Lucida Sans Unicode"/>
              </a:rPr>
              <a:t>w</a:t>
            </a:r>
            <a:r>
              <a:rPr dirty="0" sz="2300" spc="-1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4B4457"/>
                </a:solidFill>
                <a:latin typeface="Lucida Sans Unicode"/>
                <a:cs typeface="Lucida Sans Unicode"/>
              </a:rPr>
              <a:t>podejmowaniu</a:t>
            </a:r>
            <a:r>
              <a:rPr dirty="0" sz="2300" spc="-1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5">
                <a:solidFill>
                  <a:srgbClr val="4B4457"/>
                </a:solidFill>
                <a:latin typeface="Lucida Sans Unicode"/>
                <a:cs typeface="Lucida Sans Unicode"/>
              </a:rPr>
              <a:t>decyzji</a:t>
            </a:r>
            <a:r>
              <a:rPr dirty="0" sz="2300" spc="-1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4B4457"/>
                </a:solidFill>
                <a:latin typeface="Lucida Sans Unicode"/>
                <a:cs typeface="Lucida Sans Unicode"/>
              </a:rPr>
              <a:t>dotyczących</a:t>
            </a:r>
            <a:r>
              <a:rPr dirty="0" sz="2300" spc="-1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4B4457"/>
                </a:solidFill>
                <a:latin typeface="Lucida Sans Unicode"/>
                <a:cs typeface="Lucida Sans Unicode"/>
              </a:rPr>
              <a:t>ich</a:t>
            </a:r>
            <a:r>
              <a:rPr dirty="0" sz="2300" spc="-1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5">
                <a:solidFill>
                  <a:srgbClr val="4B4457"/>
                </a:solidFill>
                <a:latin typeface="Lucida Sans Unicode"/>
                <a:cs typeface="Lucida Sans Unicode"/>
              </a:rPr>
              <a:t>życia.</a:t>
            </a:r>
            <a:endParaRPr sz="2300">
              <a:latin typeface="Lucida Sans Unicode"/>
              <a:cs typeface="Lucida Sans Unicode"/>
            </a:endParaRPr>
          </a:p>
          <a:p>
            <a:pPr algn="just" marL="12700" marR="5080">
              <a:lnSpc>
                <a:spcPct val="125000"/>
              </a:lnSpc>
            </a:pPr>
            <a:r>
              <a:rPr dirty="0" sz="2300">
                <a:solidFill>
                  <a:srgbClr val="4B4457"/>
                </a:solidFill>
                <a:latin typeface="Lucida Sans Unicode"/>
                <a:cs typeface="Lucida Sans Unicode"/>
              </a:rPr>
              <a:t>Dla</a:t>
            </a:r>
            <a:r>
              <a:rPr dirty="0" sz="2300" spc="-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4B4457"/>
                </a:solidFill>
                <a:latin typeface="Lucida Sans Unicode"/>
                <a:cs typeface="Lucida Sans Unicode"/>
              </a:rPr>
              <a:t>wielu</a:t>
            </a:r>
            <a:r>
              <a:rPr dirty="0" sz="2300" spc="-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4B4457"/>
                </a:solidFill>
                <a:latin typeface="Lucida Sans Unicode"/>
                <a:cs typeface="Lucida Sans Unicode"/>
              </a:rPr>
              <a:t>osób</a:t>
            </a:r>
            <a:r>
              <a:rPr dirty="0" sz="2300" spc="-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4B4457"/>
                </a:solidFill>
                <a:latin typeface="Lucida Sans Unicode"/>
                <a:cs typeface="Lucida Sans Unicode"/>
              </a:rPr>
              <a:t>decyzje</a:t>
            </a:r>
            <a:r>
              <a:rPr dirty="0" sz="2300" spc="-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4B4457"/>
                </a:solidFill>
                <a:latin typeface="Lucida Sans Unicode"/>
                <a:cs typeface="Lucida Sans Unicode"/>
              </a:rPr>
              <a:t>o</a:t>
            </a:r>
            <a:r>
              <a:rPr dirty="0" sz="2300" spc="-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4B4457"/>
                </a:solidFill>
                <a:latin typeface="Lucida Sans Unicode"/>
                <a:cs typeface="Lucida Sans Unicode"/>
              </a:rPr>
              <a:t>edukacji,</a:t>
            </a:r>
            <a:r>
              <a:rPr dirty="0" sz="2300" spc="-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4B4457"/>
                </a:solidFill>
                <a:latin typeface="Lucida Sans Unicode"/>
                <a:cs typeface="Lucida Sans Unicode"/>
              </a:rPr>
              <a:t>zdrowiu,</a:t>
            </a:r>
            <a:r>
              <a:rPr dirty="0" sz="2300" spc="-7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4B4457"/>
                </a:solidFill>
                <a:latin typeface="Lucida Sans Unicode"/>
                <a:cs typeface="Lucida Sans Unicode"/>
              </a:rPr>
              <a:t>mieszkaniu</a:t>
            </a:r>
            <a:r>
              <a:rPr dirty="0" sz="2300" spc="-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4B4457"/>
                </a:solidFill>
                <a:latin typeface="Lucida Sans Unicode"/>
                <a:cs typeface="Lucida Sans Unicode"/>
              </a:rPr>
              <a:t>czy</a:t>
            </a:r>
            <a:r>
              <a:rPr dirty="0" sz="2300" spc="-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4B4457"/>
                </a:solidFill>
                <a:latin typeface="Lucida Sans Unicode"/>
                <a:cs typeface="Lucida Sans Unicode"/>
              </a:rPr>
              <a:t>zaangażowaniu</a:t>
            </a:r>
            <a:r>
              <a:rPr dirty="0" sz="2300" spc="-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4B4457"/>
                </a:solidFill>
                <a:latin typeface="Lucida Sans Unicode"/>
                <a:cs typeface="Lucida Sans Unicode"/>
              </a:rPr>
              <a:t>obywatelskim</a:t>
            </a:r>
            <a:r>
              <a:rPr dirty="0" sz="2300" spc="-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4B4457"/>
                </a:solidFill>
                <a:latin typeface="Lucida Sans Unicode"/>
                <a:cs typeface="Lucida Sans Unicode"/>
              </a:rPr>
              <a:t>są </a:t>
            </a:r>
            <a:r>
              <a:rPr dirty="0" sz="2300">
                <a:solidFill>
                  <a:srgbClr val="4B4457"/>
                </a:solidFill>
                <a:latin typeface="Lucida Sans Unicode"/>
                <a:cs typeface="Lucida Sans Unicode"/>
              </a:rPr>
              <a:t>podejmowane</a:t>
            </a:r>
            <a:r>
              <a:rPr dirty="0" sz="2300" spc="-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4B4457"/>
                </a:solidFill>
                <a:latin typeface="Lucida Sans Unicode"/>
                <a:cs typeface="Lucida Sans Unicode"/>
              </a:rPr>
              <a:t>przez</a:t>
            </a:r>
            <a:r>
              <a:rPr dirty="0" sz="2300" spc="-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4B4457"/>
                </a:solidFill>
                <a:latin typeface="Lucida Sans Unicode"/>
                <a:cs typeface="Lucida Sans Unicode"/>
              </a:rPr>
              <a:t>członków</a:t>
            </a:r>
            <a:r>
              <a:rPr dirty="0" sz="2300" spc="-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4B4457"/>
                </a:solidFill>
                <a:latin typeface="Lucida Sans Unicode"/>
                <a:cs typeface="Lucida Sans Unicode"/>
              </a:rPr>
              <a:t>rodziny,</a:t>
            </a:r>
            <a:r>
              <a:rPr dirty="0" sz="2300" spc="-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4B4457"/>
                </a:solidFill>
                <a:latin typeface="Lucida Sans Unicode"/>
                <a:cs typeface="Lucida Sans Unicode"/>
              </a:rPr>
              <a:t>specjalistów</a:t>
            </a:r>
            <a:r>
              <a:rPr dirty="0" sz="2300" spc="-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4B4457"/>
                </a:solidFill>
                <a:latin typeface="Lucida Sans Unicode"/>
                <a:cs typeface="Lucida Sans Unicode"/>
              </a:rPr>
              <a:t>lub</a:t>
            </a:r>
            <a:r>
              <a:rPr dirty="0" sz="2300" spc="-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4B4457"/>
                </a:solidFill>
                <a:latin typeface="Lucida Sans Unicode"/>
                <a:cs typeface="Lucida Sans Unicode"/>
              </a:rPr>
              <a:t>różne</a:t>
            </a:r>
            <a:r>
              <a:rPr dirty="0" sz="2300" spc="-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4B4457"/>
                </a:solidFill>
                <a:latin typeface="Lucida Sans Unicode"/>
                <a:cs typeface="Lucida Sans Unicode"/>
              </a:rPr>
              <a:t>instytucje.</a:t>
            </a:r>
            <a:r>
              <a:rPr dirty="0" sz="2300" spc="-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4B4457"/>
                </a:solidFill>
                <a:latin typeface="Lucida Sans Unicode"/>
                <a:cs typeface="Lucida Sans Unicode"/>
              </a:rPr>
              <a:t>Samorzecznictwo </a:t>
            </a:r>
            <a:r>
              <a:rPr dirty="0" sz="2300">
                <a:solidFill>
                  <a:srgbClr val="4B4457"/>
                </a:solidFill>
                <a:latin typeface="Lucida Sans Unicode"/>
                <a:cs typeface="Lucida Sans Unicode"/>
              </a:rPr>
              <a:t>oddaje</a:t>
            </a:r>
            <a:r>
              <a:rPr dirty="0" sz="2300" spc="4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4B4457"/>
                </a:solidFill>
                <a:latin typeface="Lucida Sans Unicode"/>
                <a:cs typeface="Lucida Sans Unicode"/>
              </a:rPr>
              <a:t>moc</a:t>
            </a:r>
            <a:r>
              <a:rPr dirty="0" sz="2300" spc="4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4B4457"/>
                </a:solidFill>
                <a:latin typeface="Lucida Sans Unicode"/>
                <a:cs typeface="Lucida Sans Unicode"/>
              </a:rPr>
              <a:t>jednostce</a:t>
            </a:r>
            <a:r>
              <a:rPr dirty="0" sz="2300" spc="409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4B4457"/>
                </a:solidFill>
                <a:latin typeface="Lucida Sans Unicode"/>
                <a:cs typeface="Lucida Sans Unicode"/>
              </a:rPr>
              <a:t>–</a:t>
            </a:r>
            <a:r>
              <a:rPr dirty="0" sz="2300" spc="4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4B4457"/>
                </a:solidFill>
                <a:latin typeface="Lucida Sans Unicode"/>
                <a:cs typeface="Lucida Sans Unicode"/>
              </a:rPr>
              <a:t>wspierając</a:t>
            </a:r>
            <a:r>
              <a:rPr dirty="0" sz="2300" spc="409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4B4457"/>
                </a:solidFill>
                <a:latin typeface="Lucida Sans Unicode"/>
                <a:cs typeface="Lucida Sans Unicode"/>
              </a:rPr>
              <a:t>młodych</a:t>
            </a:r>
            <a:r>
              <a:rPr dirty="0" sz="2300" spc="4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4B4457"/>
                </a:solidFill>
                <a:latin typeface="Lucida Sans Unicode"/>
                <a:cs typeface="Lucida Sans Unicode"/>
              </a:rPr>
              <a:t>ludzi</a:t>
            </a:r>
            <a:r>
              <a:rPr dirty="0" sz="2300" spc="409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4B4457"/>
                </a:solidFill>
                <a:latin typeface="Lucida Sans Unicode"/>
                <a:cs typeface="Lucida Sans Unicode"/>
              </a:rPr>
              <a:t>w</a:t>
            </a:r>
            <a:r>
              <a:rPr dirty="0" sz="2300" spc="4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4B4457"/>
                </a:solidFill>
                <a:latin typeface="Lucida Sans Unicode"/>
                <a:cs typeface="Lucida Sans Unicode"/>
              </a:rPr>
              <a:t>przejmowaniu</a:t>
            </a:r>
            <a:r>
              <a:rPr dirty="0" sz="2300" spc="4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4B4457"/>
                </a:solidFill>
                <a:latin typeface="Lucida Sans Unicode"/>
                <a:cs typeface="Lucida Sans Unicode"/>
              </a:rPr>
              <a:t>kontroli</a:t>
            </a:r>
            <a:r>
              <a:rPr dirty="0" sz="2300" spc="409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4B4457"/>
                </a:solidFill>
                <a:latin typeface="Lucida Sans Unicode"/>
                <a:cs typeface="Lucida Sans Unicode"/>
              </a:rPr>
              <a:t>nad</a:t>
            </a:r>
            <a:r>
              <a:rPr dirty="0" sz="2300" spc="4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4B4457"/>
                </a:solidFill>
                <a:latin typeface="Lucida Sans Unicode"/>
                <a:cs typeface="Lucida Sans Unicode"/>
              </a:rPr>
              <a:t>swoją </a:t>
            </a:r>
            <a:r>
              <a:rPr dirty="0" sz="2300" spc="-20">
                <a:solidFill>
                  <a:srgbClr val="4B4457"/>
                </a:solidFill>
                <a:latin typeface="Lucida Sans Unicode"/>
                <a:cs typeface="Lucida Sans Unicode"/>
              </a:rPr>
              <a:t>przyszłością.</a:t>
            </a:r>
            <a:endParaRPr sz="2300">
              <a:latin typeface="Lucida Sans Unicode"/>
              <a:cs typeface="Lucida Sans Unicode"/>
            </a:endParaRPr>
          </a:p>
          <a:p>
            <a:pPr algn="just" marL="12700">
              <a:lnSpc>
                <a:spcPct val="100000"/>
              </a:lnSpc>
              <a:spcBef>
                <a:spcPts val="690"/>
              </a:spcBef>
            </a:pPr>
            <a:r>
              <a:rPr dirty="0" sz="2300" spc="-75">
                <a:solidFill>
                  <a:srgbClr val="4B4457"/>
                </a:solidFill>
                <a:latin typeface="Lucida Sans Unicode"/>
                <a:cs typeface="Lucida Sans Unicode"/>
              </a:rPr>
              <a:t>Kluczowe</a:t>
            </a:r>
            <a:r>
              <a:rPr dirty="0" sz="23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4B4457"/>
                </a:solidFill>
                <a:latin typeface="Lucida Sans Unicode"/>
                <a:cs typeface="Lucida Sans Unicode"/>
              </a:rPr>
              <a:t>elementy</a:t>
            </a:r>
            <a:r>
              <a:rPr dirty="0" sz="23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4B4457"/>
                </a:solidFill>
                <a:latin typeface="Lucida Sans Unicode"/>
                <a:cs typeface="Lucida Sans Unicode"/>
              </a:rPr>
              <a:t>samorzecznictwa</a:t>
            </a:r>
            <a:r>
              <a:rPr dirty="0" sz="23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4B4457"/>
                </a:solidFill>
                <a:latin typeface="Lucida Sans Unicode"/>
                <a:cs typeface="Lucida Sans Unicode"/>
              </a:rPr>
              <a:t>to:</a:t>
            </a:r>
            <a:endParaRPr sz="2300">
              <a:latin typeface="Lucida Sans Unicode"/>
              <a:cs typeface="Lucida Sans Unicode"/>
            </a:endParaRPr>
          </a:p>
          <a:p>
            <a:pPr marL="12700" marR="209550">
              <a:lnSpc>
                <a:spcPct val="125000"/>
              </a:lnSpc>
            </a:pPr>
            <a:r>
              <a:rPr dirty="0" sz="2300" spc="-195">
                <a:solidFill>
                  <a:srgbClr val="4B4457"/>
                </a:solidFill>
                <a:latin typeface="Arial Black"/>
                <a:cs typeface="Arial Black"/>
              </a:rPr>
              <a:t>Świadomość</a:t>
            </a:r>
            <a:r>
              <a:rPr dirty="0" sz="2300" spc="-155">
                <a:solidFill>
                  <a:srgbClr val="4B4457"/>
                </a:solidFill>
                <a:latin typeface="Arial Black"/>
                <a:cs typeface="Arial Black"/>
              </a:rPr>
              <a:t> </a:t>
            </a:r>
            <a:r>
              <a:rPr dirty="0" sz="2300" spc="-185">
                <a:solidFill>
                  <a:srgbClr val="4B4457"/>
                </a:solidFill>
                <a:latin typeface="Arial Black"/>
                <a:cs typeface="Arial Black"/>
              </a:rPr>
              <a:t>dotycząca</a:t>
            </a:r>
            <a:r>
              <a:rPr dirty="0" sz="2300" spc="-155">
                <a:solidFill>
                  <a:srgbClr val="4B4457"/>
                </a:solidFill>
                <a:latin typeface="Arial Black"/>
                <a:cs typeface="Arial Black"/>
              </a:rPr>
              <a:t> </a:t>
            </a:r>
            <a:r>
              <a:rPr dirty="0" sz="2300" spc="-120">
                <a:solidFill>
                  <a:srgbClr val="4B4457"/>
                </a:solidFill>
                <a:latin typeface="Arial Black"/>
                <a:cs typeface="Arial Black"/>
              </a:rPr>
              <a:t>praw</a:t>
            </a:r>
            <a:r>
              <a:rPr dirty="0" sz="2300" spc="-155">
                <a:solidFill>
                  <a:srgbClr val="4B4457"/>
                </a:solidFill>
                <a:latin typeface="Arial Black"/>
                <a:cs typeface="Arial Black"/>
              </a:rPr>
              <a:t> </a:t>
            </a:r>
            <a:r>
              <a:rPr dirty="0" sz="2300" spc="-35">
                <a:solidFill>
                  <a:srgbClr val="4B4457"/>
                </a:solidFill>
                <a:latin typeface="Lucida Sans Unicode"/>
                <a:cs typeface="Lucida Sans Unicode"/>
              </a:rPr>
              <a:t>(na</a:t>
            </a:r>
            <a:r>
              <a:rPr dirty="0" sz="23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4B4457"/>
                </a:solidFill>
                <a:latin typeface="Lucida Sans Unicode"/>
                <a:cs typeface="Lucida Sans Unicode"/>
              </a:rPr>
              <a:t>przykład</a:t>
            </a:r>
            <a:r>
              <a:rPr dirty="0" sz="23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4B4457"/>
                </a:solidFill>
                <a:latin typeface="Lucida Sans Unicode"/>
                <a:cs typeface="Lucida Sans Unicode"/>
              </a:rPr>
              <a:t>wynikających</a:t>
            </a:r>
            <a:r>
              <a:rPr dirty="0" sz="23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4">
                <a:solidFill>
                  <a:srgbClr val="4B4457"/>
                </a:solidFill>
                <a:latin typeface="Lucida Sans Unicode"/>
                <a:cs typeface="Lucida Sans Unicode"/>
              </a:rPr>
              <a:t>z</a:t>
            </a:r>
            <a:r>
              <a:rPr dirty="0" sz="23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4B4457"/>
                </a:solidFill>
                <a:latin typeface="Lucida Sans Unicode"/>
                <a:cs typeface="Lucida Sans Unicode"/>
              </a:rPr>
              <a:t>Konwencji</a:t>
            </a:r>
            <a:r>
              <a:rPr dirty="0" sz="23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4B4457"/>
                </a:solidFill>
                <a:latin typeface="Lucida Sans Unicode"/>
                <a:cs typeface="Lucida Sans Unicode"/>
              </a:rPr>
              <a:t>ONZ</a:t>
            </a:r>
            <a:r>
              <a:rPr dirty="0" sz="23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4B4457"/>
                </a:solidFill>
                <a:latin typeface="Lucida Sans Unicode"/>
                <a:cs typeface="Lucida Sans Unicode"/>
              </a:rPr>
              <a:t>o</a:t>
            </a:r>
            <a:r>
              <a:rPr dirty="0" sz="23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4B4457"/>
                </a:solidFill>
                <a:latin typeface="Lucida Sans Unicode"/>
                <a:cs typeface="Lucida Sans Unicode"/>
              </a:rPr>
              <a:t>prawach</a:t>
            </a:r>
            <a:r>
              <a:rPr dirty="0" sz="23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4B4457"/>
                </a:solidFill>
                <a:latin typeface="Lucida Sans Unicode"/>
                <a:cs typeface="Lucida Sans Unicode"/>
              </a:rPr>
              <a:t>osób</a:t>
            </a:r>
            <a:r>
              <a:rPr dirty="0" sz="23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4B4457"/>
                </a:solidFill>
                <a:latin typeface="Lucida Sans Unicode"/>
                <a:cs typeface="Lucida Sans Unicode"/>
              </a:rPr>
              <a:t>z </a:t>
            </a:r>
            <a:r>
              <a:rPr dirty="0" sz="2300" spc="-10">
                <a:solidFill>
                  <a:srgbClr val="4B4457"/>
                </a:solidFill>
                <a:latin typeface="Lucida Sans Unicode"/>
                <a:cs typeface="Lucida Sans Unicode"/>
              </a:rPr>
              <a:t>niepełnosprawnościami)</a:t>
            </a:r>
            <a:endParaRPr sz="2300">
              <a:latin typeface="Lucida Sans Unicode"/>
              <a:cs typeface="Lucida Sans Unicode"/>
            </a:endParaRPr>
          </a:p>
          <a:p>
            <a:pPr marL="12700" marR="20320">
              <a:lnSpc>
                <a:spcPct val="125000"/>
              </a:lnSpc>
            </a:pPr>
            <a:r>
              <a:rPr dirty="0" sz="2300" spc="-210">
                <a:solidFill>
                  <a:srgbClr val="4B4457"/>
                </a:solidFill>
                <a:latin typeface="Arial Black"/>
                <a:cs typeface="Arial Black"/>
              </a:rPr>
              <a:t>Pewność</a:t>
            </a:r>
            <a:r>
              <a:rPr dirty="0" sz="2300" spc="-150">
                <a:solidFill>
                  <a:srgbClr val="4B4457"/>
                </a:solidFill>
                <a:latin typeface="Arial Black"/>
                <a:cs typeface="Arial Black"/>
              </a:rPr>
              <a:t> siebie </a:t>
            </a:r>
            <a:r>
              <a:rPr dirty="0" sz="2300" spc="-225">
                <a:solidFill>
                  <a:srgbClr val="4B4457"/>
                </a:solidFill>
                <a:latin typeface="Arial Black"/>
                <a:cs typeface="Arial Black"/>
              </a:rPr>
              <a:t>w</a:t>
            </a:r>
            <a:r>
              <a:rPr dirty="0" sz="2300" spc="-150">
                <a:solidFill>
                  <a:srgbClr val="4B4457"/>
                </a:solidFill>
                <a:latin typeface="Arial Black"/>
                <a:cs typeface="Arial Black"/>
              </a:rPr>
              <a:t> </a:t>
            </a:r>
            <a:r>
              <a:rPr dirty="0" sz="2300" spc="-110">
                <a:solidFill>
                  <a:srgbClr val="4B4457"/>
                </a:solidFill>
                <a:latin typeface="Arial Black"/>
                <a:cs typeface="Arial Black"/>
              </a:rPr>
              <a:t>wyrażaniu</a:t>
            </a:r>
            <a:r>
              <a:rPr dirty="0" sz="2300" spc="-150">
                <a:solidFill>
                  <a:srgbClr val="4B4457"/>
                </a:solidFill>
                <a:latin typeface="Arial Black"/>
                <a:cs typeface="Arial Black"/>
              </a:rPr>
              <a:t> </a:t>
            </a:r>
            <a:r>
              <a:rPr dirty="0" sz="2300" spc="-185">
                <a:solidFill>
                  <a:srgbClr val="4B4457"/>
                </a:solidFill>
                <a:latin typeface="Arial Black"/>
                <a:cs typeface="Arial Black"/>
              </a:rPr>
              <a:t>swojego</a:t>
            </a:r>
            <a:r>
              <a:rPr dirty="0" sz="2300" spc="-145">
                <a:solidFill>
                  <a:srgbClr val="4B4457"/>
                </a:solidFill>
                <a:latin typeface="Arial Black"/>
                <a:cs typeface="Arial Black"/>
              </a:rPr>
              <a:t> </a:t>
            </a:r>
            <a:r>
              <a:rPr dirty="0" sz="2300" spc="-120">
                <a:solidFill>
                  <a:srgbClr val="4B4457"/>
                </a:solidFill>
                <a:latin typeface="Arial Black"/>
                <a:cs typeface="Arial Black"/>
              </a:rPr>
              <a:t>zdania</a:t>
            </a:r>
            <a:r>
              <a:rPr dirty="0" sz="2300" spc="-150">
                <a:solidFill>
                  <a:srgbClr val="4B4457"/>
                </a:solidFill>
                <a:latin typeface="Arial Black"/>
                <a:cs typeface="Arial Black"/>
              </a:rPr>
              <a:t> </a:t>
            </a:r>
            <a:r>
              <a:rPr dirty="0" sz="2300">
                <a:solidFill>
                  <a:srgbClr val="4B4457"/>
                </a:solidFill>
                <a:latin typeface="Lucida Sans Unicode"/>
                <a:cs typeface="Lucida Sans Unicode"/>
              </a:rPr>
              <a:t>–</a:t>
            </a:r>
            <a:r>
              <a:rPr dirty="0" sz="23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4B4457"/>
                </a:solidFill>
                <a:latin typeface="Lucida Sans Unicode"/>
                <a:cs typeface="Lucida Sans Unicode"/>
              </a:rPr>
              <a:t>na</a:t>
            </a:r>
            <a:r>
              <a:rPr dirty="0" sz="23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4B4457"/>
                </a:solidFill>
                <a:latin typeface="Lucida Sans Unicode"/>
                <a:cs typeface="Lucida Sans Unicode"/>
              </a:rPr>
              <a:t>spotkaniach,</a:t>
            </a:r>
            <a:r>
              <a:rPr dirty="0" sz="23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4B4457"/>
                </a:solidFill>
                <a:latin typeface="Lucida Sans Unicode"/>
                <a:cs typeface="Lucida Sans Unicode"/>
              </a:rPr>
              <a:t>w</a:t>
            </a:r>
            <a:r>
              <a:rPr dirty="0" sz="23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4B4457"/>
                </a:solidFill>
                <a:latin typeface="Lucida Sans Unicode"/>
                <a:cs typeface="Lucida Sans Unicode"/>
              </a:rPr>
              <a:t>miejscach</a:t>
            </a:r>
            <a:r>
              <a:rPr dirty="0" sz="23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4B4457"/>
                </a:solidFill>
                <a:latin typeface="Lucida Sans Unicode"/>
                <a:cs typeface="Lucida Sans Unicode"/>
              </a:rPr>
              <a:t>publicznych</a:t>
            </a:r>
            <a:r>
              <a:rPr dirty="0" sz="23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4B4457"/>
                </a:solidFill>
                <a:latin typeface="Lucida Sans Unicode"/>
                <a:cs typeface="Lucida Sans Unicode"/>
              </a:rPr>
              <a:t>lub </a:t>
            </a:r>
            <a:r>
              <a:rPr dirty="0" sz="2300">
                <a:solidFill>
                  <a:srgbClr val="4B4457"/>
                </a:solidFill>
                <a:latin typeface="Lucida Sans Unicode"/>
                <a:cs typeface="Lucida Sans Unicode"/>
              </a:rPr>
              <a:t>w</a:t>
            </a:r>
            <a:r>
              <a:rPr dirty="0" sz="23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4B4457"/>
                </a:solidFill>
                <a:latin typeface="Lucida Sans Unicode"/>
                <a:cs typeface="Lucida Sans Unicode"/>
              </a:rPr>
              <a:t>codziennych</a:t>
            </a:r>
            <a:r>
              <a:rPr dirty="0" sz="23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4B4457"/>
                </a:solidFill>
                <a:latin typeface="Lucida Sans Unicode"/>
                <a:cs typeface="Lucida Sans Unicode"/>
              </a:rPr>
              <a:t>sytuacjach</a:t>
            </a:r>
            <a:endParaRPr sz="2300">
              <a:latin typeface="Lucida Sans Unicode"/>
              <a:cs typeface="Lucida Sans Unicode"/>
            </a:endParaRPr>
          </a:p>
          <a:p>
            <a:pPr marL="12700" marR="1641475">
              <a:lnSpc>
                <a:spcPct val="125000"/>
              </a:lnSpc>
            </a:pPr>
            <a:r>
              <a:rPr dirty="0" sz="2300" spc="-160">
                <a:solidFill>
                  <a:srgbClr val="4B4457"/>
                </a:solidFill>
                <a:latin typeface="Arial Black"/>
                <a:cs typeface="Arial Black"/>
              </a:rPr>
              <a:t>Wsparcie</a:t>
            </a:r>
            <a:r>
              <a:rPr dirty="0" sz="2300" spc="-150">
                <a:solidFill>
                  <a:srgbClr val="4B4457"/>
                </a:solidFill>
                <a:latin typeface="Arial Black"/>
                <a:cs typeface="Arial Black"/>
              </a:rPr>
              <a:t> </a:t>
            </a:r>
            <a:r>
              <a:rPr dirty="0" sz="2300" spc="-225">
                <a:solidFill>
                  <a:srgbClr val="4B4457"/>
                </a:solidFill>
                <a:latin typeface="Arial Black"/>
                <a:cs typeface="Arial Black"/>
              </a:rPr>
              <a:t>w</a:t>
            </a:r>
            <a:r>
              <a:rPr dirty="0" sz="2300" spc="-150">
                <a:solidFill>
                  <a:srgbClr val="4B4457"/>
                </a:solidFill>
                <a:latin typeface="Arial Black"/>
                <a:cs typeface="Arial Black"/>
              </a:rPr>
              <a:t> </a:t>
            </a:r>
            <a:r>
              <a:rPr dirty="0" sz="2300" spc="-110">
                <a:solidFill>
                  <a:srgbClr val="4B4457"/>
                </a:solidFill>
                <a:latin typeface="Arial Black"/>
                <a:cs typeface="Arial Black"/>
              </a:rPr>
              <a:t>podejmowaniu</a:t>
            </a:r>
            <a:r>
              <a:rPr dirty="0" sz="2300" spc="-150">
                <a:solidFill>
                  <a:srgbClr val="4B4457"/>
                </a:solidFill>
                <a:latin typeface="Arial Black"/>
                <a:cs typeface="Arial Black"/>
              </a:rPr>
              <a:t> </a:t>
            </a:r>
            <a:r>
              <a:rPr dirty="0" sz="2300" spc="-155">
                <a:solidFill>
                  <a:srgbClr val="4B4457"/>
                </a:solidFill>
                <a:latin typeface="Arial Black"/>
                <a:cs typeface="Arial Black"/>
              </a:rPr>
              <a:t>decyzji</a:t>
            </a:r>
            <a:r>
              <a:rPr dirty="0" sz="2300" spc="-145">
                <a:solidFill>
                  <a:srgbClr val="4B4457"/>
                </a:solidFill>
                <a:latin typeface="Arial Black"/>
                <a:cs typeface="Arial Black"/>
              </a:rPr>
              <a:t> </a:t>
            </a:r>
            <a:r>
              <a:rPr dirty="0" sz="2300">
                <a:solidFill>
                  <a:srgbClr val="4B4457"/>
                </a:solidFill>
                <a:latin typeface="Lucida Sans Unicode"/>
                <a:cs typeface="Lucida Sans Unicode"/>
              </a:rPr>
              <a:t>—</a:t>
            </a:r>
            <a:r>
              <a:rPr dirty="0" sz="2300" spc="-114">
                <a:solidFill>
                  <a:srgbClr val="4B4457"/>
                </a:solidFill>
                <a:latin typeface="Lucida Sans Unicode"/>
                <a:cs typeface="Lucida Sans Unicode"/>
              </a:rPr>
              <a:t> dzięki </a:t>
            </a:r>
            <a:r>
              <a:rPr dirty="0" sz="2300" spc="-45">
                <a:solidFill>
                  <a:srgbClr val="4B4457"/>
                </a:solidFill>
                <a:latin typeface="Lucida Sans Unicode"/>
                <a:cs typeface="Lucida Sans Unicode"/>
              </a:rPr>
              <a:t>dostępowi</a:t>
            </a:r>
            <a:r>
              <a:rPr dirty="0" sz="23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4B4457"/>
                </a:solidFill>
                <a:latin typeface="Lucida Sans Unicode"/>
                <a:cs typeface="Lucida Sans Unicode"/>
              </a:rPr>
              <a:t>do</a:t>
            </a:r>
            <a:r>
              <a:rPr dirty="0" sz="23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4B4457"/>
                </a:solidFill>
                <a:latin typeface="Lucida Sans Unicode"/>
                <a:cs typeface="Lucida Sans Unicode"/>
              </a:rPr>
              <a:t>informacji</a:t>
            </a:r>
            <a:r>
              <a:rPr dirty="0" sz="23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5">
                <a:solidFill>
                  <a:srgbClr val="4B4457"/>
                </a:solidFill>
                <a:latin typeface="Lucida Sans Unicode"/>
                <a:cs typeface="Lucida Sans Unicode"/>
              </a:rPr>
              <a:t>i</a:t>
            </a:r>
            <a:r>
              <a:rPr dirty="0" sz="23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4B4457"/>
                </a:solidFill>
                <a:latin typeface="Lucida Sans Unicode"/>
                <a:cs typeface="Lucida Sans Unicode"/>
              </a:rPr>
              <a:t>zaufanym przyjaciołom</a:t>
            </a:r>
            <a:endParaRPr sz="2300">
              <a:latin typeface="Lucida Sans Unicode"/>
              <a:cs typeface="Lucida Sans Unicode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87786" y="4352001"/>
            <a:ext cx="4200524" cy="42005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1995029"/>
            <a:ext cx="12231370" cy="7848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950" spc="-340">
                <a:latin typeface="Arial Black"/>
                <a:cs typeface="Arial Black"/>
              </a:rPr>
              <a:t>Czym</a:t>
            </a:r>
            <a:r>
              <a:rPr dirty="0" sz="4950" spc="-350">
                <a:latin typeface="Arial Black"/>
                <a:cs typeface="Arial Black"/>
              </a:rPr>
              <a:t> </a:t>
            </a:r>
            <a:r>
              <a:rPr dirty="0" sz="4950" spc="-285">
                <a:latin typeface="Arial Black"/>
                <a:cs typeface="Arial Black"/>
              </a:rPr>
              <a:t>jest</a:t>
            </a:r>
            <a:r>
              <a:rPr dirty="0" sz="4950" spc="-345">
                <a:latin typeface="Arial Black"/>
                <a:cs typeface="Arial Black"/>
              </a:rPr>
              <a:t> </a:t>
            </a:r>
            <a:r>
              <a:rPr dirty="0" sz="4950" spc="-365">
                <a:latin typeface="Arial Black"/>
                <a:cs typeface="Arial Black"/>
              </a:rPr>
              <a:t>życie</a:t>
            </a:r>
            <a:r>
              <a:rPr dirty="0" sz="4950" spc="-350">
                <a:latin typeface="Arial Black"/>
                <a:cs typeface="Arial Black"/>
              </a:rPr>
              <a:t> </a:t>
            </a:r>
            <a:r>
              <a:rPr dirty="0" sz="4950" spc="-175">
                <a:latin typeface="Arial Black"/>
                <a:cs typeface="Arial Black"/>
              </a:rPr>
              <a:t>na</a:t>
            </a:r>
            <a:r>
              <a:rPr dirty="0" sz="4950" spc="-345">
                <a:latin typeface="Arial Black"/>
                <a:cs typeface="Arial Black"/>
              </a:rPr>
              <a:t> </a:t>
            </a:r>
            <a:r>
              <a:rPr dirty="0" sz="4950" spc="-300">
                <a:latin typeface="Arial Black"/>
                <a:cs typeface="Arial Black"/>
              </a:rPr>
              <a:t>własnych</a:t>
            </a:r>
            <a:r>
              <a:rPr dirty="0" sz="4950" spc="-345">
                <a:latin typeface="Arial Black"/>
                <a:cs typeface="Arial Black"/>
              </a:rPr>
              <a:t> </a:t>
            </a:r>
            <a:r>
              <a:rPr dirty="0" sz="4950" spc="-395">
                <a:latin typeface="Arial Black"/>
                <a:cs typeface="Arial Black"/>
              </a:rPr>
              <a:t>zasadach?</a:t>
            </a:r>
            <a:endParaRPr sz="495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435" y="83631"/>
            <a:ext cx="1885949" cy="188594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4019015" y="0"/>
            <a:ext cx="4269105" cy="4215765"/>
            <a:chOff x="14019015" y="0"/>
            <a:chExt cx="4269105" cy="4215765"/>
          </a:xfrm>
        </p:grpSpPr>
        <p:sp>
          <p:nvSpPr>
            <p:cNvPr id="5" name="object 5" descr=""/>
            <p:cNvSpPr/>
            <p:nvPr/>
          </p:nvSpPr>
          <p:spPr>
            <a:xfrm>
              <a:off x="14019015" y="0"/>
              <a:ext cx="4269105" cy="4139565"/>
            </a:xfrm>
            <a:custGeom>
              <a:avLst/>
              <a:gdLst/>
              <a:ahLst/>
              <a:cxnLst/>
              <a:rect l="l" t="t" r="r" b="b"/>
              <a:pathLst>
                <a:path w="4269105" h="4139565">
                  <a:moveTo>
                    <a:pt x="0" y="0"/>
                  </a:moveTo>
                  <a:lnTo>
                    <a:pt x="4268985" y="0"/>
                  </a:lnTo>
                  <a:lnTo>
                    <a:pt x="4268985" y="4139067"/>
                  </a:lnTo>
                  <a:lnTo>
                    <a:pt x="4221573" y="4085672"/>
                  </a:lnTo>
                  <a:lnTo>
                    <a:pt x="4198815" y="4052904"/>
                  </a:lnTo>
                  <a:lnTo>
                    <a:pt x="4178936" y="4018719"/>
                  </a:lnTo>
                  <a:lnTo>
                    <a:pt x="4161776" y="3983197"/>
                  </a:lnTo>
                  <a:lnTo>
                    <a:pt x="4147177" y="3946423"/>
                  </a:lnTo>
                  <a:lnTo>
                    <a:pt x="4134979" y="3908480"/>
                  </a:lnTo>
                  <a:lnTo>
                    <a:pt x="4125022" y="3869450"/>
                  </a:lnTo>
                  <a:lnTo>
                    <a:pt x="4117148" y="3829416"/>
                  </a:lnTo>
                  <a:lnTo>
                    <a:pt x="4111196" y="3788460"/>
                  </a:lnTo>
                  <a:lnTo>
                    <a:pt x="4107008" y="3746667"/>
                  </a:lnTo>
                  <a:lnTo>
                    <a:pt x="4104424" y="3704118"/>
                  </a:lnTo>
                  <a:lnTo>
                    <a:pt x="4103284" y="3660897"/>
                  </a:lnTo>
                  <a:lnTo>
                    <a:pt x="4103430" y="3617086"/>
                  </a:lnTo>
                  <a:lnTo>
                    <a:pt x="4104701" y="3572768"/>
                  </a:lnTo>
                  <a:lnTo>
                    <a:pt x="4106940" y="3528027"/>
                  </a:lnTo>
                  <a:lnTo>
                    <a:pt x="4109985" y="3482944"/>
                  </a:lnTo>
                  <a:lnTo>
                    <a:pt x="4113678" y="3437603"/>
                  </a:lnTo>
                  <a:lnTo>
                    <a:pt x="4117860" y="3392087"/>
                  </a:lnTo>
                  <a:lnTo>
                    <a:pt x="4122370" y="3346478"/>
                  </a:lnTo>
                  <a:lnTo>
                    <a:pt x="4131741" y="3255315"/>
                  </a:lnTo>
                  <a:lnTo>
                    <a:pt x="4136283" y="3209926"/>
                  </a:lnTo>
                  <a:lnTo>
                    <a:pt x="4140516" y="3164776"/>
                  </a:lnTo>
                  <a:lnTo>
                    <a:pt x="4144281" y="3119948"/>
                  </a:lnTo>
                  <a:lnTo>
                    <a:pt x="4147419" y="3075524"/>
                  </a:lnTo>
                  <a:lnTo>
                    <a:pt x="4149770" y="3031589"/>
                  </a:lnTo>
                  <a:lnTo>
                    <a:pt x="4151176" y="2988223"/>
                  </a:lnTo>
                  <a:lnTo>
                    <a:pt x="4151476" y="2945511"/>
                  </a:lnTo>
                  <a:lnTo>
                    <a:pt x="4150511" y="2903535"/>
                  </a:lnTo>
                  <a:lnTo>
                    <a:pt x="4148123" y="2862377"/>
                  </a:lnTo>
                  <a:lnTo>
                    <a:pt x="4144150" y="2822122"/>
                  </a:lnTo>
                  <a:lnTo>
                    <a:pt x="4138435" y="2782851"/>
                  </a:lnTo>
                  <a:lnTo>
                    <a:pt x="4130818" y="2744648"/>
                  </a:lnTo>
                  <a:lnTo>
                    <a:pt x="4121139" y="2707596"/>
                  </a:lnTo>
                  <a:lnTo>
                    <a:pt x="4105253" y="2657378"/>
                  </a:lnTo>
                  <a:lnTo>
                    <a:pt x="4087738" y="2608794"/>
                  </a:lnTo>
                  <a:lnTo>
                    <a:pt x="4068613" y="2561803"/>
                  </a:lnTo>
                  <a:lnTo>
                    <a:pt x="4047897" y="2516368"/>
                  </a:lnTo>
                  <a:lnTo>
                    <a:pt x="4025607" y="2472449"/>
                  </a:lnTo>
                  <a:lnTo>
                    <a:pt x="4001763" y="2430009"/>
                  </a:lnTo>
                  <a:lnTo>
                    <a:pt x="3976382" y="2389008"/>
                  </a:lnTo>
                  <a:lnTo>
                    <a:pt x="3949483" y="2349407"/>
                  </a:lnTo>
                  <a:lnTo>
                    <a:pt x="3921085" y="2311168"/>
                  </a:lnTo>
                  <a:lnTo>
                    <a:pt x="3891206" y="2274253"/>
                  </a:lnTo>
                  <a:lnTo>
                    <a:pt x="3859864" y="2238622"/>
                  </a:lnTo>
                  <a:lnTo>
                    <a:pt x="3827077" y="2204236"/>
                  </a:lnTo>
                  <a:lnTo>
                    <a:pt x="3792865" y="2171058"/>
                  </a:lnTo>
                  <a:lnTo>
                    <a:pt x="3757244" y="2139047"/>
                  </a:lnTo>
                  <a:lnTo>
                    <a:pt x="3720235" y="2108167"/>
                  </a:lnTo>
                  <a:lnTo>
                    <a:pt x="3681855" y="2078377"/>
                  </a:lnTo>
                  <a:lnTo>
                    <a:pt x="3642123" y="2049640"/>
                  </a:lnTo>
                  <a:lnTo>
                    <a:pt x="3601056" y="2021915"/>
                  </a:lnTo>
                  <a:lnTo>
                    <a:pt x="3558674" y="1995166"/>
                  </a:lnTo>
                  <a:lnTo>
                    <a:pt x="3514995" y="1969353"/>
                  </a:lnTo>
                  <a:lnTo>
                    <a:pt x="3470036" y="1944437"/>
                  </a:lnTo>
                  <a:lnTo>
                    <a:pt x="3384507" y="1899077"/>
                  </a:lnTo>
                  <a:lnTo>
                    <a:pt x="3340241" y="1874850"/>
                  </a:lnTo>
                  <a:lnTo>
                    <a:pt x="3296127" y="1849188"/>
                  </a:lnTo>
                  <a:lnTo>
                    <a:pt x="3253030" y="1821784"/>
                  </a:lnTo>
                  <a:lnTo>
                    <a:pt x="3211813" y="1792337"/>
                  </a:lnTo>
                  <a:lnTo>
                    <a:pt x="3173343" y="1760541"/>
                  </a:lnTo>
                  <a:lnTo>
                    <a:pt x="3138483" y="1726093"/>
                  </a:lnTo>
                  <a:lnTo>
                    <a:pt x="3108099" y="1688689"/>
                  </a:lnTo>
                  <a:lnTo>
                    <a:pt x="3082123" y="1649272"/>
                  </a:lnTo>
                  <a:lnTo>
                    <a:pt x="3059188" y="1608421"/>
                  </a:lnTo>
                  <a:lnTo>
                    <a:pt x="3038923" y="1566317"/>
                  </a:lnTo>
                  <a:lnTo>
                    <a:pt x="3020962" y="1523143"/>
                  </a:lnTo>
                  <a:lnTo>
                    <a:pt x="3004934" y="1479080"/>
                  </a:lnTo>
                  <a:lnTo>
                    <a:pt x="2990472" y="1434309"/>
                  </a:lnTo>
                  <a:lnTo>
                    <a:pt x="2977207" y="1389012"/>
                  </a:lnTo>
                  <a:lnTo>
                    <a:pt x="2964769" y="1343372"/>
                  </a:lnTo>
                  <a:lnTo>
                    <a:pt x="2952792" y="1297569"/>
                  </a:lnTo>
                  <a:lnTo>
                    <a:pt x="2940905" y="1251785"/>
                  </a:lnTo>
                  <a:lnTo>
                    <a:pt x="2928740" y="1206203"/>
                  </a:lnTo>
                  <a:lnTo>
                    <a:pt x="2915929" y="1161004"/>
                  </a:lnTo>
                  <a:lnTo>
                    <a:pt x="2902104" y="1116369"/>
                  </a:lnTo>
                  <a:lnTo>
                    <a:pt x="2886894" y="1072480"/>
                  </a:lnTo>
                  <a:lnTo>
                    <a:pt x="2869932" y="1029519"/>
                  </a:lnTo>
                  <a:lnTo>
                    <a:pt x="2850850" y="987668"/>
                  </a:lnTo>
                  <a:lnTo>
                    <a:pt x="2829278" y="947109"/>
                  </a:lnTo>
                  <a:lnTo>
                    <a:pt x="2804848" y="908022"/>
                  </a:lnTo>
                  <a:lnTo>
                    <a:pt x="2777191" y="870590"/>
                  </a:lnTo>
                  <a:lnTo>
                    <a:pt x="2745938" y="834995"/>
                  </a:lnTo>
                  <a:lnTo>
                    <a:pt x="2710722" y="801418"/>
                  </a:lnTo>
                  <a:lnTo>
                    <a:pt x="2673731" y="771138"/>
                  </a:lnTo>
                  <a:lnTo>
                    <a:pt x="2635347" y="743389"/>
                  </a:lnTo>
                  <a:lnTo>
                    <a:pt x="2595650" y="718042"/>
                  </a:lnTo>
                  <a:lnTo>
                    <a:pt x="2554723" y="694967"/>
                  </a:lnTo>
                  <a:lnTo>
                    <a:pt x="2512650" y="674038"/>
                  </a:lnTo>
                  <a:lnTo>
                    <a:pt x="2469511" y="655124"/>
                  </a:lnTo>
                  <a:lnTo>
                    <a:pt x="2425390" y="638098"/>
                  </a:lnTo>
                  <a:lnTo>
                    <a:pt x="2380369" y="622832"/>
                  </a:lnTo>
                  <a:lnTo>
                    <a:pt x="2334529" y="609196"/>
                  </a:lnTo>
                  <a:lnTo>
                    <a:pt x="2287954" y="597062"/>
                  </a:lnTo>
                  <a:lnTo>
                    <a:pt x="2240725" y="586302"/>
                  </a:lnTo>
                  <a:lnTo>
                    <a:pt x="2192925" y="576787"/>
                  </a:lnTo>
                  <a:lnTo>
                    <a:pt x="2144637" y="568388"/>
                  </a:lnTo>
                  <a:lnTo>
                    <a:pt x="2095942" y="560978"/>
                  </a:lnTo>
                  <a:lnTo>
                    <a:pt x="2046923" y="554428"/>
                  </a:lnTo>
                  <a:lnTo>
                    <a:pt x="1997662" y="548608"/>
                  </a:lnTo>
                  <a:lnTo>
                    <a:pt x="1898744" y="538649"/>
                  </a:lnTo>
                  <a:lnTo>
                    <a:pt x="1604746" y="512955"/>
                  </a:lnTo>
                  <a:lnTo>
                    <a:pt x="1557013" y="507934"/>
                  </a:lnTo>
                  <a:lnTo>
                    <a:pt x="1509861" y="502358"/>
                  </a:lnTo>
                  <a:lnTo>
                    <a:pt x="1463373" y="496101"/>
                  </a:lnTo>
                  <a:lnTo>
                    <a:pt x="1417630" y="489032"/>
                  </a:lnTo>
                  <a:lnTo>
                    <a:pt x="1372716" y="481024"/>
                  </a:lnTo>
                  <a:lnTo>
                    <a:pt x="1322781" y="471113"/>
                  </a:lnTo>
                  <a:lnTo>
                    <a:pt x="1272740" y="460494"/>
                  </a:lnTo>
                  <a:lnTo>
                    <a:pt x="1222623" y="449194"/>
                  </a:lnTo>
                  <a:lnTo>
                    <a:pt x="1172462" y="437243"/>
                  </a:lnTo>
                  <a:lnTo>
                    <a:pt x="1122285" y="424668"/>
                  </a:lnTo>
                  <a:lnTo>
                    <a:pt x="1072123" y="411498"/>
                  </a:lnTo>
                  <a:lnTo>
                    <a:pt x="1022005" y="397762"/>
                  </a:lnTo>
                  <a:lnTo>
                    <a:pt x="971963" y="383488"/>
                  </a:lnTo>
                  <a:lnTo>
                    <a:pt x="922026" y="368705"/>
                  </a:lnTo>
                  <a:lnTo>
                    <a:pt x="872225" y="353441"/>
                  </a:lnTo>
                  <a:lnTo>
                    <a:pt x="773147" y="321583"/>
                  </a:lnTo>
                  <a:lnTo>
                    <a:pt x="674972" y="288143"/>
                  </a:lnTo>
                  <a:lnTo>
                    <a:pt x="577939" y="253349"/>
                  </a:lnTo>
                  <a:lnTo>
                    <a:pt x="461708" y="209852"/>
                  </a:lnTo>
                  <a:lnTo>
                    <a:pt x="365415" y="175473"/>
                  </a:lnTo>
                  <a:lnTo>
                    <a:pt x="324812" y="160356"/>
                  </a:lnTo>
                  <a:lnTo>
                    <a:pt x="281463" y="143524"/>
                  </a:lnTo>
                  <a:lnTo>
                    <a:pt x="236270" y="125045"/>
                  </a:lnTo>
                  <a:lnTo>
                    <a:pt x="190138" y="104986"/>
                  </a:lnTo>
                  <a:lnTo>
                    <a:pt x="143969" y="83416"/>
                  </a:lnTo>
                  <a:lnTo>
                    <a:pt x="98667" y="60402"/>
                  </a:lnTo>
                  <a:lnTo>
                    <a:pt x="55137" y="36014"/>
                  </a:lnTo>
                  <a:lnTo>
                    <a:pt x="14280" y="10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4020561" y="11646"/>
              <a:ext cx="4267835" cy="4203700"/>
            </a:xfrm>
            <a:custGeom>
              <a:avLst/>
              <a:gdLst/>
              <a:ahLst/>
              <a:cxnLst/>
              <a:rect l="l" t="t" r="r" b="b"/>
              <a:pathLst>
                <a:path w="4267834" h="4203700">
                  <a:moveTo>
                    <a:pt x="1056180" y="177799"/>
                  </a:moveTo>
                  <a:lnTo>
                    <a:pt x="1480486" y="177799"/>
                  </a:lnTo>
                  <a:lnTo>
                    <a:pt x="1673138" y="228599"/>
                  </a:lnTo>
                  <a:lnTo>
                    <a:pt x="1719330" y="253999"/>
                  </a:lnTo>
                  <a:lnTo>
                    <a:pt x="1808959" y="279399"/>
                  </a:lnTo>
                  <a:lnTo>
                    <a:pt x="1852997" y="304799"/>
                  </a:lnTo>
                  <a:lnTo>
                    <a:pt x="1894420" y="330199"/>
                  </a:lnTo>
                  <a:lnTo>
                    <a:pt x="1933392" y="355599"/>
                  </a:lnTo>
                  <a:lnTo>
                    <a:pt x="1970074" y="380999"/>
                  </a:lnTo>
                  <a:lnTo>
                    <a:pt x="2004627" y="419099"/>
                  </a:lnTo>
                  <a:lnTo>
                    <a:pt x="2037214" y="457199"/>
                  </a:lnTo>
                  <a:lnTo>
                    <a:pt x="2067995" y="495299"/>
                  </a:lnTo>
                  <a:lnTo>
                    <a:pt x="2097133" y="533399"/>
                  </a:lnTo>
                  <a:lnTo>
                    <a:pt x="2124790" y="571499"/>
                  </a:lnTo>
                  <a:lnTo>
                    <a:pt x="2151126" y="609599"/>
                  </a:lnTo>
                  <a:lnTo>
                    <a:pt x="2176305" y="660399"/>
                  </a:lnTo>
                  <a:lnTo>
                    <a:pt x="2200487" y="698499"/>
                  </a:lnTo>
                  <a:lnTo>
                    <a:pt x="2223833" y="749299"/>
                  </a:lnTo>
                  <a:lnTo>
                    <a:pt x="2246507" y="787399"/>
                  </a:lnTo>
                  <a:lnTo>
                    <a:pt x="2269230" y="838199"/>
                  </a:lnTo>
                  <a:lnTo>
                    <a:pt x="2291624" y="888999"/>
                  </a:lnTo>
                  <a:lnTo>
                    <a:pt x="2313894" y="939799"/>
                  </a:lnTo>
                  <a:lnTo>
                    <a:pt x="2336245" y="977899"/>
                  </a:lnTo>
                  <a:lnTo>
                    <a:pt x="2358882" y="1028699"/>
                  </a:lnTo>
                  <a:lnTo>
                    <a:pt x="2382011" y="1079499"/>
                  </a:lnTo>
                  <a:lnTo>
                    <a:pt x="2405837" y="1117599"/>
                  </a:lnTo>
                  <a:lnTo>
                    <a:pt x="2430564" y="1168399"/>
                  </a:lnTo>
                  <a:lnTo>
                    <a:pt x="2456399" y="1219199"/>
                  </a:lnTo>
                  <a:lnTo>
                    <a:pt x="2483545" y="1257299"/>
                  </a:lnTo>
                  <a:lnTo>
                    <a:pt x="2512209" y="1295399"/>
                  </a:lnTo>
                  <a:lnTo>
                    <a:pt x="2542595" y="1333499"/>
                  </a:lnTo>
                  <a:lnTo>
                    <a:pt x="2574909" y="1371599"/>
                  </a:lnTo>
                  <a:lnTo>
                    <a:pt x="2612103" y="1409699"/>
                  </a:lnTo>
                  <a:lnTo>
                    <a:pt x="2650646" y="1447799"/>
                  </a:lnTo>
                  <a:lnTo>
                    <a:pt x="2690435" y="1473199"/>
                  </a:lnTo>
                  <a:lnTo>
                    <a:pt x="2731370" y="1511299"/>
                  </a:lnTo>
                  <a:lnTo>
                    <a:pt x="2773350" y="1536699"/>
                  </a:lnTo>
                  <a:lnTo>
                    <a:pt x="2816275" y="1562099"/>
                  </a:lnTo>
                  <a:lnTo>
                    <a:pt x="2904554" y="1612899"/>
                  </a:lnTo>
                  <a:lnTo>
                    <a:pt x="2995398" y="1663699"/>
                  </a:lnTo>
                  <a:lnTo>
                    <a:pt x="3181554" y="1765299"/>
                  </a:lnTo>
                  <a:lnTo>
                    <a:pt x="3226631" y="1777999"/>
                  </a:lnTo>
                  <a:lnTo>
                    <a:pt x="3316560" y="1828799"/>
                  </a:lnTo>
                  <a:lnTo>
                    <a:pt x="3361247" y="1841499"/>
                  </a:lnTo>
                  <a:lnTo>
                    <a:pt x="3493215" y="1917699"/>
                  </a:lnTo>
                  <a:lnTo>
                    <a:pt x="3578626" y="1968499"/>
                  </a:lnTo>
                  <a:lnTo>
                    <a:pt x="3620314" y="1993899"/>
                  </a:lnTo>
                  <a:lnTo>
                    <a:pt x="3661215" y="2019299"/>
                  </a:lnTo>
                  <a:lnTo>
                    <a:pt x="3701247" y="2044699"/>
                  </a:lnTo>
                  <a:lnTo>
                    <a:pt x="3740326" y="2082799"/>
                  </a:lnTo>
                  <a:lnTo>
                    <a:pt x="3778371" y="2108199"/>
                  </a:lnTo>
                  <a:lnTo>
                    <a:pt x="3851973" y="2184399"/>
                  </a:lnTo>
                  <a:lnTo>
                    <a:pt x="3884978" y="2222499"/>
                  </a:lnTo>
                  <a:lnTo>
                    <a:pt x="3914483" y="2260599"/>
                  </a:lnTo>
                  <a:lnTo>
                    <a:pt x="3940659" y="2298699"/>
                  </a:lnTo>
                  <a:lnTo>
                    <a:pt x="3963673" y="2336799"/>
                  </a:lnTo>
                  <a:lnTo>
                    <a:pt x="3983694" y="2387599"/>
                  </a:lnTo>
                  <a:lnTo>
                    <a:pt x="4000891" y="2425699"/>
                  </a:lnTo>
                  <a:lnTo>
                    <a:pt x="4015432" y="2476499"/>
                  </a:lnTo>
                  <a:lnTo>
                    <a:pt x="4027487" y="2514599"/>
                  </a:lnTo>
                  <a:lnTo>
                    <a:pt x="4037224" y="2565399"/>
                  </a:lnTo>
                  <a:lnTo>
                    <a:pt x="4044811" y="2616199"/>
                  </a:lnTo>
                  <a:lnTo>
                    <a:pt x="4050418" y="2654299"/>
                  </a:lnTo>
                  <a:lnTo>
                    <a:pt x="4054116" y="2705099"/>
                  </a:lnTo>
                  <a:lnTo>
                    <a:pt x="4056259" y="2755899"/>
                  </a:lnTo>
                  <a:lnTo>
                    <a:pt x="4057012" y="2806699"/>
                  </a:lnTo>
                  <a:lnTo>
                    <a:pt x="4056543" y="2844799"/>
                  </a:lnTo>
                  <a:lnTo>
                    <a:pt x="4055016" y="2895599"/>
                  </a:lnTo>
                  <a:lnTo>
                    <a:pt x="4052597" y="2946399"/>
                  </a:lnTo>
                  <a:lnTo>
                    <a:pt x="4049453" y="2997199"/>
                  </a:lnTo>
                  <a:lnTo>
                    <a:pt x="4045749" y="3047999"/>
                  </a:lnTo>
                  <a:lnTo>
                    <a:pt x="4041651" y="3098799"/>
                  </a:lnTo>
                  <a:lnTo>
                    <a:pt x="4037326" y="3149599"/>
                  </a:lnTo>
                  <a:lnTo>
                    <a:pt x="4032938" y="3200399"/>
                  </a:lnTo>
                  <a:lnTo>
                    <a:pt x="4028654" y="3251199"/>
                  </a:lnTo>
                  <a:lnTo>
                    <a:pt x="4024803" y="3289299"/>
                  </a:lnTo>
                  <a:lnTo>
                    <a:pt x="4021337" y="3340099"/>
                  </a:lnTo>
                  <a:lnTo>
                    <a:pt x="4016225" y="3428999"/>
                  </a:lnTo>
                  <a:lnTo>
                    <a:pt x="4014907" y="3479799"/>
                  </a:lnTo>
                  <a:lnTo>
                    <a:pt x="4014634" y="3530599"/>
                  </a:lnTo>
                  <a:lnTo>
                    <a:pt x="4015570" y="3568699"/>
                  </a:lnTo>
                  <a:lnTo>
                    <a:pt x="4017881" y="3619499"/>
                  </a:lnTo>
                  <a:lnTo>
                    <a:pt x="4021731" y="3657599"/>
                  </a:lnTo>
                  <a:lnTo>
                    <a:pt x="4027285" y="3708399"/>
                  </a:lnTo>
                  <a:lnTo>
                    <a:pt x="4034707" y="3746499"/>
                  </a:lnTo>
                  <a:lnTo>
                    <a:pt x="4044163" y="3797299"/>
                  </a:lnTo>
                  <a:lnTo>
                    <a:pt x="4055816" y="3835399"/>
                  </a:lnTo>
                  <a:lnTo>
                    <a:pt x="4069832" y="3873499"/>
                  </a:lnTo>
                  <a:lnTo>
                    <a:pt x="4086374" y="3911599"/>
                  </a:lnTo>
                  <a:lnTo>
                    <a:pt x="4105609" y="3949699"/>
                  </a:lnTo>
                  <a:lnTo>
                    <a:pt x="4127700" y="3987799"/>
                  </a:lnTo>
                  <a:lnTo>
                    <a:pt x="4152812" y="4025899"/>
                  </a:lnTo>
                  <a:lnTo>
                    <a:pt x="4181110" y="4063999"/>
                  </a:lnTo>
                  <a:lnTo>
                    <a:pt x="4212758" y="4089399"/>
                  </a:lnTo>
                  <a:lnTo>
                    <a:pt x="4247922" y="4127499"/>
                  </a:lnTo>
                  <a:lnTo>
                    <a:pt x="4267440" y="4140199"/>
                  </a:lnTo>
                  <a:lnTo>
                    <a:pt x="4267440" y="4203699"/>
                  </a:lnTo>
                  <a:lnTo>
                    <a:pt x="4252247" y="4203699"/>
                  </a:lnTo>
                  <a:lnTo>
                    <a:pt x="4212286" y="4178299"/>
                  </a:lnTo>
                  <a:lnTo>
                    <a:pt x="4175441" y="4140199"/>
                  </a:lnTo>
                  <a:lnTo>
                    <a:pt x="4142020" y="4114799"/>
                  </a:lnTo>
                  <a:lnTo>
                    <a:pt x="4111874" y="4076699"/>
                  </a:lnTo>
                  <a:lnTo>
                    <a:pt x="4084854" y="4038599"/>
                  </a:lnTo>
                  <a:lnTo>
                    <a:pt x="4060813" y="4000499"/>
                  </a:lnTo>
                  <a:lnTo>
                    <a:pt x="4039602" y="3962399"/>
                  </a:lnTo>
                  <a:lnTo>
                    <a:pt x="4021072" y="3924299"/>
                  </a:lnTo>
                  <a:lnTo>
                    <a:pt x="4005077" y="3886199"/>
                  </a:lnTo>
                  <a:lnTo>
                    <a:pt x="3991467" y="3848099"/>
                  </a:lnTo>
                  <a:lnTo>
                    <a:pt x="3980094" y="3797299"/>
                  </a:lnTo>
                  <a:lnTo>
                    <a:pt x="3970810" y="3759199"/>
                  </a:lnTo>
                  <a:lnTo>
                    <a:pt x="3963467" y="3708399"/>
                  </a:lnTo>
                  <a:lnTo>
                    <a:pt x="3957917" y="3670299"/>
                  </a:lnTo>
                  <a:lnTo>
                    <a:pt x="3954011" y="3619499"/>
                  </a:lnTo>
                  <a:lnTo>
                    <a:pt x="3951601" y="3581399"/>
                  </a:lnTo>
                  <a:lnTo>
                    <a:pt x="3950539" y="3530599"/>
                  </a:lnTo>
                  <a:lnTo>
                    <a:pt x="3950642" y="3492499"/>
                  </a:lnTo>
                  <a:lnTo>
                    <a:pt x="3951865" y="3428999"/>
                  </a:lnTo>
                  <a:lnTo>
                    <a:pt x="3953958" y="3390899"/>
                  </a:lnTo>
                  <a:lnTo>
                    <a:pt x="3956805" y="3340099"/>
                  </a:lnTo>
                  <a:lnTo>
                    <a:pt x="3960259" y="3289299"/>
                  </a:lnTo>
                  <a:lnTo>
                    <a:pt x="3964171" y="3238499"/>
                  </a:lnTo>
                  <a:lnTo>
                    <a:pt x="3968763" y="3187699"/>
                  </a:lnTo>
                  <a:lnTo>
                    <a:pt x="3973480" y="3136899"/>
                  </a:lnTo>
                  <a:lnTo>
                    <a:pt x="3978108" y="3086099"/>
                  </a:lnTo>
                  <a:lnTo>
                    <a:pt x="3982429" y="3022599"/>
                  </a:lnTo>
                  <a:lnTo>
                    <a:pt x="3986229" y="2971799"/>
                  </a:lnTo>
                  <a:lnTo>
                    <a:pt x="3989293" y="2920999"/>
                  </a:lnTo>
                  <a:lnTo>
                    <a:pt x="3991404" y="2870199"/>
                  </a:lnTo>
                  <a:lnTo>
                    <a:pt x="3992348" y="2819399"/>
                  </a:lnTo>
                  <a:lnTo>
                    <a:pt x="3991908" y="2768599"/>
                  </a:lnTo>
                  <a:lnTo>
                    <a:pt x="3989869" y="2717799"/>
                  </a:lnTo>
                  <a:lnTo>
                    <a:pt x="3986016" y="2666999"/>
                  </a:lnTo>
                  <a:lnTo>
                    <a:pt x="3980331" y="2616199"/>
                  </a:lnTo>
                  <a:lnTo>
                    <a:pt x="3972511" y="2565399"/>
                  </a:lnTo>
                  <a:lnTo>
                    <a:pt x="3962345" y="2527299"/>
                  </a:lnTo>
                  <a:lnTo>
                    <a:pt x="3949620" y="2476499"/>
                  </a:lnTo>
                  <a:lnTo>
                    <a:pt x="3934123" y="2425699"/>
                  </a:lnTo>
                  <a:lnTo>
                    <a:pt x="3915643" y="2387599"/>
                  </a:lnTo>
                  <a:lnTo>
                    <a:pt x="3893966" y="2349499"/>
                  </a:lnTo>
                  <a:lnTo>
                    <a:pt x="3868880" y="2298699"/>
                  </a:lnTo>
                  <a:lnTo>
                    <a:pt x="3840173" y="2260599"/>
                  </a:lnTo>
                  <a:lnTo>
                    <a:pt x="3807632" y="2222499"/>
                  </a:lnTo>
                  <a:lnTo>
                    <a:pt x="3771045" y="2184399"/>
                  </a:lnTo>
                  <a:lnTo>
                    <a:pt x="3732484" y="2158999"/>
                  </a:lnTo>
                  <a:lnTo>
                    <a:pt x="3692669" y="2120899"/>
                  </a:lnTo>
                  <a:lnTo>
                    <a:pt x="3651699" y="2095499"/>
                  </a:lnTo>
                  <a:lnTo>
                    <a:pt x="3609676" y="2057399"/>
                  </a:lnTo>
                  <a:lnTo>
                    <a:pt x="3566700" y="2031999"/>
                  </a:lnTo>
                  <a:lnTo>
                    <a:pt x="3478296" y="1981199"/>
                  </a:lnTo>
                  <a:lnTo>
                    <a:pt x="3294501" y="1879599"/>
                  </a:lnTo>
                  <a:lnTo>
                    <a:pt x="3247686" y="1866899"/>
                  </a:lnTo>
                  <a:lnTo>
                    <a:pt x="3153721" y="1816099"/>
                  </a:lnTo>
                  <a:lnTo>
                    <a:pt x="3108582" y="1790699"/>
                  </a:lnTo>
                  <a:lnTo>
                    <a:pt x="3063577" y="1777999"/>
                  </a:lnTo>
                  <a:lnTo>
                    <a:pt x="2930189" y="1701799"/>
                  </a:lnTo>
                  <a:lnTo>
                    <a:pt x="2886543" y="1676399"/>
                  </a:lnTo>
                  <a:lnTo>
                    <a:pt x="2843443" y="1663699"/>
                  </a:lnTo>
                  <a:lnTo>
                    <a:pt x="2800970" y="1638299"/>
                  </a:lnTo>
                  <a:lnTo>
                    <a:pt x="2759207" y="1600199"/>
                  </a:lnTo>
                  <a:lnTo>
                    <a:pt x="2718236" y="1574799"/>
                  </a:lnTo>
                  <a:lnTo>
                    <a:pt x="2678140" y="1549399"/>
                  </a:lnTo>
                  <a:lnTo>
                    <a:pt x="2639001" y="1511299"/>
                  </a:lnTo>
                  <a:lnTo>
                    <a:pt x="2600901" y="1485899"/>
                  </a:lnTo>
                  <a:lnTo>
                    <a:pt x="2563922" y="1447799"/>
                  </a:lnTo>
                  <a:lnTo>
                    <a:pt x="2528146" y="1409699"/>
                  </a:lnTo>
                  <a:lnTo>
                    <a:pt x="2497142" y="1384299"/>
                  </a:lnTo>
                  <a:lnTo>
                    <a:pt x="2467821" y="1346199"/>
                  </a:lnTo>
                  <a:lnTo>
                    <a:pt x="2440022" y="1308099"/>
                  </a:lnTo>
                  <a:lnTo>
                    <a:pt x="2413582" y="1269999"/>
                  </a:lnTo>
                  <a:lnTo>
                    <a:pt x="2388339" y="1219199"/>
                  </a:lnTo>
                  <a:lnTo>
                    <a:pt x="2364131" y="1181099"/>
                  </a:lnTo>
                  <a:lnTo>
                    <a:pt x="2340794" y="1142999"/>
                  </a:lnTo>
                  <a:lnTo>
                    <a:pt x="2318167" y="1092199"/>
                  </a:lnTo>
                  <a:lnTo>
                    <a:pt x="2296087" y="1054099"/>
                  </a:lnTo>
                  <a:lnTo>
                    <a:pt x="2274392" y="1003299"/>
                  </a:lnTo>
                  <a:lnTo>
                    <a:pt x="2252920" y="952499"/>
                  </a:lnTo>
                  <a:lnTo>
                    <a:pt x="2231507" y="914399"/>
                  </a:lnTo>
                  <a:lnTo>
                    <a:pt x="2209993" y="863599"/>
                  </a:lnTo>
                  <a:lnTo>
                    <a:pt x="2188213" y="812799"/>
                  </a:lnTo>
                  <a:lnTo>
                    <a:pt x="2165471" y="774699"/>
                  </a:lnTo>
                  <a:lnTo>
                    <a:pt x="2142087" y="723899"/>
                  </a:lnTo>
                  <a:lnTo>
                    <a:pt x="2117854" y="685799"/>
                  </a:lnTo>
                  <a:lnTo>
                    <a:pt x="2092566" y="634999"/>
                  </a:lnTo>
                  <a:lnTo>
                    <a:pt x="2066018" y="596899"/>
                  </a:lnTo>
                  <a:lnTo>
                    <a:pt x="2038002" y="558799"/>
                  </a:lnTo>
                  <a:lnTo>
                    <a:pt x="2008314" y="520699"/>
                  </a:lnTo>
                  <a:lnTo>
                    <a:pt x="1976746" y="482599"/>
                  </a:lnTo>
                  <a:lnTo>
                    <a:pt x="1943094" y="444499"/>
                  </a:lnTo>
                  <a:lnTo>
                    <a:pt x="1907151" y="419099"/>
                  </a:lnTo>
                  <a:lnTo>
                    <a:pt x="1868710" y="393699"/>
                  </a:lnTo>
                  <a:lnTo>
                    <a:pt x="1827567" y="368299"/>
                  </a:lnTo>
                  <a:lnTo>
                    <a:pt x="1783514" y="342899"/>
                  </a:lnTo>
                  <a:lnTo>
                    <a:pt x="1739942" y="330199"/>
                  </a:lnTo>
                  <a:lnTo>
                    <a:pt x="1695428" y="304799"/>
                  </a:lnTo>
                  <a:lnTo>
                    <a:pt x="1509061" y="253999"/>
                  </a:lnTo>
                  <a:lnTo>
                    <a:pt x="1411663" y="228599"/>
                  </a:lnTo>
                  <a:lnTo>
                    <a:pt x="1362104" y="228599"/>
                  </a:lnTo>
                  <a:lnTo>
                    <a:pt x="1261540" y="203199"/>
                  </a:lnTo>
                  <a:lnTo>
                    <a:pt x="1210646" y="203199"/>
                  </a:lnTo>
                  <a:lnTo>
                    <a:pt x="1159418" y="190499"/>
                  </a:lnTo>
                  <a:lnTo>
                    <a:pt x="1107911" y="190499"/>
                  </a:lnTo>
                  <a:lnTo>
                    <a:pt x="1056180" y="177799"/>
                  </a:lnTo>
                  <a:close/>
                </a:path>
                <a:path w="4267834" h="4203700">
                  <a:moveTo>
                    <a:pt x="4267440" y="3047999"/>
                  </a:moveTo>
                  <a:lnTo>
                    <a:pt x="4267440" y="3543299"/>
                  </a:lnTo>
                  <a:lnTo>
                    <a:pt x="4267229" y="3543299"/>
                  </a:lnTo>
                  <a:lnTo>
                    <a:pt x="4262384" y="3492499"/>
                  </a:lnTo>
                  <a:lnTo>
                    <a:pt x="4259033" y="3454399"/>
                  </a:lnTo>
                  <a:lnTo>
                    <a:pt x="4257013" y="3403599"/>
                  </a:lnTo>
                  <a:lnTo>
                    <a:pt x="4256163" y="3352799"/>
                  </a:lnTo>
                  <a:lnTo>
                    <a:pt x="4256203" y="3340099"/>
                  </a:lnTo>
                  <a:lnTo>
                    <a:pt x="4256322" y="3301999"/>
                  </a:lnTo>
                  <a:lnTo>
                    <a:pt x="4257328" y="3263899"/>
                  </a:lnTo>
                  <a:lnTo>
                    <a:pt x="4259020" y="3213099"/>
                  </a:lnTo>
                  <a:lnTo>
                    <a:pt x="4261237" y="3162299"/>
                  </a:lnTo>
                  <a:lnTo>
                    <a:pt x="4263817" y="3111499"/>
                  </a:lnTo>
                  <a:lnTo>
                    <a:pt x="4267440" y="3047999"/>
                  </a:lnTo>
                  <a:close/>
                </a:path>
                <a:path w="4267834" h="4203700">
                  <a:moveTo>
                    <a:pt x="1254966" y="0"/>
                  </a:moveTo>
                  <a:lnTo>
                    <a:pt x="4267440" y="0"/>
                  </a:lnTo>
                  <a:lnTo>
                    <a:pt x="4267440" y="2578099"/>
                  </a:lnTo>
                  <a:lnTo>
                    <a:pt x="4264371" y="2552699"/>
                  </a:lnTo>
                  <a:lnTo>
                    <a:pt x="4256989" y="2501899"/>
                  </a:lnTo>
                  <a:lnTo>
                    <a:pt x="4247710" y="2463799"/>
                  </a:lnTo>
                  <a:lnTo>
                    <a:pt x="4232046" y="2400299"/>
                  </a:lnTo>
                  <a:lnTo>
                    <a:pt x="4214835" y="2349499"/>
                  </a:lnTo>
                  <a:lnTo>
                    <a:pt x="4196163" y="2298699"/>
                  </a:lnTo>
                  <a:lnTo>
                    <a:pt x="4176112" y="2260599"/>
                  </a:lnTo>
                  <a:lnTo>
                    <a:pt x="4154769" y="2209799"/>
                  </a:lnTo>
                  <a:lnTo>
                    <a:pt x="4132217" y="2171699"/>
                  </a:lnTo>
                  <a:lnTo>
                    <a:pt x="4108540" y="2146299"/>
                  </a:lnTo>
                  <a:lnTo>
                    <a:pt x="4083823" y="2108199"/>
                  </a:lnTo>
                  <a:lnTo>
                    <a:pt x="4058150" y="2070099"/>
                  </a:lnTo>
                  <a:lnTo>
                    <a:pt x="4004274" y="2019299"/>
                  </a:lnTo>
                  <a:lnTo>
                    <a:pt x="3947587" y="1968499"/>
                  </a:lnTo>
                  <a:lnTo>
                    <a:pt x="3918401" y="1955799"/>
                  </a:lnTo>
                  <a:lnTo>
                    <a:pt x="3888764" y="1930399"/>
                  </a:lnTo>
                  <a:lnTo>
                    <a:pt x="3858762" y="1917699"/>
                  </a:lnTo>
                  <a:lnTo>
                    <a:pt x="3828479" y="1892299"/>
                  </a:lnTo>
                  <a:lnTo>
                    <a:pt x="3767407" y="1866899"/>
                  </a:lnTo>
                  <a:lnTo>
                    <a:pt x="3736786" y="1841499"/>
                  </a:lnTo>
                  <a:lnTo>
                    <a:pt x="3706222" y="1828799"/>
                  </a:lnTo>
                  <a:lnTo>
                    <a:pt x="3675799" y="1803399"/>
                  </a:lnTo>
                  <a:lnTo>
                    <a:pt x="3615712" y="1777999"/>
                  </a:lnTo>
                  <a:lnTo>
                    <a:pt x="3586216" y="1752599"/>
                  </a:lnTo>
                  <a:lnTo>
                    <a:pt x="3557199" y="1727199"/>
                  </a:lnTo>
                  <a:lnTo>
                    <a:pt x="3528744" y="1714499"/>
                  </a:lnTo>
                  <a:lnTo>
                    <a:pt x="3500936" y="1689099"/>
                  </a:lnTo>
                  <a:lnTo>
                    <a:pt x="3473858" y="1663699"/>
                  </a:lnTo>
                  <a:lnTo>
                    <a:pt x="3447597" y="1625599"/>
                  </a:lnTo>
                  <a:lnTo>
                    <a:pt x="3422234" y="1600199"/>
                  </a:lnTo>
                  <a:lnTo>
                    <a:pt x="3397857" y="1562099"/>
                  </a:lnTo>
                  <a:lnTo>
                    <a:pt x="3374547" y="1536699"/>
                  </a:lnTo>
                  <a:lnTo>
                    <a:pt x="3352390" y="1498599"/>
                  </a:lnTo>
                  <a:lnTo>
                    <a:pt x="3331556" y="1447799"/>
                  </a:lnTo>
                  <a:lnTo>
                    <a:pt x="3313782" y="1409699"/>
                  </a:lnTo>
                  <a:lnTo>
                    <a:pt x="3298768" y="1358899"/>
                  </a:lnTo>
                  <a:lnTo>
                    <a:pt x="3286208" y="1320799"/>
                  </a:lnTo>
                  <a:lnTo>
                    <a:pt x="3275800" y="1269999"/>
                  </a:lnTo>
                  <a:lnTo>
                    <a:pt x="3267241" y="1231899"/>
                  </a:lnTo>
                  <a:lnTo>
                    <a:pt x="3260228" y="1181099"/>
                  </a:lnTo>
                  <a:lnTo>
                    <a:pt x="3254456" y="1130299"/>
                  </a:lnTo>
                  <a:lnTo>
                    <a:pt x="3249624" y="1092199"/>
                  </a:lnTo>
                  <a:lnTo>
                    <a:pt x="3245428" y="1041399"/>
                  </a:lnTo>
                  <a:lnTo>
                    <a:pt x="3241565" y="990599"/>
                  </a:lnTo>
                  <a:lnTo>
                    <a:pt x="3237731" y="952499"/>
                  </a:lnTo>
                  <a:lnTo>
                    <a:pt x="3233624" y="901699"/>
                  </a:lnTo>
                  <a:lnTo>
                    <a:pt x="3228940" y="850899"/>
                  </a:lnTo>
                  <a:lnTo>
                    <a:pt x="3223375" y="812799"/>
                  </a:lnTo>
                  <a:lnTo>
                    <a:pt x="3216628" y="761999"/>
                  </a:lnTo>
                  <a:lnTo>
                    <a:pt x="3208394" y="711199"/>
                  </a:lnTo>
                  <a:lnTo>
                    <a:pt x="3198371" y="673099"/>
                  </a:lnTo>
                  <a:lnTo>
                    <a:pt x="3186254" y="622299"/>
                  </a:lnTo>
                  <a:lnTo>
                    <a:pt x="3171742" y="584199"/>
                  </a:lnTo>
                  <a:lnTo>
                    <a:pt x="3154530" y="546099"/>
                  </a:lnTo>
                  <a:lnTo>
                    <a:pt x="3134316" y="495299"/>
                  </a:lnTo>
                  <a:lnTo>
                    <a:pt x="3110797" y="457199"/>
                  </a:lnTo>
                  <a:lnTo>
                    <a:pt x="3083668" y="419099"/>
                  </a:lnTo>
                  <a:lnTo>
                    <a:pt x="3052628" y="380999"/>
                  </a:lnTo>
                  <a:lnTo>
                    <a:pt x="3019797" y="342899"/>
                  </a:lnTo>
                  <a:lnTo>
                    <a:pt x="2985022" y="304799"/>
                  </a:lnTo>
                  <a:lnTo>
                    <a:pt x="2948432" y="279399"/>
                  </a:lnTo>
                  <a:lnTo>
                    <a:pt x="2910155" y="241299"/>
                  </a:lnTo>
                  <a:lnTo>
                    <a:pt x="2870318" y="215899"/>
                  </a:lnTo>
                  <a:lnTo>
                    <a:pt x="2829051" y="190499"/>
                  </a:lnTo>
                  <a:lnTo>
                    <a:pt x="2786480" y="165099"/>
                  </a:lnTo>
                  <a:lnTo>
                    <a:pt x="2742735" y="139699"/>
                  </a:lnTo>
                  <a:lnTo>
                    <a:pt x="2697943" y="114299"/>
                  </a:lnTo>
                  <a:lnTo>
                    <a:pt x="2558568" y="76199"/>
                  </a:lnTo>
                  <a:lnTo>
                    <a:pt x="2533573" y="63499"/>
                  </a:lnTo>
                  <a:lnTo>
                    <a:pt x="2474632" y="63499"/>
                  </a:lnTo>
                  <a:lnTo>
                    <a:pt x="2441020" y="50799"/>
                  </a:lnTo>
                  <a:lnTo>
                    <a:pt x="1779447" y="50799"/>
                  </a:lnTo>
                  <a:lnTo>
                    <a:pt x="1725203" y="38099"/>
                  </a:lnTo>
                  <a:lnTo>
                    <a:pt x="1509446" y="38099"/>
                  </a:lnTo>
                  <a:lnTo>
                    <a:pt x="1456643" y="25399"/>
                  </a:lnTo>
                  <a:lnTo>
                    <a:pt x="1404627" y="25399"/>
                  </a:lnTo>
                  <a:lnTo>
                    <a:pt x="1353565" y="12699"/>
                  </a:lnTo>
                  <a:lnTo>
                    <a:pt x="1303622" y="12699"/>
                  </a:lnTo>
                  <a:lnTo>
                    <a:pt x="1254966" y="0"/>
                  </a:lnTo>
                  <a:close/>
                </a:path>
                <a:path w="4267834" h="4203700">
                  <a:moveTo>
                    <a:pt x="744178" y="139699"/>
                  </a:moveTo>
                  <a:lnTo>
                    <a:pt x="1277904" y="139699"/>
                  </a:lnTo>
                  <a:lnTo>
                    <a:pt x="1430632" y="177799"/>
                  </a:lnTo>
                  <a:lnTo>
                    <a:pt x="1004279" y="177799"/>
                  </a:lnTo>
                  <a:lnTo>
                    <a:pt x="952266" y="165099"/>
                  </a:lnTo>
                  <a:lnTo>
                    <a:pt x="900193" y="165099"/>
                  </a:lnTo>
                  <a:lnTo>
                    <a:pt x="848118" y="152399"/>
                  </a:lnTo>
                  <a:lnTo>
                    <a:pt x="796095" y="152399"/>
                  </a:lnTo>
                  <a:lnTo>
                    <a:pt x="744178" y="139699"/>
                  </a:lnTo>
                  <a:close/>
                </a:path>
                <a:path w="4267834" h="4203700">
                  <a:moveTo>
                    <a:pt x="638350" y="126999"/>
                  </a:moveTo>
                  <a:lnTo>
                    <a:pt x="1174006" y="126999"/>
                  </a:lnTo>
                  <a:lnTo>
                    <a:pt x="1226125" y="139699"/>
                  </a:lnTo>
                  <a:lnTo>
                    <a:pt x="691151" y="139699"/>
                  </a:lnTo>
                  <a:lnTo>
                    <a:pt x="638350" y="126999"/>
                  </a:lnTo>
                  <a:close/>
                </a:path>
                <a:path w="4267834" h="4203700">
                  <a:moveTo>
                    <a:pt x="533649" y="114299"/>
                  </a:moveTo>
                  <a:lnTo>
                    <a:pt x="1068965" y="114299"/>
                  </a:lnTo>
                  <a:lnTo>
                    <a:pt x="1121600" y="126999"/>
                  </a:lnTo>
                  <a:lnTo>
                    <a:pt x="585831" y="126999"/>
                  </a:lnTo>
                  <a:lnTo>
                    <a:pt x="533649" y="114299"/>
                  </a:lnTo>
                  <a:close/>
                </a:path>
                <a:path w="4267834" h="4203700">
                  <a:moveTo>
                    <a:pt x="0" y="0"/>
                  </a:moveTo>
                  <a:lnTo>
                    <a:pt x="229835" y="0"/>
                  </a:lnTo>
                  <a:lnTo>
                    <a:pt x="329734" y="25399"/>
                  </a:lnTo>
                  <a:lnTo>
                    <a:pt x="380736" y="25399"/>
                  </a:lnTo>
                  <a:lnTo>
                    <a:pt x="484528" y="50799"/>
                  </a:lnTo>
                  <a:lnTo>
                    <a:pt x="537191" y="50799"/>
                  </a:lnTo>
                  <a:lnTo>
                    <a:pt x="590279" y="63499"/>
                  </a:lnTo>
                  <a:lnTo>
                    <a:pt x="643729" y="63499"/>
                  </a:lnTo>
                  <a:lnTo>
                    <a:pt x="697477" y="76199"/>
                  </a:lnTo>
                  <a:lnTo>
                    <a:pt x="751459" y="76199"/>
                  </a:lnTo>
                  <a:lnTo>
                    <a:pt x="804300" y="88899"/>
                  </a:lnTo>
                  <a:lnTo>
                    <a:pt x="910241" y="101599"/>
                  </a:lnTo>
                  <a:lnTo>
                    <a:pt x="963229" y="101599"/>
                  </a:lnTo>
                  <a:lnTo>
                    <a:pt x="1016156" y="114299"/>
                  </a:lnTo>
                  <a:lnTo>
                    <a:pt x="481860" y="114299"/>
                  </a:lnTo>
                  <a:lnTo>
                    <a:pt x="379686" y="88899"/>
                  </a:lnTo>
                  <a:lnTo>
                    <a:pt x="329413" y="88899"/>
                  </a:lnTo>
                  <a:lnTo>
                    <a:pt x="135044" y="38099"/>
                  </a:lnTo>
                  <a:lnTo>
                    <a:pt x="42676" y="12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82D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0" y="6308840"/>
            <a:ext cx="3636010" cy="3978275"/>
            <a:chOff x="0" y="6308840"/>
            <a:chExt cx="3636010" cy="3978275"/>
          </a:xfrm>
        </p:grpSpPr>
        <p:sp>
          <p:nvSpPr>
            <p:cNvPr id="8" name="object 8" descr=""/>
            <p:cNvSpPr/>
            <p:nvPr/>
          </p:nvSpPr>
          <p:spPr>
            <a:xfrm>
              <a:off x="0" y="6328491"/>
              <a:ext cx="3636010" cy="3958590"/>
            </a:xfrm>
            <a:custGeom>
              <a:avLst/>
              <a:gdLst/>
              <a:ahLst/>
              <a:cxnLst/>
              <a:rect l="l" t="t" r="r" b="b"/>
              <a:pathLst>
                <a:path w="3636010" h="3958590">
                  <a:moveTo>
                    <a:pt x="3635411" y="3958508"/>
                  </a:moveTo>
                  <a:lnTo>
                    <a:pt x="0" y="3958508"/>
                  </a:lnTo>
                  <a:lnTo>
                    <a:pt x="0" y="0"/>
                  </a:lnTo>
                  <a:lnTo>
                    <a:pt x="60696" y="48353"/>
                  </a:lnTo>
                  <a:lnTo>
                    <a:pt x="89875" y="77779"/>
                  </a:lnTo>
                  <a:lnTo>
                    <a:pt x="115935" y="108751"/>
                  </a:lnTo>
                  <a:lnTo>
                    <a:pt x="139025" y="141191"/>
                  </a:lnTo>
                  <a:lnTo>
                    <a:pt x="159296" y="175019"/>
                  </a:lnTo>
                  <a:lnTo>
                    <a:pt x="176900" y="210159"/>
                  </a:lnTo>
                  <a:lnTo>
                    <a:pt x="191987" y="246530"/>
                  </a:lnTo>
                  <a:lnTo>
                    <a:pt x="204707" y="284056"/>
                  </a:lnTo>
                  <a:lnTo>
                    <a:pt x="215212" y="322657"/>
                  </a:lnTo>
                  <a:lnTo>
                    <a:pt x="223652" y="362256"/>
                  </a:lnTo>
                  <a:lnTo>
                    <a:pt x="230178" y="402773"/>
                  </a:lnTo>
                  <a:lnTo>
                    <a:pt x="234940" y="444131"/>
                  </a:lnTo>
                  <a:lnTo>
                    <a:pt x="238090" y="486251"/>
                  </a:lnTo>
                  <a:lnTo>
                    <a:pt x="239778" y="529054"/>
                  </a:lnTo>
                  <a:lnTo>
                    <a:pt x="240155" y="572463"/>
                  </a:lnTo>
                  <a:lnTo>
                    <a:pt x="239372" y="616399"/>
                  </a:lnTo>
                  <a:lnTo>
                    <a:pt x="237578" y="660784"/>
                  </a:lnTo>
                  <a:lnTo>
                    <a:pt x="234926" y="705539"/>
                  </a:lnTo>
                  <a:lnTo>
                    <a:pt x="231566" y="750586"/>
                  </a:lnTo>
                  <a:lnTo>
                    <a:pt x="227648" y="795846"/>
                  </a:lnTo>
                  <a:lnTo>
                    <a:pt x="223324" y="841241"/>
                  </a:lnTo>
                  <a:lnTo>
                    <a:pt x="218744" y="886694"/>
                  </a:lnTo>
                  <a:lnTo>
                    <a:pt x="214058" y="932124"/>
                  </a:lnTo>
                  <a:lnTo>
                    <a:pt x="209418" y="977455"/>
                  </a:lnTo>
                  <a:lnTo>
                    <a:pt x="204975" y="1022607"/>
                  </a:lnTo>
                  <a:lnTo>
                    <a:pt x="200878" y="1067503"/>
                  </a:lnTo>
                  <a:lnTo>
                    <a:pt x="197279" y="1112063"/>
                  </a:lnTo>
                  <a:lnTo>
                    <a:pt x="194329" y="1156210"/>
                  </a:lnTo>
                  <a:lnTo>
                    <a:pt x="192178" y="1199865"/>
                  </a:lnTo>
                  <a:lnTo>
                    <a:pt x="190977" y="1242950"/>
                  </a:lnTo>
                  <a:lnTo>
                    <a:pt x="190876" y="1285387"/>
                  </a:lnTo>
                  <a:lnTo>
                    <a:pt x="192027" y="1327096"/>
                  </a:lnTo>
                  <a:lnTo>
                    <a:pt x="194581" y="1368001"/>
                  </a:lnTo>
                  <a:lnTo>
                    <a:pt x="198687" y="1408021"/>
                  </a:lnTo>
                  <a:lnTo>
                    <a:pt x="204497" y="1447080"/>
                  </a:lnTo>
                  <a:lnTo>
                    <a:pt x="212161" y="1485098"/>
                  </a:lnTo>
                  <a:lnTo>
                    <a:pt x="221831" y="1521997"/>
                  </a:lnTo>
                  <a:lnTo>
                    <a:pt x="238075" y="1573343"/>
                  </a:lnTo>
                  <a:lnTo>
                    <a:pt x="255984" y="1623020"/>
                  </a:lnTo>
                  <a:lnTo>
                    <a:pt x="275538" y="1671067"/>
                  </a:lnTo>
                  <a:lnTo>
                    <a:pt x="296721" y="1717524"/>
                  </a:lnTo>
                  <a:lnTo>
                    <a:pt x="319511" y="1762430"/>
                  </a:lnTo>
                  <a:lnTo>
                    <a:pt x="343892" y="1805824"/>
                  </a:lnTo>
                  <a:lnTo>
                    <a:pt x="369843" y="1847747"/>
                  </a:lnTo>
                  <a:lnTo>
                    <a:pt x="397346" y="1888238"/>
                  </a:lnTo>
                  <a:lnTo>
                    <a:pt x="426383" y="1927337"/>
                  </a:lnTo>
                  <a:lnTo>
                    <a:pt x="456934" y="1965082"/>
                  </a:lnTo>
                  <a:lnTo>
                    <a:pt x="488981" y="2001515"/>
                  </a:lnTo>
                  <a:lnTo>
                    <a:pt x="522505" y="2036673"/>
                  </a:lnTo>
                  <a:lnTo>
                    <a:pt x="557486" y="2070598"/>
                  </a:lnTo>
                  <a:lnTo>
                    <a:pt x="593907" y="2103328"/>
                  </a:lnTo>
                  <a:lnTo>
                    <a:pt x="631749" y="2134902"/>
                  </a:lnTo>
                  <a:lnTo>
                    <a:pt x="670992" y="2165362"/>
                  </a:lnTo>
                  <a:lnTo>
                    <a:pt x="711618" y="2194746"/>
                  </a:lnTo>
                  <a:lnTo>
                    <a:pt x="753607" y="2223093"/>
                  </a:lnTo>
                  <a:lnTo>
                    <a:pt x="796942" y="2250444"/>
                  </a:lnTo>
                  <a:lnTo>
                    <a:pt x="841604" y="2276837"/>
                  </a:lnTo>
                  <a:lnTo>
                    <a:pt x="887573" y="2302314"/>
                  </a:lnTo>
                  <a:lnTo>
                    <a:pt x="975025" y="2348693"/>
                  </a:lnTo>
                  <a:lnTo>
                    <a:pt x="1020286" y="2373464"/>
                  </a:lnTo>
                  <a:lnTo>
                    <a:pt x="1065392" y="2399704"/>
                  </a:lnTo>
                  <a:lnTo>
                    <a:pt x="1109458" y="2427724"/>
                  </a:lnTo>
                  <a:lnTo>
                    <a:pt x="1151601" y="2457833"/>
                  </a:lnTo>
                  <a:lnTo>
                    <a:pt x="1190937" y="2490344"/>
                  </a:lnTo>
                  <a:lnTo>
                    <a:pt x="1226580" y="2525566"/>
                  </a:lnTo>
                  <a:lnTo>
                    <a:pt x="1257648" y="2563812"/>
                  </a:lnTo>
                  <a:lnTo>
                    <a:pt x="1283070" y="2602249"/>
                  </a:lnTo>
                  <a:lnTo>
                    <a:pt x="1305645" y="2642031"/>
                  </a:lnTo>
                  <a:lnTo>
                    <a:pt x="1325700" y="2682995"/>
                  </a:lnTo>
                  <a:lnTo>
                    <a:pt x="1343563" y="2724980"/>
                  </a:lnTo>
                  <a:lnTo>
                    <a:pt x="1359561" y="2767823"/>
                  </a:lnTo>
                  <a:lnTo>
                    <a:pt x="1374023" y="2811365"/>
                  </a:lnTo>
                  <a:lnTo>
                    <a:pt x="1387277" y="2855442"/>
                  </a:lnTo>
                  <a:lnTo>
                    <a:pt x="1399649" y="2899894"/>
                  </a:lnTo>
                  <a:lnTo>
                    <a:pt x="1411469" y="2944558"/>
                  </a:lnTo>
                  <a:lnTo>
                    <a:pt x="1423063" y="2989273"/>
                  </a:lnTo>
                  <a:lnTo>
                    <a:pt x="1434761" y="3033878"/>
                  </a:lnTo>
                  <a:lnTo>
                    <a:pt x="1446888" y="3078212"/>
                  </a:lnTo>
                  <a:lnTo>
                    <a:pt x="1459774" y="3122111"/>
                  </a:lnTo>
                  <a:lnTo>
                    <a:pt x="1473746" y="3165415"/>
                  </a:lnTo>
                  <a:lnTo>
                    <a:pt x="1489132" y="3207963"/>
                  </a:lnTo>
                  <a:lnTo>
                    <a:pt x="1506259" y="3249592"/>
                  </a:lnTo>
                  <a:lnTo>
                    <a:pt x="1525456" y="3290141"/>
                  </a:lnTo>
                  <a:lnTo>
                    <a:pt x="1547051" y="3329448"/>
                  </a:lnTo>
                  <a:lnTo>
                    <a:pt x="1571370" y="3367353"/>
                  </a:lnTo>
                  <a:lnTo>
                    <a:pt x="1598743" y="3403692"/>
                  </a:lnTo>
                  <a:lnTo>
                    <a:pt x="1629496" y="3438305"/>
                  </a:lnTo>
                  <a:lnTo>
                    <a:pt x="1663959" y="3471031"/>
                  </a:lnTo>
                  <a:lnTo>
                    <a:pt x="1701781" y="3501991"/>
                  </a:lnTo>
                  <a:lnTo>
                    <a:pt x="1741029" y="3530364"/>
                  </a:lnTo>
                  <a:lnTo>
                    <a:pt x="1781618" y="3556281"/>
                  </a:lnTo>
                  <a:lnTo>
                    <a:pt x="1823464" y="3579875"/>
                  </a:lnTo>
                  <a:lnTo>
                    <a:pt x="1866484" y="3601275"/>
                  </a:lnTo>
                  <a:lnTo>
                    <a:pt x="1910592" y="3620613"/>
                  </a:lnTo>
                  <a:lnTo>
                    <a:pt x="1955706" y="3638022"/>
                  </a:lnTo>
                  <a:lnTo>
                    <a:pt x="2001739" y="3653632"/>
                  </a:lnTo>
                  <a:lnTo>
                    <a:pt x="2048609" y="3667575"/>
                  </a:lnTo>
                  <a:lnTo>
                    <a:pt x="2096232" y="3679981"/>
                  </a:lnTo>
                  <a:lnTo>
                    <a:pt x="2144522" y="3690983"/>
                  </a:lnTo>
                  <a:lnTo>
                    <a:pt x="2193397" y="3700712"/>
                  </a:lnTo>
                  <a:lnTo>
                    <a:pt x="2242771" y="3709299"/>
                  </a:lnTo>
                  <a:lnTo>
                    <a:pt x="2292561" y="3716876"/>
                  </a:lnTo>
                  <a:lnTo>
                    <a:pt x="2342682" y="3723574"/>
                  </a:lnTo>
                  <a:lnTo>
                    <a:pt x="2393050" y="3729524"/>
                  </a:lnTo>
                  <a:lnTo>
                    <a:pt x="2494192" y="3739707"/>
                  </a:lnTo>
                  <a:lnTo>
                    <a:pt x="2794800" y="3765979"/>
                  </a:lnTo>
                  <a:lnTo>
                    <a:pt x="2843606" y="3771113"/>
                  </a:lnTo>
                  <a:lnTo>
                    <a:pt x="2891818" y="3776814"/>
                  </a:lnTo>
                  <a:lnTo>
                    <a:pt x="2939352" y="3783212"/>
                  </a:lnTo>
                  <a:lnTo>
                    <a:pt x="2986122" y="3790440"/>
                  </a:lnTo>
                  <a:lnTo>
                    <a:pt x="3032046" y="3798628"/>
                  </a:lnTo>
                  <a:lnTo>
                    <a:pt x="3080414" y="3808210"/>
                  </a:lnTo>
                  <a:lnTo>
                    <a:pt x="3128881" y="3818443"/>
                  </a:lnTo>
                  <a:lnTo>
                    <a:pt x="3177419" y="3829304"/>
                  </a:lnTo>
                  <a:lnTo>
                    <a:pt x="3226003" y="3840767"/>
                  </a:lnTo>
                  <a:lnTo>
                    <a:pt x="3274607" y="3852807"/>
                  </a:lnTo>
                  <a:lnTo>
                    <a:pt x="3323205" y="3865401"/>
                  </a:lnTo>
                  <a:lnTo>
                    <a:pt x="3371770" y="3878522"/>
                  </a:lnTo>
                  <a:lnTo>
                    <a:pt x="3420277" y="3892146"/>
                  </a:lnTo>
                  <a:lnTo>
                    <a:pt x="3468698" y="3906249"/>
                  </a:lnTo>
                  <a:lnTo>
                    <a:pt x="3565182" y="3935791"/>
                  </a:lnTo>
                  <a:lnTo>
                    <a:pt x="3635411" y="3958508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0" y="6308840"/>
              <a:ext cx="2674620" cy="3975100"/>
            </a:xfrm>
            <a:custGeom>
              <a:avLst/>
              <a:gdLst/>
              <a:ahLst/>
              <a:cxnLst/>
              <a:rect l="l" t="t" r="r" b="b"/>
              <a:pathLst>
                <a:path w="2674620" h="3975100">
                  <a:moveTo>
                    <a:pt x="2674026" y="3975100"/>
                  </a:moveTo>
                  <a:lnTo>
                    <a:pt x="2515101" y="3975100"/>
                  </a:lnTo>
                  <a:lnTo>
                    <a:pt x="2497033" y="3962400"/>
                  </a:lnTo>
                  <a:lnTo>
                    <a:pt x="2457185" y="3937000"/>
                  </a:lnTo>
                  <a:lnTo>
                    <a:pt x="2419678" y="3898900"/>
                  </a:lnTo>
                  <a:lnTo>
                    <a:pt x="2384348" y="3873500"/>
                  </a:lnTo>
                  <a:lnTo>
                    <a:pt x="2351029" y="3835400"/>
                  </a:lnTo>
                  <a:lnTo>
                    <a:pt x="2319556" y="3797300"/>
                  </a:lnTo>
                  <a:lnTo>
                    <a:pt x="2289762" y="3759200"/>
                  </a:lnTo>
                  <a:lnTo>
                    <a:pt x="2261484" y="3721100"/>
                  </a:lnTo>
                  <a:lnTo>
                    <a:pt x="2234555" y="3670300"/>
                  </a:lnTo>
                  <a:lnTo>
                    <a:pt x="2208811" y="3632200"/>
                  </a:lnTo>
                  <a:lnTo>
                    <a:pt x="2184085" y="3581400"/>
                  </a:lnTo>
                  <a:lnTo>
                    <a:pt x="2160214" y="3543300"/>
                  </a:lnTo>
                  <a:lnTo>
                    <a:pt x="2137030" y="3492500"/>
                  </a:lnTo>
                  <a:lnTo>
                    <a:pt x="2115442" y="3441700"/>
                  </a:lnTo>
                  <a:lnTo>
                    <a:pt x="2094157" y="3403600"/>
                  </a:lnTo>
                  <a:lnTo>
                    <a:pt x="2051825" y="3302000"/>
                  </a:lnTo>
                  <a:lnTo>
                    <a:pt x="2030442" y="3263900"/>
                  </a:lnTo>
                  <a:lnTo>
                    <a:pt x="2008690" y="3213100"/>
                  </a:lnTo>
                  <a:lnTo>
                    <a:pt x="1986401" y="3175000"/>
                  </a:lnTo>
                  <a:lnTo>
                    <a:pt x="1963408" y="3124200"/>
                  </a:lnTo>
                  <a:lnTo>
                    <a:pt x="1939542" y="3086100"/>
                  </a:lnTo>
                  <a:lnTo>
                    <a:pt x="1914635" y="3048000"/>
                  </a:lnTo>
                  <a:lnTo>
                    <a:pt x="1888520" y="3009900"/>
                  </a:lnTo>
                  <a:lnTo>
                    <a:pt x="1861029" y="2971800"/>
                  </a:lnTo>
                  <a:lnTo>
                    <a:pt x="1831993" y="2933700"/>
                  </a:lnTo>
                  <a:lnTo>
                    <a:pt x="1801245" y="2895600"/>
                  </a:lnTo>
                  <a:lnTo>
                    <a:pt x="1765794" y="2857500"/>
                  </a:lnTo>
                  <a:lnTo>
                    <a:pt x="1729136" y="2832100"/>
                  </a:lnTo>
                  <a:lnTo>
                    <a:pt x="1691356" y="2794000"/>
                  </a:lnTo>
                  <a:lnTo>
                    <a:pt x="1652536" y="2768600"/>
                  </a:lnTo>
                  <a:lnTo>
                    <a:pt x="1612762" y="2743200"/>
                  </a:lnTo>
                  <a:lnTo>
                    <a:pt x="1572117" y="2705100"/>
                  </a:lnTo>
                  <a:lnTo>
                    <a:pt x="1530685" y="2679700"/>
                  </a:lnTo>
                  <a:lnTo>
                    <a:pt x="1488550" y="2654300"/>
                  </a:lnTo>
                  <a:lnTo>
                    <a:pt x="1402505" y="2603500"/>
                  </a:lnTo>
                  <a:lnTo>
                    <a:pt x="1358764" y="2590800"/>
                  </a:lnTo>
                  <a:lnTo>
                    <a:pt x="1225669" y="2514600"/>
                  </a:lnTo>
                  <a:lnTo>
                    <a:pt x="1180961" y="2501900"/>
                  </a:lnTo>
                  <a:lnTo>
                    <a:pt x="1088828" y="2451100"/>
                  </a:lnTo>
                  <a:lnTo>
                    <a:pt x="1042919" y="2438400"/>
                  </a:lnTo>
                  <a:lnTo>
                    <a:pt x="951836" y="2387600"/>
                  </a:lnTo>
                  <a:lnTo>
                    <a:pt x="818309" y="2311400"/>
                  </a:lnTo>
                  <a:lnTo>
                    <a:pt x="732336" y="2260600"/>
                  </a:lnTo>
                  <a:lnTo>
                    <a:pt x="690515" y="2235200"/>
                  </a:lnTo>
                  <a:lnTo>
                    <a:pt x="649584" y="2209800"/>
                  </a:lnTo>
                  <a:lnTo>
                    <a:pt x="609626" y="2171700"/>
                  </a:lnTo>
                  <a:lnTo>
                    <a:pt x="570725" y="2146300"/>
                  </a:lnTo>
                  <a:lnTo>
                    <a:pt x="495469" y="2070100"/>
                  </a:lnTo>
                  <a:lnTo>
                    <a:pt x="461722" y="2032000"/>
                  </a:lnTo>
                  <a:lnTo>
                    <a:pt x="431553" y="1993900"/>
                  </a:lnTo>
                  <a:lnTo>
                    <a:pt x="404789" y="1955800"/>
                  </a:lnTo>
                  <a:lnTo>
                    <a:pt x="381258" y="1905000"/>
                  </a:lnTo>
                  <a:lnTo>
                    <a:pt x="360787" y="1866900"/>
                  </a:lnTo>
                  <a:lnTo>
                    <a:pt x="343203" y="1816100"/>
                  </a:lnTo>
                  <a:lnTo>
                    <a:pt x="328335" y="1778000"/>
                  </a:lnTo>
                  <a:lnTo>
                    <a:pt x="316009" y="1727200"/>
                  </a:lnTo>
                  <a:lnTo>
                    <a:pt x="306053" y="1676400"/>
                  </a:lnTo>
                  <a:lnTo>
                    <a:pt x="298295" y="1625600"/>
                  </a:lnTo>
                  <a:lnTo>
                    <a:pt x="292563" y="1574800"/>
                  </a:lnTo>
                  <a:lnTo>
                    <a:pt x="288782" y="1536700"/>
                  </a:lnTo>
                  <a:lnTo>
                    <a:pt x="286590" y="1485900"/>
                  </a:lnTo>
                  <a:lnTo>
                    <a:pt x="285820" y="1435100"/>
                  </a:lnTo>
                  <a:lnTo>
                    <a:pt x="286300" y="1384300"/>
                  </a:lnTo>
                  <a:lnTo>
                    <a:pt x="287861" y="1333500"/>
                  </a:lnTo>
                  <a:lnTo>
                    <a:pt x="290334" y="1282700"/>
                  </a:lnTo>
                  <a:lnTo>
                    <a:pt x="293549" y="1231900"/>
                  </a:lnTo>
                  <a:lnTo>
                    <a:pt x="297336" y="1181100"/>
                  </a:lnTo>
                  <a:lnTo>
                    <a:pt x="301526" y="1130300"/>
                  </a:lnTo>
                  <a:lnTo>
                    <a:pt x="305949" y="1079500"/>
                  </a:lnTo>
                  <a:lnTo>
                    <a:pt x="310435" y="1028700"/>
                  </a:lnTo>
                  <a:lnTo>
                    <a:pt x="314816" y="977900"/>
                  </a:lnTo>
                  <a:lnTo>
                    <a:pt x="318754" y="927100"/>
                  </a:lnTo>
                  <a:lnTo>
                    <a:pt x="322297" y="876300"/>
                  </a:lnTo>
                  <a:lnTo>
                    <a:pt x="325277" y="838200"/>
                  </a:lnTo>
                  <a:lnTo>
                    <a:pt x="327524" y="787400"/>
                  </a:lnTo>
                  <a:lnTo>
                    <a:pt x="328872" y="736600"/>
                  </a:lnTo>
                  <a:lnTo>
                    <a:pt x="329012" y="711200"/>
                  </a:lnTo>
                  <a:lnTo>
                    <a:pt x="329082" y="698500"/>
                  </a:lnTo>
                  <a:lnTo>
                    <a:pt x="329151" y="685800"/>
                  </a:lnTo>
                  <a:lnTo>
                    <a:pt x="328194" y="647700"/>
                  </a:lnTo>
                  <a:lnTo>
                    <a:pt x="325831" y="596900"/>
                  </a:lnTo>
                  <a:lnTo>
                    <a:pt x="321894" y="558800"/>
                  </a:lnTo>
                  <a:lnTo>
                    <a:pt x="316215" y="508000"/>
                  </a:lnTo>
                  <a:lnTo>
                    <a:pt x="308626" y="469900"/>
                  </a:lnTo>
                  <a:lnTo>
                    <a:pt x="298958" y="419100"/>
                  </a:lnTo>
                  <a:lnTo>
                    <a:pt x="287043" y="381000"/>
                  </a:lnTo>
                  <a:lnTo>
                    <a:pt x="272712" y="342900"/>
                  </a:lnTo>
                  <a:lnTo>
                    <a:pt x="255798" y="292100"/>
                  </a:lnTo>
                  <a:lnTo>
                    <a:pt x="236131" y="254000"/>
                  </a:lnTo>
                  <a:lnTo>
                    <a:pt x="213543" y="215900"/>
                  </a:lnTo>
                  <a:lnTo>
                    <a:pt x="187866" y="190500"/>
                  </a:lnTo>
                  <a:lnTo>
                    <a:pt x="158932" y="152400"/>
                  </a:lnTo>
                  <a:lnTo>
                    <a:pt x="126572" y="114300"/>
                  </a:lnTo>
                  <a:lnTo>
                    <a:pt x="90618" y="76200"/>
                  </a:lnTo>
                  <a:lnTo>
                    <a:pt x="50901" y="50800"/>
                  </a:lnTo>
                  <a:lnTo>
                    <a:pt x="7253" y="25400"/>
                  </a:lnTo>
                  <a:lnTo>
                    <a:pt x="0" y="12700"/>
                  </a:lnTo>
                  <a:lnTo>
                    <a:pt x="0" y="0"/>
                  </a:lnTo>
                  <a:lnTo>
                    <a:pt x="86011" y="0"/>
                  </a:lnTo>
                  <a:lnTo>
                    <a:pt x="159164" y="50800"/>
                  </a:lnTo>
                  <a:lnTo>
                    <a:pt x="192594" y="88900"/>
                  </a:lnTo>
                  <a:lnTo>
                    <a:pt x="222901" y="127000"/>
                  </a:lnTo>
                  <a:lnTo>
                    <a:pt x="250220" y="152400"/>
                  </a:lnTo>
                  <a:lnTo>
                    <a:pt x="274685" y="190500"/>
                  </a:lnTo>
                  <a:lnTo>
                    <a:pt x="296433" y="228600"/>
                  </a:lnTo>
                  <a:lnTo>
                    <a:pt x="315596" y="266700"/>
                  </a:lnTo>
                  <a:lnTo>
                    <a:pt x="332310" y="304800"/>
                  </a:lnTo>
                  <a:lnTo>
                    <a:pt x="346710" y="355600"/>
                  </a:lnTo>
                  <a:lnTo>
                    <a:pt x="358930" y="393700"/>
                  </a:lnTo>
                  <a:lnTo>
                    <a:pt x="369105" y="431800"/>
                  </a:lnTo>
                  <a:lnTo>
                    <a:pt x="377370" y="482600"/>
                  </a:lnTo>
                  <a:lnTo>
                    <a:pt x="383860" y="520700"/>
                  </a:lnTo>
                  <a:lnTo>
                    <a:pt x="388708" y="558800"/>
                  </a:lnTo>
                  <a:lnTo>
                    <a:pt x="392051" y="609600"/>
                  </a:lnTo>
                  <a:lnTo>
                    <a:pt x="394023" y="660400"/>
                  </a:lnTo>
                  <a:lnTo>
                    <a:pt x="394758" y="698500"/>
                  </a:lnTo>
                  <a:lnTo>
                    <a:pt x="394483" y="736600"/>
                  </a:lnTo>
                  <a:lnTo>
                    <a:pt x="393058" y="800100"/>
                  </a:lnTo>
                  <a:lnTo>
                    <a:pt x="388029" y="889000"/>
                  </a:lnTo>
                  <a:lnTo>
                    <a:pt x="384602" y="939800"/>
                  </a:lnTo>
                  <a:lnTo>
                    <a:pt x="380748" y="990600"/>
                  </a:lnTo>
                  <a:lnTo>
                    <a:pt x="376452" y="1028700"/>
                  </a:lnTo>
                  <a:lnTo>
                    <a:pt x="372033" y="1079500"/>
                  </a:lnTo>
                  <a:lnTo>
                    <a:pt x="367661" y="1130300"/>
                  </a:lnTo>
                  <a:lnTo>
                    <a:pt x="363505" y="1181100"/>
                  </a:lnTo>
                  <a:lnTo>
                    <a:pt x="359734" y="1231900"/>
                  </a:lnTo>
                  <a:lnTo>
                    <a:pt x="356520" y="1282700"/>
                  </a:lnTo>
                  <a:lnTo>
                    <a:pt x="354031" y="1333500"/>
                  </a:lnTo>
                  <a:lnTo>
                    <a:pt x="352438" y="1384300"/>
                  </a:lnTo>
                  <a:lnTo>
                    <a:pt x="351909" y="1435100"/>
                  </a:lnTo>
                  <a:lnTo>
                    <a:pt x="352616" y="1473200"/>
                  </a:lnTo>
                  <a:lnTo>
                    <a:pt x="354727" y="1524000"/>
                  </a:lnTo>
                  <a:lnTo>
                    <a:pt x="358412" y="1574800"/>
                  </a:lnTo>
                  <a:lnTo>
                    <a:pt x="364225" y="1625600"/>
                  </a:lnTo>
                  <a:lnTo>
                    <a:pt x="372221" y="1676400"/>
                  </a:lnTo>
                  <a:lnTo>
                    <a:pt x="382615" y="1714500"/>
                  </a:lnTo>
                  <a:lnTo>
                    <a:pt x="395627" y="1765300"/>
                  </a:lnTo>
                  <a:lnTo>
                    <a:pt x="411472" y="1816100"/>
                  </a:lnTo>
                  <a:lnTo>
                    <a:pt x="430368" y="1854200"/>
                  </a:lnTo>
                  <a:lnTo>
                    <a:pt x="452532" y="1905000"/>
                  </a:lnTo>
                  <a:lnTo>
                    <a:pt x="478182" y="1943100"/>
                  </a:lnTo>
                  <a:lnTo>
                    <a:pt x="507535" y="1981200"/>
                  </a:lnTo>
                  <a:lnTo>
                    <a:pt x="540807" y="2019300"/>
                  </a:lnTo>
                  <a:lnTo>
                    <a:pt x="578217" y="2057400"/>
                  </a:lnTo>
                  <a:lnTo>
                    <a:pt x="614975" y="2095500"/>
                  </a:lnTo>
                  <a:lnTo>
                    <a:pt x="652856" y="2120900"/>
                  </a:lnTo>
                  <a:lnTo>
                    <a:pt x="691778" y="2159000"/>
                  </a:lnTo>
                  <a:lnTo>
                    <a:pt x="731656" y="2184400"/>
                  </a:lnTo>
                  <a:lnTo>
                    <a:pt x="772406" y="2209800"/>
                  </a:lnTo>
                  <a:lnTo>
                    <a:pt x="813945" y="2235200"/>
                  </a:lnTo>
                  <a:lnTo>
                    <a:pt x="899051" y="2286000"/>
                  </a:lnTo>
                  <a:lnTo>
                    <a:pt x="986303" y="2336800"/>
                  </a:lnTo>
                  <a:lnTo>
                    <a:pt x="1030525" y="2349500"/>
                  </a:lnTo>
                  <a:lnTo>
                    <a:pt x="1119738" y="2400300"/>
                  </a:lnTo>
                  <a:lnTo>
                    <a:pt x="1164562" y="2413000"/>
                  </a:lnTo>
                  <a:lnTo>
                    <a:pt x="1209420" y="2438400"/>
                  </a:lnTo>
                  <a:lnTo>
                    <a:pt x="1301590" y="2489200"/>
                  </a:lnTo>
                  <a:lnTo>
                    <a:pt x="1347386" y="2501900"/>
                  </a:lnTo>
                  <a:lnTo>
                    <a:pt x="1482604" y="2578100"/>
                  </a:lnTo>
                  <a:lnTo>
                    <a:pt x="1570101" y="2628900"/>
                  </a:lnTo>
                  <a:lnTo>
                    <a:pt x="1612803" y="2654300"/>
                  </a:lnTo>
                  <a:lnTo>
                    <a:pt x="1654695" y="2679700"/>
                  </a:lnTo>
                  <a:lnTo>
                    <a:pt x="1695693" y="2717800"/>
                  </a:lnTo>
                  <a:lnTo>
                    <a:pt x="1735712" y="2743200"/>
                  </a:lnTo>
                  <a:lnTo>
                    <a:pt x="1774669" y="2781300"/>
                  </a:lnTo>
                  <a:lnTo>
                    <a:pt x="1812479" y="2819400"/>
                  </a:lnTo>
                  <a:lnTo>
                    <a:pt x="1849059" y="2857500"/>
                  </a:lnTo>
                  <a:lnTo>
                    <a:pt x="1880761" y="2882900"/>
                  </a:lnTo>
                  <a:lnTo>
                    <a:pt x="1910741" y="2921000"/>
                  </a:lnTo>
                  <a:lnTo>
                    <a:pt x="1939165" y="2959100"/>
                  </a:lnTo>
                  <a:lnTo>
                    <a:pt x="1966199" y="3009900"/>
                  </a:lnTo>
                  <a:lnTo>
                    <a:pt x="1992009" y="3048000"/>
                  </a:lnTo>
                  <a:lnTo>
                    <a:pt x="2016762" y="3086100"/>
                  </a:lnTo>
                  <a:lnTo>
                    <a:pt x="2040623" y="3136900"/>
                  </a:lnTo>
                  <a:lnTo>
                    <a:pt x="2063759" y="3175000"/>
                  </a:lnTo>
                  <a:lnTo>
                    <a:pt x="2086335" y="3225800"/>
                  </a:lnTo>
                  <a:lnTo>
                    <a:pt x="2108518" y="3276600"/>
                  </a:lnTo>
                  <a:lnTo>
                    <a:pt x="2130473" y="3314700"/>
                  </a:lnTo>
                  <a:lnTo>
                    <a:pt x="2152367" y="3365500"/>
                  </a:lnTo>
                  <a:lnTo>
                    <a:pt x="2174366" y="3416300"/>
                  </a:lnTo>
                  <a:lnTo>
                    <a:pt x="2196635" y="3467100"/>
                  </a:lnTo>
                  <a:lnTo>
                    <a:pt x="2219888" y="3505200"/>
                  </a:lnTo>
                  <a:lnTo>
                    <a:pt x="2243798" y="3556000"/>
                  </a:lnTo>
                  <a:lnTo>
                    <a:pt x="2268576" y="3606800"/>
                  </a:lnTo>
                  <a:lnTo>
                    <a:pt x="2294432" y="3644900"/>
                  </a:lnTo>
                  <a:lnTo>
                    <a:pt x="2321578" y="3683000"/>
                  </a:lnTo>
                  <a:lnTo>
                    <a:pt x="2350223" y="3733800"/>
                  </a:lnTo>
                  <a:lnTo>
                    <a:pt x="2380579" y="3771900"/>
                  </a:lnTo>
                  <a:lnTo>
                    <a:pt x="2412856" y="3810000"/>
                  </a:lnTo>
                  <a:lnTo>
                    <a:pt x="2447265" y="3835400"/>
                  </a:lnTo>
                  <a:lnTo>
                    <a:pt x="2484016" y="3873500"/>
                  </a:lnTo>
                  <a:lnTo>
                    <a:pt x="2523321" y="3898900"/>
                  </a:lnTo>
                  <a:lnTo>
                    <a:pt x="2565389" y="3924300"/>
                  </a:lnTo>
                  <a:lnTo>
                    <a:pt x="2610432" y="3949700"/>
                  </a:lnTo>
                  <a:lnTo>
                    <a:pt x="2652938" y="3962400"/>
                  </a:lnTo>
                  <a:lnTo>
                    <a:pt x="2674026" y="3975100"/>
                  </a:lnTo>
                  <a:close/>
                </a:path>
                <a:path w="2674620" h="3975100">
                  <a:moveTo>
                    <a:pt x="1370601" y="3975100"/>
                  </a:moveTo>
                  <a:lnTo>
                    <a:pt x="0" y="3975100"/>
                  </a:lnTo>
                  <a:lnTo>
                    <a:pt x="0" y="419100"/>
                  </a:lnTo>
                  <a:lnTo>
                    <a:pt x="14612" y="444500"/>
                  </a:lnTo>
                  <a:lnTo>
                    <a:pt x="29683" y="495300"/>
                  </a:lnTo>
                  <a:lnTo>
                    <a:pt x="42504" y="533400"/>
                  </a:lnTo>
                  <a:lnTo>
                    <a:pt x="53226" y="571500"/>
                  </a:lnTo>
                  <a:lnTo>
                    <a:pt x="62001" y="622300"/>
                  </a:lnTo>
                  <a:lnTo>
                    <a:pt x="68979" y="660400"/>
                  </a:lnTo>
                  <a:lnTo>
                    <a:pt x="74312" y="711200"/>
                  </a:lnTo>
                  <a:lnTo>
                    <a:pt x="78152" y="749300"/>
                  </a:lnTo>
                  <a:lnTo>
                    <a:pt x="80649" y="800100"/>
                  </a:lnTo>
                  <a:lnTo>
                    <a:pt x="81955" y="850900"/>
                  </a:lnTo>
                  <a:lnTo>
                    <a:pt x="82132" y="876300"/>
                  </a:lnTo>
                  <a:lnTo>
                    <a:pt x="82221" y="889000"/>
                  </a:lnTo>
                  <a:lnTo>
                    <a:pt x="81598" y="939800"/>
                  </a:lnTo>
                  <a:lnTo>
                    <a:pt x="80237" y="990600"/>
                  </a:lnTo>
                  <a:lnTo>
                    <a:pt x="78291" y="1041400"/>
                  </a:lnTo>
                  <a:lnTo>
                    <a:pt x="75909" y="1092200"/>
                  </a:lnTo>
                  <a:lnTo>
                    <a:pt x="73244" y="1130300"/>
                  </a:lnTo>
                  <a:lnTo>
                    <a:pt x="67666" y="1231900"/>
                  </a:lnTo>
                  <a:lnTo>
                    <a:pt x="65057" y="1282700"/>
                  </a:lnTo>
                  <a:lnTo>
                    <a:pt x="62769" y="1333500"/>
                  </a:lnTo>
                  <a:lnTo>
                    <a:pt x="60954" y="1371600"/>
                  </a:lnTo>
                  <a:lnTo>
                    <a:pt x="59762" y="1422400"/>
                  </a:lnTo>
                  <a:lnTo>
                    <a:pt x="59346" y="1473200"/>
                  </a:lnTo>
                  <a:lnTo>
                    <a:pt x="59855" y="1511300"/>
                  </a:lnTo>
                  <a:lnTo>
                    <a:pt x="61442" y="1562100"/>
                  </a:lnTo>
                  <a:lnTo>
                    <a:pt x="64258" y="1612900"/>
                  </a:lnTo>
                  <a:lnTo>
                    <a:pt x="68454" y="1651000"/>
                  </a:lnTo>
                  <a:lnTo>
                    <a:pt x="74181" y="1689100"/>
                  </a:lnTo>
                  <a:lnTo>
                    <a:pt x="81591" y="1739900"/>
                  </a:lnTo>
                  <a:lnTo>
                    <a:pt x="90834" y="1778000"/>
                  </a:lnTo>
                  <a:lnTo>
                    <a:pt x="106371" y="1841500"/>
                  </a:lnTo>
                  <a:lnTo>
                    <a:pt x="123402" y="1892300"/>
                  </a:lnTo>
                  <a:lnTo>
                    <a:pt x="141848" y="1943100"/>
                  </a:lnTo>
                  <a:lnTo>
                    <a:pt x="161630" y="1981200"/>
                  </a:lnTo>
                  <a:lnTo>
                    <a:pt x="182670" y="2032000"/>
                  </a:lnTo>
                  <a:lnTo>
                    <a:pt x="204887" y="2070100"/>
                  </a:lnTo>
                  <a:lnTo>
                    <a:pt x="228204" y="2108200"/>
                  </a:lnTo>
                  <a:lnTo>
                    <a:pt x="252540" y="2133600"/>
                  </a:lnTo>
                  <a:lnTo>
                    <a:pt x="277818" y="2171700"/>
                  </a:lnTo>
                  <a:lnTo>
                    <a:pt x="330879" y="2222500"/>
                  </a:lnTo>
                  <a:lnTo>
                    <a:pt x="386755" y="2273300"/>
                  </a:lnTo>
                  <a:lnTo>
                    <a:pt x="415551" y="2298700"/>
                  </a:lnTo>
                  <a:lnTo>
                    <a:pt x="444813" y="2311400"/>
                  </a:lnTo>
                  <a:lnTo>
                    <a:pt x="474463" y="2336800"/>
                  </a:lnTo>
                  <a:lnTo>
                    <a:pt x="534609" y="2362200"/>
                  </a:lnTo>
                  <a:lnTo>
                    <a:pt x="564947" y="2387600"/>
                  </a:lnTo>
                  <a:lnTo>
                    <a:pt x="625758" y="2425700"/>
                  </a:lnTo>
                  <a:lnTo>
                    <a:pt x="686221" y="2451100"/>
                  </a:lnTo>
                  <a:lnTo>
                    <a:pt x="716124" y="2476500"/>
                  </a:lnTo>
                  <a:lnTo>
                    <a:pt x="745704" y="2489200"/>
                  </a:lnTo>
                  <a:lnTo>
                    <a:pt x="774880" y="2514600"/>
                  </a:lnTo>
                  <a:lnTo>
                    <a:pt x="803574" y="2527300"/>
                  </a:lnTo>
                  <a:lnTo>
                    <a:pt x="831708" y="2552700"/>
                  </a:lnTo>
                  <a:lnTo>
                    <a:pt x="859200" y="2578100"/>
                  </a:lnTo>
                  <a:lnTo>
                    <a:pt x="885974" y="2603500"/>
                  </a:lnTo>
                  <a:lnTo>
                    <a:pt x="911949" y="2628900"/>
                  </a:lnTo>
                  <a:lnTo>
                    <a:pt x="937046" y="2667000"/>
                  </a:lnTo>
                  <a:lnTo>
                    <a:pt x="961187" y="2692400"/>
                  </a:lnTo>
                  <a:lnTo>
                    <a:pt x="984293" y="2730500"/>
                  </a:lnTo>
                  <a:lnTo>
                    <a:pt x="1006284" y="2768600"/>
                  </a:lnTo>
                  <a:lnTo>
                    <a:pt x="1026827" y="2819400"/>
                  </a:lnTo>
                  <a:lnTo>
                    <a:pt x="1044466" y="2857500"/>
                  </a:lnTo>
                  <a:lnTo>
                    <a:pt x="1059475" y="2895600"/>
                  </a:lnTo>
                  <a:lnTo>
                    <a:pt x="1072129" y="2946400"/>
                  </a:lnTo>
                  <a:lnTo>
                    <a:pt x="1082706" y="2984500"/>
                  </a:lnTo>
                  <a:lnTo>
                    <a:pt x="1091479" y="3035300"/>
                  </a:lnTo>
                  <a:lnTo>
                    <a:pt x="1098726" y="3073400"/>
                  </a:lnTo>
                  <a:lnTo>
                    <a:pt x="1104720" y="3124200"/>
                  </a:lnTo>
                  <a:lnTo>
                    <a:pt x="1109739" y="3175000"/>
                  </a:lnTo>
                  <a:lnTo>
                    <a:pt x="1114057" y="3213100"/>
                  </a:lnTo>
                  <a:lnTo>
                    <a:pt x="1117951" y="3263900"/>
                  </a:lnTo>
                  <a:lnTo>
                    <a:pt x="1121695" y="3302000"/>
                  </a:lnTo>
                  <a:lnTo>
                    <a:pt x="1125566" y="3352800"/>
                  </a:lnTo>
                  <a:lnTo>
                    <a:pt x="1129839" y="3403600"/>
                  </a:lnTo>
                  <a:lnTo>
                    <a:pt x="1134789" y="3441700"/>
                  </a:lnTo>
                  <a:lnTo>
                    <a:pt x="1140693" y="3492500"/>
                  </a:lnTo>
                  <a:lnTo>
                    <a:pt x="1147825" y="3530600"/>
                  </a:lnTo>
                  <a:lnTo>
                    <a:pt x="1156462" y="3581400"/>
                  </a:lnTo>
                  <a:lnTo>
                    <a:pt x="1166878" y="3619500"/>
                  </a:lnTo>
                  <a:lnTo>
                    <a:pt x="1179351" y="3670300"/>
                  </a:lnTo>
                  <a:lnTo>
                    <a:pt x="1194154" y="3708400"/>
                  </a:lnTo>
                  <a:lnTo>
                    <a:pt x="1211564" y="3746500"/>
                  </a:lnTo>
                  <a:lnTo>
                    <a:pt x="1231857" y="3797300"/>
                  </a:lnTo>
                  <a:lnTo>
                    <a:pt x="1255308" y="3835400"/>
                  </a:lnTo>
                  <a:lnTo>
                    <a:pt x="1282192" y="3873500"/>
                  </a:lnTo>
                  <a:lnTo>
                    <a:pt x="1312785" y="3911600"/>
                  </a:lnTo>
                  <a:lnTo>
                    <a:pt x="1346355" y="3949700"/>
                  </a:lnTo>
                  <a:lnTo>
                    <a:pt x="1370601" y="3975100"/>
                  </a:lnTo>
                  <a:close/>
                </a:path>
              </a:pathLst>
            </a:custGeom>
            <a:solidFill>
              <a:srgbClr val="1D82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7774" y="6698223"/>
              <a:ext cx="95250" cy="9524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7774" y="7107798"/>
              <a:ext cx="95250" cy="9524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7774" y="7517373"/>
              <a:ext cx="95250" cy="9524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7774" y="7926948"/>
              <a:ext cx="95250" cy="9524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7774" y="8336523"/>
              <a:ext cx="95250" cy="95249"/>
            </a:xfrm>
            <a:prstGeom prst="rect">
              <a:avLst/>
            </a:prstGeom>
          </p:spPr>
        </p:pic>
      </p:grpSp>
      <p:pic>
        <p:nvPicPr>
          <p:cNvPr id="15" name="object 1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7774" y="4650349"/>
            <a:ext cx="95250" cy="95249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7774" y="5059924"/>
            <a:ext cx="95250" cy="95249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7774" y="5469499"/>
            <a:ext cx="95250" cy="95249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1016000" y="3198098"/>
            <a:ext cx="12948285" cy="57594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67030">
              <a:lnSpc>
                <a:spcPct val="122200"/>
              </a:lnSpc>
              <a:spcBef>
                <a:spcPts val="95"/>
              </a:spcBef>
            </a:pPr>
            <a:r>
              <a:rPr dirty="0" sz="2200" spc="-70">
                <a:solidFill>
                  <a:srgbClr val="4B4457"/>
                </a:solidFill>
                <a:latin typeface="Lucida Sans Unicode"/>
                <a:cs typeface="Lucida Sans Unicode"/>
              </a:rPr>
              <a:t>Życie</a:t>
            </a:r>
            <a:r>
              <a:rPr dirty="0" sz="22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75">
                <a:solidFill>
                  <a:srgbClr val="4B4457"/>
                </a:solidFill>
                <a:latin typeface="Lucida Sans Unicode"/>
                <a:cs typeface="Lucida Sans Unicode"/>
              </a:rPr>
              <a:t>niezależne</a:t>
            </a:r>
            <a:r>
              <a:rPr dirty="0" sz="22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4B4457"/>
                </a:solidFill>
                <a:latin typeface="Lucida Sans Unicode"/>
                <a:cs typeface="Lucida Sans Unicode"/>
              </a:rPr>
              <a:t>to</a:t>
            </a:r>
            <a:r>
              <a:rPr dirty="0" sz="22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70">
                <a:solidFill>
                  <a:srgbClr val="4B4457"/>
                </a:solidFill>
                <a:latin typeface="Lucida Sans Unicode"/>
                <a:cs typeface="Lucida Sans Unicode"/>
              </a:rPr>
              <a:t>coś</a:t>
            </a:r>
            <a:r>
              <a:rPr dirty="0" sz="22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0">
                <a:solidFill>
                  <a:srgbClr val="4B4457"/>
                </a:solidFill>
                <a:latin typeface="Lucida Sans Unicode"/>
                <a:cs typeface="Lucida Sans Unicode"/>
              </a:rPr>
              <a:t>więcej</a:t>
            </a:r>
            <a:r>
              <a:rPr dirty="0" sz="22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20">
                <a:solidFill>
                  <a:srgbClr val="4B4457"/>
                </a:solidFill>
                <a:latin typeface="Lucida Sans Unicode"/>
                <a:cs typeface="Lucida Sans Unicode"/>
              </a:rPr>
              <a:t>niż</a:t>
            </a:r>
            <a:r>
              <a:rPr dirty="0" sz="22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80">
                <a:solidFill>
                  <a:srgbClr val="4B4457"/>
                </a:solidFill>
                <a:latin typeface="Lucida Sans Unicode"/>
                <a:cs typeface="Lucida Sans Unicode"/>
              </a:rPr>
              <a:t>tylko</a:t>
            </a:r>
            <a:r>
              <a:rPr dirty="0" sz="2200" spc="-100">
                <a:solidFill>
                  <a:srgbClr val="4B4457"/>
                </a:solidFill>
                <a:latin typeface="Lucida Sans Unicode"/>
                <a:cs typeface="Lucida Sans Unicode"/>
              </a:rPr>
              <a:t> życie</a:t>
            </a:r>
            <a:r>
              <a:rPr dirty="0" sz="22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4B4457"/>
                </a:solidFill>
                <a:latin typeface="Lucida Sans Unicode"/>
                <a:cs typeface="Lucida Sans Unicode"/>
              </a:rPr>
              <a:t>w</a:t>
            </a:r>
            <a:r>
              <a:rPr dirty="0" sz="22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0">
                <a:solidFill>
                  <a:srgbClr val="4B4457"/>
                </a:solidFill>
                <a:latin typeface="Lucida Sans Unicode"/>
                <a:cs typeface="Lucida Sans Unicode"/>
              </a:rPr>
              <a:t>pojedynkę.</a:t>
            </a:r>
            <a:r>
              <a:rPr dirty="0" sz="22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14">
                <a:solidFill>
                  <a:srgbClr val="4B4457"/>
                </a:solidFill>
                <a:latin typeface="Lucida Sans Unicode"/>
                <a:cs typeface="Lucida Sans Unicode"/>
              </a:rPr>
              <a:t>To</a:t>
            </a:r>
            <a:r>
              <a:rPr dirty="0" sz="22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0">
                <a:solidFill>
                  <a:srgbClr val="4B4457"/>
                </a:solidFill>
                <a:latin typeface="Lucida Sans Unicode"/>
                <a:cs typeface="Lucida Sans Unicode"/>
              </a:rPr>
              <a:t>wolność</a:t>
            </a:r>
            <a:r>
              <a:rPr dirty="0" sz="22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90">
                <a:solidFill>
                  <a:srgbClr val="4B4457"/>
                </a:solidFill>
                <a:latin typeface="Lucida Sans Unicode"/>
                <a:cs typeface="Lucida Sans Unicode"/>
              </a:rPr>
              <a:t>i</a:t>
            </a:r>
            <a:r>
              <a:rPr dirty="0" sz="22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5">
                <a:solidFill>
                  <a:srgbClr val="4B4457"/>
                </a:solidFill>
                <a:latin typeface="Lucida Sans Unicode"/>
                <a:cs typeface="Lucida Sans Unicode"/>
              </a:rPr>
              <a:t>wsparcie,</a:t>
            </a:r>
            <a:r>
              <a:rPr dirty="0" sz="22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5">
                <a:solidFill>
                  <a:srgbClr val="4B4457"/>
                </a:solidFill>
                <a:latin typeface="Lucida Sans Unicode"/>
                <a:cs typeface="Lucida Sans Unicode"/>
              </a:rPr>
              <a:t>które</a:t>
            </a:r>
            <a:r>
              <a:rPr dirty="0" sz="22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4B4457"/>
                </a:solidFill>
                <a:latin typeface="Lucida Sans Unicode"/>
                <a:cs typeface="Lucida Sans Unicode"/>
              </a:rPr>
              <a:t>pozwalają </a:t>
            </a:r>
            <a:r>
              <a:rPr dirty="0" sz="2200">
                <a:solidFill>
                  <a:srgbClr val="4B4457"/>
                </a:solidFill>
                <a:latin typeface="Lucida Sans Unicode"/>
                <a:cs typeface="Lucida Sans Unicode"/>
              </a:rPr>
              <a:t>nam</a:t>
            </a:r>
            <a:r>
              <a:rPr dirty="0" sz="22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30">
                <a:solidFill>
                  <a:srgbClr val="4B4457"/>
                </a:solidFill>
                <a:latin typeface="Lucida Sans Unicode"/>
                <a:cs typeface="Lucida Sans Unicode"/>
              </a:rPr>
              <a:t>żyć</a:t>
            </a:r>
            <a:r>
              <a:rPr dirty="0" sz="22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0">
                <a:solidFill>
                  <a:srgbClr val="4B4457"/>
                </a:solidFill>
                <a:latin typeface="Lucida Sans Unicode"/>
                <a:cs typeface="Lucida Sans Unicode"/>
              </a:rPr>
              <a:t>według</a:t>
            </a:r>
            <a:r>
              <a:rPr dirty="0" sz="22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0">
                <a:solidFill>
                  <a:srgbClr val="4B4457"/>
                </a:solidFill>
                <a:latin typeface="Lucida Sans Unicode"/>
                <a:cs typeface="Lucida Sans Unicode"/>
              </a:rPr>
              <a:t>własnych</a:t>
            </a:r>
            <a:r>
              <a:rPr dirty="0" sz="22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4B4457"/>
                </a:solidFill>
                <a:latin typeface="Lucida Sans Unicode"/>
                <a:cs typeface="Lucida Sans Unicode"/>
              </a:rPr>
              <a:t>zasad.</a:t>
            </a:r>
            <a:endParaRPr sz="2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2200" spc="-45">
                <a:solidFill>
                  <a:srgbClr val="4B4457"/>
                </a:solidFill>
                <a:latin typeface="Lucida Sans Unicode"/>
                <a:cs typeface="Lucida Sans Unicode"/>
              </a:rPr>
              <a:t>Obejmuje</a:t>
            </a:r>
            <a:r>
              <a:rPr dirty="0" sz="22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4B4457"/>
                </a:solidFill>
                <a:latin typeface="Lucida Sans Unicode"/>
                <a:cs typeface="Lucida Sans Unicode"/>
              </a:rPr>
              <a:t>to:</a:t>
            </a:r>
            <a:endParaRPr sz="2200">
              <a:latin typeface="Lucida Sans Unicode"/>
              <a:cs typeface="Lucida Sans Unicode"/>
            </a:endParaRPr>
          </a:p>
          <a:p>
            <a:pPr marL="487045">
              <a:lnSpc>
                <a:spcPct val="100000"/>
              </a:lnSpc>
              <a:spcBef>
                <a:spcPts val="585"/>
              </a:spcBef>
            </a:pPr>
            <a:r>
              <a:rPr dirty="0" sz="2200" spc="-25">
                <a:solidFill>
                  <a:srgbClr val="4B4457"/>
                </a:solidFill>
                <a:latin typeface="Lucida Sans Unicode"/>
                <a:cs typeface="Lucida Sans Unicode"/>
              </a:rPr>
              <a:t>Podejmowanie</a:t>
            </a:r>
            <a:r>
              <a:rPr dirty="0" sz="2200" spc="-8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0">
                <a:solidFill>
                  <a:srgbClr val="4B4457"/>
                </a:solidFill>
                <a:latin typeface="Lucida Sans Unicode"/>
                <a:cs typeface="Lucida Sans Unicode"/>
              </a:rPr>
              <a:t>decyzji</a:t>
            </a:r>
            <a:r>
              <a:rPr dirty="0" sz="2200" spc="-8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70">
                <a:solidFill>
                  <a:srgbClr val="4B4457"/>
                </a:solidFill>
                <a:latin typeface="Lucida Sans Unicode"/>
                <a:cs typeface="Lucida Sans Unicode"/>
              </a:rPr>
              <a:t>dotyczących</a:t>
            </a:r>
            <a:r>
              <a:rPr dirty="0" sz="2200" spc="-8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5">
                <a:solidFill>
                  <a:srgbClr val="4B4457"/>
                </a:solidFill>
                <a:latin typeface="Lucida Sans Unicode"/>
                <a:cs typeface="Lucida Sans Unicode"/>
              </a:rPr>
              <a:t>stylu</a:t>
            </a:r>
            <a:r>
              <a:rPr dirty="0" sz="2200" spc="-8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4B4457"/>
                </a:solidFill>
                <a:latin typeface="Lucida Sans Unicode"/>
                <a:cs typeface="Lucida Sans Unicode"/>
              </a:rPr>
              <a:t>życia</a:t>
            </a:r>
            <a:endParaRPr sz="2200">
              <a:latin typeface="Lucida Sans Unicode"/>
              <a:cs typeface="Lucida Sans Unicode"/>
            </a:endParaRPr>
          </a:p>
          <a:p>
            <a:pPr marL="487045">
              <a:lnSpc>
                <a:spcPct val="100000"/>
              </a:lnSpc>
              <a:spcBef>
                <a:spcPts val="585"/>
              </a:spcBef>
            </a:pPr>
            <a:r>
              <a:rPr dirty="0" sz="2200">
                <a:solidFill>
                  <a:srgbClr val="4B4457"/>
                </a:solidFill>
                <a:latin typeface="Lucida Sans Unicode"/>
                <a:cs typeface="Lucida Sans Unicode"/>
              </a:rPr>
              <a:t>Wybór</a:t>
            </a:r>
            <a:r>
              <a:rPr dirty="0" sz="22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75">
                <a:solidFill>
                  <a:srgbClr val="4B4457"/>
                </a:solidFill>
                <a:latin typeface="Lucida Sans Unicode"/>
                <a:cs typeface="Lucida Sans Unicode"/>
              </a:rPr>
              <a:t>osoby,</a:t>
            </a:r>
            <a:r>
              <a:rPr dirty="0" sz="22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5">
                <a:solidFill>
                  <a:srgbClr val="4B4457"/>
                </a:solidFill>
                <a:latin typeface="Lucida Sans Unicode"/>
                <a:cs typeface="Lucida Sans Unicode"/>
              </a:rPr>
              <a:t>która</a:t>
            </a:r>
            <a:r>
              <a:rPr dirty="0" sz="22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85">
                <a:solidFill>
                  <a:srgbClr val="4B4457"/>
                </a:solidFill>
                <a:latin typeface="Lucida Sans Unicode"/>
                <a:cs typeface="Lucida Sans Unicode"/>
              </a:rPr>
              <a:t>Cię</a:t>
            </a:r>
            <a:r>
              <a:rPr dirty="0" sz="22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4B4457"/>
                </a:solidFill>
                <a:latin typeface="Lucida Sans Unicode"/>
                <a:cs typeface="Lucida Sans Unicode"/>
              </a:rPr>
              <a:t>wspiera</a:t>
            </a:r>
            <a:r>
              <a:rPr dirty="0" sz="22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90">
                <a:solidFill>
                  <a:srgbClr val="4B4457"/>
                </a:solidFill>
                <a:latin typeface="Lucida Sans Unicode"/>
                <a:cs typeface="Lucida Sans Unicode"/>
              </a:rPr>
              <a:t>i</a:t>
            </a:r>
            <a:r>
              <a:rPr dirty="0" sz="22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70">
                <a:solidFill>
                  <a:srgbClr val="4B4457"/>
                </a:solidFill>
                <a:latin typeface="Lucida Sans Unicode"/>
                <a:cs typeface="Lucida Sans Unicode"/>
              </a:rPr>
              <a:t>sposób,</a:t>
            </a:r>
            <a:r>
              <a:rPr dirty="0" sz="22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4B4457"/>
                </a:solidFill>
                <a:latin typeface="Lucida Sans Unicode"/>
                <a:cs typeface="Lucida Sans Unicode"/>
              </a:rPr>
              <a:t>w</a:t>
            </a:r>
            <a:r>
              <a:rPr dirty="0" sz="22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95">
                <a:solidFill>
                  <a:srgbClr val="4B4457"/>
                </a:solidFill>
                <a:latin typeface="Lucida Sans Unicode"/>
                <a:cs typeface="Lucida Sans Unicode"/>
              </a:rPr>
              <a:t>jaki</a:t>
            </a:r>
            <a:r>
              <a:rPr dirty="0" sz="22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4B4457"/>
                </a:solidFill>
                <a:latin typeface="Lucida Sans Unicode"/>
                <a:cs typeface="Lucida Sans Unicode"/>
              </a:rPr>
              <a:t>to</a:t>
            </a:r>
            <a:r>
              <a:rPr dirty="0" sz="22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4B4457"/>
                </a:solidFill>
                <a:latin typeface="Lucida Sans Unicode"/>
                <a:cs typeface="Lucida Sans Unicode"/>
              </a:rPr>
              <a:t>robi</a:t>
            </a:r>
            <a:endParaRPr sz="2200">
              <a:latin typeface="Lucida Sans Unicode"/>
              <a:cs typeface="Lucida Sans Unicode"/>
            </a:endParaRPr>
          </a:p>
          <a:p>
            <a:pPr marL="487045">
              <a:lnSpc>
                <a:spcPct val="100000"/>
              </a:lnSpc>
              <a:spcBef>
                <a:spcPts val="585"/>
              </a:spcBef>
            </a:pPr>
            <a:r>
              <a:rPr dirty="0" sz="2200" spc="-45">
                <a:solidFill>
                  <a:srgbClr val="4B4457"/>
                </a:solidFill>
                <a:latin typeface="Lucida Sans Unicode"/>
                <a:cs typeface="Lucida Sans Unicode"/>
              </a:rPr>
              <a:t>Dostęp</a:t>
            </a:r>
            <a:r>
              <a:rPr dirty="0" sz="22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4B4457"/>
                </a:solidFill>
                <a:latin typeface="Lucida Sans Unicode"/>
                <a:cs typeface="Lucida Sans Unicode"/>
              </a:rPr>
              <a:t>do</a:t>
            </a:r>
            <a:r>
              <a:rPr dirty="0" sz="22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95">
                <a:solidFill>
                  <a:srgbClr val="4B4457"/>
                </a:solidFill>
                <a:latin typeface="Lucida Sans Unicode"/>
                <a:cs typeface="Lucida Sans Unicode"/>
              </a:rPr>
              <a:t>usług,</a:t>
            </a:r>
            <a:r>
              <a:rPr dirty="0" sz="22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4B4457"/>
                </a:solidFill>
                <a:latin typeface="Lucida Sans Unicode"/>
                <a:cs typeface="Lucida Sans Unicode"/>
              </a:rPr>
              <a:t>transportu</a:t>
            </a:r>
            <a:r>
              <a:rPr dirty="0" sz="22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90">
                <a:solidFill>
                  <a:srgbClr val="4B4457"/>
                </a:solidFill>
                <a:latin typeface="Lucida Sans Unicode"/>
                <a:cs typeface="Lucida Sans Unicode"/>
              </a:rPr>
              <a:t>i</a:t>
            </a:r>
            <a:r>
              <a:rPr dirty="0" sz="22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80">
                <a:solidFill>
                  <a:srgbClr val="4B4457"/>
                </a:solidFill>
                <a:latin typeface="Lucida Sans Unicode"/>
                <a:cs typeface="Lucida Sans Unicode"/>
              </a:rPr>
              <a:t>możliwości</a:t>
            </a:r>
            <a:r>
              <a:rPr dirty="0" sz="22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4B4457"/>
                </a:solidFill>
                <a:latin typeface="Lucida Sans Unicode"/>
                <a:cs typeface="Lucida Sans Unicode"/>
              </a:rPr>
              <a:t>w</a:t>
            </a:r>
            <a:r>
              <a:rPr dirty="0" sz="22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80">
                <a:solidFill>
                  <a:srgbClr val="4B4457"/>
                </a:solidFill>
                <a:latin typeface="Lucida Sans Unicode"/>
                <a:cs typeface="Lucida Sans Unicode"/>
              </a:rPr>
              <a:t>naszej</a:t>
            </a:r>
            <a:r>
              <a:rPr dirty="0" sz="22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4B4457"/>
                </a:solidFill>
                <a:latin typeface="Lucida Sans Unicode"/>
                <a:cs typeface="Lucida Sans Unicode"/>
              </a:rPr>
              <a:t>społeczności</a:t>
            </a:r>
            <a:endParaRPr sz="2200">
              <a:latin typeface="Lucida Sans Unicode"/>
              <a:cs typeface="Lucida Sans Unicode"/>
            </a:endParaRPr>
          </a:p>
          <a:p>
            <a:pPr marL="12700" marR="5080">
              <a:lnSpc>
                <a:spcPts val="3229"/>
              </a:lnSpc>
              <a:spcBef>
                <a:spcPts val="204"/>
              </a:spcBef>
            </a:pPr>
            <a:r>
              <a:rPr dirty="0" sz="2200" spc="130">
                <a:solidFill>
                  <a:srgbClr val="4B4457"/>
                </a:solidFill>
                <a:latin typeface="Lucida Sans Unicode"/>
                <a:cs typeface="Lucida Sans Unicode"/>
              </a:rPr>
              <a:t>W</a:t>
            </a:r>
            <a:r>
              <a:rPr dirty="0" sz="2200" spc="-9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70">
                <a:solidFill>
                  <a:srgbClr val="4B4457"/>
                </a:solidFill>
                <a:latin typeface="Lucida Sans Unicode"/>
                <a:cs typeface="Lucida Sans Unicode"/>
              </a:rPr>
              <a:t>przypadku</a:t>
            </a:r>
            <a:r>
              <a:rPr dirty="0" sz="2200" spc="-9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5">
                <a:solidFill>
                  <a:srgbClr val="4B4457"/>
                </a:solidFill>
                <a:latin typeface="Lucida Sans Unicode"/>
                <a:cs typeface="Lucida Sans Unicode"/>
              </a:rPr>
              <a:t>młodych</a:t>
            </a:r>
            <a:r>
              <a:rPr dirty="0" sz="2200" spc="-9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0">
                <a:solidFill>
                  <a:srgbClr val="4B4457"/>
                </a:solidFill>
                <a:latin typeface="Lucida Sans Unicode"/>
                <a:cs typeface="Lucida Sans Unicode"/>
              </a:rPr>
              <a:t>osób</a:t>
            </a:r>
            <a:r>
              <a:rPr dirty="0" sz="2200" spc="-9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45">
                <a:solidFill>
                  <a:srgbClr val="4B4457"/>
                </a:solidFill>
                <a:latin typeface="Lucida Sans Unicode"/>
                <a:cs typeface="Lucida Sans Unicode"/>
              </a:rPr>
              <a:t>z</a:t>
            </a:r>
            <a:r>
              <a:rPr dirty="0" sz="2200" spc="-9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0">
                <a:solidFill>
                  <a:srgbClr val="4B4457"/>
                </a:solidFill>
                <a:latin typeface="Lucida Sans Unicode"/>
                <a:cs typeface="Lucida Sans Unicode"/>
              </a:rPr>
              <a:t>niepełnosprawnościami,</a:t>
            </a:r>
            <a:r>
              <a:rPr dirty="0" sz="2200" spc="-9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5">
                <a:solidFill>
                  <a:srgbClr val="4B4457"/>
                </a:solidFill>
                <a:latin typeface="Lucida Sans Unicode"/>
                <a:cs typeface="Lucida Sans Unicode"/>
              </a:rPr>
              <a:t>rozwijanie</a:t>
            </a:r>
            <a:r>
              <a:rPr dirty="0" sz="2200" spc="-9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5">
                <a:solidFill>
                  <a:srgbClr val="4B4457"/>
                </a:solidFill>
                <a:latin typeface="Lucida Sans Unicode"/>
                <a:cs typeface="Lucida Sans Unicode"/>
              </a:rPr>
              <a:t>umiejętności</a:t>
            </a:r>
            <a:r>
              <a:rPr dirty="0" sz="2200" spc="-9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70">
                <a:solidFill>
                  <a:srgbClr val="4B4457"/>
                </a:solidFill>
                <a:latin typeface="Lucida Sans Unicode"/>
                <a:cs typeface="Lucida Sans Unicode"/>
              </a:rPr>
              <a:t>samodzielnego</a:t>
            </a:r>
            <a:r>
              <a:rPr dirty="0" sz="2200" spc="-9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4B4457"/>
                </a:solidFill>
                <a:latin typeface="Lucida Sans Unicode"/>
                <a:cs typeface="Lucida Sans Unicode"/>
              </a:rPr>
              <a:t>życia </a:t>
            </a:r>
            <a:r>
              <a:rPr dirty="0" sz="2200" spc="-85">
                <a:solidFill>
                  <a:srgbClr val="4B4457"/>
                </a:solidFill>
                <a:latin typeface="Lucida Sans Unicode"/>
                <a:cs typeface="Lucida Sans Unicode"/>
              </a:rPr>
              <a:t>może</a:t>
            </a:r>
            <a:r>
              <a:rPr dirty="0" sz="2200" spc="-9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4B4457"/>
                </a:solidFill>
                <a:latin typeface="Lucida Sans Unicode"/>
                <a:cs typeface="Lucida Sans Unicode"/>
              </a:rPr>
              <a:t>obejmować:</a:t>
            </a:r>
            <a:endParaRPr sz="2200">
              <a:latin typeface="Lucida Sans Unicode"/>
              <a:cs typeface="Lucida Sans Unicode"/>
            </a:endParaRPr>
          </a:p>
          <a:p>
            <a:pPr marL="487045">
              <a:lnSpc>
                <a:spcPct val="100000"/>
              </a:lnSpc>
              <a:spcBef>
                <a:spcPts val="370"/>
              </a:spcBef>
            </a:pPr>
            <a:r>
              <a:rPr dirty="0" sz="2200" spc="-70">
                <a:solidFill>
                  <a:srgbClr val="4B4457"/>
                </a:solidFill>
                <a:latin typeface="Lucida Sans Unicode"/>
                <a:cs typeface="Lucida Sans Unicode"/>
              </a:rPr>
              <a:t>Zarządzanie</a:t>
            </a:r>
            <a:r>
              <a:rPr dirty="0" sz="22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75">
                <a:solidFill>
                  <a:srgbClr val="4B4457"/>
                </a:solidFill>
                <a:latin typeface="Lucida Sans Unicode"/>
                <a:cs typeface="Lucida Sans Unicode"/>
              </a:rPr>
              <a:t>czasem</a:t>
            </a:r>
            <a:r>
              <a:rPr dirty="0" sz="22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90">
                <a:solidFill>
                  <a:srgbClr val="4B4457"/>
                </a:solidFill>
                <a:latin typeface="Lucida Sans Unicode"/>
                <a:cs typeface="Lucida Sans Unicode"/>
              </a:rPr>
              <a:t>i</a:t>
            </a:r>
            <a:r>
              <a:rPr dirty="0" sz="22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0">
                <a:solidFill>
                  <a:srgbClr val="4B4457"/>
                </a:solidFill>
                <a:latin typeface="Lucida Sans Unicode"/>
                <a:cs typeface="Lucida Sans Unicode"/>
              </a:rPr>
              <a:t>codzienne</a:t>
            </a:r>
            <a:r>
              <a:rPr dirty="0" sz="22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4B4457"/>
                </a:solidFill>
                <a:latin typeface="Lucida Sans Unicode"/>
                <a:cs typeface="Lucida Sans Unicode"/>
              </a:rPr>
              <a:t>zadania</a:t>
            </a:r>
            <a:endParaRPr sz="2200">
              <a:latin typeface="Lucida Sans Unicode"/>
              <a:cs typeface="Lucida Sans Unicode"/>
            </a:endParaRPr>
          </a:p>
          <a:p>
            <a:pPr marL="487045">
              <a:lnSpc>
                <a:spcPct val="100000"/>
              </a:lnSpc>
              <a:spcBef>
                <a:spcPts val="585"/>
              </a:spcBef>
            </a:pPr>
            <a:r>
              <a:rPr dirty="0" sz="2200" spc="-70">
                <a:solidFill>
                  <a:srgbClr val="4B4457"/>
                </a:solidFill>
                <a:latin typeface="Lucida Sans Unicode"/>
                <a:cs typeface="Lucida Sans Unicode"/>
              </a:rPr>
              <a:t>Zarządzanie</a:t>
            </a:r>
            <a:r>
              <a:rPr dirty="0" sz="22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5">
                <a:solidFill>
                  <a:srgbClr val="4B4457"/>
                </a:solidFill>
                <a:latin typeface="Lucida Sans Unicode"/>
                <a:cs typeface="Lucida Sans Unicode"/>
              </a:rPr>
              <a:t>finansami</a:t>
            </a:r>
            <a:r>
              <a:rPr dirty="0" sz="22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90">
                <a:solidFill>
                  <a:srgbClr val="4B4457"/>
                </a:solidFill>
                <a:latin typeface="Lucida Sans Unicode"/>
                <a:cs typeface="Lucida Sans Unicode"/>
              </a:rPr>
              <a:t>i</a:t>
            </a:r>
            <a:r>
              <a:rPr dirty="0" sz="22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4B4457"/>
                </a:solidFill>
                <a:latin typeface="Lucida Sans Unicode"/>
                <a:cs typeface="Lucida Sans Unicode"/>
              </a:rPr>
              <a:t>planowanie</a:t>
            </a:r>
            <a:r>
              <a:rPr dirty="0" sz="22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4B4457"/>
                </a:solidFill>
                <a:latin typeface="Lucida Sans Unicode"/>
                <a:cs typeface="Lucida Sans Unicode"/>
              </a:rPr>
              <a:t>budżetu</a:t>
            </a:r>
            <a:endParaRPr sz="2200">
              <a:latin typeface="Lucida Sans Unicode"/>
              <a:cs typeface="Lucida Sans Unicode"/>
            </a:endParaRPr>
          </a:p>
          <a:p>
            <a:pPr marL="487045" marR="3033395">
              <a:lnSpc>
                <a:spcPts val="3229"/>
              </a:lnSpc>
              <a:spcBef>
                <a:spcPts val="204"/>
              </a:spcBef>
            </a:pPr>
            <a:r>
              <a:rPr dirty="0" sz="2200" spc="-40">
                <a:solidFill>
                  <a:srgbClr val="4B4457"/>
                </a:solidFill>
                <a:latin typeface="Lucida Sans Unicode"/>
                <a:cs typeface="Lucida Sans Unicode"/>
              </a:rPr>
              <a:t>Poruszanie</a:t>
            </a:r>
            <a:r>
              <a:rPr dirty="0" sz="22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0">
                <a:solidFill>
                  <a:srgbClr val="4B4457"/>
                </a:solidFill>
                <a:latin typeface="Lucida Sans Unicode"/>
                <a:cs typeface="Lucida Sans Unicode"/>
              </a:rPr>
              <a:t>się</a:t>
            </a:r>
            <a:r>
              <a:rPr dirty="0" sz="22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4B4457"/>
                </a:solidFill>
                <a:latin typeface="Lucida Sans Unicode"/>
                <a:cs typeface="Lucida Sans Unicode"/>
              </a:rPr>
              <a:t>w</a:t>
            </a:r>
            <a:r>
              <a:rPr dirty="0" sz="22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5">
                <a:solidFill>
                  <a:srgbClr val="4B4457"/>
                </a:solidFill>
                <a:latin typeface="Lucida Sans Unicode"/>
                <a:cs typeface="Lucida Sans Unicode"/>
              </a:rPr>
              <a:t>systemach</a:t>
            </a:r>
            <a:r>
              <a:rPr dirty="0" sz="22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75">
                <a:solidFill>
                  <a:srgbClr val="4B4457"/>
                </a:solidFill>
                <a:latin typeface="Lucida Sans Unicode"/>
                <a:cs typeface="Lucida Sans Unicode"/>
              </a:rPr>
              <a:t>opieki</a:t>
            </a:r>
            <a:r>
              <a:rPr dirty="0" sz="22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70">
                <a:solidFill>
                  <a:srgbClr val="4B4457"/>
                </a:solidFill>
                <a:latin typeface="Lucida Sans Unicode"/>
                <a:cs typeface="Lucida Sans Unicode"/>
              </a:rPr>
              <a:t>zdrowotnej,</a:t>
            </a:r>
            <a:r>
              <a:rPr dirty="0" sz="22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5">
                <a:solidFill>
                  <a:srgbClr val="4B4457"/>
                </a:solidFill>
                <a:latin typeface="Lucida Sans Unicode"/>
                <a:cs typeface="Lucida Sans Unicode"/>
              </a:rPr>
              <a:t>edukacji</a:t>
            </a:r>
            <a:r>
              <a:rPr dirty="0" sz="22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90">
                <a:solidFill>
                  <a:srgbClr val="4B4457"/>
                </a:solidFill>
                <a:latin typeface="Lucida Sans Unicode"/>
                <a:cs typeface="Lucida Sans Unicode"/>
              </a:rPr>
              <a:t>i</a:t>
            </a:r>
            <a:r>
              <a:rPr dirty="0" sz="22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0">
                <a:solidFill>
                  <a:srgbClr val="4B4457"/>
                </a:solidFill>
                <a:latin typeface="Lucida Sans Unicode"/>
                <a:cs typeface="Lucida Sans Unicode"/>
              </a:rPr>
              <a:t>mieszkalnictwa </a:t>
            </a:r>
            <a:r>
              <a:rPr dirty="0" sz="2200" spc="-10">
                <a:solidFill>
                  <a:srgbClr val="4B4457"/>
                </a:solidFill>
                <a:latin typeface="Lucida Sans Unicode"/>
                <a:cs typeface="Lucida Sans Unicode"/>
              </a:rPr>
              <a:t>Prośba</a:t>
            </a:r>
            <a:r>
              <a:rPr dirty="0" sz="22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4B4457"/>
                </a:solidFill>
                <a:latin typeface="Lucida Sans Unicode"/>
                <a:cs typeface="Lucida Sans Unicode"/>
              </a:rPr>
              <a:t>o</a:t>
            </a:r>
            <a:r>
              <a:rPr dirty="0" sz="22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0">
                <a:solidFill>
                  <a:srgbClr val="4B4457"/>
                </a:solidFill>
                <a:latin typeface="Lucida Sans Unicode"/>
                <a:cs typeface="Lucida Sans Unicode"/>
              </a:rPr>
              <a:t>pomoc</a:t>
            </a:r>
            <a:r>
              <a:rPr dirty="0" sz="22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0">
                <a:solidFill>
                  <a:srgbClr val="4B4457"/>
                </a:solidFill>
                <a:latin typeface="Lucida Sans Unicode"/>
                <a:cs typeface="Lucida Sans Unicode"/>
              </a:rPr>
              <a:t>lub</a:t>
            </a:r>
            <a:r>
              <a:rPr dirty="0" sz="22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5">
                <a:solidFill>
                  <a:srgbClr val="4B4457"/>
                </a:solidFill>
                <a:latin typeface="Lucida Sans Unicode"/>
                <a:cs typeface="Lucida Sans Unicode"/>
              </a:rPr>
              <a:t>używanie</a:t>
            </a:r>
            <a:r>
              <a:rPr dirty="0" sz="22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85">
                <a:solidFill>
                  <a:srgbClr val="4B4457"/>
                </a:solidFill>
                <a:latin typeface="Lucida Sans Unicode"/>
                <a:cs typeface="Lucida Sans Unicode"/>
              </a:rPr>
              <a:t>narzędzi</a:t>
            </a:r>
            <a:r>
              <a:rPr dirty="0" sz="22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4B4457"/>
                </a:solidFill>
                <a:latin typeface="Lucida Sans Unicode"/>
                <a:cs typeface="Lucida Sans Unicode"/>
              </a:rPr>
              <a:t>wspierających</a:t>
            </a:r>
            <a:endParaRPr sz="2200">
              <a:latin typeface="Lucida Sans Unicode"/>
              <a:cs typeface="Lucida Sans Unicode"/>
            </a:endParaRPr>
          </a:p>
          <a:p>
            <a:pPr marL="487045">
              <a:lnSpc>
                <a:spcPct val="100000"/>
              </a:lnSpc>
              <a:spcBef>
                <a:spcPts val="370"/>
              </a:spcBef>
            </a:pPr>
            <a:r>
              <a:rPr dirty="0" sz="2200" spc="-100">
                <a:solidFill>
                  <a:srgbClr val="4B4457"/>
                </a:solidFill>
                <a:latin typeface="Lucida Sans Unicode"/>
                <a:cs typeface="Lucida Sans Unicode"/>
              </a:rPr>
              <a:t>Te</a:t>
            </a:r>
            <a:r>
              <a:rPr dirty="0" sz="22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5">
                <a:solidFill>
                  <a:srgbClr val="4B4457"/>
                </a:solidFill>
                <a:latin typeface="Lucida Sans Unicode"/>
                <a:cs typeface="Lucida Sans Unicode"/>
              </a:rPr>
              <a:t>umiejętności</a:t>
            </a:r>
            <a:r>
              <a:rPr dirty="0" sz="22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70">
                <a:solidFill>
                  <a:srgbClr val="4B4457"/>
                </a:solidFill>
                <a:latin typeface="Lucida Sans Unicode"/>
                <a:cs typeface="Lucida Sans Unicode"/>
              </a:rPr>
              <a:t>rozwijają</a:t>
            </a:r>
            <a:r>
              <a:rPr dirty="0" sz="22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0">
                <a:solidFill>
                  <a:srgbClr val="4B4457"/>
                </a:solidFill>
                <a:latin typeface="Lucida Sans Unicode"/>
                <a:cs typeface="Lucida Sans Unicode"/>
              </a:rPr>
              <a:t>się</a:t>
            </a:r>
            <a:r>
              <a:rPr dirty="0" sz="22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10">
                <a:solidFill>
                  <a:srgbClr val="4B4457"/>
                </a:solidFill>
                <a:latin typeface="Lucida Sans Unicode"/>
                <a:cs typeface="Lucida Sans Unicode"/>
              </a:rPr>
              <a:t>dzięki</a:t>
            </a:r>
            <a:r>
              <a:rPr dirty="0" sz="22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5">
                <a:solidFill>
                  <a:srgbClr val="4B4457"/>
                </a:solidFill>
                <a:latin typeface="Lucida Sans Unicode"/>
                <a:cs typeface="Lucida Sans Unicode"/>
              </a:rPr>
              <a:t>praktyce,</a:t>
            </a:r>
            <a:r>
              <a:rPr dirty="0" sz="22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4B4457"/>
                </a:solidFill>
                <a:latin typeface="Lucida Sans Unicode"/>
                <a:cs typeface="Lucida Sans Unicode"/>
              </a:rPr>
              <a:t>a</a:t>
            </a:r>
            <a:r>
              <a:rPr dirty="0" sz="22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5">
                <a:solidFill>
                  <a:srgbClr val="4B4457"/>
                </a:solidFill>
                <a:latin typeface="Lucida Sans Unicode"/>
                <a:cs typeface="Lucida Sans Unicode"/>
              </a:rPr>
              <a:t>pracownicy</a:t>
            </a:r>
            <a:r>
              <a:rPr dirty="0" sz="22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80">
                <a:solidFill>
                  <a:srgbClr val="4B4457"/>
                </a:solidFill>
                <a:latin typeface="Lucida Sans Unicode"/>
                <a:cs typeface="Lucida Sans Unicode"/>
              </a:rPr>
              <a:t>młodzieżowi</a:t>
            </a:r>
            <a:r>
              <a:rPr dirty="0" sz="22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4B4457"/>
                </a:solidFill>
                <a:latin typeface="Lucida Sans Unicode"/>
                <a:cs typeface="Lucida Sans Unicode"/>
              </a:rPr>
              <a:t>mają</a:t>
            </a:r>
            <a:r>
              <a:rPr dirty="0" sz="22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0">
                <a:solidFill>
                  <a:srgbClr val="4B4457"/>
                </a:solidFill>
                <a:latin typeface="Lucida Sans Unicode"/>
                <a:cs typeface="Lucida Sans Unicode"/>
              </a:rPr>
              <a:t>ważną</a:t>
            </a:r>
            <a:r>
              <a:rPr dirty="0" sz="22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4B4457"/>
                </a:solidFill>
                <a:latin typeface="Lucida Sans Unicode"/>
                <a:cs typeface="Lucida Sans Unicode"/>
              </a:rPr>
              <a:t>rolę</a:t>
            </a:r>
            <a:r>
              <a:rPr dirty="0" sz="22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0">
                <a:solidFill>
                  <a:srgbClr val="4B4457"/>
                </a:solidFill>
                <a:latin typeface="Lucida Sans Unicode"/>
                <a:cs typeface="Lucida Sans Unicode"/>
              </a:rPr>
              <a:t>w</a:t>
            </a:r>
            <a:endParaRPr sz="2200">
              <a:latin typeface="Lucida Sans Unicode"/>
              <a:cs typeface="Lucida Sans Unicode"/>
            </a:endParaRPr>
          </a:p>
          <a:p>
            <a:pPr marL="487045">
              <a:lnSpc>
                <a:spcPct val="100000"/>
              </a:lnSpc>
              <a:spcBef>
                <a:spcPts val="585"/>
              </a:spcBef>
            </a:pPr>
            <a:r>
              <a:rPr dirty="0" sz="2200" spc="-40">
                <a:solidFill>
                  <a:srgbClr val="4B4457"/>
                </a:solidFill>
                <a:latin typeface="Lucida Sans Unicode"/>
                <a:cs typeface="Lucida Sans Unicode"/>
              </a:rPr>
              <a:t>wspieraniu</a:t>
            </a:r>
            <a:r>
              <a:rPr dirty="0" sz="2200" spc="-9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75">
                <a:solidFill>
                  <a:srgbClr val="4B4457"/>
                </a:solidFill>
                <a:latin typeface="Lucida Sans Unicode"/>
                <a:cs typeface="Lucida Sans Unicode"/>
              </a:rPr>
              <a:t>tego</a:t>
            </a:r>
            <a:r>
              <a:rPr dirty="0" sz="2200" spc="-8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4B4457"/>
                </a:solidFill>
                <a:latin typeface="Lucida Sans Unicode"/>
                <a:cs typeface="Lucida Sans Unicode"/>
              </a:rPr>
              <a:t>rozwoju.</a:t>
            </a:r>
            <a:endParaRPr sz="2200">
              <a:latin typeface="Lucida Sans Unicode"/>
              <a:cs typeface="Lucida Sans Unicode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836000" y="3683138"/>
            <a:ext cx="3914774" cy="39147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65222" rIns="0" bIns="0" rtlCol="0" vert="horz">
            <a:spAutoFit/>
          </a:bodyPr>
          <a:lstStyle/>
          <a:p>
            <a:pPr marL="635635">
              <a:lnSpc>
                <a:spcPct val="100000"/>
              </a:lnSpc>
              <a:spcBef>
                <a:spcPts val="140"/>
              </a:spcBef>
            </a:pPr>
            <a:r>
              <a:rPr dirty="0" sz="3900" spc="-229">
                <a:latin typeface="Arial Black"/>
                <a:cs typeface="Arial Black"/>
              </a:rPr>
              <a:t>Przeszkody</a:t>
            </a:r>
            <a:r>
              <a:rPr dirty="0" sz="3900" spc="-245">
                <a:latin typeface="Arial Black"/>
                <a:cs typeface="Arial Black"/>
              </a:rPr>
              <a:t> </a:t>
            </a:r>
            <a:r>
              <a:rPr dirty="0" sz="3900" spc="-110">
                <a:latin typeface="Arial Black"/>
                <a:cs typeface="Arial Black"/>
              </a:rPr>
              <a:t>i</a:t>
            </a:r>
            <a:r>
              <a:rPr dirty="0" sz="3900" spc="-245">
                <a:latin typeface="Arial Black"/>
                <a:cs typeface="Arial Black"/>
              </a:rPr>
              <a:t> </a:t>
            </a:r>
            <a:r>
              <a:rPr dirty="0" sz="3900" spc="-250">
                <a:latin typeface="Arial Black"/>
                <a:cs typeface="Arial Black"/>
              </a:rPr>
              <a:t>sposoby</a:t>
            </a:r>
            <a:r>
              <a:rPr dirty="0" sz="3900" spc="-245">
                <a:latin typeface="Arial Black"/>
                <a:cs typeface="Arial Black"/>
              </a:rPr>
              <a:t> </a:t>
            </a:r>
            <a:r>
              <a:rPr dirty="0" sz="3900" spc="-254">
                <a:latin typeface="Arial Black"/>
                <a:cs typeface="Arial Black"/>
              </a:rPr>
              <a:t>ich</a:t>
            </a:r>
            <a:r>
              <a:rPr dirty="0" sz="3900" spc="-245">
                <a:latin typeface="Arial Black"/>
                <a:cs typeface="Arial Black"/>
              </a:rPr>
              <a:t> </a:t>
            </a:r>
            <a:r>
              <a:rPr dirty="0" sz="3900" spc="-85">
                <a:latin typeface="Arial Black"/>
                <a:cs typeface="Arial Black"/>
              </a:rPr>
              <a:t>pokonania</a:t>
            </a:r>
            <a:endParaRPr sz="390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5099" y="325033"/>
            <a:ext cx="1425778" cy="141069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0933534" y="0"/>
            <a:ext cx="7354570" cy="9037320"/>
            <a:chOff x="10933534" y="0"/>
            <a:chExt cx="7354570" cy="9037320"/>
          </a:xfrm>
        </p:grpSpPr>
        <p:sp>
          <p:nvSpPr>
            <p:cNvPr id="5" name="object 5" descr=""/>
            <p:cNvSpPr/>
            <p:nvPr/>
          </p:nvSpPr>
          <p:spPr>
            <a:xfrm>
              <a:off x="14019014" y="0"/>
              <a:ext cx="4269105" cy="4139565"/>
            </a:xfrm>
            <a:custGeom>
              <a:avLst/>
              <a:gdLst/>
              <a:ahLst/>
              <a:cxnLst/>
              <a:rect l="l" t="t" r="r" b="b"/>
              <a:pathLst>
                <a:path w="4269105" h="4139565">
                  <a:moveTo>
                    <a:pt x="0" y="0"/>
                  </a:moveTo>
                  <a:lnTo>
                    <a:pt x="4268985" y="0"/>
                  </a:lnTo>
                  <a:lnTo>
                    <a:pt x="4268985" y="4139067"/>
                  </a:lnTo>
                  <a:lnTo>
                    <a:pt x="4221573" y="4085672"/>
                  </a:lnTo>
                  <a:lnTo>
                    <a:pt x="4198815" y="4052904"/>
                  </a:lnTo>
                  <a:lnTo>
                    <a:pt x="4178936" y="4018719"/>
                  </a:lnTo>
                  <a:lnTo>
                    <a:pt x="4161776" y="3983197"/>
                  </a:lnTo>
                  <a:lnTo>
                    <a:pt x="4147177" y="3946423"/>
                  </a:lnTo>
                  <a:lnTo>
                    <a:pt x="4134979" y="3908480"/>
                  </a:lnTo>
                  <a:lnTo>
                    <a:pt x="4125022" y="3869450"/>
                  </a:lnTo>
                  <a:lnTo>
                    <a:pt x="4117148" y="3829416"/>
                  </a:lnTo>
                  <a:lnTo>
                    <a:pt x="4111196" y="3788460"/>
                  </a:lnTo>
                  <a:lnTo>
                    <a:pt x="4107008" y="3746667"/>
                  </a:lnTo>
                  <a:lnTo>
                    <a:pt x="4104424" y="3704118"/>
                  </a:lnTo>
                  <a:lnTo>
                    <a:pt x="4103284" y="3660897"/>
                  </a:lnTo>
                  <a:lnTo>
                    <a:pt x="4103430" y="3617086"/>
                  </a:lnTo>
                  <a:lnTo>
                    <a:pt x="4104701" y="3572768"/>
                  </a:lnTo>
                  <a:lnTo>
                    <a:pt x="4106940" y="3528027"/>
                  </a:lnTo>
                  <a:lnTo>
                    <a:pt x="4109985" y="3482944"/>
                  </a:lnTo>
                  <a:lnTo>
                    <a:pt x="4113678" y="3437603"/>
                  </a:lnTo>
                  <a:lnTo>
                    <a:pt x="4117860" y="3392087"/>
                  </a:lnTo>
                  <a:lnTo>
                    <a:pt x="4122370" y="3346478"/>
                  </a:lnTo>
                  <a:lnTo>
                    <a:pt x="4131741" y="3255315"/>
                  </a:lnTo>
                  <a:lnTo>
                    <a:pt x="4136283" y="3209926"/>
                  </a:lnTo>
                  <a:lnTo>
                    <a:pt x="4140516" y="3164776"/>
                  </a:lnTo>
                  <a:lnTo>
                    <a:pt x="4144281" y="3119948"/>
                  </a:lnTo>
                  <a:lnTo>
                    <a:pt x="4147419" y="3075524"/>
                  </a:lnTo>
                  <a:lnTo>
                    <a:pt x="4149770" y="3031589"/>
                  </a:lnTo>
                  <a:lnTo>
                    <a:pt x="4151176" y="2988223"/>
                  </a:lnTo>
                  <a:lnTo>
                    <a:pt x="4151476" y="2945511"/>
                  </a:lnTo>
                  <a:lnTo>
                    <a:pt x="4150511" y="2903535"/>
                  </a:lnTo>
                  <a:lnTo>
                    <a:pt x="4148123" y="2862377"/>
                  </a:lnTo>
                  <a:lnTo>
                    <a:pt x="4144150" y="2822122"/>
                  </a:lnTo>
                  <a:lnTo>
                    <a:pt x="4138435" y="2782851"/>
                  </a:lnTo>
                  <a:lnTo>
                    <a:pt x="4130818" y="2744648"/>
                  </a:lnTo>
                  <a:lnTo>
                    <a:pt x="4121139" y="2707596"/>
                  </a:lnTo>
                  <a:lnTo>
                    <a:pt x="4105253" y="2657378"/>
                  </a:lnTo>
                  <a:lnTo>
                    <a:pt x="4087738" y="2608794"/>
                  </a:lnTo>
                  <a:lnTo>
                    <a:pt x="4068613" y="2561803"/>
                  </a:lnTo>
                  <a:lnTo>
                    <a:pt x="4047897" y="2516368"/>
                  </a:lnTo>
                  <a:lnTo>
                    <a:pt x="4025607" y="2472449"/>
                  </a:lnTo>
                  <a:lnTo>
                    <a:pt x="4001763" y="2430009"/>
                  </a:lnTo>
                  <a:lnTo>
                    <a:pt x="3976382" y="2389008"/>
                  </a:lnTo>
                  <a:lnTo>
                    <a:pt x="3949483" y="2349407"/>
                  </a:lnTo>
                  <a:lnTo>
                    <a:pt x="3921085" y="2311168"/>
                  </a:lnTo>
                  <a:lnTo>
                    <a:pt x="3891206" y="2274253"/>
                  </a:lnTo>
                  <a:lnTo>
                    <a:pt x="3859864" y="2238622"/>
                  </a:lnTo>
                  <a:lnTo>
                    <a:pt x="3827077" y="2204236"/>
                  </a:lnTo>
                  <a:lnTo>
                    <a:pt x="3792865" y="2171058"/>
                  </a:lnTo>
                  <a:lnTo>
                    <a:pt x="3757244" y="2139047"/>
                  </a:lnTo>
                  <a:lnTo>
                    <a:pt x="3720235" y="2108167"/>
                  </a:lnTo>
                  <a:lnTo>
                    <a:pt x="3681855" y="2078377"/>
                  </a:lnTo>
                  <a:lnTo>
                    <a:pt x="3642123" y="2049640"/>
                  </a:lnTo>
                  <a:lnTo>
                    <a:pt x="3601056" y="2021915"/>
                  </a:lnTo>
                  <a:lnTo>
                    <a:pt x="3558674" y="1995166"/>
                  </a:lnTo>
                  <a:lnTo>
                    <a:pt x="3514995" y="1969353"/>
                  </a:lnTo>
                  <a:lnTo>
                    <a:pt x="3470036" y="1944437"/>
                  </a:lnTo>
                  <a:lnTo>
                    <a:pt x="3384507" y="1899077"/>
                  </a:lnTo>
                  <a:lnTo>
                    <a:pt x="3340241" y="1874850"/>
                  </a:lnTo>
                  <a:lnTo>
                    <a:pt x="3296127" y="1849188"/>
                  </a:lnTo>
                  <a:lnTo>
                    <a:pt x="3253030" y="1821784"/>
                  </a:lnTo>
                  <a:lnTo>
                    <a:pt x="3211813" y="1792337"/>
                  </a:lnTo>
                  <a:lnTo>
                    <a:pt x="3173343" y="1760541"/>
                  </a:lnTo>
                  <a:lnTo>
                    <a:pt x="3138483" y="1726093"/>
                  </a:lnTo>
                  <a:lnTo>
                    <a:pt x="3108099" y="1688689"/>
                  </a:lnTo>
                  <a:lnTo>
                    <a:pt x="3082123" y="1649272"/>
                  </a:lnTo>
                  <a:lnTo>
                    <a:pt x="3059188" y="1608421"/>
                  </a:lnTo>
                  <a:lnTo>
                    <a:pt x="3038923" y="1566317"/>
                  </a:lnTo>
                  <a:lnTo>
                    <a:pt x="3020962" y="1523143"/>
                  </a:lnTo>
                  <a:lnTo>
                    <a:pt x="3004934" y="1479080"/>
                  </a:lnTo>
                  <a:lnTo>
                    <a:pt x="2990472" y="1434309"/>
                  </a:lnTo>
                  <a:lnTo>
                    <a:pt x="2977207" y="1389012"/>
                  </a:lnTo>
                  <a:lnTo>
                    <a:pt x="2964769" y="1343372"/>
                  </a:lnTo>
                  <a:lnTo>
                    <a:pt x="2952792" y="1297569"/>
                  </a:lnTo>
                  <a:lnTo>
                    <a:pt x="2940905" y="1251785"/>
                  </a:lnTo>
                  <a:lnTo>
                    <a:pt x="2928740" y="1206203"/>
                  </a:lnTo>
                  <a:lnTo>
                    <a:pt x="2915929" y="1161004"/>
                  </a:lnTo>
                  <a:lnTo>
                    <a:pt x="2902104" y="1116369"/>
                  </a:lnTo>
                  <a:lnTo>
                    <a:pt x="2886894" y="1072480"/>
                  </a:lnTo>
                  <a:lnTo>
                    <a:pt x="2869932" y="1029519"/>
                  </a:lnTo>
                  <a:lnTo>
                    <a:pt x="2850850" y="987668"/>
                  </a:lnTo>
                  <a:lnTo>
                    <a:pt x="2829278" y="947109"/>
                  </a:lnTo>
                  <a:lnTo>
                    <a:pt x="2804848" y="908022"/>
                  </a:lnTo>
                  <a:lnTo>
                    <a:pt x="2777191" y="870590"/>
                  </a:lnTo>
                  <a:lnTo>
                    <a:pt x="2745938" y="834995"/>
                  </a:lnTo>
                  <a:lnTo>
                    <a:pt x="2710722" y="801418"/>
                  </a:lnTo>
                  <a:lnTo>
                    <a:pt x="2673731" y="771138"/>
                  </a:lnTo>
                  <a:lnTo>
                    <a:pt x="2635347" y="743389"/>
                  </a:lnTo>
                  <a:lnTo>
                    <a:pt x="2595650" y="718042"/>
                  </a:lnTo>
                  <a:lnTo>
                    <a:pt x="2554723" y="694967"/>
                  </a:lnTo>
                  <a:lnTo>
                    <a:pt x="2512650" y="674038"/>
                  </a:lnTo>
                  <a:lnTo>
                    <a:pt x="2469511" y="655124"/>
                  </a:lnTo>
                  <a:lnTo>
                    <a:pt x="2425390" y="638098"/>
                  </a:lnTo>
                  <a:lnTo>
                    <a:pt x="2380369" y="622832"/>
                  </a:lnTo>
                  <a:lnTo>
                    <a:pt x="2334529" y="609196"/>
                  </a:lnTo>
                  <a:lnTo>
                    <a:pt x="2287954" y="597062"/>
                  </a:lnTo>
                  <a:lnTo>
                    <a:pt x="2240725" y="586302"/>
                  </a:lnTo>
                  <a:lnTo>
                    <a:pt x="2192925" y="576787"/>
                  </a:lnTo>
                  <a:lnTo>
                    <a:pt x="2144637" y="568388"/>
                  </a:lnTo>
                  <a:lnTo>
                    <a:pt x="2095942" y="560978"/>
                  </a:lnTo>
                  <a:lnTo>
                    <a:pt x="2046923" y="554428"/>
                  </a:lnTo>
                  <a:lnTo>
                    <a:pt x="1997662" y="548608"/>
                  </a:lnTo>
                  <a:lnTo>
                    <a:pt x="1898744" y="538649"/>
                  </a:lnTo>
                  <a:lnTo>
                    <a:pt x="1604746" y="512955"/>
                  </a:lnTo>
                  <a:lnTo>
                    <a:pt x="1557013" y="507934"/>
                  </a:lnTo>
                  <a:lnTo>
                    <a:pt x="1509861" y="502358"/>
                  </a:lnTo>
                  <a:lnTo>
                    <a:pt x="1463373" y="496101"/>
                  </a:lnTo>
                  <a:lnTo>
                    <a:pt x="1417630" y="489032"/>
                  </a:lnTo>
                  <a:lnTo>
                    <a:pt x="1372716" y="481024"/>
                  </a:lnTo>
                  <a:lnTo>
                    <a:pt x="1322781" y="471113"/>
                  </a:lnTo>
                  <a:lnTo>
                    <a:pt x="1272740" y="460494"/>
                  </a:lnTo>
                  <a:lnTo>
                    <a:pt x="1222623" y="449194"/>
                  </a:lnTo>
                  <a:lnTo>
                    <a:pt x="1172462" y="437243"/>
                  </a:lnTo>
                  <a:lnTo>
                    <a:pt x="1122285" y="424668"/>
                  </a:lnTo>
                  <a:lnTo>
                    <a:pt x="1072123" y="411498"/>
                  </a:lnTo>
                  <a:lnTo>
                    <a:pt x="1022005" y="397762"/>
                  </a:lnTo>
                  <a:lnTo>
                    <a:pt x="971963" y="383488"/>
                  </a:lnTo>
                  <a:lnTo>
                    <a:pt x="922026" y="368705"/>
                  </a:lnTo>
                  <a:lnTo>
                    <a:pt x="872225" y="353441"/>
                  </a:lnTo>
                  <a:lnTo>
                    <a:pt x="773147" y="321583"/>
                  </a:lnTo>
                  <a:lnTo>
                    <a:pt x="674972" y="288143"/>
                  </a:lnTo>
                  <a:lnTo>
                    <a:pt x="577939" y="253349"/>
                  </a:lnTo>
                  <a:lnTo>
                    <a:pt x="461708" y="209852"/>
                  </a:lnTo>
                  <a:lnTo>
                    <a:pt x="365415" y="175473"/>
                  </a:lnTo>
                  <a:lnTo>
                    <a:pt x="324812" y="160356"/>
                  </a:lnTo>
                  <a:lnTo>
                    <a:pt x="281463" y="143524"/>
                  </a:lnTo>
                  <a:lnTo>
                    <a:pt x="236270" y="125045"/>
                  </a:lnTo>
                  <a:lnTo>
                    <a:pt x="190138" y="104986"/>
                  </a:lnTo>
                  <a:lnTo>
                    <a:pt x="143969" y="83416"/>
                  </a:lnTo>
                  <a:lnTo>
                    <a:pt x="98667" y="60402"/>
                  </a:lnTo>
                  <a:lnTo>
                    <a:pt x="55137" y="36014"/>
                  </a:lnTo>
                  <a:lnTo>
                    <a:pt x="14280" y="10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4020559" y="11646"/>
              <a:ext cx="4267835" cy="4203700"/>
            </a:xfrm>
            <a:custGeom>
              <a:avLst/>
              <a:gdLst/>
              <a:ahLst/>
              <a:cxnLst/>
              <a:rect l="l" t="t" r="r" b="b"/>
              <a:pathLst>
                <a:path w="4267834" h="4203700">
                  <a:moveTo>
                    <a:pt x="1056180" y="177799"/>
                  </a:moveTo>
                  <a:lnTo>
                    <a:pt x="1480486" y="177799"/>
                  </a:lnTo>
                  <a:lnTo>
                    <a:pt x="1673138" y="228599"/>
                  </a:lnTo>
                  <a:lnTo>
                    <a:pt x="1719330" y="253999"/>
                  </a:lnTo>
                  <a:lnTo>
                    <a:pt x="1808959" y="279399"/>
                  </a:lnTo>
                  <a:lnTo>
                    <a:pt x="1852997" y="304799"/>
                  </a:lnTo>
                  <a:lnTo>
                    <a:pt x="1894420" y="330199"/>
                  </a:lnTo>
                  <a:lnTo>
                    <a:pt x="1933392" y="355599"/>
                  </a:lnTo>
                  <a:lnTo>
                    <a:pt x="1970074" y="380999"/>
                  </a:lnTo>
                  <a:lnTo>
                    <a:pt x="2004627" y="419099"/>
                  </a:lnTo>
                  <a:lnTo>
                    <a:pt x="2037214" y="457199"/>
                  </a:lnTo>
                  <a:lnTo>
                    <a:pt x="2067995" y="495299"/>
                  </a:lnTo>
                  <a:lnTo>
                    <a:pt x="2097133" y="533399"/>
                  </a:lnTo>
                  <a:lnTo>
                    <a:pt x="2124790" y="571499"/>
                  </a:lnTo>
                  <a:lnTo>
                    <a:pt x="2151126" y="609599"/>
                  </a:lnTo>
                  <a:lnTo>
                    <a:pt x="2176305" y="660399"/>
                  </a:lnTo>
                  <a:lnTo>
                    <a:pt x="2200487" y="698499"/>
                  </a:lnTo>
                  <a:lnTo>
                    <a:pt x="2223833" y="749299"/>
                  </a:lnTo>
                  <a:lnTo>
                    <a:pt x="2246507" y="787399"/>
                  </a:lnTo>
                  <a:lnTo>
                    <a:pt x="2269230" y="838199"/>
                  </a:lnTo>
                  <a:lnTo>
                    <a:pt x="2291624" y="888999"/>
                  </a:lnTo>
                  <a:lnTo>
                    <a:pt x="2313894" y="939799"/>
                  </a:lnTo>
                  <a:lnTo>
                    <a:pt x="2336245" y="977899"/>
                  </a:lnTo>
                  <a:lnTo>
                    <a:pt x="2358882" y="1028699"/>
                  </a:lnTo>
                  <a:lnTo>
                    <a:pt x="2382011" y="1079499"/>
                  </a:lnTo>
                  <a:lnTo>
                    <a:pt x="2405837" y="1117599"/>
                  </a:lnTo>
                  <a:lnTo>
                    <a:pt x="2430564" y="1168399"/>
                  </a:lnTo>
                  <a:lnTo>
                    <a:pt x="2456399" y="1219199"/>
                  </a:lnTo>
                  <a:lnTo>
                    <a:pt x="2483545" y="1257299"/>
                  </a:lnTo>
                  <a:lnTo>
                    <a:pt x="2512209" y="1295399"/>
                  </a:lnTo>
                  <a:lnTo>
                    <a:pt x="2542595" y="1333499"/>
                  </a:lnTo>
                  <a:lnTo>
                    <a:pt x="2574909" y="1371599"/>
                  </a:lnTo>
                  <a:lnTo>
                    <a:pt x="2612103" y="1409699"/>
                  </a:lnTo>
                  <a:lnTo>
                    <a:pt x="2650646" y="1447799"/>
                  </a:lnTo>
                  <a:lnTo>
                    <a:pt x="2690435" y="1473199"/>
                  </a:lnTo>
                  <a:lnTo>
                    <a:pt x="2731370" y="1511299"/>
                  </a:lnTo>
                  <a:lnTo>
                    <a:pt x="2773350" y="1536699"/>
                  </a:lnTo>
                  <a:lnTo>
                    <a:pt x="2816275" y="1562099"/>
                  </a:lnTo>
                  <a:lnTo>
                    <a:pt x="2904554" y="1612899"/>
                  </a:lnTo>
                  <a:lnTo>
                    <a:pt x="2995398" y="1663699"/>
                  </a:lnTo>
                  <a:lnTo>
                    <a:pt x="3181554" y="1765299"/>
                  </a:lnTo>
                  <a:lnTo>
                    <a:pt x="3226631" y="1777999"/>
                  </a:lnTo>
                  <a:lnTo>
                    <a:pt x="3316560" y="1828799"/>
                  </a:lnTo>
                  <a:lnTo>
                    <a:pt x="3361247" y="1841499"/>
                  </a:lnTo>
                  <a:lnTo>
                    <a:pt x="3493215" y="1917699"/>
                  </a:lnTo>
                  <a:lnTo>
                    <a:pt x="3578626" y="1968499"/>
                  </a:lnTo>
                  <a:lnTo>
                    <a:pt x="3620314" y="1993899"/>
                  </a:lnTo>
                  <a:lnTo>
                    <a:pt x="3661215" y="2019299"/>
                  </a:lnTo>
                  <a:lnTo>
                    <a:pt x="3701247" y="2044699"/>
                  </a:lnTo>
                  <a:lnTo>
                    <a:pt x="3740326" y="2082799"/>
                  </a:lnTo>
                  <a:lnTo>
                    <a:pt x="3778371" y="2108199"/>
                  </a:lnTo>
                  <a:lnTo>
                    <a:pt x="3851973" y="2184399"/>
                  </a:lnTo>
                  <a:lnTo>
                    <a:pt x="3884978" y="2222499"/>
                  </a:lnTo>
                  <a:lnTo>
                    <a:pt x="3914483" y="2260599"/>
                  </a:lnTo>
                  <a:lnTo>
                    <a:pt x="3940659" y="2298699"/>
                  </a:lnTo>
                  <a:lnTo>
                    <a:pt x="3963673" y="2336799"/>
                  </a:lnTo>
                  <a:lnTo>
                    <a:pt x="3983694" y="2387599"/>
                  </a:lnTo>
                  <a:lnTo>
                    <a:pt x="4000891" y="2425699"/>
                  </a:lnTo>
                  <a:lnTo>
                    <a:pt x="4015432" y="2476499"/>
                  </a:lnTo>
                  <a:lnTo>
                    <a:pt x="4027487" y="2514599"/>
                  </a:lnTo>
                  <a:lnTo>
                    <a:pt x="4037224" y="2565399"/>
                  </a:lnTo>
                  <a:lnTo>
                    <a:pt x="4044811" y="2616199"/>
                  </a:lnTo>
                  <a:lnTo>
                    <a:pt x="4050418" y="2654299"/>
                  </a:lnTo>
                  <a:lnTo>
                    <a:pt x="4054116" y="2705099"/>
                  </a:lnTo>
                  <a:lnTo>
                    <a:pt x="4056259" y="2755899"/>
                  </a:lnTo>
                  <a:lnTo>
                    <a:pt x="4057012" y="2806699"/>
                  </a:lnTo>
                  <a:lnTo>
                    <a:pt x="4056543" y="2844799"/>
                  </a:lnTo>
                  <a:lnTo>
                    <a:pt x="4055016" y="2895599"/>
                  </a:lnTo>
                  <a:lnTo>
                    <a:pt x="4052597" y="2946399"/>
                  </a:lnTo>
                  <a:lnTo>
                    <a:pt x="4049453" y="2997199"/>
                  </a:lnTo>
                  <a:lnTo>
                    <a:pt x="4045749" y="3047999"/>
                  </a:lnTo>
                  <a:lnTo>
                    <a:pt x="4041651" y="3098799"/>
                  </a:lnTo>
                  <a:lnTo>
                    <a:pt x="4037326" y="3149599"/>
                  </a:lnTo>
                  <a:lnTo>
                    <a:pt x="4032938" y="3200399"/>
                  </a:lnTo>
                  <a:lnTo>
                    <a:pt x="4028654" y="3251199"/>
                  </a:lnTo>
                  <a:lnTo>
                    <a:pt x="4024803" y="3289299"/>
                  </a:lnTo>
                  <a:lnTo>
                    <a:pt x="4021337" y="3340099"/>
                  </a:lnTo>
                  <a:lnTo>
                    <a:pt x="4016225" y="3428999"/>
                  </a:lnTo>
                  <a:lnTo>
                    <a:pt x="4014907" y="3479799"/>
                  </a:lnTo>
                  <a:lnTo>
                    <a:pt x="4014634" y="3530599"/>
                  </a:lnTo>
                  <a:lnTo>
                    <a:pt x="4015570" y="3568699"/>
                  </a:lnTo>
                  <a:lnTo>
                    <a:pt x="4017881" y="3619499"/>
                  </a:lnTo>
                  <a:lnTo>
                    <a:pt x="4021731" y="3657599"/>
                  </a:lnTo>
                  <a:lnTo>
                    <a:pt x="4027285" y="3708399"/>
                  </a:lnTo>
                  <a:lnTo>
                    <a:pt x="4034707" y="3746499"/>
                  </a:lnTo>
                  <a:lnTo>
                    <a:pt x="4044163" y="3797299"/>
                  </a:lnTo>
                  <a:lnTo>
                    <a:pt x="4055816" y="3835399"/>
                  </a:lnTo>
                  <a:lnTo>
                    <a:pt x="4069832" y="3873499"/>
                  </a:lnTo>
                  <a:lnTo>
                    <a:pt x="4086374" y="3911599"/>
                  </a:lnTo>
                  <a:lnTo>
                    <a:pt x="4105609" y="3949699"/>
                  </a:lnTo>
                  <a:lnTo>
                    <a:pt x="4127700" y="3987799"/>
                  </a:lnTo>
                  <a:lnTo>
                    <a:pt x="4152812" y="4025899"/>
                  </a:lnTo>
                  <a:lnTo>
                    <a:pt x="4181110" y="4063999"/>
                  </a:lnTo>
                  <a:lnTo>
                    <a:pt x="4212758" y="4089399"/>
                  </a:lnTo>
                  <a:lnTo>
                    <a:pt x="4247922" y="4127499"/>
                  </a:lnTo>
                  <a:lnTo>
                    <a:pt x="4267440" y="4140199"/>
                  </a:lnTo>
                  <a:lnTo>
                    <a:pt x="4267440" y="4203699"/>
                  </a:lnTo>
                  <a:lnTo>
                    <a:pt x="4252247" y="4203699"/>
                  </a:lnTo>
                  <a:lnTo>
                    <a:pt x="4212286" y="4178299"/>
                  </a:lnTo>
                  <a:lnTo>
                    <a:pt x="4175441" y="4140199"/>
                  </a:lnTo>
                  <a:lnTo>
                    <a:pt x="4142020" y="4114799"/>
                  </a:lnTo>
                  <a:lnTo>
                    <a:pt x="4111874" y="4076699"/>
                  </a:lnTo>
                  <a:lnTo>
                    <a:pt x="4084854" y="4038599"/>
                  </a:lnTo>
                  <a:lnTo>
                    <a:pt x="4060813" y="4000499"/>
                  </a:lnTo>
                  <a:lnTo>
                    <a:pt x="4039602" y="3962399"/>
                  </a:lnTo>
                  <a:lnTo>
                    <a:pt x="4021072" y="3924299"/>
                  </a:lnTo>
                  <a:lnTo>
                    <a:pt x="4005077" y="3886199"/>
                  </a:lnTo>
                  <a:lnTo>
                    <a:pt x="3991467" y="3848099"/>
                  </a:lnTo>
                  <a:lnTo>
                    <a:pt x="3980094" y="3797299"/>
                  </a:lnTo>
                  <a:lnTo>
                    <a:pt x="3970810" y="3759199"/>
                  </a:lnTo>
                  <a:lnTo>
                    <a:pt x="3963467" y="3708399"/>
                  </a:lnTo>
                  <a:lnTo>
                    <a:pt x="3957917" y="3670299"/>
                  </a:lnTo>
                  <a:lnTo>
                    <a:pt x="3954011" y="3619499"/>
                  </a:lnTo>
                  <a:lnTo>
                    <a:pt x="3951601" y="3581399"/>
                  </a:lnTo>
                  <a:lnTo>
                    <a:pt x="3950539" y="3530599"/>
                  </a:lnTo>
                  <a:lnTo>
                    <a:pt x="3950642" y="3492499"/>
                  </a:lnTo>
                  <a:lnTo>
                    <a:pt x="3951865" y="3428999"/>
                  </a:lnTo>
                  <a:lnTo>
                    <a:pt x="3953958" y="3390899"/>
                  </a:lnTo>
                  <a:lnTo>
                    <a:pt x="3956805" y="3340099"/>
                  </a:lnTo>
                  <a:lnTo>
                    <a:pt x="3960259" y="3289299"/>
                  </a:lnTo>
                  <a:lnTo>
                    <a:pt x="3964171" y="3238499"/>
                  </a:lnTo>
                  <a:lnTo>
                    <a:pt x="3968763" y="3187699"/>
                  </a:lnTo>
                  <a:lnTo>
                    <a:pt x="3973480" y="3136899"/>
                  </a:lnTo>
                  <a:lnTo>
                    <a:pt x="3978108" y="3086099"/>
                  </a:lnTo>
                  <a:lnTo>
                    <a:pt x="3982429" y="3022599"/>
                  </a:lnTo>
                  <a:lnTo>
                    <a:pt x="3986229" y="2971799"/>
                  </a:lnTo>
                  <a:lnTo>
                    <a:pt x="3989293" y="2920999"/>
                  </a:lnTo>
                  <a:lnTo>
                    <a:pt x="3991404" y="2870199"/>
                  </a:lnTo>
                  <a:lnTo>
                    <a:pt x="3992348" y="2819399"/>
                  </a:lnTo>
                  <a:lnTo>
                    <a:pt x="3991908" y="2768599"/>
                  </a:lnTo>
                  <a:lnTo>
                    <a:pt x="3989869" y="2717799"/>
                  </a:lnTo>
                  <a:lnTo>
                    <a:pt x="3986016" y="2666999"/>
                  </a:lnTo>
                  <a:lnTo>
                    <a:pt x="3980331" y="2616199"/>
                  </a:lnTo>
                  <a:lnTo>
                    <a:pt x="3972511" y="2565399"/>
                  </a:lnTo>
                  <a:lnTo>
                    <a:pt x="3962345" y="2527299"/>
                  </a:lnTo>
                  <a:lnTo>
                    <a:pt x="3949620" y="2476499"/>
                  </a:lnTo>
                  <a:lnTo>
                    <a:pt x="3934123" y="2425699"/>
                  </a:lnTo>
                  <a:lnTo>
                    <a:pt x="3915643" y="2387599"/>
                  </a:lnTo>
                  <a:lnTo>
                    <a:pt x="3893966" y="2349499"/>
                  </a:lnTo>
                  <a:lnTo>
                    <a:pt x="3868880" y="2298699"/>
                  </a:lnTo>
                  <a:lnTo>
                    <a:pt x="3840173" y="2260599"/>
                  </a:lnTo>
                  <a:lnTo>
                    <a:pt x="3807632" y="2222499"/>
                  </a:lnTo>
                  <a:lnTo>
                    <a:pt x="3771045" y="2184399"/>
                  </a:lnTo>
                  <a:lnTo>
                    <a:pt x="3732484" y="2158999"/>
                  </a:lnTo>
                  <a:lnTo>
                    <a:pt x="3692669" y="2120899"/>
                  </a:lnTo>
                  <a:lnTo>
                    <a:pt x="3651699" y="2095499"/>
                  </a:lnTo>
                  <a:lnTo>
                    <a:pt x="3609676" y="2057399"/>
                  </a:lnTo>
                  <a:lnTo>
                    <a:pt x="3566700" y="2031999"/>
                  </a:lnTo>
                  <a:lnTo>
                    <a:pt x="3478296" y="1981199"/>
                  </a:lnTo>
                  <a:lnTo>
                    <a:pt x="3294501" y="1879599"/>
                  </a:lnTo>
                  <a:lnTo>
                    <a:pt x="3247686" y="1866899"/>
                  </a:lnTo>
                  <a:lnTo>
                    <a:pt x="3153721" y="1816099"/>
                  </a:lnTo>
                  <a:lnTo>
                    <a:pt x="3108582" y="1790699"/>
                  </a:lnTo>
                  <a:lnTo>
                    <a:pt x="3063577" y="1777999"/>
                  </a:lnTo>
                  <a:lnTo>
                    <a:pt x="2930189" y="1701799"/>
                  </a:lnTo>
                  <a:lnTo>
                    <a:pt x="2886543" y="1676399"/>
                  </a:lnTo>
                  <a:lnTo>
                    <a:pt x="2843443" y="1663699"/>
                  </a:lnTo>
                  <a:lnTo>
                    <a:pt x="2800970" y="1638299"/>
                  </a:lnTo>
                  <a:lnTo>
                    <a:pt x="2759207" y="1600199"/>
                  </a:lnTo>
                  <a:lnTo>
                    <a:pt x="2718236" y="1574799"/>
                  </a:lnTo>
                  <a:lnTo>
                    <a:pt x="2678140" y="1549399"/>
                  </a:lnTo>
                  <a:lnTo>
                    <a:pt x="2639001" y="1511299"/>
                  </a:lnTo>
                  <a:lnTo>
                    <a:pt x="2600901" y="1485899"/>
                  </a:lnTo>
                  <a:lnTo>
                    <a:pt x="2563922" y="1447799"/>
                  </a:lnTo>
                  <a:lnTo>
                    <a:pt x="2528146" y="1409699"/>
                  </a:lnTo>
                  <a:lnTo>
                    <a:pt x="2497142" y="1384299"/>
                  </a:lnTo>
                  <a:lnTo>
                    <a:pt x="2467821" y="1346199"/>
                  </a:lnTo>
                  <a:lnTo>
                    <a:pt x="2440022" y="1308099"/>
                  </a:lnTo>
                  <a:lnTo>
                    <a:pt x="2413582" y="1269999"/>
                  </a:lnTo>
                  <a:lnTo>
                    <a:pt x="2388339" y="1219199"/>
                  </a:lnTo>
                  <a:lnTo>
                    <a:pt x="2364131" y="1181099"/>
                  </a:lnTo>
                  <a:lnTo>
                    <a:pt x="2340794" y="1142999"/>
                  </a:lnTo>
                  <a:lnTo>
                    <a:pt x="2318167" y="1092199"/>
                  </a:lnTo>
                  <a:lnTo>
                    <a:pt x="2296087" y="1054099"/>
                  </a:lnTo>
                  <a:lnTo>
                    <a:pt x="2274392" y="1003299"/>
                  </a:lnTo>
                  <a:lnTo>
                    <a:pt x="2252920" y="952499"/>
                  </a:lnTo>
                  <a:lnTo>
                    <a:pt x="2231507" y="914399"/>
                  </a:lnTo>
                  <a:lnTo>
                    <a:pt x="2209993" y="863599"/>
                  </a:lnTo>
                  <a:lnTo>
                    <a:pt x="2188213" y="812799"/>
                  </a:lnTo>
                  <a:lnTo>
                    <a:pt x="2165471" y="774699"/>
                  </a:lnTo>
                  <a:lnTo>
                    <a:pt x="2142087" y="723899"/>
                  </a:lnTo>
                  <a:lnTo>
                    <a:pt x="2117854" y="685799"/>
                  </a:lnTo>
                  <a:lnTo>
                    <a:pt x="2092566" y="634999"/>
                  </a:lnTo>
                  <a:lnTo>
                    <a:pt x="2066018" y="596899"/>
                  </a:lnTo>
                  <a:lnTo>
                    <a:pt x="2038002" y="558799"/>
                  </a:lnTo>
                  <a:lnTo>
                    <a:pt x="2008314" y="520699"/>
                  </a:lnTo>
                  <a:lnTo>
                    <a:pt x="1976746" y="482599"/>
                  </a:lnTo>
                  <a:lnTo>
                    <a:pt x="1943094" y="444499"/>
                  </a:lnTo>
                  <a:lnTo>
                    <a:pt x="1907151" y="419099"/>
                  </a:lnTo>
                  <a:lnTo>
                    <a:pt x="1868710" y="393699"/>
                  </a:lnTo>
                  <a:lnTo>
                    <a:pt x="1827567" y="368299"/>
                  </a:lnTo>
                  <a:lnTo>
                    <a:pt x="1783514" y="342899"/>
                  </a:lnTo>
                  <a:lnTo>
                    <a:pt x="1739942" y="330199"/>
                  </a:lnTo>
                  <a:lnTo>
                    <a:pt x="1695428" y="304799"/>
                  </a:lnTo>
                  <a:lnTo>
                    <a:pt x="1509061" y="253999"/>
                  </a:lnTo>
                  <a:lnTo>
                    <a:pt x="1411663" y="228599"/>
                  </a:lnTo>
                  <a:lnTo>
                    <a:pt x="1362104" y="228599"/>
                  </a:lnTo>
                  <a:lnTo>
                    <a:pt x="1261540" y="203199"/>
                  </a:lnTo>
                  <a:lnTo>
                    <a:pt x="1210646" y="203199"/>
                  </a:lnTo>
                  <a:lnTo>
                    <a:pt x="1159418" y="190499"/>
                  </a:lnTo>
                  <a:lnTo>
                    <a:pt x="1107911" y="190499"/>
                  </a:lnTo>
                  <a:lnTo>
                    <a:pt x="1056180" y="177799"/>
                  </a:lnTo>
                  <a:close/>
                </a:path>
                <a:path w="4267834" h="4203700">
                  <a:moveTo>
                    <a:pt x="4267440" y="3047999"/>
                  </a:moveTo>
                  <a:lnTo>
                    <a:pt x="4267440" y="3543299"/>
                  </a:lnTo>
                  <a:lnTo>
                    <a:pt x="4267229" y="3543299"/>
                  </a:lnTo>
                  <a:lnTo>
                    <a:pt x="4262384" y="3492499"/>
                  </a:lnTo>
                  <a:lnTo>
                    <a:pt x="4259033" y="3454399"/>
                  </a:lnTo>
                  <a:lnTo>
                    <a:pt x="4257013" y="3403599"/>
                  </a:lnTo>
                  <a:lnTo>
                    <a:pt x="4256163" y="3352799"/>
                  </a:lnTo>
                  <a:lnTo>
                    <a:pt x="4256203" y="3340099"/>
                  </a:lnTo>
                  <a:lnTo>
                    <a:pt x="4256322" y="3301999"/>
                  </a:lnTo>
                  <a:lnTo>
                    <a:pt x="4257328" y="3263899"/>
                  </a:lnTo>
                  <a:lnTo>
                    <a:pt x="4259020" y="3213099"/>
                  </a:lnTo>
                  <a:lnTo>
                    <a:pt x="4261237" y="3162299"/>
                  </a:lnTo>
                  <a:lnTo>
                    <a:pt x="4263817" y="3111499"/>
                  </a:lnTo>
                  <a:lnTo>
                    <a:pt x="4267440" y="3047999"/>
                  </a:lnTo>
                  <a:close/>
                </a:path>
                <a:path w="4267834" h="4203700">
                  <a:moveTo>
                    <a:pt x="1254966" y="0"/>
                  </a:moveTo>
                  <a:lnTo>
                    <a:pt x="4267440" y="0"/>
                  </a:lnTo>
                  <a:lnTo>
                    <a:pt x="4267440" y="2578099"/>
                  </a:lnTo>
                  <a:lnTo>
                    <a:pt x="4264371" y="2552699"/>
                  </a:lnTo>
                  <a:lnTo>
                    <a:pt x="4256989" y="2501899"/>
                  </a:lnTo>
                  <a:lnTo>
                    <a:pt x="4247710" y="2463799"/>
                  </a:lnTo>
                  <a:lnTo>
                    <a:pt x="4232046" y="2400299"/>
                  </a:lnTo>
                  <a:lnTo>
                    <a:pt x="4214835" y="2349499"/>
                  </a:lnTo>
                  <a:lnTo>
                    <a:pt x="4196163" y="2298699"/>
                  </a:lnTo>
                  <a:lnTo>
                    <a:pt x="4176112" y="2260599"/>
                  </a:lnTo>
                  <a:lnTo>
                    <a:pt x="4154769" y="2209799"/>
                  </a:lnTo>
                  <a:lnTo>
                    <a:pt x="4132217" y="2171699"/>
                  </a:lnTo>
                  <a:lnTo>
                    <a:pt x="4108540" y="2146299"/>
                  </a:lnTo>
                  <a:lnTo>
                    <a:pt x="4083823" y="2108199"/>
                  </a:lnTo>
                  <a:lnTo>
                    <a:pt x="4058150" y="2070099"/>
                  </a:lnTo>
                  <a:lnTo>
                    <a:pt x="4004274" y="2019299"/>
                  </a:lnTo>
                  <a:lnTo>
                    <a:pt x="3947587" y="1968499"/>
                  </a:lnTo>
                  <a:lnTo>
                    <a:pt x="3918401" y="1955799"/>
                  </a:lnTo>
                  <a:lnTo>
                    <a:pt x="3888764" y="1930399"/>
                  </a:lnTo>
                  <a:lnTo>
                    <a:pt x="3858762" y="1917699"/>
                  </a:lnTo>
                  <a:lnTo>
                    <a:pt x="3828479" y="1892299"/>
                  </a:lnTo>
                  <a:lnTo>
                    <a:pt x="3767407" y="1866899"/>
                  </a:lnTo>
                  <a:lnTo>
                    <a:pt x="3736786" y="1841499"/>
                  </a:lnTo>
                  <a:lnTo>
                    <a:pt x="3706222" y="1828799"/>
                  </a:lnTo>
                  <a:lnTo>
                    <a:pt x="3675799" y="1803399"/>
                  </a:lnTo>
                  <a:lnTo>
                    <a:pt x="3615712" y="1777999"/>
                  </a:lnTo>
                  <a:lnTo>
                    <a:pt x="3586216" y="1752599"/>
                  </a:lnTo>
                  <a:lnTo>
                    <a:pt x="3557199" y="1727199"/>
                  </a:lnTo>
                  <a:lnTo>
                    <a:pt x="3528744" y="1714499"/>
                  </a:lnTo>
                  <a:lnTo>
                    <a:pt x="3500936" y="1689099"/>
                  </a:lnTo>
                  <a:lnTo>
                    <a:pt x="3473858" y="1663699"/>
                  </a:lnTo>
                  <a:lnTo>
                    <a:pt x="3447597" y="1625599"/>
                  </a:lnTo>
                  <a:lnTo>
                    <a:pt x="3422234" y="1600199"/>
                  </a:lnTo>
                  <a:lnTo>
                    <a:pt x="3397857" y="1562099"/>
                  </a:lnTo>
                  <a:lnTo>
                    <a:pt x="3374547" y="1536699"/>
                  </a:lnTo>
                  <a:lnTo>
                    <a:pt x="3352390" y="1498599"/>
                  </a:lnTo>
                  <a:lnTo>
                    <a:pt x="3331556" y="1447799"/>
                  </a:lnTo>
                  <a:lnTo>
                    <a:pt x="3313782" y="1409699"/>
                  </a:lnTo>
                  <a:lnTo>
                    <a:pt x="3298768" y="1358899"/>
                  </a:lnTo>
                  <a:lnTo>
                    <a:pt x="3286208" y="1320799"/>
                  </a:lnTo>
                  <a:lnTo>
                    <a:pt x="3275800" y="1269999"/>
                  </a:lnTo>
                  <a:lnTo>
                    <a:pt x="3267241" y="1231899"/>
                  </a:lnTo>
                  <a:lnTo>
                    <a:pt x="3260228" y="1181099"/>
                  </a:lnTo>
                  <a:lnTo>
                    <a:pt x="3254456" y="1130299"/>
                  </a:lnTo>
                  <a:lnTo>
                    <a:pt x="3249624" y="1092199"/>
                  </a:lnTo>
                  <a:lnTo>
                    <a:pt x="3245428" y="1041399"/>
                  </a:lnTo>
                  <a:lnTo>
                    <a:pt x="3241565" y="990599"/>
                  </a:lnTo>
                  <a:lnTo>
                    <a:pt x="3237731" y="952499"/>
                  </a:lnTo>
                  <a:lnTo>
                    <a:pt x="3233624" y="901699"/>
                  </a:lnTo>
                  <a:lnTo>
                    <a:pt x="3228940" y="850899"/>
                  </a:lnTo>
                  <a:lnTo>
                    <a:pt x="3223375" y="812799"/>
                  </a:lnTo>
                  <a:lnTo>
                    <a:pt x="3216628" y="761999"/>
                  </a:lnTo>
                  <a:lnTo>
                    <a:pt x="3208394" y="711199"/>
                  </a:lnTo>
                  <a:lnTo>
                    <a:pt x="3198371" y="673099"/>
                  </a:lnTo>
                  <a:lnTo>
                    <a:pt x="3186254" y="622299"/>
                  </a:lnTo>
                  <a:lnTo>
                    <a:pt x="3171742" y="584199"/>
                  </a:lnTo>
                  <a:lnTo>
                    <a:pt x="3154530" y="546099"/>
                  </a:lnTo>
                  <a:lnTo>
                    <a:pt x="3134316" y="495299"/>
                  </a:lnTo>
                  <a:lnTo>
                    <a:pt x="3110797" y="457199"/>
                  </a:lnTo>
                  <a:lnTo>
                    <a:pt x="3083668" y="419099"/>
                  </a:lnTo>
                  <a:lnTo>
                    <a:pt x="3052628" y="380999"/>
                  </a:lnTo>
                  <a:lnTo>
                    <a:pt x="3019797" y="342899"/>
                  </a:lnTo>
                  <a:lnTo>
                    <a:pt x="2985022" y="304799"/>
                  </a:lnTo>
                  <a:lnTo>
                    <a:pt x="2948432" y="279399"/>
                  </a:lnTo>
                  <a:lnTo>
                    <a:pt x="2910155" y="241299"/>
                  </a:lnTo>
                  <a:lnTo>
                    <a:pt x="2870318" y="215899"/>
                  </a:lnTo>
                  <a:lnTo>
                    <a:pt x="2829051" y="190499"/>
                  </a:lnTo>
                  <a:lnTo>
                    <a:pt x="2786480" y="165099"/>
                  </a:lnTo>
                  <a:lnTo>
                    <a:pt x="2742735" y="139699"/>
                  </a:lnTo>
                  <a:lnTo>
                    <a:pt x="2697943" y="114299"/>
                  </a:lnTo>
                  <a:lnTo>
                    <a:pt x="2558568" y="76199"/>
                  </a:lnTo>
                  <a:lnTo>
                    <a:pt x="2533573" y="63499"/>
                  </a:lnTo>
                  <a:lnTo>
                    <a:pt x="2474632" y="63499"/>
                  </a:lnTo>
                  <a:lnTo>
                    <a:pt x="2441020" y="50799"/>
                  </a:lnTo>
                  <a:lnTo>
                    <a:pt x="1779447" y="50799"/>
                  </a:lnTo>
                  <a:lnTo>
                    <a:pt x="1725203" y="38099"/>
                  </a:lnTo>
                  <a:lnTo>
                    <a:pt x="1509446" y="38099"/>
                  </a:lnTo>
                  <a:lnTo>
                    <a:pt x="1456643" y="25399"/>
                  </a:lnTo>
                  <a:lnTo>
                    <a:pt x="1404627" y="25399"/>
                  </a:lnTo>
                  <a:lnTo>
                    <a:pt x="1353565" y="12699"/>
                  </a:lnTo>
                  <a:lnTo>
                    <a:pt x="1303622" y="12699"/>
                  </a:lnTo>
                  <a:lnTo>
                    <a:pt x="1254966" y="0"/>
                  </a:lnTo>
                  <a:close/>
                </a:path>
                <a:path w="4267834" h="4203700">
                  <a:moveTo>
                    <a:pt x="744178" y="139699"/>
                  </a:moveTo>
                  <a:lnTo>
                    <a:pt x="1277904" y="139699"/>
                  </a:lnTo>
                  <a:lnTo>
                    <a:pt x="1430632" y="177799"/>
                  </a:lnTo>
                  <a:lnTo>
                    <a:pt x="1004279" y="177799"/>
                  </a:lnTo>
                  <a:lnTo>
                    <a:pt x="952266" y="165099"/>
                  </a:lnTo>
                  <a:lnTo>
                    <a:pt x="900193" y="165099"/>
                  </a:lnTo>
                  <a:lnTo>
                    <a:pt x="848118" y="152399"/>
                  </a:lnTo>
                  <a:lnTo>
                    <a:pt x="796095" y="152399"/>
                  </a:lnTo>
                  <a:lnTo>
                    <a:pt x="744178" y="139699"/>
                  </a:lnTo>
                  <a:close/>
                </a:path>
                <a:path w="4267834" h="4203700">
                  <a:moveTo>
                    <a:pt x="638350" y="126999"/>
                  </a:moveTo>
                  <a:lnTo>
                    <a:pt x="1174006" y="126999"/>
                  </a:lnTo>
                  <a:lnTo>
                    <a:pt x="1226125" y="139699"/>
                  </a:lnTo>
                  <a:lnTo>
                    <a:pt x="691151" y="139699"/>
                  </a:lnTo>
                  <a:lnTo>
                    <a:pt x="638350" y="126999"/>
                  </a:lnTo>
                  <a:close/>
                </a:path>
                <a:path w="4267834" h="4203700">
                  <a:moveTo>
                    <a:pt x="533649" y="114299"/>
                  </a:moveTo>
                  <a:lnTo>
                    <a:pt x="1068965" y="114299"/>
                  </a:lnTo>
                  <a:lnTo>
                    <a:pt x="1121600" y="126999"/>
                  </a:lnTo>
                  <a:lnTo>
                    <a:pt x="585831" y="126999"/>
                  </a:lnTo>
                  <a:lnTo>
                    <a:pt x="533649" y="114299"/>
                  </a:lnTo>
                  <a:close/>
                </a:path>
                <a:path w="4267834" h="4203700">
                  <a:moveTo>
                    <a:pt x="0" y="0"/>
                  </a:moveTo>
                  <a:lnTo>
                    <a:pt x="229835" y="0"/>
                  </a:lnTo>
                  <a:lnTo>
                    <a:pt x="329734" y="25399"/>
                  </a:lnTo>
                  <a:lnTo>
                    <a:pt x="380736" y="25399"/>
                  </a:lnTo>
                  <a:lnTo>
                    <a:pt x="484528" y="50799"/>
                  </a:lnTo>
                  <a:lnTo>
                    <a:pt x="537191" y="50799"/>
                  </a:lnTo>
                  <a:lnTo>
                    <a:pt x="590279" y="63499"/>
                  </a:lnTo>
                  <a:lnTo>
                    <a:pt x="643729" y="63499"/>
                  </a:lnTo>
                  <a:lnTo>
                    <a:pt x="697477" y="76199"/>
                  </a:lnTo>
                  <a:lnTo>
                    <a:pt x="751459" y="76199"/>
                  </a:lnTo>
                  <a:lnTo>
                    <a:pt x="804300" y="88899"/>
                  </a:lnTo>
                  <a:lnTo>
                    <a:pt x="910241" y="101599"/>
                  </a:lnTo>
                  <a:lnTo>
                    <a:pt x="963229" y="101599"/>
                  </a:lnTo>
                  <a:lnTo>
                    <a:pt x="1016156" y="114299"/>
                  </a:lnTo>
                  <a:lnTo>
                    <a:pt x="481860" y="114299"/>
                  </a:lnTo>
                  <a:lnTo>
                    <a:pt x="379686" y="88899"/>
                  </a:lnTo>
                  <a:lnTo>
                    <a:pt x="329413" y="88899"/>
                  </a:lnTo>
                  <a:lnTo>
                    <a:pt x="135044" y="38099"/>
                  </a:lnTo>
                  <a:lnTo>
                    <a:pt x="42676" y="12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82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924703" y="3941508"/>
              <a:ext cx="6292850" cy="3981450"/>
            </a:xfrm>
            <a:custGeom>
              <a:avLst/>
              <a:gdLst/>
              <a:ahLst/>
              <a:cxnLst/>
              <a:rect l="l" t="t" r="r" b="b"/>
              <a:pathLst>
                <a:path w="6292850" h="3981450">
                  <a:moveTo>
                    <a:pt x="6292380" y="1214526"/>
                  </a:moveTo>
                  <a:lnTo>
                    <a:pt x="6111735" y="1287360"/>
                  </a:lnTo>
                  <a:lnTo>
                    <a:pt x="5929020" y="1360881"/>
                  </a:lnTo>
                  <a:lnTo>
                    <a:pt x="5864530" y="1386890"/>
                  </a:lnTo>
                  <a:lnTo>
                    <a:pt x="5131206" y="1682102"/>
                  </a:lnTo>
                  <a:lnTo>
                    <a:pt x="5018862" y="1727466"/>
                  </a:lnTo>
                  <a:lnTo>
                    <a:pt x="3174974" y="2469985"/>
                  </a:lnTo>
                  <a:lnTo>
                    <a:pt x="3115284" y="2493937"/>
                  </a:lnTo>
                  <a:lnTo>
                    <a:pt x="2793923" y="2623274"/>
                  </a:lnTo>
                  <a:lnTo>
                    <a:pt x="2789072" y="2625356"/>
                  </a:lnTo>
                  <a:lnTo>
                    <a:pt x="1603959" y="3102559"/>
                  </a:lnTo>
                  <a:lnTo>
                    <a:pt x="1584883" y="3110192"/>
                  </a:lnTo>
                  <a:lnTo>
                    <a:pt x="1371307" y="3196196"/>
                  </a:lnTo>
                  <a:lnTo>
                    <a:pt x="1118539" y="3297821"/>
                  </a:lnTo>
                  <a:lnTo>
                    <a:pt x="452132" y="3566249"/>
                  </a:lnTo>
                  <a:lnTo>
                    <a:pt x="438962" y="3571443"/>
                  </a:lnTo>
                  <a:lnTo>
                    <a:pt x="210464" y="3663353"/>
                  </a:lnTo>
                  <a:lnTo>
                    <a:pt x="72821" y="3718839"/>
                  </a:lnTo>
                  <a:lnTo>
                    <a:pt x="0" y="3748316"/>
                  </a:lnTo>
                  <a:lnTo>
                    <a:pt x="1739" y="3767048"/>
                  </a:lnTo>
                  <a:lnTo>
                    <a:pt x="20116" y="3981031"/>
                  </a:lnTo>
                  <a:lnTo>
                    <a:pt x="423710" y="3818725"/>
                  </a:lnTo>
                  <a:lnTo>
                    <a:pt x="906691" y="3624516"/>
                  </a:lnTo>
                  <a:lnTo>
                    <a:pt x="944143" y="3609594"/>
                  </a:lnTo>
                  <a:lnTo>
                    <a:pt x="1128598" y="3535375"/>
                  </a:lnTo>
                  <a:lnTo>
                    <a:pt x="1303350" y="3464979"/>
                  </a:lnTo>
                  <a:lnTo>
                    <a:pt x="1359865" y="3442093"/>
                  </a:lnTo>
                  <a:lnTo>
                    <a:pt x="1670189" y="3317240"/>
                  </a:lnTo>
                  <a:lnTo>
                    <a:pt x="1689252" y="3309607"/>
                  </a:lnTo>
                  <a:lnTo>
                    <a:pt x="2855988" y="2840380"/>
                  </a:lnTo>
                  <a:lnTo>
                    <a:pt x="2875051" y="2832747"/>
                  </a:lnTo>
                  <a:lnTo>
                    <a:pt x="3584460" y="2547315"/>
                  </a:lnTo>
                  <a:lnTo>
                    <a:pt x="3883926" y="2426970"/>
                  </a:lnTo>
                  <a:lnTo>
                    <a:pt x="5500116" y="1777060"/>
                  </a:lnTo>
                  <a:lnTo>
                    <a:pt x="5700712" y="1696199"/>
                  </a:lnTo>
                  <a:lnTo>
                    <a:pt x="5980684" y="1583537"/>
                  </a:lnTo>
                  <a:lnTo>
                    <a:pt x="6168263" y="1508277"/>
                  </a:lnTo>
                  <a:lnTo>
                    <a:pt x="6292380" y="1459039"/>
                  </a:lnTo>
                  <a:lnTo>
                    <a:pt x="6292380" y="1214526"/>
                  </a:lnTo>
                  <a:close/>
                </a:path>
                <a:path w="6292850" h="3981450">
                  <a:moveTo>
                    <a:pt x="6292380" y="0"/>
                  </a:moveTo>
                  <a:lnTo>
                    <a:pt x="1857070" y="1062977"/>
                  </a:lnTo>
                  <a:lnTo>
                    <a:pt x="1761020" y="1086218"/>
                  </a:lnTo>
                  <a:lnTo>
                    <a:pt x="1748891" y="1088986"/>
                  </a:lnTo>
                  <a:lnTo>
                    <a:pt x="1583156" y="1128522"/>
                  </a:lnTo>
                  <a:lnTo>
                    <a:pt x="1535658" y="1139964"/>
                  </a:lnTo>
                  <a:lnTo>
                    <a:pt x="1535658" y="1374762"/>
                  </a:lnTo>
                  <a:lnTo>
                    <a:pt x="1586623" y="1362278"/>
                  </a:lnTo>
                  <a:lnTo>
                    <a:pt x="1621294" y="1353947"/>
                  </a:lnTo>
                  <a:lnTo>
                    <a:pt x="1633080" y="1351178"/>
                  </a:lnTo>
                  <a:lnTo>
                    <a:pt x="1890014" y="1289786"/>
                  </a:lnTo>
                  <a:lnTo>
                    <a:pt x="1920176" y="1282509"/>
                  </a:lnTo>
                  <a:lnTo>
                    <a:pt x="6292380" y="234454"/>
                  </a:lnTo>
                  <a:lnTo>
                    <a:pt x="6292380" y="0"/>
                  </a:lnTo>
                  <a:close/>
                </a:path>
              </a:pathLst>
            </a:custGeom>
            <a:solidFill>
              <a:srgbClr val="E34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6943223" y="5450475"/>
              <a:ext cx="1149985" cy="219075"/>
            </a:xfrm>
            <a:custGeom>
              <a:avLst/>
              <a:gdLst/>
              <a:ahLst/>
              <a:cxnLst/>
              <a:rect l="l" t="t" r="r" b="b"/>
              <a:pathLst>
                <a:path w="1149984" h="219075">
                  <a:moveTo>
                    <a:pt x="0" y="218489"/>
                  </a:moveTo>
                  <a:lnTo>
                    <a:pt x="631387" y="208779"/>
                  </a:lnTo>
                  <a:lnTo>
                    <a:pt x="1149742" y="0"/>
                  </a:lnTo>
                  <a:lnTo>
                    <a:pt x="492350" y="20114"/>
                  </a:lnTo>
                  <a:lnTo>
                    <a:pt x="0" y="218489"/>
                  </a:lnTo>
                  <a:close/>
                </a:path>
              </a:pathLst>
            </a:custGeom>
            <a:solidFill>
              <a:srgbClr val="D52D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2391061" y="5262852"/>
              <a:ext cx="5826125" cy="858519"/>
            </a:xfrm>
            <a:custGeom>
              <a:avLst/>
              <a:gdLst/>
              <a:ahLst/>
              <a:cxnLst/>
              <a:rect l="l" t="t" r="r" b="b"/>
              <a:pathLst>
                <a:path w="5826125" h="858520">
                  <a:moveTo>
                    <a:pt x="0" y="858006"/>
                  </a:moveTo>
                  <a:lnTo>
                    <a:pt x="1375807" y="709224"/>
                  </a:lnTo>
                  <a:lnTo>
                    <a:pt x="1377541" y="709224"/>
                  </a:lnTo>
                  <a:lnTo>
                    <a:pt x="1392104" y="707490"/>
                  </a:lnTo>
                  <a:lnTo>
                    <a:pt x="5826032" y="229240"/>
                  </a:lnTo>
                  <a:lnTo>
                    <a:pt x="5826032" y="0"/>
                  </a:lnTo>
                  <a:lnTo>
                    <a:pt x="21149" y="627030"/>
                  </a:lnTo>
                  <a:lnTo>
                    <a:pt x="20109" y="637435"/>
                  </a:lnTo>
                  <a:lnTo>
                    <a:pt x="17114" y="672045"/>
                  </a:lnTo>
                  <a:lnTo>
                    <a:pt x="10185" y="747850"/>
                  </a:lnTo>
                  <a:lnTo>
                    <a:pt x="0" y="858006"/>
                  </a:lnTo>
                  <a:close/>
                </a:path>
              </a:pathLst>
            </a:custGeom>
            <a:solidFill>
              <a:srgbClr val="E34A2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33534" y="3840207"/>
              <a:ext cx="7283559" cy="5196972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1915343" y="1694192"/>
              <a:ext cx="6301740" cy="6873240"/>
            </a:xfrm>
            <a:custGeom>
              <a:avLst/>
              <a:gdLst/>
              <a:ahLst/>
              <a:cxnLst/>
              <a:rect l="l" t="t" r="r" b="b"/>
              <a:pathLst>
                <a:path w="6301740" h="6873240">
                  <a:moveTo>
                    <a:pt x="5313578" y="0"/>
                  </a:moveTo>
                  <a:lnTo>
                    <a:pt x="4984191" y="0"/>
                  </a:lnTo>
                  <a:lnTo>
                    <a:pt x="1597367" y="3252381"/>
                  </a:lnTo>
                  <a:lnTo>
                    <a:pt x="1283233" y="3554095"/>
                  </a:lnTo>
                  <a:lnTo>
                    <a:pt x="1276299" y="3561029"/>
                  </a:lnTo>
                  <a:lnTo>
                    <a:pt x="1330718" y="3578364"/>
                  </a:lnTo>
                  <a:lnTo>
                    <a:pt x="1380883" y="3593109"/>
                  </a:lnTo>
                  <a:lnTo>
                    <a:pt x="1430007" y="3605606"/>
                  </a:lnTo>
                  <a:lnTo>
                    <a:pt x="1481328" y="3616198"/>
                  </a:lnTo>
                  <a:lnTo>
                    <a:pt x="1538084" y="3625189"/>
                  </a:lnTo>
                  <a:lnTo>
                    <a:pt x="1540852" y="3622764"/>
                  </a:lnTo>
                  <a:lnTo>
                    <a:pt x="1545018" y="3618954"/>
                  </a:lnTo>
                  <a:lnTo>
                    <a:pt x="1585925" y="3579761"/>
                  </a:lnTo>
                  <a:lnTo>
                    <a:pt x="1810600" y="3364052"/>
                  </a:lnTo>
                  <a:lnTo>
                    <a:pt x="1814068" y="3360585"/>
                  </a:lnTo>
                  <a:lnTo>
                    <a:pt x="5313578" y="0"/>
                  </a:lnTo>
                  <a:close/>
                </a:path>
                <a:path w="6301740" h="6873240">
                  <a:moveTo>
                    <a:pt x="6301740" y="6642786"/>
                  </a:moveTo>
                  <a:lnTo>
                    <a:pt x="1745424" y="6187427"/>
                  </a:lnTo>
                  <a:lnTo>
                    <a:pt x="1740217" y="6187071"/>
                  </a:lnTo>
                  <a:lnTo>
                    <a:pt x="10401" y="6014707"/>
                  </a:lnTo>
                  <a:lnTo>
                    <a:pt x="0" y="6014021"/>
                  </a:lnTo>
                  <a:lnTo>
                    <a:pt x="635" y="6057023"/>
                  </a:lnTo>
                  <a:lnTo>
                    <a:pt x="660" y="6058751"/>
                  </a:lnTo>
                  <a:lnTo>
                    <a:pt x="3987" y="6114910"/>
                  </a:lnTo>
                  <a:lnTo>
                    <a:pt x="9029" y="6159678"/>
                  </a:lnTo>
                  <a:lnTo>
                    <a:pt x="15443" y="6203670"/>
                  </a:lnTo>
                  <a:lnTo>
                    <a:pt x="22542" y="6247422"/>
                  </a:lnTo>
                  <a:lnTo>
                    <a:pt x="6301740" y="6872719"/>
                  </a:lnTo>
                  <a:lnTo>
                    <a:pt x="6301740" y="6642786"/>
                  </a:lnTo>
                  <a:close/>
                </a:path>
              </a:pathLst>
            </a:custGeom>
            <a:solidFill>
              <a:srgbClr val="FF572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0" y="6308840"/>
            <a:ext cx="3636010" cy="3978275"/>
            <a:chOff x="0" y="6308840"/>
            <a:chExt cx="3636010" cy="3978275"/>
          </a:xfrm>
        </p:grpSpPr>
        <p:sp>
          <p:nvSpPr>
            <p:cNvPr id="13" name="object 13" descr=""/>
            <p:cNvSpPr/>
            <p:nvPr/>
          </p:nvSpPr>
          <p:spPr>
            <a:xfrm>
              <a:off x="0" y="6328491"/>
              <a:ext cx="3636010" cy="3958590"/>
            </a:xfrm>
            <a:custGeom>
              <a:avLst/>
              <a:gdLst/>
              <a:ahLst/>
              <a:cxnLst/>
              <a:rect l="l" t="t" r="r" b="b"/>
              <a:pathLst>
                <a:path w="3636010" h="3958590">
                  <a:moveTo>
                    <a:pt x="3635411" y="3958508"/>
                  </a:moveTo>
                  <a:lnTo>
                    <a:pt x="0" y="3958508"/>
                  </a:lnTo>
                  <a:lnTo>
                    <a:pt x="0" y="0"/>
                  </a:lnTo>
                  <a:lnTo>
                    <a:pt x="60696" y="48353"/>
                  </a:lnTo>
                  <a:lnTo>
                    <a:pt x="89875" y="77779"/>
                  </a:lnTo>
                  <a:lnTo>
                    <a:pt x="115935" y="108751"/>
                  </a:lnTo>
                  <a:lnTo>
                    <a:pt x="139025" y="141191"/>
                  </a:lnTo>
                  <a:lnTo>
                    <a:pt x="159296" y="175019"/>
                  </a:lnTo>
                  <a:lnTo>
                    <a:pt x="176900" y="210159"/>
                  </a:lnTo>
                  <a:lnTo>
                    <a:pt x="191987" y="246530"/>
                  </a:lnTo>
                  <a:lnTo>
                    <a:pt x="204707" y="284056"/>
                  </a:lnTo>
                  <a:lnTo>
                    <a:pt x="215212" y="322657"/>
                  </a:lnTo>
                  <a:lnTo>
                    <a:pt x="223652" y="362256"/>
                  </a:lnTo>
                  <a:lnTo>
                    <a:pt x="230178" y="402773"/>
                  </a:lnTo>
                  <a:lnTo>
                    <a:pt x="234940" y="444131"/>
                  </a:lnTo>
                  <a:lnTo>
                    <a:pt x="238090" y="486251"/>
                  </a:lnTo>
                  <a:lnTo>
                    <a:pt x="239778" y="529054"/>
                  </a:lnTo>
                  <a:lnTo>
                    <a:pt x="240155" y="572463"/>
                  </a:lnTo>
                  <a:lnTo>
                    <a:pt x="239372" y="616399"/>
                  </a:lnTo>
                  <a:lnTo>
                    <a:pt x="237578" y="660784"/>
                  </a:lnTo>
                  <a:lnTo>
                    <a:pt x="234926" y="705539"/>
                  </a:lnTo>
                  <a:lnTo>
                    <a:pt x="231566" y="750586"/>
                  </a:lnTo>
                  <a:lnTo>
                    <a:pt x="227648" y="795846"/>
                  </a:lnTo>
                  <a:lnTo>
                    <a:pt x="223324" y="841241"/>
                  </a:lnTo>
                  <a:lnTo>
                    <a:pt x="218744" y="886694"/>
                  </a:lnTo>
                  <a:lnTo>
                    <a:pt x="214058" y="932124"/>
                  </a:lnTo>
                  <a:lnTo>
                    <a:pt x="209418" y="977455"/>
                  </a:lnTo>
                  <a:lnTo>
                    <a:pt x="204975" y="1022607"/>
                  </a:lnTo>
                  <a:lnTo>
                    <a:pt x="200878" y="1067503"/>
                  </a:lnTo>
                  <a:lnTo>
                    <a:pt x="197279" y="1112063"/>
                  </a:lnTo>
                  <a:lnTo>
                    <a:pt x="194329" y="1156210"/>
                  </a:lnTo>
                  <a:lnTo>
                    <a:pt x="192178" y="1199865"/>
                  </a:lnTo>
                  <a:lnTo>
                    <a:pt x="190977" y="1242950"/>
                  </a:lnTo>
                  <a:lnTo>
                    <a:pt x="190876" y="1285387"/>
                  </a:lnTo>
                  <a:lnTo>
                    <a:pt x="192027" y="1327096"/>
                  </a:lnTo>
                  <a:lnTo>
                    <a:pt x="194581" y="1368001"/>
                  </a:lnTo>
                  <a:lnTo>
                    <a:pt x="198687" y="1408021"/>
                  </a:lnTo>
                  <a:lnTo>
                    <a:pt x="204497" y="1447080"/>
                  </a:lnTo>
                  <a:lnTo>
                    <a:pt x="212161" y="1485098"/>
                  </a:lnTo>
                  <a:lnTo>
                    <a:pt x="221831" y="1521997"/>
                  </a:lnTo>
                  <a:lnTo>
                    <a:pt x="238075" y="1573343"/>
                  </a:lnTo>
                  <a:lnTo>
                    <a:pt x="255984" y="1623020"/>
                  </a:lnTo>
                  <a:lnTo>
                    <a:pt x="275538" y="1671067"/>
                  </a:lnTo>
                  <a:lnTo>
                    <a:pt x="296721" y="1717524"/>
                  </a:lnTo>
                  <a:lnTo>
                    <a:pt x="319511" y="1762430"/>
                  </a:lnTo>
                  <a:lnTo>
                    <a:pt x="343892" y="1805824"/>
                  </a:lnTo>
                  <a:lnTo>
                    <a:pt x="369843" y="1847747"/>
                  </a:lnTo>
                  <a:lnTo>
                    <a:pt x="397346" y="1888238"/>
                  </a:lnTo>
                  <a:lnTo>
                    <a:pt x="426383" y="1927337"/>
                  </a:lnTo>
                  <a:lnTo>
                    <a:pt x="456934" y="1965082"/>
                  </a:lnTo>
                  <a:lnTo>
                    <a:pt x="488981" y="2001515"/>
                  </a:lnTo>
                  <a:lnTo>
                    <a:pt x="522505" y="2036673"/>
                  </a:lnTo>
                  <a:lnTo>
                    <a:pt x="557486" y="2070598"/>
                  </a:lnTo>
                  <a:lnTo>
                    <a:pt x="593907" y="2103328"/>
                  </a:lnTo>
                  <a:lnTo>
                    <a:pt x="631749" y="2134902"/>
                  </a:lnTo>
                  <a:lnTo>
                    <a:pt x="670992" y="2165362"/>
                  </a:lnTo>
                  <a:lnTo>
                    <a:pt x="711618" y="2194746"/>
                  </a:lnTo>
                  <a:lnTo>
                    <a:pt x="753607" y="2223093"/>
                  </a:lnTo>
                  <a:lnTo>
                    <a:pt x="796942" y="2250444"/>
                  </a:lnTo>
                  <a:lnTo>
                    <a:pt x="841604" y="2276837"/>
                  </a:lnTo>
                  <a:lnTo>
                    <a:pt x="887573" y="2302314"/>
                  </a:lnTo>
                  <a:lnTo>
                    <a:pt x="975025" y="2348693"/>
                  </a:lnTo>
                  <a:lnTo>
                    <a:pt x="1020286" y="2373464"/>
                  </a:lnTo>
                  <a:lnTo>
                    <a:pt x="1065392" y="2399704"/>
                  </a:lnTo>
                  <a:lnTo>
                    <a:pt x="1109458" y="2427724"/>
                  </a:lnTo>
                  <a:lnTo>
                    <a:pt x="1151601" y="2457833"/>
                  </a:lnTo>
                  <a:lnTo>
                    <a:pt x="1190937" y="2490344"/>
                  </a:lnTo>
                  <a:lnTo>
                    <a:pt x="1226580" y="2525566"/>
                  </a:lnTo>
                  <a:lnTo>
                    <a:pt x="1257648" y="2563812"/>
                  </a:lnTo>
                  <a:lnTo>
                    <a:pt x="1283070" y="2602249"/>
                  </a:lnTo>
                  <a:lnTo>
                    <a:pt x="1305645" y="2642031"/>
                  </a:lnTo>
                  <a:lnTo>
                    <a:pt x="1325700" y="2682995"/>
                  </a:lnTo>
                  <a:lnTo>
                    <a:pt x="1343563" y="2724980"/>
                  </a:lnTo>
                  <a:lnTo>
                    <a:pt x="1359561" y="2767823"/>
                  </a:lnTo>
                  <a:lnTo>
                    <a:pt x="1374023" y="2811365"/>
                  </a:lnTo>
                  <a:lnTo>
                    <a:pt x="1387277" y="2855442"/>
                  </a:lnTo>
                  <a:lnTo>
                    <a:pt x="1399649" y="2899894"/>
                  </a:lnTo>
                  <a:lnTo>
                    <a:pt x="1411469" y="2944558"/>
                  </a:lnTo>
                  <a:lnTo>
                    <a:pt x="1423063" y="2989273"/>
                  </a:lnTo>
                  <a:lnTo>
                    <a:pt x="1434761" y="3033878"/>
                  </a:lnTo>
                  <a:lnTo>
                    <a:pt x="1446888" y="3078212"/>
                  </a:lnTo>
                  <a:lnTo>
                    <a:pt x="1459774" y="3122111"/>
                  </a:lnTo>
                  <a:lnTo>
                    <a:pt x="1473746" y="3165415"/>
                  </a:lnTo>
                  <a:lnTo>
                    <a:pt x="1489132" y="3207963"/>
                  </a:lnTo>
                  <a:lnTo>
                    <a:pt x="1506259" y="3249592"/>
                  </a:lnTo>
                  <a:lnTo>
                    <a:pt x="1525456" y="3290141"/>
                  </a:lnTo>
                  <a:lnTo>
                    <a:pt x="1547051" y="3329448"/>
                  </a:lnTo>
                  <a:lnTo>
                    <a:pt x="1571370" y="3367353"/>
                  </a:lnTo>
                  <a:lnTo>
                    <a:pt x="1598743" y="3403692"/>
                  </a:lnTo>
                  <a:lnTo>
                    <a:pt x="1629496" y="3438305"/>
                  </a:lnTo>
                  <a:lnTo>
                    <a:pt x="1663959" y="3471031"/>
                  </a:lnTo>
                  <a:lnTo>
                    <a:pt x="1701781" y="3501991"/>
                  </a:lnTo>
                  <a:lnTo>
                    <a:pt x="1741029" y="3530364"/>
                  </a:lnTo>
                  <a:lnTo>
                    <a:pt x="1781618" y="3556281"/>
                  </a:lnTo>
                  <a:lnTo>
                    <a:pt x="1823464" y="3579875"/>
                  </a:lnTo>
                  <a:lnTo>
                    <a:pt x="1866484" y="3601275"/>
                  </a:lnTo>
                  <a:lnTo>
                    <a:pt x="1910592" y="3620613"/>
                  </a:lnTo>
                  <a:lnTo>
                    <a:pt x="1955706" y="3638022"/>
                  </a:lnTo>
                  <a:lnTo>
                    <a:pt x="2001739" y="3653632"/>
                  </a:lnTo>
                  <a:lnTo>
                    <a:pt x="2048609" y="3667575"/>
                  </a:lnTo>
                  <a:lnTo>
                    <a:pt x="2096232" y="3679981"/>
                  </a:lnTo>
                  <a:lnTo>
                    <a:pt x="2144522" y="3690983"/>
                  </a:lnTo>
                  <a:lnTo>
                    <a:pt x="2193397" y="3700712"/>
                  </a:lnTo>
                  <a:lnTo>
                    <a:pt x="2242771" y="3709299"/>
                  </a:lnTo>
                  <a:lnTo>
                    <a:pt x="2292561" y="3716876"/>
                  </a:lnTo>
                  <a:lnTo>
                    <a:pt x="2342682" y="3723574"/>
                  </a:lnTo>
                  <a:lnTo>
                    <a:pt x="2393050" y="3729524"/>
                  </a:lnTo>
                  <a:lnTo>
                    <a:pt x="2494192" y="3739707"/>
                  </a:lnTo>
                  <a:lnTo>
                    <a:pt x="2794800" y="3765979"/>
                  </a:lnTo>
                  <a:lnTo>
                    <a:pt x="2843606" y="3771113"/>
                  </a:lnTo>
                  <a:lnTo>
                    <a:pt x="2891818" y="3776814"/>
                  </a:lnTo>
                  <a:lnTo>
                    <a:pt x="2939352" y="3783212"/>
                  </a:lnTo>
                  <a:lnTo>
                    <a:pt x="2986122" y="3790440"/>
                  </a:lnTo>
                  <a:lnTo>
                    <a:pt x="3032046" y="3798628"/>
                  </a:lnTo>
                  <a:lnTo>
                    <a:pt x="3080414" y="3808210"/>
                  </a:lnTo>
                  <a:lnTo>
                    <a:pt x="3128881" y="3818443"/>
                  </a:lnTo>
                  <a:lnTo>
                    <a:pt x="3177419" y="3829304"/>
                  </a:lnTo>
                  <a:lnTo>
                    <a:pt x="3226003" y="3840767"/>
                  </a:lnTo>
                  <a:lnTo>
                    <a:pt x="3274607" y="3852807"/>
                  </a:lnTo>
                  <a:lnTo>
                    <a:pt x="3323205" y="3865401"/>
                  </a:lnTo>
                  <a:lnTo>
                    <a:pt x="3371770" y="3878522"/>
                  </a:lnTo>
                  <a:lnTo>
                    <a:pt x="3420277" y="3892146"/>
                  </a:lnTo>
                  <a:lnTo>
                    <a:pt x="3468698" y="3906249"/>
                  </a:lnTo>
                  <a:lnTo>
                    <a:pt x="3565182" y="3935791"/>
                  </a:lnTo>
                  <a:lnTo>
                    <a:pt x="3635411" y="3958508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0" y="6308840"/>
              <a:ext cx="2674620" cy="3975100"/>
            </a:xfrm>
            <a:custGeom>
              <a:avLst/>
              <a:gdLst/>
              <a:ahLst/>
              <a:cxnLst/>
              <a:rect l="l" t="t" r="r" b="b"/>
              <a:pathLst>
                <a:path w="2674620" h="3975100">
                  <a:moveTo>
                    <a:pt x="2674026" y="3975100"/>
                  </a:moveTo>
                  <a:lnTo>
                    <a:pt x="2515101" y="3975100"/>
                  </a:lnTo>
                  <a:lnTo>
                    <a:pt x="2497033" y="3962400"/>
                  </a:lnTo>
                  <a:lnTo>
                    <a:pt x="2457185" y="3937000"/>
                  </a:lnTo>
                  <a:lnTo>
                    <a:pt x="2419678" y="3898900"/>
                  </a:lnTo>
                  <a:lnTo>
                    <a:pt x="2384348" y="3873500"/>
                  </a:lnTo>
                  <a:lnTo>
                    <a:pt x="2351029" y="3835400"/>
                  </a:lnTo>
                  <a:lnTo>
                    <a:pt x="2319556" y="3797300"/>
                  </a:lnTo>
                  <a:lnTo>
                    <a:pt x="2289762" y="3759200"/>
                  </a:lnTo>
                  <a:lnTo>
                    <a:pt x="2261484" y="3721100"/>
                  </a:lnTo>
                  <a:lnTo>
                    <a:pt x="2234555" y="3670300"/>
                  </a:lnTo>
                  <a:lnTo>
                    <a:pt x="2208811" y="3632200"/>
                  </a:lnTo>
                  <a:lnTo>
                    <a:pt x="2184085" y="3581400"/>
                  </a:lnTo>
                  <a:lnTo>
                    <a:pt x="2160214" y="3543300"/>
                  </a:lnTo>
                  <a:lnTo>
                    <a:pt x="2137030" y="3492500"/>
                  </a:lnTo>
                  <a:lnTo>
                    <a:pt x="2115442" y="3441700"/>
                  </a:lnTo>
                  <a:lnTo>
                    <a:pt x="2094157" y="3403600"/>
                  </a:lnTo>
                  <a:lnTo>
                    <a:pt x="2051825" y="3302000"/>
                  </a:lnTo>
                  <a:lnTo>
                    <a:pt x="2030442" y="3263900"/>
                  </a:lnTo>
                  <a:lnTo>
                    <a:pt x="2008690" y="3213100"/>
                  </a:lnTo>
                  <a:lnTo>
                    <a:pt x="1986401" y="3175000"/>
                  </a:lnTo>
                  <a:lnTo>
                    <a:pt x="1963408" y="3124200"/>
                  </a:lnTo>
                  <a:lnTo>
                    <a:pt x="1939542" y="3086100"/>
                  </a:lnTo>
                  <a:lnTo>
                    <a:pt x="1914635" y="3048000"/>
                  </a:lnTo>
                  <a:lnTo>
                    <a:pt x="1888520" y="3009900"/>
                  </a:lnTo>
                  <a:lnTo>
                    <a:pt x="1861029" y="2971800"/>
                  </a:lnTo>
                  <a:lnTo>
                    <a:pt x="1831993" y="2933700"/>
                  </a:lnTo>
                  <a:lnTo>
                    <a:pt x="1801245" y="2895600"/>
                  </a:lnTo>
                  <a:lnTo>
                    <a:pt x="1765794" y="2857500"/>
                  </a:lnTo>
                  <a:lnTo>
                    <a:pt x="1729136" y="2832100"/>
                  </a:lnTo>
                  <a:lnTo>
                    <a:pt x="1691356" y="2794000"/>
                  </a:lnTo>
                  <a:lnTo>
                    <a:pt x="1652536" y="2768600"/>
                  </a:lnTo>
                  <a:lnTo>
                    <a:pt x="1612762" y="2743200"/>
                  </a:lnTo>
                  <a:lnTo>
                    <a:pt x="1572117" y="2705100"/>
                  </a:lnTo>
                  <a:lnTo>
                    <a:pt x="1530685" y="2679700"/>
                  </a:lnTo>
                  <a:lnTo>
                    <a:pt x="1488550" y="2654300"/>
                  </a:lnTo>
                  <a:lnTo>
                    <a:pt x="1402505" y="2603500"/>
                  </a:lnTo>
                  <a:lnTo>
                    <a:pt x="1358764" y="2590800"/>
                  </a:lnTo>
                  <a:lnTo>
                    <a:pt x="1225669" y="2514600"/>
                  </a:lnTo>
                  <a:lnTo>
                    <a:pt x="1180961" y="2501900"/>
                  </a:lnTo>
                  <a:lnTo>
                    <a:pt x="1088828" y="2451100"/>
                  </a:lnTo>
                  <a:lnTo>
                    <a:pt x="1042919" y="2438400"/>
                  </a:lnTo>
                  <a:lnTo>
                    <a:pt x="951836" y="2387600"/>
                  </a:lnTo>
                  <a:lnTo>
                    <a:pt x="818309" y="2311400"/>
                  </a:lnTo>
                  <a:lnTo>
                    <a:pt x="732336" y="2260600"/>
                  </a:lnTo>
                  <a:lnTo>
                    <a:pt x="690515" y="2235200"/>
                  </a:lnTo>
                  <a:lnTo>
                    <a:pt x="649584" y="2209800"/>
                  </a:lnTo>
                  <a:lnTo>
                    <a:pt x="609626" y="2171700"/>
                  </a:lnTo>
                  <a:lnTo>
                    <a:pt x="570725" y="2146300"/>
                  </a:lnTo>
                  <a:lnTo>
                    <a:pt x="495469" y="2070100"/>
                  </a:lnTo>
                  <a:lnTo>
                    <a:pt x="461722" y="2032000"/>
                  </a:lnTo>
                  <a:lnTo>
                    <a:pt x="431553" y="1993900"/>
                  </a:lnTo>
                  <a:lnTo>
                    <a:pt x="404789" y="1955800"/>
                  </a:lnTo>
                  <a:lnTo>
                    <a:pt x="381258" y="1905000"/>
                  </a:lnTo>
                  <a:lnTo>
                    <a:pt x="360787" y="1866900"/>
                  </a:lnTo>
                  <a:lnTo>
                    <a:pt x="343203" y="1816100"/>
                  </a:lnTo>
                  <a:lnTo>
                    <a:pt x="328335" y="1778000"/>
                  </a:lnTo>
                  <a:lnTo>
                    <a:pt x="316009" y="1727200"/>
                  </a:lnTo>
                  <a:lnTo>
                    <a:pt x="306053" y="1676400"/>
                  </a:lnTo>
                  <a:lnTo>
                    <a:pt x="298295" y="1625600"/>
                  </a:lnTo>
                  <a:lnTo>
                    <a:pt x="292563" y="1574800"/>
                  </a:lnTo>
                  <a:lnTo>
                    <a:pt x="288782" y="1536700"/>
                  </a:lnTo>
                  <a:lnTo>
                    <a:pt x="286590" y="1485900"/>
                  </a:lnTo>
                  <a:lnTo>
                    <a:pt x="285820" y="1435100"/>
                  </a:lnTo>
                  <a:lnTo>
                    <a:pt x="286300" y="1384300"/>
                  </a:lnTo>
                  <a:lnTo>
                    <a:pt x="287861" y="1333500"/>
                  </a:lnTo>
                  <a:lnTo>
                    <a:pt x="290334" y="1282700"/>
                  </a:lnTo>
                  <a:lnTo>
                    <a:pt x="293549" y="1231900"/>
                  </a:lnTo>
                  <a:lnTo>
                    <a:pt x="297336" y="1181100"/>
                  </a:lnTo>
                  <a:lnTo>
                    <a:pt x="301526" y="1130300"/>
                  </a:lnTo>
                  <a:lnTo>
                    <a:pt x="305949" y="1079500"/>
                  </a:lnTo>
                  <a:lnTo>
                    <a:pt x="310435" y="1028700"/>
                  </a:lnTo>
                  <a:lnTo>
                    <a:pt x="314816" y="977900"/>
                  </a:lnTo>
                  <a:lnTo>
                    <a:pt x="318754" y="927100"/>
                  </a:lnTo>
                  <a:lnTo>
                    <a:pt x="322297" y="876300"/>
                  </a:lnTo>
                  <a:lnTo>
                    <a:pt x="325277" y="838200"/>
                  </a:lnTo>
                  <a:lnTo>
                    <a:pt x="327524" y="787400"/>
                  </a:lnTo>
                  <a:lnTo>
                    <a:pt x="328872" y="736600"/>
                  </a:lnTo>
                  <a:lnTo>
                    <a:pt x="329012" y="711200"/>
                  </a:lnTo>
                  <a:lnTo>
                    <a:pt x="329082" y="698500"/>
                  </a:lnTo>
                  <a:lnTo>
                    <a:pt x="329151" y="685800"/>
                  </a:lnTo>
                  <a:lnTo>
                    <a:pt x="328194" y="647700"/>
                  </a:lnTo>
                  <a:lnTo>
                    <a:pt x="325831" y="596900"/>
                  </a:lnTo>
                  <a:lnTo>
                    <a:pt x="321894" y="558800"/>
                  </a:lnTo>
                  <a:lnTo>
                    <a:pt x="316215" y="508000"/>
                  </a:lnTo>
                  <a:lnTo>
                    <a:pt x="308626" y="469900"/>
                  </a:lnTo>
                  <a:lnTo>
                    <a:pt x="298958" y="419100"/>
                  </a:lnTo>
                  <a:lnTo>
                    <a:pt x="287043" y="381000"/>
                  </a:lnTo>
                  <a:lnTo>
                    <a:pt x="272712" y="342900"/>
                  </a:lnTo>
                  <a:lnTo>
                    <a:pt x="255798" y="292100"/>
                  </a:lnTo>
                  <a:lnTo>
                    <a:pt x="236131" y="254000"/>
                  </a:lnTo>
                  <a:lnTo>
                    <a:pt x="213543" y="215900"/>
                  </a:lnTo>
                  <a:lnTo>
                    <a:pt x="187866" y="190500"/>
                  </a:lnTo>
                  <a:lnTo>
                    <a:pt x="158932" y="152400"/>
                  </a:lnTo>
                  <a:lnTo>
                    <a:pt x="126572" y="114300"/>
                  </a:lnTo>
                  <a:lnTo>
                    <a:pt x="90618" y="76200"/>
                  </a:lnTo>
                  <a:lnTo>
                    <a:pt x="50901" y="50800"/>
                  </a:lnTo>
                  <a:lnTo>
                    <a:pt x="7253" y="25400"/>
                  </a:lnTo>
                  <a:lnTo>
                    <a:pt x="0" y="12700"/>
                  </a:lnTo>
                  <a:lnTo>
                    <a:pt x="0" y="0"/>
                  </a:lnTo>
                  <a:lnTo>
                    <a:pt x="86011" y="0"/>
                  </a:lnTo>
                  <a:lnTo>
                    <a:pt x="159164" y="50800"/>
                  </a:lnTo>
                  <a:lnTo>
                    <a:pt x="192594" y="88900"/>
                  </a:lnTo>
                  <a:lnTo>
                    <a:pt x="222901" y="127000"/>
                  </a:lnTo>
                  <a:lnTo>
                    <a:pt x="250220" y="152400"/>
                  </a:lnTo>
                  <a:lnTo>
                    <a:pt x="274685" y="190500"/>
                  </a:lnTo>
                  <a:lnTo>
                    <a:pt x="296433" y="228600"/>
                  </a:lnTo>
                  <a:lnTo>
                    <a:pt x="315596" y="266700"/>
                  </a:lnTo>
                  <a:lnTo>
                    <a:pt x="332310" y="304800"/>
                  </a:lnTo>
                  <a:lnTo>
                    <a:pt x="346710" y="355600"/>
                  </a:lnTo>
                  <a:lnTo>
                    <a:pt x="358930" y="393700"/>
                  </a:lnTo>
                  <a:lnTo>
                    <a:pt x="369105" y="431800"/>
                  </a:lnTo>
                  <a:lnTo>
                    <a:pt x="377370" y="482600"/>
                  </a:lnTo>
                  <a:lnTo>
                    <a:pt x="383860" y="520700"/>
                  </a:lnTo>
                  <a:lnTo>
                    <a:pt x="388708" y="558800"/>
                  </a:lnTo>
                  <a:lnTo>
                    <a:pt x="392051" y="609600"/>
                  </a:lnTo>
                  <a:lnTo>
                    <a:pt x="394023" y="660400"/>
                  </a:lnTo>
                  <a:lnTo>
                    <a:pt x="394758" y="698500"/>
                  </a:lnTo>
                  <a:lnTo>
                    <a:pt x="394483" y="736600"/>
                  </a:lnTo>
                  <a:lnTo>
                    <a:pt x="393058" y="800100"/>
                  </a:lnTo>
                  <a:lnTo>
                    <a:pt x="388029" y="889000"/>
                  </a:lnTo>
                  <a:lnTo>
                    <a:pt x="384602" y="939800"/>
                  </a:lnTo>
                  <a:lnTo>
                    <a:pt x="380748" y="990600"/>
                  </a:lnTo>
                  <a:lnTo>
                    <a:pt x="376452" y="1028700"/>
                  </a:lnTo>
                  <a:lnTo>
                    <a:pt x="372033" y="1079500"/>
                  </a:lnTo>
                  <a:lnTo>
                    <a:pt x="367661" y="1130300"/>
                  </a:lnTo>
                  <a:lnTo>
                    <a:pt x="363505" y="1181100"/>
                  </a:lnTo>
                  <a:lnTo>
                    <a:pt x="359734" y="1231900"/>
                  </a:lnTo>
                  <a:lnTo>
                    <a:pt x="356520" y="1282700"/>
                  </a:lnTo>
                  <a:lnTo>
                    <a:pt x="354031" y="1333500"/>
                  </a:lnTo>
                  <a:lnTo>
                    <a:pt x="352438" y="1384300"/>
                  </a:lnTo>
                  <a:lnTo>
                    <a:pt x="351909" y="1435100"/>
                  </a:lnTo>
                  <a:lnTo>
                    <a:pt x="352616" y="1473200"/>
                  </a:lnTo>
                  <a:lnTo>
                    <a:pt x="354727" y="1524000"/>
                  </a:lnTo>
                  <a:lnTo>
                    <a:pt x="358412" y="1574800"/>
                  </a:lnTo>
                  <a:lnTo>
                    <a:pt x="364225" y="1625600"/>
                  </a:lnTo>
                  <a:lnTo>
                    <a:pt x="372221" y="1676400"/>
                  </a:lnTo>
                  <a:lnTo>
                    <a:pt x="382615" y="1714500"/>
                  </a:lnTo>
                  <a:lnTo>
                    <a:pt x="395627" y="1765300"/>
                  </a:lnTo>
                  <a:lnTo>
                    <a:pt x="411472" y="1816100"/>
                  </a:lnTo>
                  <a:lnTo>
                    <a:pt x="430368" y="1854200"/>
                  </a:lnTo>
                  <a:lnTo>
                    <a:pt x="452532" y="1905000"/>
                  </a:lnTo>
                  <a:lnTo>
                    <a:pt x="478182" y="1943100"/>
                  </a:lnTo>
                  <a:lnTo>
                    <a:pt x="507535" y="1981200"/>
                  </a:lnTo>
                  <a:lnTo>
                    <a:pt x="540807" y="2019300"/>
                  </a:lnTo>
                  <a:lnTo>
                    <a:pt x="578217" y="2057400"/>
                  </a:lnTo>
                  <a:lnTo>
                    <a:pt x="614975" y="2095500"/>
                  </a:lnTo>
                  <a:lnTo>
                    <a:pt x="652856" y="2120900"/>
                  </a:lnTo>
                  <a:lnTo>
                    <a:pt x="691778" y="2159000"/>
                  </a:lnTo>
                  <a:lnTo>
                    <a:pt x="731656" y="2184400"/>
                  </a:lnTo>
                  <a:lnTo>
                    <a:pt x="772406" y="2209800"/>
                  </a:lnTo>
                  <a:lnTo>
                    <a:pt x="813945" y="2235200"/>
                  </a:lnTo>
                  <a:lnTo>
                    <a:pt x="899051" y="2286000"/>
                  </a:lnTo>
                  <a:lnTo>
                    <a:pt x="986303" y="2336800"/>
                  </a:lnTo>
                  <a:lnTo>
                    <a:pt x="1030525" y="2349500"/>
                  </a:lnTo>
                  <a:lnTo>
                    <a:pt x="1119738" y="2400300"/>
                  </a:lnTo>
                  <a:lnTo>
                    <a:pt x="1164562" y="2413000"/>
                  </a:lnTo>
                  <a:lnTo>
                    <a:pt x="1209420" y="2438400"/>
                  </a:lnTo>
                  <a:lnTo>
                    <a:pt x="1301590" y="2489200"/>
                  </a:lnTo>
                  <a:lnTo>
                    <a:pt x="1347386" y="2501900"/>
                  </a:lnTo>
                  <a:lnTo>
                    <a:pt x="1482604" y="2578100"/>
                  </a:lnTo>
                  <a:lnTo>
                    <a:pt x="1570101" y="2628900"/>
                  </a:lnTo>
                  <a:lnTo>
                    <a:pt x="1612803" y="2654300"/>
                  </a:lnTo>
                  <a:lnTo>
                    <a:pt x="1654695" y="2679700"/>
                  </a:lnTo>
                  <a:lnTo>
                    <a:pt x="1695693" y="2717800"/>
                  </a:lnTo>
                  <a:lnTo>
                    <a:pt x="1735712" y="2743200"/>
                  </a:lnTo>
                  <a:lnTo>
                    <a:pt x="1774669" y="2781300"/>
                  </a:lnTo>
                  <a:lnTo>
                    <a:pt x="1812479" y="2819400"/>
                  </a:lnTo>
                  <a:lnTo>
                    <a:pt x="1849059" y="2857500"/>
                  </a:lnTo>
                  <a:lnTo>
                    <a:pt x="1880761" y="2882900"/>
                  </a:lnTo>
                  <a:lnTo>
                    <a:pt x="1910741" y="2921000"/>
                  </a:lnTo>
                  <a:lnTo>
                    <a:pt x="1939165" y="2959100"/>
                  </a:lnTo>
                  <a:lnTo>
                    <a:pt x="1966199" y="3009900"/>
                  </a:lnTo>
                  <a:lnTo>
                    <a:pt x="1992009" y="3048000"/>
                  </a:lnTo>
                  <a:lnTo>
                    <a:pt x="2016762" y="3086100"/>
                  </a:lnTo>
                  <a:lnTo>
                    <a:pt x="2040623" y="3136900"/>
                  </a:lnTo>
                  <a:lnTo>
                    <a:pt x="2063759" y="3175000"/>
                  </a:lnTo>
                  <a:lnTo>
                    <a:pt x="2086335" y="3225800"/>
                  </a:lnTo>
                  <a:lnTo>
                    <a:pt x="2108518" y="3276600"/>
                  </a:lnTo>
                  <a:lnTo>
                    <a:pt x="2130473" y="3314700"/>
                  </a:lnTo>
                  <a:lnTo>
                    <a:pt x="2152367" y="3365500"/>
                  </a:lnTo>
                  <a:lnTo>
                    <a:pt x="2174366" y="3416300"/>
                  </a:lnTo>
                  <a:lnTo>
                    <a:pt x="2196635" y="3467100"/>
                  </a:lnTo>
                  <a:lnTo>
                    <a:pt x="2219888" y="3505200"/>
                  </a:lnTo>
                  <a:lnTo>
                    <a:pt x="2243798" y="3556000"/>
                  </a:lnTo>
                  <a:lnTo>
                    <a:pt x="2268576" y="3606800"/>
                  </a:lnTo>
                  <a:lnTo>
                    <a:pt x="2294432" y="3644900"/>
                  </a:lnTo>
                  <a:lnTo>
                    <a:pt x="2321578" y="3683000"/>
                  </a:lnTo>
                  <a:lnTo>
                    <a:pt x="2350223" y="3733800"/>
                  </a:lnTo>
                  <a:lnTo>
                    <a:pt x="2380579" y="3771900"/>
                  </a:lnTo>
                  <a:lnTo>
                    <a:pt x="2412856" y="3810000"/>
                  </a:lnTo>
                  <a:lnTo>
                    <a:pt x="2447265" y="3835400"/>
                  </a:lnTo>
                  <a:lnTo>
                    <a:pt x="2484016" y="3873500"/>
                  </a:lnTo>
                  <a:lnTo>
                    <a:pt x="2523321" y="3898900"/>
                  </a:lnTo>
                  <a:lnTo>
                    <a:pt x="2565389" y="3924300"/>
                  </a:lnTo>
                  <a:lnTo>
                    <a:pt x="2610432" y="3949700"/>
                  </a:lnTo>
                  <a:lnTo>
                    <a:pt x="2652938" y="3962400"/>
                  </a:lnTo>
                  <a:lnTo>
                    <a:pt x="2674026" y="3975100"/>
                  </a:lnTo>
                  <a:close/>
                </a:path>
                <a:path w="2674620" h="3975100">
                  <a:moveTo>
                    <a:pt x="1370601" y="3975100"/>
                  </a:moveTo>
                  <a:lnTo>
                    <a:pt x="0" y="3975100"/>
                  </a:lnTo>
                  <a:lnTo>
                    <a:pt x="0" y="419100"/>
                  </a:lnTo>
                  <a:lnTo>
                    <a:pt x="14612" y="444500"/>
                  </a:lnTo>
                  <a:lnTo>
                    <a:pt x="29683" y="495300"/>
                  </a:lnTo>
                  <a:lnTo>
                    <a:pt x="42504" y="533400"/>
                  </a:lnTo>
                  <a:lnTo>
                    <a:pt x="53226" y="571500"/>
                  </a:lnTo>
                  <a:lnTo>
                    <a:pt x="62001" y="622300"/>
                  </a:lnTo>
                  <a:lnTo>
                    <a:pt x="68979" y="660400"/>
                  </a:lnTo>
                  <a:lnTo>
                    <a:pt x="74312" y="711200"/>
                  </a:lnTo>
                  <a:lnTo>
                    <a:pt x="78152" y="749300"/>
                  </a:lnTo>
                  <a:lnTo>
                    <a:pt x="80649" y="800100"/>
                  </a:lnTo>
                  <a:lnTo>
                    <a:pt x="81955" y="850900"/>
                  </a:lnTo>
                  <a:lnTo>
                    <a:pt x="82132" y="876300"/>
                  </a:lnTo>
                  <a:lnTo>
                    <a:pt x="82221" y="889000"/>
                  </a:lnTo>
                  <a:lnTo>
                    <a:pt x="81598" y="939800"/>
                  </a:lnTo>
                  <a:lnTo>
                    <a:pt x="80237" y="990600"/>
                  </a:lnTo>
                  <a:lnTo>
                    <a:pt x="78291" y="1041400"/>
                  </a:lnTo>
                  <a:lnTo>
                    <a:pt x="75909" y="1092200"/>
                  </a:lnTo>
                  <a:lnTo>
                    <a:pt x="73244" y="1130300"/>
                  </a:lnTo>
                  <a:lnTo>
                    <a:pt x="67666" y="1231900"/>
                  </a:lnTo>
                  <a:lnTo>
                    <a:pt x="65057" y="1282700"/>
                  </a:lnTo>
                  <a:lnTo>
                    <a:pt x="62769" y="1333500"/>
                  </a:lnTo>
                  <a:lnTo>
                    <a:pt x="60954" y="1371600"/>
                  </a:lnTo>
                  <a:lnTo>
                    <a:pt x="59762" y="1422400"/>
                  </a:lnTo>
                  <a:lnTo>
                    <a:pt x="59346" y="1473200"/>
                  </a:lnTo>
                  <a:lnTo>
                    <a:pt x="59855" y="1511300"/>
                  </a:lnTo>
                  <a:lnTo>
                    <a:pt x="61442" y="1562100"/>
                  </a:lnTo>
                  <a:lnTo>
                    <a:pt x="64258" y="1612900"/>
                  </a:lnTo>
                  <a:lnTo>
                    <a:pt x="68454" y="1651000"/>
                  </a:lnTo>
                  <a:lnTo>
                    <a:pt x="74181" y="1689100"/>
                  </a:lnTo>
                  <a:lnTo>
                    <a:pt x="81591" y="1739900"/>
                  </a:lnTo>
                  <a:lnTo>
                    <a:pt x="90834" y="1778000"/>
                  </a:lnTo>
                  <a:lnTo>
                    <a:pt x="106371" y="1841500"/>
                  </a:lnTo>
                  <a:lnTo>
                    <a:pt x="123402" y="1892300"/>
                  </a:lnTo>
                  <a:lnTo>
                    <a:pt x="141848" y="1943100"/>
                  </a:lnTo>
                  <a:lnTo>
                    <a:pt x="161630" y="1981200"/>
                  </a:lnTo>
                  <a:lnTo>
                    <a:pt x="182670" y="2032000"/>
                  </a:lnTo>
                  <a:lnTo>
                    <a:pt x="204887" y="2070100"/>
                  </a:lnTo>
                  <a:lnTo>
                    <a:pt x="228204" y="2108200"/>
                  </a:lnTo>
                  <a:lnTo>
                    <a:pt x="252540" y="2133600"/>
                  </a:lnTo>
                  <a:lnTo>
                    <a:pt x="277818" y="2171700"/>
                  </a:lnTo>
                  <a:lnTo>
                    <a:pt x="330879" y="2222500"/>
                  </a:lnTo>
                  <a:lnTo>
                    <a:pt x="386755" y="2273300"/>
                  </a:lnTo>
                  <a:lnTo>
                    <a:pt x="415551" y="2298700"/>
                  </a:lnTo>
                  <a:lnTo>
                    <a:pt x="444813" y="2311400"/>
                  </a:lnTo>
                  <a:lnTo>
                    <a:pt x="474463" y="2336800"/>
                  </a:lnTo>
                  <a:lnTo>
                    <a:pt x="534609" y="2362200"/>
                  </a:lnTo>
                  <a:lnTo>
                    <a:pt x="564947" y="2387600"/>
                  </a:lnTo>
                  <a:lnTo>
                    <a:pt x="625758" y="2425700"/>
                  </a:lnTo>
                  <a:lnTo>
                    <a:pt x="686221" y="2451100"/>
                  </a:lnTo>
                  <a:lnTo>
                    <a:pt x="716124" y="2476500"/>
                  </a:lnTo>
                  <a:lnTo>
                    <a:pt x="745704" y="2489200"/>
                  </a:lnTo>
                  <a:lnTo>
                    <a:pt x="774880" y="2514600"/>
                  </a:lnTo>
                  <a:lnTo>
                    <a:pt x="803574" y="2527300"/>
                  </a:lnTo>
                  <a:lnTo>
                    <a:pt x="831708" y="2552700"/>
                  </a:lnTo>
                  <a:lnTo>
                    <a:pt x="859200" y="2578100"/>
                  </a:lnTo>
                  <a:lnTo>
                    <a:pt x="885974" y="2603500"/>
                  </a:lnTo>
                  <a:lnTo>
                    <a:pt x="911949" y="2628900"/>
                  </a:lnTo>
                  <a:lnTo>
                    <a:pt x="937046" y="2667000"/>
                  </a:lnTo>
                  <a:lnTo>
                    <a:pt x="961187" y="2692400"/>
                  </a:lnTo>
                  <a:lnTo>
                    <a:pt x="984293" y="2730500"/>
                  </a:lnTo>
                  <a:lnTo>
                    <a:pt x="1006284" y="2768600"/>
                  </a:lnTo>
                  <a:lnTo>
                    <a:pt x="1026827" y="2819400"/>
                  </a:lnTo>
                  <a:lnTo>
                    <a:pt x="1044466" y="2857500"/>
                  </a:lnTo>
                  <a:lnTo>
                    <a:pt x="1059475" y="2895600"/>
                  </a:lnTo>
                  <a:lnTo>
                    <a:pt x="1072129" y="2946400"/>
                  </a:lnTo>
                  <a:lnTo>
                    <a:pt x="1082706" y="2984500"/>
                  </a:lnTo>
                  <a:lnTo>
                    <a:pt x="1091479" y="3035300"/>
                  </a:lnTo>
                  <a:lnTo>
                    <a:pt x="1098726" y="3073400"/>
                  </a:lnTo>
                  <a:lnTo>
                    <a:pt x="1104720" y="3124200"/>
                  </a:lnTo>
                  <a:lnTo>
                    <a:pt x="1109739" y="3175000"/>
                  </a:lnTo>
                  <a:lnTo>
                    <a:pt x="1114057" y="3213100"/>
                  </a:lnTo>
                  <a:lnTo>
                    <a:pt x="1117951" y="3263900"/>
                  </a:lnTo>
                  <a:lnTo>
                    <a:pt x="1121695" y="3302000"/>
                  </a:lnTo>
                  <a:lnTo>
                    <a:pt x="1125566" y="3352800"/>
                  </a:lnTo>
                  <a:lnTo>
                    <a:pt x="1129839" y="3403600"/>
                  </a:lnTo>
                  <a:lnTo>
                    <a:pt x="1134789" y="3441700"/>
                  </a:lnTo>
                  <a:lnTo>
                    <a:pt x="1140693" y="3492500"/>
                  </a:lnTo>
                  <a:lnTo>
                    <a:pt x="1147825" y="3530600"/>
                  </a:lnTo>
                  <a:lnTo>
                    <a:pt x="1156462" y="3581400"/>
                  </a:lnTo>
                  <a:lnTo>
                    <a:pt x="1166878" y="3619500"/>
                  </a:lnTo>
                  <a:lnTo>
                    <a:pt x="1179351" y="3670300"/>
                  </a:lnTo>
                  <a:lnTo>
                    <a:pt x="1194154" y="3708400"/>
                  </a:lnTo>
                  <a:lnTo>
                    <a:pt x="1211564" y="3746500"/>
                  </a:lnTo>
                  <a:lnTo>
                    <a:pt x="1231857" y="3797300"/>
                  </a:lnTo>
                  <a:lnTo>
                    <a:pt x="1255308" y="3835400"/>
                  </a:lnTo>
                  <a:lnTo>
                    <a:pt x="1282192" y="3873500"/>
                  </a:lnTo>
                  <a:lnTo>
                    <a:pt x="1312785" y="3911600"/>
                  </a:lnTo>
                  <a:lnTo>
                    <a:pt x="1346355" y="3949700"/>
                  </a:lnTo>
                  <a:lnTo>
                    <a:pt x="1370601" y="3975100"/>
                  </a:lnTo>
                  <a:close/>
                </a:path>
              </a:pathLst>
            </a:custGeom>
            <a:solidFill>
              <a:srgbClr val="1D82D9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" name="object 1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4355" y="4355836"/>
            <a:ext cx="95250" cy="95249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4355" y="4765411"/>
            <a:ext cx="95250" cy="95249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4355" y="5174986"/>
            <a:ext cx="95250" cy="95249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4355" y="5994136"/>
            <a:ext cx="95250" cy="95249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1262105" y="3312150"/>
            <a:ext cx="9290050" cy="3302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56210">
              <a:lnSpc>
                <a:spcPct val="125000"/>
              </a:lnSpc>
              <a:spcBef>
                <a:spcPts val="95"/>
              </a:spcBef>
            </a:pPr>
            <a:r>
              <a:rPr dirty="0" sz="2150" spc="-80">
                <a:solidFill>
                  <a:srgbClr val="4B4457"/>
                </a:solidFill>
                <a:latin typeface="Lucida Sans Unicode"/>
                <a:cs typeface="Lucida Sans Unicode"/>
              </a:rPr>
              <a:t>Młodzież</a:t>
            </a:r>
            <a:r>
              <a:rPr dirty="0" sz="2150" spc="-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245">
                <a:solidFill>
                  <a:srgbClr val="4B4457"/>
                </a:solidFill>
                <a:latin typeface="Lucida Sans Unicode"/>
                <a:cs typeface="Lucida Sans Unicode"/>
              </a:rPr>
              <a:t>z</a:t>
            </a:r>
            <a:r>
              <a:rPr dirty="0" sz="2150" spc="-8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40">
                <a:solidFill>
                  <a:srgbClr val="4B4457"/>
                </a:solidFill>
                <a:latin typeface="Lucida Sans Unicode"/>
                <a:cs typeface="Lucida Sans Unicode"/>
              </a:rPr>
              <a:t>niepełnosprawnością</a:t>
            </a:r>
            <a:r>
              <a:rPr dirty="0" sz="2150" spc="-8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45">
                <a:solidFill>
                  <a:srgbClr val="4B4457"/>
                </a:solidFill>
                <a:latin typeface="Lucida Sans Unicode"/>
                <a:cs typeface="Lucida Sans Unicode"/>
              </a:rPr>
              <a:t>intelektualną</a:t>
            </a:r>
            <a:r>
              <a:rPr dirty="0" sz="2150" spc="-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90">
                <a:solidFill>
                  <a:srgbClr val="4B4457"/>
                </a:solidFill>
                <a:latin typeface="Lucida Sans Unicode"/>
                <a:cs typeface="Lucida Sans Unicode"/>
              </a:rPr>
              <a:t>i</a:t>
            </a:r>
            <a:r>
              <a:rPr dirty="0" sz="2150" spc="-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60">
                <a:solidFill>
                  <a:srgbClr val="4B4457"/>
                </a:solidFill>
                <a:latin typeface="Lucida Sans Unicode"/>
                <a:cs typeface="Lucida Sans Unicode"/>
              </a:rPr>
              <a:t>psychospołeczną</a:t>
            </a:r>
            <a:r>
              <a:rPr dirty="0" sz="2150" spc="-8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10">
                <a:solidFill>
                  <a:srgbClr val="4B4457"/>
                </a:solidFill>
                <a:latin typeface="Lucida Sans Unicode"/>
                <a:cs typeface="Lucida Sans Unicode"/>
              </a:rPr>
              <a:t>często </a:t>
            </a:r>
            <a:r>
              <a:rPr dirty="0" sz="2150" spc="-90">
                <a:solidFill>
                  <a:srgbClr val="4B4457"/>
                </a:solidFill>
                <a:latin typeface="Lucida Sans Unicode"/>
                <a:cs typeface="Lucida Sans Unicode"/>
              </a:rPr>
              <a:t>zmaga</a:t>
            </a:r>
            <a:r>
              <a:rPr dirty="0" sz="2150" spc="-9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60">
                <a:solidFill>
                  <a:srgbClr val="4B4457"/>
                </a:solidFill>
                <a:latin typeface="Lucida Sans Unicode"/>
                <a:cs typeface="Lucida Sans Unicode"/>
              </a:rPr>
              <a:t>się</a:t>
            </a:r>
            <a:r>
              <a:rPr dirty="0" sz="2150" spc="-9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245">
                <a:solidFill>
                  <a:srgbClr val="4B4457"/>
                </a:solidFill>
                <a:latin typeface="Lucida Sans Unicode"/>
                <a:cs typeface="Lucida Sans Unicode"/>
              </a:rPr>
              <a:t>z</a:t>
            </a:r>
            <a:r>
              <a:rPr dirty="0" sz="2150" spc="-9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45">
                <a:solidFill>
                  <a:srgbClr val="4B4457"/>
                </a:solidFill>
                <a:latin typeface="Lucida Sans Unicode"/>
                <a:cs typeface="Lucida Sans Unicode"/>
              </a:rPr>
              <a:t>następującymi</a:t>
            </a:r>
            <a:r>
              <a:rPr dirty="0" sz="2150" spc="-9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10">
                <a:solidFill>
                  <a:srgbClr val="4B4457"/>
                </a:solidFill>
                <a:latin typeface="Lucida Sans Unicode"/>
                <a:cs typeface="Lucida Sans Unicode"/>
              </a:rPr>
              <a:t>trudnościami:</a:t>
            </a:r>
            <a:endParaRPr sz="2150">
              <a:latin typeface="Lucida Sans Unicode"/>
              <a:cs typeface="Lucida Sans Unicode"/>
            </a:endParaRPr>
          </a:p>
          <a:p>
            <a:pPr marL="478790" marR="5080">
              <a:lnSpc>
                <a:spcPct val="125000"/>
              </a:lnSpc>
            </a:pPr>
            <a:r>
              <a:rPr dirty="0" sz="2150" spc="-20">
                <a:solidFill>
                  <a:srgbClr val="4B4457"/>
                </a:solidFill>
                <a:latin typeface="Lucida Sans Unicode"/>
                <a:cs typeface="Lucida Sans Unicode"/>
              </a:rPr>
              <a:t>nadmierną</a:t>
            </a:r>
            <a:r>
              <a:rPr dirty="0" sz="2150" spc="-9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45">
                <a:solidFill>
                  <a:srgbClr val="4B4457"/>
                </a:solidFill>
                <a:latin typeface="Lucida Sans Unicode"/>
                <a:cs typeface="Lucida Sans Unicode"/>
              </a:rPr>
              <a:t>ochroną,</a:t>
            </a:r>
            <a:r>
              <a:rPr dirty="0" sz="2150" spc="-9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50">
                <a:solidFill>
                  <a:srgbClr val="4B4457"/>
                </a:solidFill>
                <a:latin typeface="Lucida Sans Unicode"/>
                <a:cs typeface="Lucida Sans Unicode"/>
              </a:rPr>
              <a:t>która</a:t>
            </a:r>
            <a:r>
              <a:rPr dirty="0" sz="2150" spc="-9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70">
                <a:solidFill>
                  <a:srgbClr val="4B4457"/>
                </a:solidFill>
                <a:latin typeface="Lucida Sans Unicode"/>
                <a:cs typeface="Lucida Sans Unicode"/>
              </a:rPr>
              <a:t>ogranicza</a:t>
            </a:r>
            <a:r>
              <a:rPr dirty="0" sz="2150" spc="-9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75">
                <a:solidFill>
                  <a:srgbClr val="4B4457"/>
                </a:solidFill>
                <a:latin typeface="Lucida Sans Unicode"/>
                <a:cs typeface="Lucida Sans Unicode"/>
              </a:rPr>
              <a:t>rozwój</a:t>
            </a:r>
            <a:r>
              <a:rPr dirty="0" sz="2150" spc="-9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10">
                <a:solidFill>
                  <a:srgbClr val="4B4457"/>
                </a:solidFill>
                <a:latin typeface="Lucida Sans Unicode"/>
                <a:cs typeface="Lucida Sans Unicode"/>
              </a:rPr>
              <a:t>samodzielności, </a:t>
            </a:r>
            <a:r>
              <a:rPr dirty="0" sz="2150" spc="-70">
                <a:solidFill>
                  <a:srgbClr val="4B4457"/>
                </a:solidFill>
                <a:latin typeface="Lucida Sans Unicode"/>
                <a:cs typeface="Lucida Sans Unicode"/>
              </a:rPr>
              <a:t>stygmatyzacją</a:t>
            </a:r>
            <a:r>
              <a:rPr dirty="0" sz="215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75">
                <a:solidFill>
                  <a:srgbClr val="4B4457"/>
                </a:solidFill>
                <a:latin typeface="Lucida Sans Unicode"/>
                <a:cs typeface="Lucida Sans Unicode"/>
              </a:rPr>
              <a:t>oraz</a:t>
            </a:r>
            <a:r>
              <a:rPr dirty="0" sz="2150" spc="-9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75">
                <a:solidFill>
                  <a:srgbClr val="4B4457"/>
                </a:solidFill>
                <a:latin typeface="Lucida Sans Unicode"/>
                <a:cs typeface="Lucida Sans Unicode"/>
              </a:rPr>
              <a:t>niskimi</a:t>
            </a:r>
            <a:r>
              <a:rPr dirty="0" sz="215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65">
                <a:solidFill>
                  <a:srgbClr val="4B4457"/>
                </a:solidFill>
                <a:latin typeface="Lucida Sans Unicode"/>
                <a:cs typeface="Lucida Sans Unicode"/>
              </a:rPr>
              <a:t>oczekiwaniami</a:t>
            </a:r>
            <a:r>
              <a:rPr dirty="0" sz="2150" spc="-9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25">
                <a:solidFill>
                  <a:srgbClr val="4B4457"/>
                </a:solidFill>
                <a:latin typeface="Lucida Sans Unicode"/>
                <a:cs typeface="Lucida Sans Unicode"/>
              </a:rPr>
              <a:t>wobec</a:t>
            </a:r>
            <a:r>
              <a:rPr dirty="0" sz="215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65">
                <a:solidFill>
                  <a:srgbClr val="4B4457"/>
                </a:solidFill>
                <a:latin typeface="Lucida Sans Unicode"/>
                <a:cs typeface="Lucida Sans Unicode"/>
              </a:rPr>
              <a:t>ich</a:t>
            </a:r>
            <a:r>
              <a:rPr dirty="0" sz="2150" spc="-9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50">
                <a:solidFill>
                  <a:srgbClr val="4B4457"/>
                </a:solidFill>
                <a:latin typeface="Lucida Sans Unicode"/>
                <a:cs typeface="Lucida Sans Unicode"/>
              </a:rPr>
              <a:t>dorosłego</a:t>
            </a:r>
            <a:r>
              <a:rPr dirty="0" sz="215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10">
                <a:solidFill>
                  <a:srgbClr val="4B4457"/>
                </a:solidFill>
                <a:latin typeface="Lucida Sans Unicode"/>
                <a:cs typeface="Lucida Sans Unicode"/>
              </a:rPr>
              <a:t>życia, </a:t>
            </a:r>
            <a:r>
              <a:rPr dirty="0" sz="2150" spc="-45">
                <a:solidFill>
                  <a:srgbClr val="4B4457"/>
                </a:solidFill>
                <a:latin typeface="Lucida Sans Unicode"/>
                <a:cs typeface="Lucida Sans Unicode"/>
              </a:rPr>
              <a:t>informacjami</a:t>
            </a:r>
            <a:r>
              <a:rPr dirty="0" sz="2150" spc="-8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65">
                <a:solidFill>
                  <a:srgbClr val="4B4457"/>
                </a:solidFill>
                <a:latin typeface="Lucida Sans Unicode"/>
                <a:cs typeface="Lucida Sans Unicode"/>
              </a:rPr>
              <a:t>przekazywanymi</a:t>
            </a:r>
            <a:r>
              <a:rPr dirty="0" sz="2150" spc="-8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>
                <a:solidFill>
                  <a:srgbClr val="4B4457"/>
                </a:solidFill>
                <a:latin typeface="Lucida Sans Unicode"/>
                <a:cs typeface="Lucida Sans Unicode"/>
              </a:rPr>
              <a:t>w</a:t>
            </a:r>
            <a:r>
              <a:rPr dirty="0" sz="2150" spc="-8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55">
                <a:solidFill>
                  <a:srgbClr val="4B4457"/>
                </a:solidFill>
                <a:latin typeface="Lucida Sans Unicode"/>
                <a:cs typeface="Lucida Sans Unicode"/>
              </a:rPr>
              <a:t>sposób</a:t>
            </a:r>
            <a:r>
              <a:rPr dirty="0" sz="2150" spc="-8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100">
                <a:solidFill>
                  <a:srgbClr val="4B4457"/>
                </a:solidFill>
                <a:latin typeface="Lucida Sans Unicode"/>
                <a:cs typeface="Lucida Sans Unicode"/>
              </a:rPr>
              <a:t>zbyt</a:t>
            </a:r>
            <a:r>
              <a:rPr dirty="0" sz="2150" spc="-8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60">
                <a:solidFill>
                  <a:srgbClr val="4B4457"/>
                </a:solidFill>
                <a:latin typeface="Lucida Sans Unicode"/>
                <a:cs typeface="Lucida Sans Unicode"/>
              </a:rPr>
              <a:t>skomplikowany</a:t>
            </a:r>
            <a:r>
              <a:rPr dirty="0" sz="2150" spc="-8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25">
                <a:solidFill>
                  <a:srgbClr val="4B4457"/>
                </a:solidFill>
                <a:latin typeface="Lucida Sans Unicode"/>
                <a:cs typeface="Lucida Sans Unicode"/>
              </a:rPr>
              <a:t>lub </a:t>
            </a:r>
            <a:r>
              <a:rPr dirty="0" sz="2150" spc="-40">
                <a:solidFill>
                  <a:srgbClr val="4B4457"/>
                </a:solidFill>
                <a:latin typeface="Lucida Sans Unicode"/>
                <a:cs typeface="Lucida Sans Unicode"/>
              </a:rPr>
              <a:t>niedostosowany</a:t>
            </a:r>
            <a:r>
              <a:rPr dirty="0" sz="215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10">
                <a:solidFill>
                  <a:srgbClr val="4B4457"/>
                </a:solidFill>
                <a:latin typeface="Lucida Sans Unicode"/>
                <a:cs typeface="Lucida Sans Unicode"/>
              </a:rPr>
              <a:t>do</a:t>
            </a:r>
            <a:r>
              <a:rPr dirty="0" sz="215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65">
                <a:solidFill>
                  <a:srgbClr val="4B4457"/>
                </a:solidFill>
                <a:latin typeface="Lucida Sans Unicode"/>
                <a:cs typeface="Lucida Sans Unicode"/>
              </a:rPr>
              <a:t>ich</a:t>
            </a:r>
            <a:r>
              <a:rPr dirty="0" sz="215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10">
                <a:solidFill>
                  <a:srgbClr val="4B4457"/>
                </a:solidFill>
                <a:latin typeface="Lucida Sans Unicode"/>
                <a:cs typeface="Lucida Sans Unicode"/>
              </a:rPr>
              <a:t>potrzeb,</a:t>
            </a:r>
            <a:endParaRPr sz="2150">
              <a:latin typeface="Lucida Sans Unicode"/>
              <a:cs typeface="Lucida Sans Unicode"/>
            </a:endParaRPr>
          </a:p>
          <a:p>
            <a:pPr marL="478790" marR="101600">
              <a:lnSpc>
                <a:spcPct val="125000"/>
              </a:lnSpc>
            </a:pPr>
            <a:r>
              <a:rPr dirty="0" sz="2150" spc="-40">
                <a:solidFill>
                  <a:srgbClr val="4B4457"/>
                </a:solidFill>
                <a:latin typeface="Lucida Sans Unicode"/>
                <a:cs typeface="Lucida Sans Unicode"/>
              </a:rPr>
              <a:t>brakiem</a:t>
            </a:r>
            <a:r>
              <a:rPr dirty="0" sz="215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35">
                <a:solidFill>
                  <a:srgbClr val="4B4457"/>
                </a:solidFill>
                <a:latin typeface="Lucida Sans Unicode"/>
                <a:cs typeface="Lucida Sans Unicode"/>
              </a:rPr>
              <a:t>realnych</a:t>
            </a:r>
            <a:r>
              <a:rPr dirty="0" sz="2150" spc="-9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75">
                <a:solidFill>
                  <a:srgbClr val="4B4457"/>
                </a:solidFill>
                <a:latin typeface="Lucida Sans Unicode"/>
                <a:cs typeface="Lucida Sans Unicode"/>
              </a:rPr>
              <a:t>możliwości</a:t>
            </a:r>
            <a:r>
              <a:rPr dirty="0" sz="2150" spc="-9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40">
                <a:solidFill>
                  <a:srgbClr val="4B4457"/>
                </a:solidFill>
                <a:latin typeface="Lucida Sans Unicode"/>
                <a:cs typeface="Lucida Sans Unicode"/>
              </a:rPr>
              <a:t>dokonywania</a:t>
            </a:r>
            <a:r>
              <a:rPr dirty="0" sz="2150" spc="-9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20">
                <a:solidFill>
                  <a:srgbClr val="4B4457"/>
                </a:solidFill>
                <a:latin typeface="Lucida Sans Unicode"/>
                <a:cs typeface="Lucida Sans Unicode"/>
              </a:rPr>
              <a:t>wyborów</a:t>
            </a:r>
            <a:r>
              <a:rPr dirty="0" sz="2150" spc="-9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75">
                <a:solidFill>
                  <a:srgbClr val="4B4457"/>
                </a:solidFill>
                <a:latin typeface="Lucida Sans Unicode"/>
                <a:cs typeface="Lucida Sans Unicode"/>
              </a:rPr>
              <a:t>oraz</a:t>
            </a:r>
            <a:r>
              <a:rPr dirty="0" sz="2150" spc="-9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10">
                <a:solidFill>
                  <a:srgbClr val="4B4457"/>
                </a:solidFill>
                <a:latin typeface="Lucida Sans Unicode"/>
                <a:cs typeface="Lucida Sans Unicode"/>
              </a:rPr>
              <a:t>wyrażania </a:t>
            </a:r>
            <a:r>
              <a:rPr dirty="0" sz="2150" spc="-45">
                <a:solidFill>
                  <a:srgbClr val="4B4457"/>
                </a:solidFill>
                <a:latin typeface="Lucida Sans Unicode"/>
                <a:cs typeface="Lucida Sans Unicode"/>
              </a:rPr>
              <a:t>własnego</a:t>
            </a:r>
            <a:r>
              <a:rPr dirty="0" sz="215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60">
                <a:solidFill>
                  <a:srgbClr val="4B4457"/>
                </a:solidFill>
                <a:latin typeface="Lucida Sans Unicode"/>
                <a:cs typeface="Lucida Sans Unicode"/>
              </a:rPr>
              <a:t>zdania</a:t>
            </a:r>
            <a:r>
              <a:rPr dirty="0" sz="215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>
                <a:solidFill>
                  <a:srgbClr val="4B4457"/>
                </a:solidFill>
                <a:latin typeface="Lucida Sans Unicode"/>
                <a:cs typeface="Lucida Sans Unicode"/>
              </a:rPr>
              <a:t>w</a:t>
            </a:r>
            <a:r>
              <a:rPr dirty="0" sz="215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40">
                <a:solidFill>
                  <a:srgbClr val="4B4457"/>
                </a:solidFill>
                <a:latin typeface="Lucida Sans Unicode"/>
                <a:cs typeface="Lucida Sans Unicode"/>
              </a:rPr>
              <a:t>procesach</a:t>
            </a:r>
            <a:r>
              <a:rPr dirty="0" sz="215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10">
                <a:solidFill>
                  <a:srgbClr val="4B4457"/>
                </a:solidFill>
                <a:latin typeface="Lucida Sans Unicode"/>
                <a:cs typeface="Lucida Sans Unicode"/>
              </a:rPr>
              <a:t>decyzyjnych.</a:t>
            </a:r>
            <a:endParaRPr sz="2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0803" y="2064140"/>
            <a:ext cx="7997825" cy="122618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0"/>
              </a:spcBef>
            </a:pPr>
            <a:r>
              <a:rPr dirty="0" sz="3900" spc="-260">
                <a:latin typeface="Arial Black"/>
                <a:cs typeface="Arial Black"/>
              </a:rPr>
              <a:t>Pracownicy</a:t>
            </a:r>
            <a:r>
              <a:rPr dirty="0" sz="3900" spc="-254">
                <a:latin typeface="Arial Black"/>
                <a:cs typeface="Arial Black"/>
              </a:rPr>
              <a:t> </a:t>
            </a:r>
            <a:r>
              <a:rPr dirty="0" sz="3900" spc="-180">
                <a:latin typeface="Arial Black"/>
                <a:cs typeface="Arial Black"/>
              </a:rPr>
              <a:t>młodzieżowi</a:t>
            </a:r>
            <a:r>
              <a:rPr dirty="0" sz="3900" spc="-254">
                <a:latin typeface="Arial Black"/>
                <a:cs typeface="Arial Black"/>
              </a:rPr>
              <a:t> </a:t>
            </a:r>
            <a:r>
              <a:rPr dirty="0" sz="3900" spc="-20">
                <a:latin typeface="Arial Black"/>
                <a:cs typeface="Arial Black"/>
              </a:rPr>
              <a:t>mogą </a:t>
            </a:r>
            <a:r>
              <a:rPr dirty="0" sz="3900" spc="-265">
                <a:latin typeface="Arial Black"/>
                <a:cs typeface="Arial Black"/>
              </a:rPr>
              <a:t>wspierać</a:t>
            </a:r>
            <a:r>
              <a:rPr dirty="0" sz="3900" spc="-250">
                <a:latin typeface="Arial Black"/>
                <a:cs typeface="Arial Black"/>
              </a:rPr>
              <a:t> </a:t>
            </a:r>
            <a:r>
              <a:rPr dirty="0" sz="3900" spc="-335">
                <a:latin typeface="Arial Black"/>
                <a:cs typeface="Arial Black"/>
              </a:rPr>
              <a:t>w</a:t>
            </a:r>
            <a:r>
              <a:rPr dirty="0" sz="3900" spc="-250">
                <a:latin typeface="Arial Black"/>
                <a:cs typeface="Arial Black"/>
              </a:rPr>
              <a:t> </a:t>
            </a:r>
            <a:r>
              <a:rPr dirty="0" sz="3900" spc="-215">
                <a:latin typeface="Arial Black"/>
                <a:cs typeface="Arial Black"/>
              </a:rPr>
              <a:t>następujący</a:t>
            </a:r>
            <a:r>
              <a:rPr dirty="0" sz="3900" spc="-250">
                <a:latin typeface="Arial Black"/>
                <a:cs typeface="Arial Black"/>
              </a:rPr>
              <a:t> </a:t>
            </a:r>
            <a:r>
              <a:rPr dirty="0" sz="3900" spc="-185">
                <a:latin typeface="Arial Black"/>
                <a:cs typeface="Arial Black"/>
              </a:rPr>
              <a:t>sposób:</a:t>
            </a:r>
            <a:endParaRPr sz="390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5099" y="325033"/>
            <a:ext cx="1425778" cy="141069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1295122" y="0"/>
            <a:ext cx="6993255" cy="8124190"/>
            <a:chOff x="11295122" y="0"/>
            <a:chExt cx="6993255" cy="8124190"/>
          </a:xfrm>
        </p:grpSpPr>
        <p:sp>
          <p:nvSpPr>
            <p:cNvPr id="5" name="object 5" descr=""/>
            <p:cNvSpPr/>
            <p:nvPr/>
          </p:nvSpPr>
          <p:spPr>
            <a:xfrm>
              <a:off x="14019015" y="0"/>
              <a:ext cx="4269105" cy="4139565"/>
            </a:xfrm>
            <a:custGeom>
              <a:avLst/>
              <a:gdLst/>
              <a:ahLst/>
              <a:cxnLst/>
              <a:rect l="l" t="t" r="r" b="b"/>
              <a:pathLst>
                <a:path w="4269105" h="4139565">
                  <a:moveTo>
                    <a:pt x="0" y="0"/>
                  </a:moveTo>
                  <a:lnTo>
                    <a:pt x="4268985" y="0"/>
                  </a:lnTo>
                  <a:lnTo>
                    <a:pt x="4268985" y="4139067"/>
                  </a:lnTo>
                  <a:lnTo>
                    <a:pt x="4221573" y="4085672"/>
                  </a:lnTo>
                  <a:lnTo>
                    <a:pt x="4198815" y="4052904"/>
                  </a:lnTo>
                  <a:lnTo>
                    <a:pt x="4178936" y="4018719"/>
                  </a:lnTo>
                  <a:lnTo>
                    <a:pt x="4161776" y="3983197"/>
                  </a:lnTo>
                  <a:lnTo>
                    <a:pt x="4147177" y="3946423"/>
                  </a:lnTo>
                  <a:lnTo>
                    <a:pt x="4134979" y="3908480"/>
                  </a:lnTo>
                  <a:lnTo>
                    <a:pt x="4125022" y="3869450"/>
                  </a:lnTo>
                  <a:lnTo>
                    <a:pt x="4117148" y="3829416"/>
                  </a:lnTo>
                  <a:lnTo>
                    <a:pt x="4111196" y="3788460"/>
                  </a:lnTo>
                  <a:lnTo>
                    <a:pt x="4107008" y="3746667"/>
                  </a:lnTo>
                  <a:lnTo>
                    <a:pt x="4104424" y="3704118"/>
                  </a:lnTo>
                  <a:lnTo>
                    <a:pt x="4103284" y="3660897"/>
                  </a:lnTo>
                  <a:lnTo>
                    <a:pt x="4103430" y="3617086"/>
                  </a:lnTo>
                  <a:lnTo>
                    <a:pt x="4104701" y="3572768"/>
                  </a:lnTo>
                  <a:lnTo>
                    <a:pt x="4106940" y="3528027"/>
                  </a:lnTo>
                  <a:lnTo>
                    <a:pt x="4109985" y="3482944"/>
                  </a:lnTo>
                  <a:lnTo>
                    <a:pt x="4113678" y="3437603"/>
                  </a:lnTo>
                  <a:lnTo>
                    <a:pt x="4117860" y="3392087"/>
                  </a:lnTo>
                  <a:lnTo>
                    <a:pt x="4122370" y="3346478"/>
                  </a:lnTo>
                  <a:lnTo>
                    <a:pt x="4131741" y="3255315"/>
                  </a:lnTo>
                  <a:lnTo>
                    <a:pt x="4136283" y="3209926"/>
                  </a:lnTo>
                  <a:lnTo>
                    <a:pt x="4140516" y="3164776"/>
                  </a:lnTo>
                  <a:lnTo>
                    <a:pt x="4144281" y="3119948"/>
                  </a:lnTo>
                  <a:lnTo>
                    <a:pt x="4147419" y="3075524"/>
                  </a:lnTo>
                  <a:lnTo>
                    <a:pt x="4149770" y="3031589"/>
                  </a:lnTo>
                  <a:lnTo>
                    <a:pt x="4151176" y="2988223"/>
                  </a:lnTo>
                  <a:lnTo>
                    <a:pt x="4151476" y="2945511"/>
                  </a:lnTo>
                  <a:lnTo>
                    <a:pt x="4150511" y="2903535"/>
                  </a:lnTo>
                  <a:lnTo>
                    <a:pt x="4148123" y="2862377"/>
                  </a:lnTo>
                  <a:lnTo>
                    <a:pt x="4144150" y="2822122"/>
                  </a:lnTo>
                  <a:lnTo>
                    <a:pt x="4138435" y="2782851"/>
                  </a:lnTo>
                  <a:lnTo>
                    <a:pt x="4130818" y="2744648"/>
                  </a:lnTo>
                  <a:lnTo>
                    <a:pt x="4121139" y="2707596"/>
                  </a:lnTo>
                  <a:lnTo>
                    <a:pt x="4105253" y="2657378"/>
                  </a:lnTo>
                  <a:lnTo>
                    <a:pt x="4087738" y="2608794"/>
                  </a:lnTo>
                  <a:lnTo>
                    <a:pt x="4068613" y="2561803"/>
                  </a:lnTo>
                  <a:lnTo>
                    <a:pt x="4047897" y="2516368"/>
                  </a:lnTo>
                  <a:lnTo>
                    <a:pt x="4025607" y="2472449"/>
                  </a:lnTo>
                  <a:lnTo>
                    <a:pt x="4001763" y="2430009"/>
                  </a:lnTo>
                  <a:lnTo>
                    <a:pt x="3976382" y="2389008"/>
                  </a:lnTo>
                  <a:lnTo>
                    <a:pt x="3949483" y="2349407"/>
                  </a:lnTo>
                  <a:lnTo>
                    <a:pt x="3921085" y="2311168"/>
                  </a:lnTo>
                  <a:lnTo>
                    <a:pt x="3891206" y="2274253"/>
                  </a:lnTo>
                  <a:lnTo>
                    <a:pt x="3859864" y="2238622"/>
                  </a:lnTo>
                  <a:lnTo>
                    <a:pt x="3827077" y="2204236"/>
                  </a:lnTo>
                  <a:lnTo>
                    <a:pt x="3792865" y="2171058"/>
                  </a:lnTo>
                  <a:lnTo>
                    <a:pt x="3757244" y="2139047"/>
                  </a:lnTo>
                  <a:lnTo>
                    <a:pt x="3720235" y="2108167"/>
                  </a:lnTo>
                  <a:lnTo>
                    <a:pt x="3681855" y="2078377"/>
                  </a:lnTo>
                  <a:lnTo>
                    <a:pt x="3642123" y="2049640"/>
                  </a:lnTo>
                  <a:lnTo>
                    <a:pt x="3601056" y="2021915"/>
                  </a:lnTo>
                  <a:lnTo>
                    <a:pt x="3558674" y="1995166"/>
                  </a:lnTo>
                  <a:lnTo>
                    <a:pt x="3514995" y="1969353"/>
                  </a:lnTo>
                  <a:lnTo>
                    <a:pt x="3470036" y="1944437"/>
                  </a:lnTo>
                  <a:lnTo>
                    <a:pt x="3384507" y="1899077"/>
                  </a:lnTo>
                  <a:lnTo>
                    <a:pt x="3340241" y="1874850"/>
                  </a:lnTo>
                  <a:lnTo>
                    <a:pt x="3296127" y="1849188"/>
                  </a:lnTo>
                  <a:lnTo>
                    <a:pt x="3253030" y="1821784"/>
                  </a:lnTo>
                  <a:lnTo>
                    <a:pt x="3211813" y="1792337"/>
                  </a:lnTo>
                  <a:lnTo>
                    <a:pt x="3173343" y="1760541"/>
                  </a:lnTo>
                  <a:lnTo>
                    <a:pt x="3138483" y="1726093"/>
                  </a:lnTo>
                  <a:lnTo>
                    <a:pt x="3108099" y="1688689"/>
                  </a:lnTo>
                  <a:lnTo>
                    <a:pt x="3082123" y="1649272"/>
                  </a:lnTo>
                  <a:lnTo>
                    <a:pt x="3059188" y="1608421"/>
                  </a:lnTo>
                  <a:lnTo>
                    <a:pt x="3038923" y="1566317"/>
                  </a:lnTo>
                  <a:lnTo>
                    <a:pt x="3020962" y="1523143"/>
                  </a:lnTo>
                  <a:lnTo>
                    <a:pt x="3004934" y="1479080"/>
                  </a:lnTo>
                  <a:lnTo>
                    <a:pt x="2990472" y="1434309"/>
                  </a:lnTo>
                  <a:lnTo>
                    <a:pt x="2977207" y="1389012"/>
                  </a:lnTo>
                  <a:lnTo>
                    <a:pt x="2964769" y="1343372"/>
                  </a:lnTo>
                  <a:lnTo>
                    <a:pt x="2952792" y="1297569"/>
                  </a:lnTo>
                  <a:lnTo>
                    <a:pt x="2940905" y="1251785"/>
                  </a:lnTo>
                  <a:lnTo>
                    <a:pt x="2928740" y="1206203"/>
                  </a:lnTo>
                  <a:lnTo>
                    <a:pt x="2915929" y="1161004"/>
                  </a:lnTo>
                  <a:lnTo>
                    <a:pt x="2902104" y="1116369"/>
                  </a:lnTo>
                  <a:lnTo>
                    <a:pt x="2886894" y="1072480"/>
                  </a:lnTo>
                  <a:lnTo>
                    <a:pt x="2869932" y="1029519"/>
                  </a:lnTo>
                  <a:lnTo>
                    <a:pt x="2850850" y="987668"/>
                  </a:lnTo>
                  <a:lnTo>
                    <a:pt x="2829278" y="947109"/>
                  </a:lnTo>
                  <a:lnTo>
                    <a:pt x="2804848" y="908022"/>
                  </a:lnTo>
                  <a:lnTo>
                    <a:pt x="2777191" y="870590"/>
                  </a:lnTo>
                  <a:lnTo>
                    <a:pt x="2745938" y="834995"/>
                  </a:lnTo>
                  <a:lnTo>
                    <a:pt x="2710722" y="801418"/>
                  </a:lnTo>
                  <a:lnTo>
                    <a:pt x="2673731" y="771138"/>
                  </a:lnTo>
                  <a:lnTo>
                    <a:pt x="2635347" y="743389"/>
                  </a:lnTo>
                  <a:lnTo>
                    <a:pt x="2595650" y="718042"/>
                  </a:lnTo>
                  <a:lnTo>
                    <a:pt x="2554723" y="694967"/>
                  </a:lnTo>
                  <a:lnTo>
                    <a:pt x="2512650" y="674038"/>
                  </a:lnTo>
                  <a:lnTo>
                    <a:pt x="2469511" y="655124"/>
                  </a:lnTo>
                  <a:lnTo>
                    <a:pt x="2425390" y="638098"/>
                  </a:lnTo>
                  <a:lnTo>
                    <a:pt x="2380369" y="622832"/>
                  </a:lnTo>
                  <a:lnTo>
                    <a:pt x="2334529" y="609196"/>
                  </a:lnTo>
                  <a:lnTo>
                    <a:pt x="2287954" y="597062"/>
                  </a:lnTo>
                  <a:lnTo>
                    <a:pt x="2240725" y="586302"/>
                  </a:lnTo>
                  <a:lnTo>
                    <a:pt x="2192925" y="576787"/>
                  </a:lnTo>
                  <a:lnTo>
                    <a:pt x="2144637" y="568388"/>
                  </a:lnTo>
                  <a:lnTo>
                    <a:pt x="2095942" y="560978"/>
                  </a:lnTo>
                  <a:lnTo>
                    <a:pt x="2046923" y="554428"/>
                  </a:lnTo>
                  <a:lnTo>
                    <a:pt x="1997662" y="548608"/>
                  </a:lnTo>
                  <a:lnTo>
                    <a:pt x="1898744" y="538649"/>
                  </a:lnTo>
                  <a:lnTo>
                    <a:pt x="1604746" y="512955"/>
                  </a:lnTo>
                  <a:lnTo>
                    <a:pt x="1557013" y="507934"/>
                  </a:lnTo>
                  <a:lnTo>
                    <a:pt x="1509861" y="502358"/>
                  </a:lnTo>
                  <a:lnTo>
                    <a:pt x="1463373" y="496101"/>
                  </a:lnTo>
                  <a:lnTo>
                    <a:pt x="1417630" y="489032"/>
                  </a:lnTo>
                  <a:lnTo>
                    <a:pt x="1372716" y="481024"/>
                  </a:lnTo>
                  <a:lnTo>
                    <a:pt x="1322781" y="471113"/>
                  </a:lnTo>
                  <a:lnTo>
                    <a:pt x="1272740" y="460494"/>
                  </a:lnTo>
                  <a:lnTo>
                    <a:pt x="1222623" y="449194"/>
                  </a:lnTo>
                  <a:lnTo>
                    <a:pt x="1172462" y="437243"/>
                  </a:lnTo>
                  <a:lnTo>
                    <a:pt x="1122285" y="424668"/>
                  </a:lnTo>
                  <a:lnTo>
                    <a:pt x="1072123" y="411498"/>
                  </a:lnTo>
                  <a:lnTo>
                    <a:pt x="1022005" y="397762"/>
                  </a:lnTo>
                  <a:lnTo>
                    <a:pt x="971963" y="383488"/>
                  </a:lnTo>
                  <a:lnTo>
                    <a:pt x="922026" y="368705"/>
                  </a:lnTo>
                  <a:lnTo>
                    <a:pt x="872225" y="353441"/>
                  </a:lnTo>
                  <a:lnTo>
                    <a:pt x="773147" y="321583"/>
                  </a:lnTo>
                  <a:lnTo>
                    <a:pt x="674972" y="288143"/>
                  </a:lnTo>
                  <a:lnTo>
                    <a:pt x="577939" y="253349"/>
                  </a:lnTo>
                  <a:lnTo>
                    <a:pt x="461708" y="209852"/>
                  </a:lnTo>
                  <a:lnTo>
                    <a:pt x="365415" y="175473"/>
                  </a:lnTo>
                  <a:lnTo>
                    <a:pt x="324812" y="160356"/>
                  </a:lnTo>
                  <a:lnTo>
                    <a:pt x="281463" y="143524"/>
                  </a:lnTo>
                  <a:lnTo>
                    <a:pt x="236270" y="125045"/>
                  </a:lnTo>
                  <a:lnTo>
                    <a:pt x="190138" y="104986"/>
                  </a:lnTo>
                  <a:lnTo>
                    <a:pt x="143969" y="83416"/>
                  </a:lnTo>
                  <a:lnTo>
                    <a:pt x="98667" y="60402"/>
                  </a:lnTo>
                  <a:lnTo>
                    <a:pt x="55137" y="36014"/>
                  </a:lnTo>
                  <a:lnTo>
                    <a:pt x="14280" y="10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4020560" y="11646"/>
              <a:ext cx="4267835" cy="4203700"/>
            </a:xfrm>
            <a:custGeom>
              <a:avLst/>
              <a:gdLst/>
              <a:ahLst/>
              <a:cxnLst/>
              <a:rect l="l" t="t" r="r" b="b"/>
              <a:pathLst>
                <a:path w="4267834" h="4203700">
                  <a:moveTo>
                    <a:pt x="1056180" y="177799"/>
                  </a:moveTo>
                  <a:lnTo>
                    <a:pt x="1480486" y="177799"/>
                  </a:lnTo>
                  <a:lnTo>
                    <a:pt x="1673138" y="228599"/>
                  </a:lnTo>
                  <a:lnTo>
                    <a:pt x="1719330" y="253999"/>
                  </a:lnTo>
                  <a:lnTo>
                    <a:pt x="1808959" y="279399"/>
                  </a:lnTo>
                  <a:lnTo>
                    <a:pt x="1852997" y="304799"/>
                  </a:lnTo>
                  <a:lnTo>
                    <a:pt x="1894420" y="330199"/>
                  </a:lnTo>
                  <a:lnTo>
                    <a:pt x="1933392" y="355599"/>
                  </a:lnTo>
                  <a:lnTo>
                    <a:pt x="1970074" y="380999"/>
                  </a:lnTo>
                  <a:lnTo>
                    <a:pt x="2004627" y="419099"/>
                  </a:lnTo>
                  <a:lnTo>
                    <a:pt x="2037214" y="457199"/>
                  </a:lnTo>
                  <a:lnTo>
                    <a:pt x="2067995" y="495299"/>
                  </a:lnTo>
                  <a:lnTo>
                    <a:pt x="2097133" y="533399"/>
                  </a:lnTo>
                  <a:lnTo>
                    <a:pt x="2124790" y="571499"/>
                  </a:lnTo>
                  <a:lnTo>
                    <a:pt x="2151126" y="609599"/>
                  </a:lnTo>
                  <a:lnTo>
                    <a:pt x="2176305" y="660399"/>
                  </a:lnTo>
                  <a:lnTo>
                    <a:pt x="2200487" y="698499"/>
                  </a:lnTo>
                  <a:lnTo>
                    <a:pt x="2223833" y="749299"/>
                  </a:lnTo>
                  <a:lnTo>
                    <a:pt x="2246507" y="787399"/>
                  </a:lnTo>
                  <a:lnTo>
                    <a:pt x="2269230" y="838199"/>
                  </a:lnTo>
                  <a:lnTo>
                    <a:pt x="2291624" y="888999"/>
                  </a:lnTo>
                  <a:lnTo>
                    <a:pt x="2313894" y="939799"/>
                  </a:lnTo>
                  <a:lnTo>
                    <a:pt x="2336245" y="977899"/>
                  </a:lnTo>
                  <a:lnTo>
                    <a:pt x="2358882" y="1028699"/>
                  </a:lnTo>
                  <a:lnTo>
                    <a:pt x="2382011" y="1079499"/>
                  </a:lnTo>
                  <a:lnTo>
                    <a:pt x="2405837" y="1117599"/>
                  </a:lnTo>
                  <a:lnTo>
                    <a:pt x="2430564" y="1168399"/>
                  </a:lnTo>
                  <a:lnTo>
                    <a:pt x="2456399" y="1219199"/>
                  </a:lnTo>
                  <a:lnTo>
                    <a:pt x="2483545" y="1257299"/>
                  </a:lnTo>
                  <a:lnTo>
                    <a:pt x="2512209" y="1295399"/>
                  </a:lnTo>
                  <a:lnTo>
                    <a:pt x="2542595" y="1333499"/>
                  </a:lnTo>
                  <a:lnTo>
                    <a:pt x="2574909" y="1371599"/>
                  </a:lnTo>
                  <a:lnTo>
                    <a:pt x="2612103" y="1409699"/>
                  </a:lnTo>
                  <a:lnTo>
                    <a:pt x="2650646" y="1447799"/>
                  </a:lnTo>
                  <a:lnTo>
                    <a:pt x="2690435" y="1473199"/>
                  </a:lnTo>
                  <a:lnTo>
                    <a:pt x="2731370" y="1511299"/>
                  </a:lnTo>
                  <a:lnTo>
                    <a:pt x="2773350" y="1536699"/>
                  </a:lnTo>
                  <a:lnTo>
                    <a:pt x="2816275" y="1562099"/>
                  </a:lnTo>
                  <a:lnTo>
                    <a:pt x="2904554" y="1612899"/>
                  </a:lnTo>
                  <a:lnTo>
                    <a:pt x="2995398" y="1663699"/>
                  </a:lnTo>
                  <a:lnTo>
                    <a:pt x="3181554" y="1765299"/>
                  </a:lnTo>
                  <a:lnTo>
                    <a:pt x="3226631" y="1777999"/>
                  </a:lnTo>
                  <a:lnTo>
                    <a:pt x="3316560" y="1828799"/>
                  </a:lnTo>
                  <a:lnTo>
                    <a:pt x="3361247" y="1841499"/>
                  </a:lnTo>
                  <a:lnTo>
                    <a:pt x="3493215" y="1917699"/>
                  </a:lnTo>
                  <a:lnTo>
                    <a:pt x="3578626" y="1968499"/>
                  </a:lnTo>
                  <a:lnTo>
                    <a:pt x="3620314" y="1993899"/>
                  </a:lnTo>
                  <a:lnTo>
                    <a:pt x="3661215" y="2019299"/>
                  </a:lnTo>
                  <a:lnTo>
                    <a:pt x="3701247" y="2044699"/>
                  </a:lnTo>
                  <a:lnTo>
                    <a:pt x="3740326" y="2082799"/>
                  </a:lnTo>
                  <a:lnTo>
                    <a:pt x="3778371" y="2108199"/>
                  </a:lnTo>
                  <a:lnTo>
                    <a:pt x="3851973" y="2184399"/>
                  </a:lnTo>
                  <a:lnTo>
                    <a:pt x="3884978" y="2222499"/>
                  </a:lnTo>
                  <a:lnTo>
                    <a:pt x="3914483" y="2260599"/>
                  </a:lnTo>
                  <a:lnTo>
                    <a:pt x="3940659" y="2298699"/>
                  </a:lnTo>
                  <a:lnTo>
                    <a:pt x="3963673" y="2336799"/>
                  </a:lnTo>
                  <a:lnTo>
                    <a:pt x="3983694" y="2387599"/>
                  </a:lnTo>
                  <a:lnTo>
                    <a:pt x="4000891" y="2425699"/>
                  </a:lnTo>
                  <a:lnTo>
                    <a:pt x="4015432" y="2476499"/>
                  </a:lnTo>
                  <a:lnTo>
                    <a:pt x="4027487" y="2514599"/>
                  </a:lnTo>
                  <a:lnTo>
                    <a:pt x="4037224" y="2565399"/>
                  </a:lnTo>
                  <a:lnTo>
                    <a:pt x="4044811" y="2616199"/>
                  </a:lnTo>
                  <a:lnTo>
                    <a:pt x="4050418" y="2654299"/>
                  </a:lnTo>
                  <a:lnTo>
                    <a:pt x="4054116" y="2705099"/>
                  </a:lnTo>
                  <a:lnTo>
                    <a:pt x="4056259" y="2755899"/>
                  </a:lnTo>
                  <a:lnTo>
                    <a:pt x="4057012" y="2806699"/>
                  </a:lnTo>
                  <a:lnTo>
                    <a:pt x="4056543" y="2844799"/>
                  </a:lnTo>
                  <a:lnTo>
                    <a:pt x="4055016" y="2895599"/>
                  </a:lnTo>
                  <a:lnTo>
                    <a:pt x="4052597" y="2946399"/>
                  </a:lnTo>
                  <a:lnTo>
                    <a:pt x="4049453" y="2997199"/>
                  </a:lnTo>
                  <a:lnTo>
                    <a:pt x="4045749" y="3047999"/>
                  </a:lnTo>
                  <a:lnTo>
                    <a:pt x="4041651" y="3098799"/>
                  </a:lnTo>
                  <a:lnTo>
                    <a:pt x="4037326" y="3149599"/>
                  </a:lnTo>
                  <a:lnTo>
                    <a:pt x="4032938" y="3200399"/>
                  </a:lnTo>
                  <a:lnTo>
                    <a:pt x="4028654" y="3251199"/>
                  </a:lnTo>
                  <a:lnTo>
                    <a:pt x="4024803" y="3289299"/>
                  </a:lnTo>
                  <a:lnTo>
                    <a:pt x="4021337" y="3340099"/>
                  </a:lnTo>
                  <a:lnTo>
                    <a:pt x="4016225" y="3428999"/>
                  </a:lnTo>
                  <a:lnTo>
                    <a:pt x="4014907" y="3479799"/>
                  </a:lnTo>
                  <a:lnTo>
                    <a:pt x="4014634" y="3530599"/>
                  </a:lnTo>
                  <a:lnTo>
                    <a:pt x="4015570" y="3568699"/>
                  </a:lnTo>
                  <a:lnTo>
                    <a:pt x="4017881" y="3619499"/>
                  </a:lnTo>
                  <a:lnTo>
                    <a:pt x="4021731" y="3657599"/>
                  </a:lnTo>
                  <a:lnTo>
                    <a:pt x="4027285" y="3708399"/>
                  </a:lnTo>
                  <a:lnTo>
                    <a:pt x="4034707" y="3746499"/>
                  </a:lnTo>
                  <a:lnTo>
                    <a:pt x="4044163" y="3797299"/>
                  </a:lnTo>
                  <a:lnTo>
                    <a:pt x="4055816" y="3835399"/>
                  </a:lnTo>
                  <a:lnTo>
                    <a:pt x="4069832" y="3873499"/>
                  </a:lnTo>
                  <a:lnTo>
                    <a:pt x="4086374" y="3911599"/>
                  </a:lnTo>
                  <a:lnTo>
                    <a:pt x="4105609" y="3949699"/>
                  </a:lnTo>
                  <a:lnTo>
                    <a:pt x="4127700" y="3987799"/>
                  </a:lnTo>
                  <a:lnTo>
                    <a:pt x="4152812" y="4025899"/>
                  </a:lnTo>
                  <a:lnTo>
                    <a:pt x="4181110" y="4063999"/>
                  </a:lnTo>
                  <a:lnTo>
                    <a:pt x="4212758" y="4089399"/>
                  </a:lnTo>
                  <a:lnTo>
                    <a:pt x="4247922" y="4127499"/>
                  </a:lnTo>
                  <a:lnTo>
                    <a:pt x="4267440" y="4140199"/>
                  </a:lnTo>
                  <a:lnTo>
                    <a:pt x="4267440" y="4203699"/>
                  </a:lnTo>
                  <a:lnTo>
                    <a:pt x="4252247" y="4203699"/>
                  </a:lnTo>
                  <a:lnTo>
                    <a:pt x="4212286" y="4178299"/>
                  </a:lnTo>
                  <a:lnTo>
                    <a:pt x="4175441" y="4140199"/>
                  </a:lnTo>
                  <a:lnTo>
                    <a:pt x="4142020" y="4114799"/>
                  </a:lnTo>
                  <a:lnTo>
                    <a:pt x="4111874" y="4076699"/>
                  </a:lnTo>
                  <a:lnTo>
                    <a:pt x="4084854" y="4038599"/>
                  </a:lnTo>
                  <a:lnTo>
                    <a:pt x="4060813" y="4000499"/>
                  </a:lnTo>
                  <a:lnTo>
                    <a:pt x="4039602" y="3962399"/>
                  </a:lnTo>
                  <a:lnTo>
                    <a:pt x="4021072" y="3924299"/>
                  </a:lnTo>
                  <a:lnTo>
                    <a:pt x="4005077" y="3886199"/>
                  </a:lnTo>
                  <a:lnTo>
                    <a:pt x="3991467" y="3848099"/>
                  </a:lnTo>
                  <a:lnTo>
                    <a:pt x="3980094" y="3797299"/>
                  </a:lnTo>
                  <a:lnTo>
                    <a:pt x="3970810" y="3759199"/>
                  </a:lnTo>
                  <a:lnTo>
                    <a:pt x="3963467" y="3708399"/>
                  </a:lnTo>
                  <a:lnTo>
                    <a:pt x="3957917" y="3670299"/>
                  </a:lnTo>
                  <a:lnTo>
                    <a:pt x="3954011" y="3619499"/>
                  </a:lnTo>
                  <a:lnTo>
                    <a:pt x="3951601" y="3581399"/>
                  </a:lnTo>
                  <a:lnTo>
                    <a:pt x="3950539" y="3530599"/>
                  </a:lnTo>
                  <a:lnTo>
                    <a:pt x="3950642" y="3492499"/>
                  </a:lnTo>
                  <a:lnTo>
                    <a:pt x="3951865" y="3428999"/>
                  </a:lnTo>
                  <a:lnTo>
                    <a:pt x="3953958" y="3390899"/>
                  </a:lnTo>
                  <a:lnTo>
                    <a:pt x="3956805" y="3340099"/>
                  </a:lnTo>
                  <a:lnTo>
                    <a:pt x="3960259" y="3289299"/>
                  </a:lnTo>
                  <a:lnTo>
                    <a:pt x="3964171" y="3238499"/>
                  </a:lnTo>
                  <a:lnTo>
                    <a:pt x="3968763" y="3187699"/>
                  </a:lnTo>
                  <a:lnTo>
                    <a:pt x="3973480" y="3136899"/>
                  </a:lnTo>
                  <a:lnTo>
                    <a:pt x="3978108" y="3086099"/>
                  </a:lnTo>
                  <a:lnTo>
                    <a:pt x="3982429" y="3022599"/>
                  </a:lnTo>
                  <a:lnTo>
                    <a:pt x="3986229" y="2971799"/>
                  </a:lnTo>
                  <a:lnTo>
                    <a:pt x="3989293" y="2920999"/>
                  </a:lnTo>
                  <a:lnTo>
                    <a:pt x="3991404" y="2870199"/>
                  </a:lnTo>
                  <a:lnTo>
                    <a:pt x="3992348" y="2819399"/>
                  </a:lnTo>
                  <a:lnTo>
                    <a:pt x="3991908" y="2768599"/>
                  </a:lnTo>
                  <a:lnTo>
                    <a:pt x="3989869" y="2717799"/>
                  </a:lnTo>
                  <a:lnTo>
                    <a:pt x="3986016" y="2666999"/>
                  </a:lnTo>
                  <a:lnTo>
                    <a:pt x="3980331" y="2616199"/>
                  </a:lnTo>
                  <a:lnTo>
                    <a:pt x="3972511" y="2565399"/>
                  </a:lnTo>
                  <a:lnTo>
                    <a:pt x="3962345" y="2527299"/>
                  </a:lnTo>
                  <a:lnTo>
                    <a:pt x="3949620" y="2476499"/>
                  </a:lnTo>
                  <a:lnTo>
                    <a:pt x="3934123" y="2425699"/>
                  </a:lnTo>
                  <a:lnTo>
                    <a:pt x="3915643" y="2387599"/>
                  </a:lnTo>
                  <a:lnTo>
                    <a:pt x="3893966" y="2349499"/>
                  </a:lnTo>
                  <a:lnTo>
                    <a:pt x="3868880" y="2298699"/>
                  </a:lnTo>
                  <a:lnTo>
                    <a:pt x="3840173" y="2260599"/>
                  </a:lnTo>
                  <a:lnTo>
                    <a:pt x="3807632" y="2222499"/>
                  </a:lnTo>
                  <a:lnTo>
                    <a:pt x="3771045" y="2184399"/>
                  </a:lnTo>
                  <a:lnTo>
                    <a:pt x="3732484" y="2158999"/>
                  </a:lnTo>
                  <a:lnTo>
                    <a:pt x="3692669" y="2120899"/>
                  </a:lnTo>
                  <a:lnTo>
                    <a:pt x="3651699" y="2095499"/>
                  </a:lnTo>
                  <a:lnTo>
                    <a:pt x="3609676" y="2057399"/>
                  </a:lnTo>
                  <a:lnTo>
                    <a:pt x="3566700" y="2031999"/>
                  </a:lnTo>
                  <a:lnTo>
                    <a:pt x="3478296" y="1981199"/>
                  </a:lnTo>
                  <a:lnTo>
                    <a:pt x="3294501" y="1879599"/>
                  </a:lnTo>
                  <a:lnTo>
                    <a:pt x="3247686" y="1866899"/>
                  </a:lnTo>
                  <a:lnTo>
                    <a:pt x="3153721" y="1816099"/>
                  </a:lnTo>
                  <a:lnTo>
                    <a:pt x="3108582" y="1790699"/>
                  </a:lnTo>
                  <a:lnTo>
                    <a:pt x="3063577" y="1777999"/>
                  </a:lnTo>
                  <a:lnTo>
                    <a:pt x="2930189" y="1701799"/>
                  </a:lnTo>
                  <a:lnTo>
                    <a:pt x="2886543" y="1676399"/>
                  </a:lnTo>
                  <a:lnTo>
                    <a:pt x="2843443" y="1663699"/>
                  </a:lnTo>
                  <a:lnTo>
                    <a:pt x="2800970" y="1638299"/>
                  </a:lnTo>
                  <a:lnTo>
                    <a:pt x="2759207" y="1600199"/>
                  </a:lnTo>
                  <a:lnTo>
                    <a:pt x="2718236" y="1574799"/>
                  </a:lnTo>
                  <a:lnTo>
                    <a:pt x="2678140" y="1549399"/>
                  </a:lnTo>
                  <a:lnTo>
                    <a:pt x="2639001" y="1511299"/>
                  </a:lnTo>
                  <a:lnTo>
                    <a:pt x="2600901" y="1485899"/>
                  </a:lnTo>
                  <a:lnTo>
                    <a:pt x="2563922" y="1447799"/>
                  </a:lnTo>
                  <a:lnTo>
                    <a:pt x="2528146" y="1409699"/>
                  </a:lnTo>
                  <a:lnTo>
                    <a:pt x="2497142" y="1384299"/>
                  </a:lnTo>
                  <a:lnTo>
                    <a:pt x="2467821" y="1346199"/>
                  </a:lnTo>
                  <a:lnTo>
                    <a:pt x="2440022" y="1308099"/>
                  </a:lnTo>
                  <a:lnTo>
                    <a:pt x="2413582" y="1269999"/>
                  </a:lnTo>
                  <a:lnTo>
                    <a:pt x="2388339" y="1219199"/>
                  </a:lnTo>
                  <a:lnTo>
                    <a:pt x="2364131" y="1181099"/>
                  </a:lnTo>
                  <a:lnTo>
                    <a:pt x="2340794" y="1142999"/>
                  </a:lnTo>
                  <a:lnTo>
                    <a:pt x="2318167" y="1092199"/>
                  </a:lnTo>
                  <a:lnTo>
                    <a:pt x="2296087" y="1054099"/>
                  </a:lnTo>
                  <a:lnTo>
                    <a:pt x="2274392" y="1003299"/>
                  </a:lnTo>
                  <a:lnTo>
                    <a:pt x="2252920" y="952499"/>
                  </a:lnTo>
                  <a:lnTo>
                    <a:pt x="2231507" y="914399"/>
                  </a:lnTo>
                  <a:lnTo>
                    <a:pt x="2209993" y="863599"/>
                  </a:lnTo>
                  <a:lnTo>
                    <a:pt x="2188213" y="812799"/>
                  </a:lnTo>
                  <a:lnTo>
                    <a:pt x="2165471" y="774699"/>
                  </a:lnTo>
                  <a:lnTo>
                    <a:pt x="2142087" y="723899"/>
                  </a:lnTo>
                  <a:lnTo>
                    <a:pt x="2117854" y="685799"/>
                  </a:lnTo>
                  <a:lnTo>
                    <a:pt x="2092566" y="634999"/>
                  </a:lnTo>
                  <a:lnTo>
                    <a:pt x="2066018" y="596899"/>
                  </a:lnTo>
                  <a:lnTo>
                    <a:pt x="2038002" y="558799"/>
                  </a:lnTo>
                  <a:lnTo>
                    <a:pt x="2008314" y="520699"/>
                  </a:lnTo>
                  <a:lnTo>
                    <a:pt x="1976746" y="482599"/>
                  </a:lnTo>
                  <a:lnTo>
                    <a:pt x="1943094" y="444499"/>
                  </a:lnTo>
                  <a:lnTo>
                    <a:pt x="1907151" y="419099"/>
                  </a:lnTo>
                  <a:lnTo>
                    <a:pt x="1868710" y="393699"/>
                  </a:lnTo>
                  <a:lnTo>
                    <a:pt x="1827567" y="368299"/>
                  </a:lnTo>
                  <a:lnTo>
                    <a:pt x="1783514" y="342899"/>
                  </a:lnTo>
                  <a:lnTo>
                    <a:pt x="1739942" y="330199"/>
                  </a:lnTo>
                  <a:lnTo>
                    <a:pt x="1695428" y="304799"/>
                  </a:lnTo>
                  <a:lnTo>
                    <a:pt x="1509061" y="253999"/>
                  </a:lnTo>
                  <a:lnTo>
                    <a:pt x="1411663" y="228599"/>
                  </a:lnTo>
                  <a:lnTo>
                    <a:pt x="1362104" y="228599"/>
                  </a:lnTo>
                  <a:lnTo>
                    <a:pt x="1261540" y="203199"/>
                  </a:lnTo>
                  <a:lnTo>
                    <a:pt x="1210646" y="203199"/>
                  </a:lnTo>
                  <a:lnTo>
                    <a:pt x="1159418" y="190499"/>
                  </a:lnTo>
                  <a:lnTo>
                    <a:pt x="1107911" y="190499"/>
                  </a:lnTo>
                  <a:lnTo>
                    <a:pt x="1056180" y="177799"/>
                  </a:lnTo>
                  <a:close/>
                </a:path>
                <a:path w="4267834" h="4203700">
                  <a:moveTo>
                    <a:pt x="4267440" y="3047999"/>
                  </a:moveTo>
                  <a:lnTo>
                    <a:pt x="4267440" y="3543299"/>
                  </a:lnTo>
                  <a:lnTo>
                    <a:pt x="4267229" y="3543299"/>
                  </a:lnTo>
                  <a:lnTo>
                    <a:pt x="4262384" y="3492499"/>
                  </a:lnTo>
                  <a:lnTo>
                    <a:pt x="4259033" y="3454399"/>
                  </a:lnTo>
                  <a:lnTo>
                    <a:pt x="4257013" y="3403599"/>
                  </a:lnTo>
                  <a:lnTo>
                    <a:pt x="4256163" y="3352799"/>
                  </a:lnTo>
                  <a:lnTo>
                    <a:pt x="4256203" y="3340099"/>
                  </a:lnTo>
                  <a:lnTo>
                    <a:pt x="4256322" y="3301999"/>
                  </a:lnTo>
                  <a:lnTo>
                    <a:pt x="4257328" y="3263899"/>
                  </a:lnTo>
                  <a:lnTo>
                    <a:pt x="4259020" y="3213099"/>
                  </a:lnTo>
                  <a:lnTo>
                    <a:pt x="4261237" y="3162299"/>
                  </a:lnTo>
                  <a:lnTo>
                    <a:pt x="4263817" y="3111499"/>
                  </a:lnTo>
                  <a:lnTo>
                    <a:pt x="4267440" y="3047999"/>
                  </a:lnTo>
                  <a:close/>
                </a:path>
                <a:path w="4267834" h="4203700">
                  <a:moveTo>
                    <a:pt x="1254966" y="0"/>
                  </a:moveTo>
                  <a:lnTo>
                    <a:pt x="4267440" y="0"/>
                  </a:lnTo>
                  <a:lnTo>
                    <a:pt x="4267440" y="2578099"/>
                  </a:lnTo>
                  <a:lnTo>
                    <a:pt x="4264371" y="2552699"/>
                  </a:lnTo>
                  <a:lnTo>
                    <a:pt x="4256989" y="2501899"/>
                  </a:lnTo>
                  <a:lnTo>
                    <a:pt x="4247710" y="2463799"/>
                  </a:lnTo>
                  <a:lnTo>
                    <a:pt x="4232046" y="2400299"/>
                  </a:lnTo>
                  <a:lnTo>
                    <a:pt x="4214835" y="2349499"/>
                  </a:lnTo>
                  <a:lnTo>
                    <a:pt x="4196163" y="2298699"/>
                  </a:lnTo>
                  <a:lnTo>
                    <a:pt x="4176112" y="2260599"/>
                  </a:lnTo>
                  <a:lnTo>
                    <a:pt x="4154769" y="2209799"/>
                  </a:lnTo>
                  <a:lnTo>
                    <a:pt x="4132217" y="2171699"/>
                  </a:lnTo>
                  <a:lnTo>
                    <a:pt x="4108540" y="2146299"/>
                  </a:lnTo>
                  <a:lnTo>
                    <a:pt x="4083823" y="2108199"/>
                  </a:lnTo>
                  <a:lnTo>
                    <a:pt x="4058150" y="2070099"/>
                  </a:lnTo>
                  <a:lnTo>
                    <a:pt x="4004274" y="2019299"/>
                  </a:lnTo>
                  <a:lnTo>
                    <a:pt x="3947587" y="1968499"/>
                  </a:lnTo>
                  <a:lnTo>
                    <a:pt x="3918401" y="1955799"/>
                  </a:lnTo>
                  <a:lnTo>
                    <a:pt x="3888764" y="1930399"/>
                  </a:lnTo>
                  <a:lnTo>
                    <a:pt x="3858762" y="1917699"/>
                  </a:lnTo>
                  <a:lnTo>
                    <a:pt x="3828479" y="1892299"/>
                  </a:lnTo>
                  <a:lnTo>
                    <a:pt x="3767407" y="1866899"/>
                  </a:lnTo>
                  <a:lnTo>
                    <a:pt x="3736786" y="1841499"/>
                  </a:lnTo>
                  <a:lnTo>
                    <a:pt x="3706222" y="1828799"/>
                  </a:lnTo>
                  <a:lnTo>
                    <a:pt x="3675799" y="1803399"/>
                  </a:lnTo>
                  <a:lnTo>
                    <a:pt x="3615712" y="1777999"/>
                  </a:lnTo>
                  <a:lnTo>
                    <a:pt x="3586216" y="1752599"/>
                  </a:lnTo>
                  <a:lnTo>
                    <a:pt x="3557199" y="1727199"/>
                  </a:lnTo>
                  <a:lnTo>
                    <a:pt x="3528744" y="1714499"/>
                  </a:lnTo>
                  <a:lnTo>
                    <a:pt x="3500936" y="1689099"/>
                  </a:lnTo>
                  <a:lnTo>
                    <a:pt x="3473858" y="1663699"/>
                  </a:lnTo>
                  <a:lnTo>
                    <a:pt x="3447597" y="1625599"/>
                  </a:lnTo>
                  <a:lnTo>
                    <a:pt x="3422234" y="1600199"/>
                  </a:lnTo>
                  <a:lnTo>
                    <a:pt x="3397857" y="1562099"/>
                  </a:lnTo>
                  <a:lnTo>
                    <a:pt x="3374547" y="1536699"/>
                  </a:lnTo>
                  <a:lnTo>
                    <a:pt x="3352390" y="1498599"/>
                  </a:lnTo>
                  <a:lnTo>
                    <a:pt x="3331556" y="1447799"/>
                  </a:lnTo>
                  <a:lnTo>
                    <a:pt x="3313782" y="1409699"/>
                  </a:lnTo>
                  <a:lnTo>
                    <a:pt x="3298768" y="1358899"/>
                  </a:lnTo>
                  <a:lnTo>
                    <a:pt x="3286208" y="1320799"/>
                  </a:lnTo>
                  <a:lnTo>
                    <a:pt x="3275800" y="1269999"/>
                  </a:lnTo>
                  <a:lnTo>
                    <a:pt x="3267241" y="1231899"/>
                  </a:lnTo>
                  <a:lnTo>
                    <a:pt x="3260228" y="1181099"/>
                  </a:lnTo>
                  <a:lnTo>
                    <a:pt x="3254456" y="1130299"/>
                  </a:lnTo>
                  <a:lnTo>
                    <a:pt x="3249624" y="1092199"/>
                  </a:lnTo>
                  <a:lnTo>
                    <a:pt x="3245428" y="1041399"/>
                  </a:lnTo>
                  <a:lnTo>
                    <a:pt x="3241565" y="990599"/>
                  </a:lnTo>
                  <a:lnTo>
                    <a:pt x="3237731" y="952499"/>
                  </a:lnTo>
                  <a:lnTo>
                    <a:pt x="3233624" y="901699"/>
                  </a:lnTo>
                  <a:lnTo>
                    <a:pt x="3228940" y="850899"/>
                  </a:lnTo>
                  <a:lnTo>
                    <a:pt x="3223375" y="812799"/>
                  </a:lnTo>
                  <a:lnTo>
                    <a:pt x="3216628" y="761999"/>
                  </a:lnTo>
                  <a:lnTo>
                    <a:pt x="3208394" y="711199"/>
                  </a:lnTo>
                  <a:lnTo>
                    <a:pt x="3198371" y="673099"/>
                  </a:lnTo>
                  <a:lnTo>
                    <a:pt x="3186254" y="622299"/>
                  </a:lnTo>
                  <a:lnTo>
                    <a:pt x="3171742" y="584199"/>
                  </a:lnTo>
                  <a:lnTo>
                    <a:pt x="3154530" y="546099"/>
                  </a:lnTo>
                  <a:lnTo>
                    <a:pt x="3134316" y="495299"/>
                  </a:lnTo>
                  <a:lnTo>
                    <a:pt x="3110797" y="457199"/>
                  </a:lnTo>
                  <a:lnTo>
                    <a:pt x="3083668" y="419099"/>
                  </a:lnTo>
                  <a:lnTo>
                    <a:pt x="3052628" y="380999"/>
                  </a:lnTo>
                  <a:lnTo>
                    <a:pt x="3019797" y="342899"/>
                  </a:lnTo>
                  <a:lnTo>
                    <a:pt x="2985022" y="304799"/>
                  </a:lnTo>
                  <a:lnTo>
                    <a:pt x="2948432" y="279399"/>
                  </a:lnTo>
                  <a:lnTo>
                    <a:pt x="2910155" y="241299"/>
                  </a:lnTo>
                  <a:lnTo>
                    <a:pt x="2870318" y="215899"/>
                  </a:lnTo>
                  <a:lnTo>
                    <a:pt x="2829051" y="190499"/>
                  </a:lnTo>
                  <a:lnTo>
                    <a:pt x="2786480" y="165099"/>
                  </a:lnTo>
                  <a:lnTo>
                    <a:pt x="2742735" y="139699"/>
                  </a:lnTo>
                  <a:lnTo>
                    <a:pt x="2697943" y="114299"/>
                  </a:lnTo>
                  <a:lnTo>
                    <a:pt x="2558568" y="76199"/>
                  </a:lnTo>
                  <a:lnTo>
                    <a:pt x="2533573" y="63499"/>
                  </a:lnTo>
                  <a:lnTo>
                    <a:pt x="2474632" y="63499"/>
                  </a:lnTo>
                  <a:lnTo>
                    <a:pt x="2441020" y="50799"/>
                  </a:lnTo>
                  <a:lnTo>
                    <a:pt x="1779447" y="50799"/>
                  </a:lnTo>
                  <a:lnTo>
                    <a:pt x="1725203" y="38099"/>
                  </a:lnTo>
                  <a:lnTo>
                    <a:pt x="1509446" y="38099"/>
                  </a:lnTo>
                  <a:lnTo>
                    <a:pt x="1456643" y="25399"/>
                  </a:lnTo>
                  <a:lnTo>
                    <a:pt x="1404627" y="25399"/>
                  </a:lnTo>
                  <a:lnTo>
                    <a:pt x="1353565" y="12699"/>
                  </a:lnTo>
                  <a:lnTo>
                    <a:pt x="1303622" y="12699"/>
                  </a:lnTo>
                  <a:lnTo>
                    <a:pt x="1254966" y="0"/>
                  </a:lnTo>
                  <a:close/>
                </a:path>
                <a:path w="4267834" h="4203700">
                  <a:moveTo>
                    <a:pt x="744178" y="139699"/>
                  </a:moveTo>
                  <a:lnTo>
                    <a:pt x="1277904" y="139699"/>
                  </a:lnTo>
                  <a:lnTo>
                    <a:pt x="1430632" y="177799"/>
                  </a:lnTo>
                  <a:lnTo>
                    <a:pt x="1004279" y="177799"/>
                  </a:lnTo>
                  <a:lnTo>
                    <a:pt x="952266" y="165099"/>
                  </a:lnTo>
                  <a:lnTo>
                    <a:pt x="900193" y="165099"/>
                  </a:lnTo>
                  <a:lnTo>
                    <a:pt x="848118" y="152399"/>
                  </a:lnTo>
                  <a:lnTo>
                    <a:pt x="796095" y="152399"/>
                  </a:lnTo>
                  <a:lnTo>
                    <a:pt x="744178" y="139699"/>
                  </a:lnTo>
                  <a:close/>
                </a:path>
                <a:path w="4267834" h="4203700">
                  <a:moveTo>
                    <a:pt x="638350" y="126999"/>
                  </a:moveTo>
                  <a:lnTo>
                    <a:pt x="1174006" y="126999"/>
                  </a:lnTo>
                  <a:lnTo>
                    <a:pt x="1226125" y="139699"/>
                  </a:lnTo>
                  <a:lnTo>
                    <a:pt x="691151" y="139699"/>
                  </a:lnTo>
                  <a:lnTo>
                    <a:pt x="638350" y="126999"/>
                  </a:lnTo>
                  <a:close/>
                </a:path>
                <a:path w="4267834" h="4203700">
                  <a:moveTo>
                    <a:pt x="533649" y="114299"/>
                  </a:moveTo>
                  <a:lnTo>
                    <a:pt x="1068965" y="114299"/>
                  </a:lnTo>
                  <a:lnTo>
                    <a:pt x="1121600" y="126999"/>
                  </a:lnTo>
                  <a:lnTo>
                    <a:pt x="585831" y="126999"/>
                  </a:lnTo>
                  <a:lnTo>
                    <a:pt x="533649" y="114299"/>
                  </a:lnTo>
                  <a:close/>
                </a:path>
                <a:path w="4267834" h="4203700">
                  <a:moveTo>
                    <a:pt x="0" y="0"/>
                  </a:moveTo>
                  <a:lnTo>
                    <a:pt x="229835" y="0"/>
                  </a:lnTo>
                  <a:lnTo>
                    <a:pt x="329734" y="25399"/>
                  </a:lnTo>
                  <a:lnTo>
                    <a:pt x="380736" y="25399"/>
                  </a:lnTo>
                  <a:lnTo>
                    <a:pt x="484528" y="50799"/>
                  </a:lnTo>
                  <a:lnTo>
                    <a:pt x="537191" y="50799"/>
                  </a:lnTo>
                  <a:lnTo>
                    <a:pt x="590279" y="63499"/>
                  </a:lnTo>
                  <a:lnTo>
                    <a:pt x="643729" y="63499"/>
                  </a:lnTo>
                  <a:lnTo>
                    <a:pt x="697477" y="76199"/>
                  </a:lnTo>
                  <a:lnTo>
                    <a:pt x="751459" y="76199"/>
                  </a:lnTo>
                  <a:lnTo>
                    <a:pt x="804300" y="88899"/>
                  </a:lnTo>
                  <a:lnTo>
                    <a:pt x="910241" y="101599"/>
                  </a:lnTo>
                  <a:lnTo>
                    <a:pt x="963229" y="101599"/>
                  </a:lnTo>
                  <a:lnTo>
                    <a:pt x="1016156" y="114299"/>
                  </a:lnTo>
                  <a:lnTo>
                    <a:pt x="481860" y="114299"/>
                  </a:lnTo>
                  <a:lnTo>
                    <a:pt x="379686" y="88899"/>
                  </a:lnTo>
                  <a:lnTo>
                    <a:pt x="329413" y="88899"/>
                  </a:lnTo>
                  <a:lnTo>
                    <a:pt x="135044" y="38099"/>
                  </a:lnTo>
                  <a:lnTo>
                    <a:pt x="42676" y="12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82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95122" y="2161411"/>
              <a:ext cx="5962649" cy="5962649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0" y="6253047"/>
            <a:ext cx="3636010" cy="4034154"/>
            <a:chOff x="0" y="6253047"/>
            <a:chExt cx="3636010" cy="4034154"/>
          </a:xfrm>
        </p:grpSpPr>
        <p:sp>
          <p:nvSpPr>
            <p:cNvPr id="9" name="object 9" descr=""/>
            <p:cNvSpPr/>
            <p:nvPr/>
          </p:nvSpPr>
          <p:spPr>
            <a:xfrm>
              <a:off x="0" y="6328491"/>
              <a:ext cx="3636010" cy="3958590"/>
            </a:xfrm>
            <a:custGeom>
              <a:avLst/>
              <a:gdLst/>
              <a:ahLst/>
              <a:cxnLst/>
              <a:rect l="l" t="t" r="r" b="b"/>
              <a:pathLst>
                <a:path w="3636010" h="3958590">
                  <a:moveTo>
                    <a:pt x="3635411" y="3958508"/>
                  </a:moveTo>
                  <a:lnTo>
                    <a:pt x="0" y="3958508"/>
                  </a:lnTo>
                  <a:lnTo>
                    <a:pt x="0" y="0"/>
                  </a:lnTo>
                  <a:lnTo>
                    <a:pt x="60696" y="48353"/>
                  </a:lnTo>
                  <a:lnTo>
                    <a:pt x="89875" y="77779"/>
                  </a:lnTo>
                  <a:lnTo>
                    <a:pt x="115935" y="108751"/>
                  </a:lnTo>
                  <a:lnTo>
                    <a:pt x="139025" y="141191"/>
                  </a:lnTo>
                  <a:lnTo>
                    <a:pt x="159296" y="175019"/>
                  </a:lnTo>
                  <a:lnTo>
                    <a:pt x="176900" y="210159"/>
                  </a:lnTo>
                  <a:lnTo>
                    <a:pt x="191987" y="246530"/>
                  </a:lnTo>
                  <a:lnTo>
                    <a:pt x="204707" y="284056"/>
                  </a:lnTo>
                  <a:lnTo>
                    <a:pt x="215212" y="322657"/>
                  </a:lnTo>
                  <a:lnTo>
                    <a:pt x="223652" y="362256"/>
                  </a:lnTo>
                  <a:lnTo>
                    <a:pt x="230178" y="402773"/>
                  </a:lnTo>
                  <a:lnTo>
                    <a:pt x="234940" y="444131"/>
                  </a:lnTo>
                  <a:lnTo>
                    <a:pt x="238090" y="486251"/>
                  </a:lnTo>
                  <a:lnTo>
                    <a:pt x="239778" y="529054"/>
                  </a:lnTo>
                  <a:lnTo>
                    <a:pt x="240155" y="572463"/>
                  </a:lnTo>
                  <a:lnTo>
                    <a:pt x="239372" y="616399"/>
                  </a:lnTo>
                  <a:lnTo>
                    <a:pt x="237578" y="660784"/>
                  </a:lnTo>
                  <a:lnTo>
                    <a:pt x="234926" y="705539"/>
                  </a:lnTo>
                  <a:lnTo>
                    <a:pt x="231566" y="750586"/>
                  </a:lnTo>
                  <a:lnTo>
                    <a:pt x="227648" y="795846"/>
                  </a:lnTo>
                  <a:lnTo>
                    <a:pt x="223324" y="841241"/>
                  </a:lnTo>
                  <a:lnTo>
                    <a:pt x="218744" y="886694"/>
                  </a:lnTo>
                  <a:lnTo>
                    <a:pt x="214058" y="932124"/>
                  </a:lnTo>
                  <a:lnTo>
                    <a:pt x="209418" y="977455"/>
                  </a:lnTo>
                  <a:lnTo>
                    <a:pt x="204975" y="1022607"/>
                  </a:lnTo>
                  <a:lnTo>
                    <a:pt x="200878" y="1067503"/>
                  </a:lnTo>
                  <a:lnTo>
                    <a:pt x="197279" y="1112063"/>
                  </a:lnTo>
                  <a:lnTo>
                    <a:pt x="194329" y="1156210"/>
                  </a:lnTo>
                  <a:lnTo>
                    <a:pt x="192178" y="1199865"/>
                  </a:lnTo>
                  <a:lnTo>
                    <a:pt x="190977" y="1242950"/>
                  </a:lnTo>
                  <a:lnTo>
                    <a:pt x="190876" y="1285387"/>
                  </a:lnTo>
                  <a:lnTo>
                    <a:pt x="192027" y="1327096"/>
                  </a:lnTo>
                  <a:lnTo>
                    <a:pt x="194581" y="1368001"/>
                  </a:lnTo>
                  <a:lnTo>
                    <a:pt x="198687" y="1408021"/>
                  </a:lnTo>
                  <a:lnTo>
                    <a:pt x="204497" y="1447080"/>
                  </a:lnTo>
                  <a:lnTo>
                    <a:pt x="212161" y="1485098"/>
                  </a:lnTo>
                  <a:lnTo>
                    <a:pt x="221831" y="1521997"/>
                  </a:lnTo>
                  <a:lnTo>
                    <a:pt x="238075" y="1573343"/>
                  </a:lnTo>
                  <a:lnTo>
                    <a:pt x="255984" y="1623020"/>
                  </a:lnTo>
                  <a:lnTo>
                    <a:pt x="275538" y="1671067"/>
                  </a:lnTo>
                  <a:lnTo>
                    <a:pt x="296721" y="1717524"/>
                  </a:lnTo>
                  <a:lnTo>
                    <a:pt x="319511" y="1762430"/>
                  </a:lnTo>
                  <a:lnTo>
                    <a:pt x="343892" y="1805824"/>
                  </a:lnTo>
                  <a:lnTo>
                    <a:pt x="369843" y="1847747"/>
                  </a:lnTo>
                  <a:lnTo>
                    <a:pt x="397346" y="1888238"/>
                  </a:lnTo>
                  <a:lnTo>
                    <a:pt x="426383" y="1927337"/>
                  </a:lnTo>
                  <a:lnTo>
                    <a:pt x="456934" y="1965082"/>
                  </a:lnTo>
                  <a:lnTo>
                    <a:pt x="488981" y="2001515"/>
                  </a:lnTo>
                  <a:lnTo>
                    <a:pt x="522505" y="2036673"/>
                  </a:lnTo>
                  <a:lnTo>
                    <a:pt x="557486" y="2070598"/>
                  </a:lnTo>
                  <a:lnTo>
                    <a:pt x="593907" y="2103328"/>
                  </a:lnTo>
                  <a:lnTo>
                    <a:pt x="631749" y="2134902"/>
                  </a:lnTo>
                  <a:lnTo>
                    <a:pt x="670992" y="2165362"/>
                  </a:lnTo>
                  <a:lnTo>
                    <a:pt x="711618" y="2194746"/>
                  </a:lnTo>
                  <a:lnTo>
                    <a:pt x="753607" y="2223093"/>
                  </a:lnTo>
                  <a:lnTo>
                    <a:pt x="796942" y="2250444"/>
                  </a:lnTo>
                  <a:lnTo>
                    <a:pt x="841604" y="2276837"/>
                  </a:lnTo>
                  <a:lnTo>
                    <a:pt x="887573" y="2302314"/>
                  </a:lnTo>
                  <a:lnTo>
                    <a:pt x="975025" y="2348693"/>
                  </a:lnTo>
                  <a:lnTo>
                    <a:pt x="1020286" y="2373464"/>
                  </a:lnTo>
                  <a:lnTo>
                    <a:pt x="1065392" y="2399704"/>
                  </a:lnTo>
                  <a:lnTo>
                    <a:pt x="1109458" y="2427724"/>
                  </a:lnTo>
                  <a:lnTo>
                    <a:pt x="1151601" y="2457833"/>
                  </a:lnTo>
                  <a:lnTo>
                    <a:pt x="1190937" y="2490344"/>
                  </a:lnTo>
                  <a:lnTo>
                    <a:pt x="1226580" y="2525566"/>
                  </a:lnTo>
                  <a:lnTo>
                    <a:pt x="1257648" y="2563812"/>
                  </a:lnTo>
                  <a:lnTo>
                    <a:pt x="1283070" y="2602249"/>
                  </a:lnTo>
                  <a:lnTo>
                    <a:pt x="1305645" y="2642031"/>
                  </a:lnTo>
                  <a:lnTo>
                    <a:pt x="1325700" y="2682995"/>
                  </a:lnTo>
                  <a:lnTo>
                    <a:pt x="1343563" y="2724980"/>
                  </a:lnTo>
                  <a:lnTo>
                    <a:pt x="1359561" y="2767823"/>
                  </a:lnTo>
                  <a:lnTo>
                    <a:pt x="1374023" y="2811365"/>
                  </a:lnTo>
                  <a:lnTo>
                    <a:pt x="1387277" y="2855442"/>
                  </a:lnTo>
                  <a:lnTo>
                    <a:pt x="1399649" y="2899894"/>
                  </a:lnTo>
                  <a:lnTo>
                    <a:pt x="1411469" y="2944558"/>
                  </a:lnTo>
                  <a:lnTo>
                    <a:pt x="1423063" y="2989273"/>
                  </a:lnTo>
                  <a:lnTo>
                    <a:pt x="1434761" y="3033878"/>
                  </a:lnTo>
                  <a:lnTo>
                    <a:pt x="1446888" y="3078212"/>
                  </a:lnTo>
                  <a:lnTo>
                    <a:pt x="1459774" y="3122111"/>
                  </a:lnTo>
                  <a:lnTo>
                    <a:pt x="1473746" y="3165415"/>
                  </a:lnTo>
                  <a:lnTo>
                    <a:pt x="1489132" y="3207963"/>
                  </a:lnTo>
                  <a:lnTo>
                    <a:pt x="1506259" y="3249592"/>
                  </a:lnTo>
                  <a:lnTo>
                    <a:pt x="1525456" y="3290141"/>
                  </a:lnTo>
                  <a:lnTo>
                    <a:pt x="1547051" y="3329448"/>
                  </a:lnTo>
                  <a:lnTo>
                    <a:pt x="1571370" y="3367353"/>
                  </a:lnTo>
                  <a:lnTo>
                    <a:pt x="1598743" y="3403692"/>
                  </a:lnTo>
                  <a:lnTo>
                    <a:pt x="1629496" y="3438305"/>
                  </a:lnTo>
                  <a:lnTo>
                    <a:pt x="1663959" y="3471031"/>
                  </a:lnTo>
                  <a:lnTo>
                    <a:pt x="1701781" y="3501991"/>
                  </a:lnTo>
                  <a:lnTo>
                    <a:pt x="1741029" y="3530364"/>
                  </a:lnTo>
                  <a:lnTo>
                    <a:pt x="1781618" y="3556281"/>
                  </a:lnTo>
                  <a:lnTo>
                    <a:pt x="1823464" y="3579875"/>
                  </a:lnTo>
                  <a:lnTo>
                    <a:pt x="1866484" y="3601275"/>
                  </a:lnTo>
                  <a:lnTo>
                    <a:pt x="1910592" y="3620613"/>
                  </a:lnTo>
                  <a:lnTo>
                    <a:pt x="1955706" y="3638022"/>
                  </a:lnTo>
                  <a:lnTo>
                    <a:pt x="2001739" y="3653632"/>
                  </a:lnTo>
                  <a:lnTo>
                    <a:pt x="2048609" y="3667575"/>
                  </a:lnTo>
                  <a:lnTo>
                    <a:pt x="2096232" y="3679981"/>
                  </a:lnTo>
                  <a:lnTo>
                    <a:pt x="2144522" y="3690983"/>
                  </a:lnTo>
                  <a:lnTo>
                    <a:pt x="2193397" y="3700712"/>
                  </a:lnTo>
                  <a:lnTo>
                    <a:pt x="2242771" y="3709299"/>
                  </a:lnTo>
                  <a:lnTo>
                    <a:pt x="2292561" y="3716876"/>
                  </a:lnTo>
                  <a:lnTo>
                    <a:pt x="2342682" y="3723574"/>
                  </a:lnTo>
                  <a:lnTo>
                    <a:pt x="2393050" y="3729524"/>
                  </a:lnTo>
                  <a:lnTo>
                    <a:pt x="2494192" y="3739707"/>
                  </a:lnTo>
                  <a:lnTo>
                    <a:pt x="2794800" y="3765979"/>
                  </a:lnTo>
                  <a:lnTo>
                    <a:pt x="2843606" y="3771113"/>
                  </a:lnTo>
                  <a:lnTo>
                    <a:pt x="2891818" y="3776814"/>
                  </a:lnTo>
                  <a:lnTo>
                    <a:pt x="2939352" y="3783212"/>
                  </a:lnTo>
                  <a:lnTo>
                    <a:pt x="2986122" y="3790440"/>
                  </a:lnTo>
                  <a:lnTo>
                    <a:pt x="3032046" y="3798628"/>
                  </a:lnTo>
                  <a:lnTo>
                    <a:pt x="3080414" y="3808210"/>
                  </a:lnTo>
                  <a:lnTo>
                    <a:pt x="3128881" y="3818443"/>
                  </a:lnTo>
                  <a:lnTo>
                    <a:pt x="3177419" y="3829304"/>
                  </a:lnTo>
                  <a:lnTo>
                    <a:pt x="3226003" y="3840767"/>
                  </a:lnTo>
                  <a:lnTo>
                    <a:pt x="3274607" y="3852807"/>
                  </a:lnTo>
                  <a:lnTo>
                    <a:pt x="3323205" y="3865401"/>
                  </a:lnTo>
                  <a:lnTo>
                    <a:pt x="3371770" y="3878522"/>
                  </a:lnTo>
                  <a:lnTo>
                    <a:pt x="3420277" y="3892146"/>
                  </a:lnTo>
                  <a:lnTo>
                    <a:pt x="3468698" y="3906249"/>
                  </a:lnTo>
                  <a:lnTo>
                    <a:pt x="3565182" y="3935791"/>
                  </a:lnTo>
                  <a:lnTo>
                    <a:pt x="3635411" y="3958508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0" y="6308841"/>
              <a:ext cx="2674620" cy="3975100"/>
            </a:xfrm>
            <a:custGeom>
              <a:avLst/>
              <a:gdLst/>
              <a:ahLst/>
              <a:cxnLst/>
              <a:rect l="l" t="t" r="r" b="b"/>
              <a:pathLst>
                <a:path w="2674620" h="3975100">
                  <a:moveTo>
                    <a:pt x="2674026" y="3975100"/>
                  </a:moveTo>
                  <a:lnTo>
                    <a:pt x="2515101" y="3975100"/>
                  </a:lnTo>
                  <a:lnTo>
                    <a:pt x="2497033" y="3962400"/>
                  </a:lnTo>
                  <a:lnTo>
                    <a:pt x="2457185" y="3937000"/>
                  </a:lnTo>
                  <a:lnTo>
                    <a:pt x="2419678" y="3898900"/>
                  </a:lnTo>
                  <a:lnTo>
                    <a:pt x="2384348" y="3873500"/>
                  </a:lnTo>
                  <a:lnTo>
                    <a:pt x="2351029" y="3835400"/>
                  </a:lnTo>
                  <a:lnTo>
                    <a:pt x="2319556" y="3797300"/>
                  </a:lnTo>
                  <a:lnTo>
                    <a:pt x="2289762" y="3759200"/>
                  </a:lnTo>
                  <a:lnTo>
                    <a:pt x="2261484" y="3721100"/>
                  </a:lnTo>
                  <a:lnTo>
                    <a:pt x="2234555" y="3670300"/>
                  </a:lnTo>
                  <a:lnTo>
                    <a:pt x="2208811" y="3632200"/>
                  </a:lnTo>
                  <a:lnTo>
                    <a:pt x="2184085" y="3581400"/>
                  </a:lnTo>
                  <a:lnTo>
                    <a:pt x="2160214" y="3543300"/>
                  </a:lnTo>
                  <a:lnTo>
                    <a:pt x="2137030" y="3492500"/>
                  </a:lnTo>
                  <a:lnTo>
                    <a:pt x="2115442" y="3441700"/>
                  </a:lnTo>
                  <a:lnTo>
                    <a:pt x="2094157" y="3403600"/>
                  </a:lnTo>
                  <a:lnTo>
                    <a:pt x="2051825" y="3302000"/>
                  </a:lnTo>
                  <a:lnTo>
                    <a:pt x="2030442" y="3263900"/>
                  </a:lnTo>
                  <a:lnTo>
                    <a:pt x="2008690" y="3213100"/>
                  </a:lnTo>
                  <a:lnTo>
                    <a:pt x="1986401" y="3175000"/>
                  </a:lnTo>
                  <a:lnTo>
                    <a:pt x="1963408" y="3124200"/>
                  </a:lnTo>
                  <a:lnTo>
                    <a:pt x="1939542" y="3086100"/>
                  </a:lnTo>
                  <a:lnTo>
                    <a:pt x="1914635" y="3048000"/>
                  </a:lnTo>
                  <a:lnTo>
                    <a:pt x="1888520" y="3009900"/>
                  </a:lnTo>
                  <a:lnTo>
                    <a:pt x="1861029" y="2971800"/>
                  </a:lnTo>
                  <a:lnTo>
                    <a:pt x="1831993" y="2933700"/>
                  </a:lnTo>
                  <a:lnTo>
                    <a:pt x="1801245" y="2895600"/>
                  </a:lnTo>
                  <a:lnTo>
                    <a:pt x="1765794" y="2857500"/>
                  </a:lnTo>
                  <a:lnTo>
                    <a:pt x="1729136" y="2832100"/>
                  </a:lnTo>
                  <a:lnTo>
                    <a:pt x="1691356" y="2794000"/>
                  </a:lnTo>
                  <a:lnTo>
                    <a:pt x="1652536" y="2768600"/>
                  </a:lnTo>
                  <a:lnTo>
                    <a:pt x="1612762" y="2743200"/>
                  </a:lnTo>
                  <a:lnTo>
                    <a:pt x="1572117" y="2705100"/>
                  </a:lnTo>
                  <a:lnTo>
                    <a:pt x="1530685" y="2679700"/>
                  </a:lnTo>
                  <a:lnTo>
                    <a:pt x="1488550" y="2654300"/>
                  </a:lnTo>
                  <a:lnTo>
                    <a:pt x="1402505" y="2603500"/>
                  </a:lnTo>
                  <a:lnTo>
                    <a:pt x="1358764" y="2590800"/>
                  </a:lnTo>
                  <a:lnTo>
                    <a:pt x="1225669" y="2514600"/>
                  </a:lnTo>
                  <a:lnTo>
                    <a:pt x="1180961" y="2501900"/>
                  </a:lnTo>
                  <a:lnTo>
                    <a:pt x="1088828" y="2451100"/>
                  </a:lnTo>
                  <a:lnTo>
                    <a:pt x="1042919" y="2438400"/>
                  </a:lnTo>
                  <a:lnTo>
                    <a:pt x="951836" y="2387600"/>
                  </a:lnTo>
                  <a:lnTo>
                    <a:pt x="818309" y="2311400"/>
                  </a:lnTo>
                  <a:lnTo>
                    <a:pt x="732336" y="2260600"/>
                  </a:lnTo>
                  <a:lnTo>
                    <a:pt x="690515" y="2235200"/>
                  </a:lnTo>
                  <a:lnTo>
                    <a:pt x="649584" y="2209800"/>
                  </a:lnTo>
                  <a:lnTo>
                    <a:pt x="609626" y="2171700"/>
                  </a:lnTo>
                  <a:lnTo>
                    <a:pt x="570725" y="2146300"/>
                  </a:lnTo>
                  <a:lnTo>
                    <a:pt x="495469" y="2070100"/>
                  </a:lnTo>
                  <a:lnTo>
                    <a:pt x="461722" y="2032000"/>
                  </a:lnTo>
                  <a:lnTo>
                    <a:pt x="431553" y="1993900"/>
                  </a:lnTo>
                  <a:lnTo>
                    <a:pt x="404789" y="1955800"/>
                  </a:lnTo>
                  <a:lnTo>
                    <a:pt x="381258" y="1905000"/>
                  </a:lnTo>
                  <a:lnTo>
                    <a:pt x="360787" y="1866900"/>
                  </a:lnTo>
                  <a:lnTo>
                    <a:pt x="343203" y="1816100"/>
                  </a:lnTo>
                  <a:lnTo>
                    <a:pt x="328335" y="1778000"/>
                  </a:lnTo>
                  <a:lnTo>
                    <a:pt x="316009" y="1727200"/>
                  </a:lnTo>
                  <a:lnTo>
                    <a:pt x="306053" y="1676400"/>
                  </a:lnTo>
                  <a:lnTo>
                    <a:pt x="298295" y="1625600"/>
                  </a:lnTo>
                  <a:lnTo>
                    <a:pt x="292563" y="1574800"/>
                  </a:lnTo>
                  <a:lnTo>
                    <a:pt x="288782" y="1536700"/>
                  </a:lnTo>
                  <a:lnTo>
                    <a:pt x="286590" y="1485900"/>
                  </a:lnTo>
                  <a:lnTo>
                    <a:pt x="285820" y="1435100"/>
                  </a:lnTo>
                  <a:lnTo>
                    <a:pt x="286300" y="1384300"/>
                  </a:lnTo>
                  <a:lnTo>
                    <a:pt x="287861" y="1333500"/>
                  </a:lnTo>
                  <a:lnTo>
                    <a:pt x="290334" y="1282700"/>
                  </a:lnTo>
                  <a:lnTo>
                    <a:pt x="293549" y="1231900"/>
                  </a:lnTo>
                  <a:lnTo>
                    <a:pt x="297336" y="1181100"/>
                  </a:lnTo>
                  <a:lnTo>
                    <a:pt x="301526" y="1130300"/>
                  </a:lnTo>
                  <a:lnTo>
                    <a:pt x="305949" y="1079500"/>
                  </a:lnTo>
                  <a:lnTo>
                    <a:pt x="310435" y="1028700"/>
                  </a:lnTo>
                  <a:lnTo>
                    <a:pt x="314816" y="977900"/>
                  </a:lnTo>
                  <a:lnTo>
                    <a:pt x="318754" y="927100"/>
                  </a:lnTo>
                  <a:lnTo>
                    <a:pt x="322297" y="876300"/>
                  </a:lnTo>
                  <a:lnTo>
                    <a:pt x="325277" y="838200"/>
                  </a:lnTo>
                  <a:lnTo>
                    <a:pt x="327524" y="787400"/>
                  </a:lnTo>
                  <a:lnTo>
                    <a:pt x="328872" y="736600"/>
                  </a:lnTo>
                  <a:lnTo>
                    <a:pt x="329012" y="711200"/>
                  </a:lnTo>
                  <a:lnTo>
                    <a:pt x="329082" y="698500"/>
                  </a:lnTo>
                  <a:lnTo>
                    <a:pt x="329151" y="685800"/>
                  </a:lnTo>
                  <a:lnTo>
                    <a:pt x="328194" y="647700"/>
                  </a:lnTo>
                  <a:lnTo>
                    <a:pt x="325831" y="596900"/>
                  </a:lnTo>
                  <a:lnTo>
                    <a:pt x="321894" y="558800"/>
                  </a:lnTo>
                  <a:lnTo>
                    <a:pt x="316215" y="508000"/>
                  </a:lnTo>
                  <a:lnTo>
                    <a:pt x="308626" y="469900"/>
                  </a:lnTo>
                  <a:lnTo>
                    <a:pt x="298958" y="419100"/>
                  </a:lnTo>
                  <a:lnTo>
                    <a:pt x="287043" y="381000"/>
                  </a:lnTo>
                  <a:lnTo>
                    <a:pt x="272712" y="342900"/>
                  </a:lnTo>
                  <a:lnTo>
                    <a:pt x="255798" y="292100"/>
                  </a:lnTo>
                  <a:lnTo>
                    <a:pt x="236131" y="254000"/>
                  </a:lnTo>
                  <a:lnTo>
                    <a:pt x="213543" y="215900"/>
                  </a:lnTo>
                  <a:lnTo>
                    <a:pt x="187866" y="190500"/>
                  </a:lnTo>
                  <a:lnTo>
                    <a:pt x="158932" y="152400"/>
                  </a:lnTo>
                  <a:lnTo>
                    <a:pt x="126572" y="114300"/>
                  </a:lnTo>
                  <a:lnTo>
                    <a:pt x="90618" y="76200"/>
                  </a:lnTo>
                  <a:lnTo>
                    <a:pt x="50901" y="50800"/>
                  </a:lnTo>
                  <a:lnTo>
                    <a:pt x="7253" y="25400"/>
                  </a:lnTo>
                  <a:lnTo>
                    <a:pt x="0" y="12700"/>
                  </a:lnTo>
                  <a:lnTo>
                    <a:pt x="0" y="0"/>
                  </a:lnTo>
                  <a:lnTo>
                    <a:pt x="86011" y="0"/>
                  </a:lnTo>
                  <a:lnTo>
                    <a:pt x="159164" y="50800"/>
                  </a:lnTo>
                  <a:lnTo>
                    <a:pt x="192594" y="88900"/>
                  </a:lnTo>
                  <a:lnTo>
                    <a:pt x="222901" y="127000"/>
                  </a:lnTo>
                  <a:lnTo>
                    <a:pt x="250220" y="152400"/>
                  </a:lnTo>
                  <a:lnTo>
                    <a:pt x="274685" y="190500"/>
                  </a:lnTo>
                  <a:lnTo>
                    <a:pt x="296433" y="228600"/>
                  </a:lnTo>
                  <a:lnTo>
                    <a:pt x="315596" y="266700"/>
                  </a:lnTo>
                  <a:lnTo>
                    <a:pt x="332310" y="304800"/>
                  </a:lnTo>
                  <a:lnTo>
                    <a:pt x="346710" y="355600"/>
                  </a:lnTo>
                  <a:lnTo>
                    <a:pt x="358930" y="393700"/>
                  </a:lnTo>
                  <a:lnTo>
                    <a:pt x="369105" y="431800"/>
                  </a:lnTo>
                  <a:lnTo>
                    <a:pt x="377370" y="482600"/>
                  </a:lnTo>
                  <a:lnTo>
                    <a:pt x="383860" y="520700"/>
                  </a:lnTo>
                  <a:lnTo>
                    <a:pt x="388708" y="558800"/>
                  </a:lnTo>
                  <a:lnTo>
                    <a:pt x="392051" y="609600"/>
                  </a:lnTo>
                  <a:lnTo>
                    <a:pt x="394023" y="660400"/>
                  </a:lnTo>
                  <a:lnTo>
                    <a:pt x="394758" y="698500"/>
                  </a:lnTo>
                  <a:lnTo>
                    <a:pt x="394483" y="736600"/>
                  </a:lnTo>
                  <a:lnTo>
                    <a:pt x="393058" y="800100"/>
                  </a:lnTo>
                  <a:lnTo>
                    <a:pt x="388029" y="889000"/>
                  </a:lnTo>
                  <a:lnTo>
                    <a:pt x="384602" y="939800"/>
                  </a:lnTo>
                  <a:lnTo>
                    <a:pt x="380748" y="990600"/>
                  </a:lnTo>
                  <a:lnTo>
                    <a:pt x="376452" y="1028700"/>
                  </a:lnTo>
                  <a:lnTo>
                    <a:pt x="372033" y="1079500"/>
                  </a:lnTo>
                  <a:lnTo>
                    <a:pt x="367661" y="1130300"/>
                  </a:lnTo>
                  <a:lnTo>
                    <a:pt x="363505" y="1181100"/>
                  </a:lnTo>
                  <a:lnTo>
                    <a:pt x="359734" y="1231900"/>
                  </a:lnTo>
                  <a:lnTo>
                    <a:pt x="356520" y="1282700"/>
                  </a:lnTo>
                  <a:lnTo>
                    <a:pt x="354031" y="1333500"/>
                  </a:lnTo>
                  <a:lnTo>
                    <a:pt x="352438" y="1384300"/>
                  </a:lnTo>
                  <a:lnTo>
                    <a:pt x="351909" y="1435100"/>
                  </a:lnTo>
                  <a:lnTo>
                    <a:pt x="352616" y="1473200"/>
                  </a:lnTo>
                  <a:lnTo>
                    <a:pt x="354727" y="1524000"/>
                  </a:lnTo>
                  <a:lnTo>
                    <a:pt x="358412" y="1574800"/>
                  </a:lnTo>
                  <a:lnTo>
                    <a:pt x="364225" y="1625600"/>
                  </a:lnTo>
                  <a:lnTo>
                    <a:pt x="372221" y="1676400"/>
                  </a:lnTo>
                  <a:lnTo>
                    <a:pt x="382615" y="1714500"/>
                  </a:lnTo>
                  <a:lnTo>
                    <a:pt x="395627" y="1765300"/>
                  </a:lnTo>
                  <a:lnTo>
                    <a:pt x="411472" y="1816100"/>
                  </a:lnTo>
                  <a:lnTo>
                    <a:pt x="430368" y="1854200"/>
                  </a:lnTo>
                  <a:lnTo>
                    <a:pt x="452532" y="1905000"/>
                  </a:lnTo>
                  <a:lnTo>
                    <a:pt x="478182" y="1943100"/>
                  </a:lnTo>
                  <a:lnTo>
                    <a:pt x="507535" y="1981200"/>
                  </a:lnTo>
                  <a:lnTo>
                    <a:pt x="540807" y="2019300"/>
                  </a:lnTo>
                  <a:lnTo>
                    <a:pt x="578217" y="2057400"/>
                  </a:lnTo>
                  <a:lnTo>
                    <a:pt x="614975" y="2095500"/>
                  </a:lnTo>
                  <a:lnTo>
                    <a:pt x="652856" y="2120900"/>
                  </a:lnTo>
                  <a:lnTo>
                    <a:pt x="691778" y="2159000"/>
                  </a:lnTo>
                  <a:lnTo>
                    <a:pt x="731656" y="2184400"/>
                  </a:lnTo>
                  <a:lnTo>
                    <a:pt x="772406" y="2209800"/>
                  </a:lnTo>
                  <a:lnTo>
                    <a:pt x="813945" y="2235200"/>
                  </a:lnTo>
                  <a:lnTo>
                    <a:pt x="899051" y="2286000"/>
                  </a:lnTo>
                  <a:lnTo>
                    <a:pt x="986303" y="2336800"/>
                  </a:lnTo>
                  <a:lnTo>
                    <a:pt x="1030525" y="2349500"/>
                  </a:lnTo>
                  <a:lnTo>
                    <a:pt x="1119738" y="2400300"/>
                  </a:lnTo>
                  <a:lnTo>
                    <a:pt x="1164562" y="2413000"/>
                  </a:lnTo>
                  <a:lnTo>
                    <a:pt x="1209420" y="2438400"/>
                  </a:lnTo>
                  <a:lnTo>
                    <a:pt x="1301590" y="2489200"/>
                  </a:lnTo>
                  <a:lnTo>
                    <a:pt x="1347386" y="2501900"/>
                  </a:lnTo>
                  <a:lnTo>
                    <a:pt x="1482604" y="2578100"/>
                  </a:lnTo>
                  <a:lnTo>
                    <a:pt x="1570101" y="2628900"/>
                  </a:lnTo>
                  <a:lnTo>
                    <a:pt x="1612803" y="2654300"/>
                  </a:lnTo>
                  <a:lnTo>
                    <a:pt x="1654695" y="2679700"/>
                  </a:lnTo>
                  <a:lnTo>
                    <a:pt x="1695693" y="2717800"/>
                  </a:lnTo>
                  <a:lnTo>
                    <a:pt x="1735712" y="2743200"/>
                  </a:lnTo>
                  <a:lnTo>
                    <a:pt x="1774669" y="2781300"/>
                  </a:lnTo>
                  <a:lnTo>
                    <a:pt x="1812479" y="2819400"/>
                  </a:lnTo>
                  <a:lnTo>
                    <a:pt x="1849059" y="2857500"/>
                  </a:lnTo>
                  <a:lnTo>
                    <a:pt x="1880761" y="2882900"/>
                  </a:lnTo>
                  <a:lnTo>
                    <a:pt x="1910741" y="2921000"/>
                  </a:lnTo>
                  <a:lnTo>
                    <a:pt x="1939165" y="2959100"/>
                  </a:lnTo>
                  <a:lnTo>
                    <a:pt x="1966199" y="3009900"/>
                  </a:lnTo>
                  <a:lnTo>
                    <a:pt x="1992009" y="3048000"/>
                  </a:lnTo>
                  <a:lnTo>
                    <a:pt x="2016762" y="3086100"/>
                  </a:lnTo>
                  <a:lnTo>
                    <a:pt x="2040623" y="3136900"/>
                  </a:lnTo>
                  <a:lnTo>
                    <a:pt x="2063759" y="3175000"/>
                  </a:lnTo>
                  <a:lnTo>
                    <a:pt x="2086335" y="3225800"/>
                  </a:lnTo>
                  <a:lnTo>
                    <a:pt x="2108518" y="3276600"/>
                  </a:lnTo>
                  <a:lnTo>
                    <a:pt x="2130473" y="3314700"/>
                  </a:lnTo>
                  <a:lnTo>
                    <a:pt x="2152367" y="3365500"/>
                  </a:lnTo>
                  <a:lnTo>
                    <a:pt x="2174366" y="3416300"/>
                  </a:lnTo>
                  <a:lnTo>
                    <a:pt x="2196635" y="3467100"/>
                  </a:lnTo>
                  <a:lnTo>
                    <a:pt x="2219888" y="3505200"/>
                  </a:lnTo>
                  <a:lnTo>
                    <a:pt x="2243798" y="3556000"/>
                  </a:lnTo>
                  <a:lnTo>
                    <a:pt x="2268576" y="3606800"/>
                  </a:lnTo>
                  <a:lnTo>
                    <a:pt x="2294432" y="3644900"/>
                  </a:lnTo>
                  <a:lnTo>
                    <a:pt x="2321578" y="3683000"/>
                  </a:lnTo>
                  <a:lnTo>
                    <a:pt x="2350223" y="3733800"/>
                  </a:lnTo>
                  <a:lnTo>
                    <a:pt x="2380579" y="3771900"/>
                  </a:lnTo>
                  <a:lnTo>
                    <a:pt x="2412856" y="3810000"/>
                  </a:lnTo>
                  <a:lnTo>
                    <a:pt x="2447265" y="3835400"/>
                  </a:lnTo>
                  <a:lnTo>
                    <a:pt x="2484016" y="3873500"/>
                  </a:lnTo>
                  <a:lnTo>
                    <a:pt x="2523321" y="3898900"/>
                  </a:lnTo>
                  <a:lnTo>
                    <a:pt x="2565389" y="3924300"/>
                  </a:lnTo>
                  <a:lnTo>
                    <a:pt x="2610432" y="3949700"/>
                  </a:lnTo>
                  <a:lnTo>
                    <a:pt x="2652938" y="3962400"/>
                  </a:lnTo>
                  <a:lnTo>
                    <a:pt x="2674026" y="3975100"/>
                  </a:lnTo>
                  <a:close/>
                </a:path>
                <a:path w="2674620" h="3975100">
                  <a:moveTo>
                    <a:pt x="1370601" y="3975100"/>
                  </a:moveTo>
                  <a:lnTo>
                    <a:pt x="0" y="3975100"/>
                  </a:lnTo>
                  <a:lnTo>
                    <a:pt x="0" y="419100"/>
                  </a:lnTo>
                  <a:lnTo>
                    <a:pt x="14612" y="444500"/>
                  </a:lnTo>
                  <a:lnTo>
                    <a:pt x="29683" y="495300"/>
                  </a:lnTo>
                  <a:lnTo>
                    <a:pt x="42504" y="533400"/>
                  </a:lnTo>
                  <a:lnTo>
                    <a:pt x="53226" y="571500"/>
                  </a:lnTo>
                  <a:lnTo>
                    <a:pt x="62001" y="622300"/>
                  </a:lnTo>
                  <a:lnTo>
                    <a:pt x="68979" y="660400"/>
                  </a:lnTo>
                  <a:lnTo>
                    <a:pt x="74312" y="711200"/>
                  </a:lnTo>
                  <a:lnTo>
                    <a:pt x="78152" y="749300"/>
                  </a:lnTo>
                  <a:lnTo>
                    <a:pt x="80649" y="800100"/>
                  </a:lnTo>
                  <a:lnTo>
                    <a:pt x="81955" y="850900"/>
                  </a:lnTo>
                  <a:lnTo>
                    <a:pt x="82132" y="876300"/>
                  </a:lnTo>
                  <a:lnTo>
                    <a:pt x="82221" y="889000"/>
                  </a:lnTo>
                  <a:lnTo>
                    <a:pt x="81598" y="939800"/>
                  </a:lnTo>
                  <a:lnTo>
                    <a:pt x="80237" y="990600"/>
                  </a:lnTo>
                  <a:lnTo>
                    <a:pt x="78291" y="1041400"/>
                  </a:lnTo>
                  <a:lnTo>
                    <a:pt x="75909" y="1092200"/>
                  </a:lnTo>
                  <a:lnTo>
                    <a:pt x="73244" y="1130300"/>
                  </a:lnTo>
                  <a:lnTo>
                    <a:pt x="67666" y="1231900"/>
                  </a:lnTo>
                  <a:lnTo>
                    <a:pt x="65057" y="1282700"/>
                  </a:lnTo>
                  <a:lnTo>
                    <a:pt x="62769" y="1333500"/>
                  </a:lnTo>
                  <a:lnTo>
                    <a:pt x="60954" y="1371600"/>
                  </a:lnTo>
                  <a:lnTo>
                    <a:pt x="59762" y="1422400"/>
                  </a:lnTo>
                  <a:lnTo>
                    <a:pt x="59346" y="1473200"/>
                  </a:lnTo>
                  <a:lnTo>
                    <a:pt x="59855" y="1511300"/>
                  </a:lnTo>
                  <a:lnTo>
                    <a:pt x="61442" y="1562100"/>
                  </a:lnTo>
                  <a:lnTo>
                    <a:pt x="64258" y="1612900"/>
                  </a:lnTo>
                  <a:lnTo>
                    <a:pt x="68454" y="1651000"/>
                  </a:lnTo>
                  <a:lnTo>
                    <a:pt x="74181" y="1689100"/>
                  </a:lnTo>
                  <a:lnTo>
                    <a:pt x="81591" y="1739900"/>
                  </a:lnTo>
                  <a:lnTo>
                    <a:pt x="90834" y="1778000"/>
                  </a:lnTo>
                  <a:lnTo>
                    <a:pt x="106371" y="1841500"/>
                  </a:lnTo>
                  <a:lnTo>
                    <a:pt x="123402" y="1892300"/>
                  </a:lnTo>
                  <a:lnTo>
                    <a:pt x="141848" y="1943100"/>
                  </a:lnTo>
                  <a:lnTo>
                    <a:pt x="161630" y="1981200"/>
                  </a:lnTo>
                  <a:lnTo>
                    <a:pt x="182670" y="2032000"/>
                  </a:lnTo>
                  <a:lnTo>
                    <a:pt x="204887" y="2070100"/>
                  </a:lnTo>
                  <a:lnTo>
                    <a:pt x="228204" y="2108200"/>
                  </a:lnTo>
                  <a:lnTo>
                    <a:pt x="252540" y="2133600"/>
                  </a:lnTo>
                  <a:lnTo>
                    <a:pt x="277818" y="2171700"/>
                  </a:lnTo>
                  <a:lnTo>
                    <a:pt x="330879" y="2222500"/>
                  </a:lnTo>
                  <a:lnTo>
                    <a:pt x="386755" y="2273300"/>
                  </a:lnTo>
                  <a:lnTo>
                    <a:pt x="415551" y="2298700"/>
                  </a:lnTo>
                  <a:lnTo>
                    <a:pt x="444813" y="2311400"/>
                  </a:lnTo>
                  <a:lnTo>
                    <a:pt x="474463" y="2336800"/>
                  </a:lnTo>
                  <a:lnTo>
                    <a:pt x="534609" y="2362200"/>
                  </a:lnTo>
                  <a:lnTo>
                    <a:pt x="564947" y="2387600"/>
                  </a:lnTo>
                  <a:lnTo>
                    <a:pt x="625758" y="2425700"/>
                  </a:lnTo>
                  <a:lnTo>
                    <a:pt x="686221" y="2451100"/>
                  </a:lnTo>
                  <a:lnTo>
                    <a:pt x="716124" y="2476500"/>
                  </a:lnTo>
                  <a:lnTo>
                    <a:pt x="745704" y="2489200"/>
                  </a:lnTo>
                  <a:lnTo>
                    <a:pt x="774880" y="2514600"/>
                  </a:lnTo>
                  <a:lnTo>
                    <a:pt x="803574" y="2527300"/>
                  </a:lnTo>
                  <a:lnTo>
                    <a:pt x="831708" y="2552700"/>
                  </a:lnTo>
                  <a:lnTo>
                    <a:pt x="859200" y="2578100"/>
                  </a:lnTo>
                  <a:lnTo>
                    <a:pt x="885974" y="2603500"/>
                  </a:lnTo>
                  <a:lnTo>
                    <a:pt x="911949" y="2628900"/>
                  </a:lnTo>
                  <a:lnTo>
                    <a:pt x="937046" y="2667000"/>
                  </a:lnTo>
                  <a:lnTo>
                    <a:pt x="961187" y="2692400"/>
                  </a:lnTo>
                  <a:lnTo>
                    <a:pt x="984293" y="2730500"/>
                  </a:lnTo>
                  <a:lnTo>
                    <a:pt x="1006284" y="2768600"/>
                  </a:lnTo>
                  <a:lnTo>
                    <a:pt x="1026827" y="2819400"/>
                  </a:lnTo>
                  <a:lnTo>
                    <a:pt x="1044466" y="2857500"/>
                  </a:lnTo>
                  <a:lnTo>
                    <a:pt x="1059475" y="2895600"/>
                  </a:lnTo>
                  <a:lnTo>
                    <a:pt x="1072129" y="2946400"/>
                  </a:lnTo>
                  <a:lnTo>
                    <a:pt x="1082706" y="2984500"/>
                  </a:lnTo>
                  <a:lnTo>
                    <a:pt x="1091479" y="3035300"/>
                  </a:lnTo>
                  <a:lnTo>
                    <a:pt x="1098726" y="3073400"/>
                  </a:lnTo>
                  <a:lnTo>
                    <a:pt x="1104720" y="3124200"/>
                  </a:lnTo>
                  <a:lnTo>
                    <a:pt x="1109739" y="3175000"/>
                  </a:lnTo>
                  <a:lnTo>
                    <a:pt x="1114057" y="3213100"/>
                  </a:lnTo>
                  <a:lnTo>
                    <a:pt x="1117951" y="3263900"/>
                  </a:lnTo>
                  <a:lnTo>
                    <a:pt x="1121695" y="3302000"/>
                  </a:lnTo>
                  <a:lnTo>
                    <a:pt x="1125566" y="3352800"/>
                  </a:lnTo>
                  <a:lnTo>
                    <a:pt x="1129839" y="3403600"/>
                  </a:lnTo>
                  <a:lnTo>
                    <a:pt x="1134789" y="3441700"/>
                  </a:lnTo>
                  <a:lnTo>
                    <a:pt x="1140693" y="3492500"/>
                  </a:lnTo>
                  <a:lnTo>
                    <a:pt x="1147825" y="3530600"/>
                  </a:lnTo>
                  <a:lnTo>
                    <a:pt x="1156462" y="3581400"/>
                  </a:lnTo>
                  <a:lnTo>
                    <a:pt x="1166878" y="3619500"/>
                  </a:lnTo>
                  <a:lnTo>
                    <a:pt x="1179351" y="3670300"/>
                  </a:lnTo>
                  <a:lnTo>
                    <a:pt x="1194154" y="3708400"/>
                  </a:lnTo>
                  <a:lnTo>
                    <a:pt x="1211564" y="3746500"/>
                  </a:lnTo>
                  <a:lnTo>
                    <a:pt x="1231857" y="3797300"/>
                  </a:lnTo>
                  <a:lnTo>
                    <a:pt x="1255308" y="3835400"/>
                  </a:lnTo>
                  <a:lnTo>
                    <a:pt x="1282192" y="3873500"/>
                  </a:lnTo>
                  <a:lnTo>
                    <a:pt x="1312785" y="3911600"/>
                  </a:lnTo>
                  <a:lnTo>
                    <a:pt x="1346355" y="3949700"/>
                  </a:lnTo>
                  <a:lnTo>
                    <a:pt x="1370601" y="3975100"/>
                  </a:lnTo>
                  <a:close/>
                </a:path>
              </a:pathLst>
            </a:custGeom>
            <a:solidFill>
              <a:srgbClr val="1D82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2930" y="6253047"/>
              <a:ext cx="104775" cy="104774"/>
            </a:xfrm>
            <a:prstGeom prst="rect">
              <a:avLst/>
            </a:prstGeom>
          </p:spPr>
        </p:pic>
      </p:grp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12930" y="3967047"/>
            <a:ext cx="104775" cy="104774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1780176" y="3720032"/>
            <a:ext cx="8811260" cy="3225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314960">
              <a:lnSpc>
                <a:spcPct val="125000"/>
              </a:lnSpc>
              <a:spcBef>
                <a:spcPts val="100"/>
              </a:spcBef>
            </a:pPr>
            <a:r>
              <a:rPr dirty="0" sz="2400" spc="-70">
                <a:solidFill>
                  <a:srgbClr val="4B4457"/>
                </a:solidFill>
                <a:latin typeface="Lucida Sans Unicode"/>
                <a:cs typeface="Lucida Sans Unicode"/>
              </a:rPr>
              <a:t>stosując</a:t>
            </a:r>
            <a:r>
              <a:rPr dirty="0" sz="24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0">
                <a:solidFill>
                  <a:srgbClr val="4B4457"/>
                </a:solidFill>
                <a:latin typeface="Lucida Sans Unicode"/>
                <a:cs typeface="Lucida Sans Unicode"/>
              </a:rPr>
              <a:t>formaty</a:t>
            </a:r>
            <a:r>
              <a:rPr dirty="0" sz="2400" spc="-9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80">
                <a:solidFill>
                  <a:srgbClr val="4B4457"/>
                </a:solidFill>
                <a:latin typeface="Lucida Sans Unicode"/>
                <a:cs typeface="Lucida Sans Unicode"/>
              </a:rPr>
              <a:t>informacji,</a:t>
            </a:r>
            <a:r>
              <a:rPr dirty="0" sz="24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5">
                <a:solidFill>
                  <a:srgbClr val="4B4457"/>
                </a:solidFill>
                <a:latin typeface="Lucida Sans Unicode"/>
                <a:cs typeface="Lucida Sans Unicode"/>
              </a:rPr>
              <a:t>które</a:t>
            </a:r>
            <a:r>
              <a:rPr dirty="0" sz="2400" spc="-9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30">
                <a:solidFill>
                  <a:srgbClr val="4B4457"/>
                </a:solidFill>
                <a:latin typeface="Lucida Sans Unicode"/>
                <a:cs typeface="Lucida Sans Unicode"/>
              </a:rPr>
              <a:t>są</a:t>
            </a:r>
            <a:r>
              <a:rPr dirty="0" sz="24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0">
                <a:solidFill>
                  <a:srgbClr val="4B4457"/>
                </a:solidFill>
                <a:latin typeface="Lucida Sans Unicode"/>
                <a:cs typeface="Lucida Sans Unicode"/>
              </a:rPr>
              <a:t>łatwe</a:t>
            </a:r>
            <a:r>
              <a:rPr dirty="0" sz="2400" spc="-9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do</a:t>
            </a:r>
            <a:r>
              <a:rPr dirty="0" sz="24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85">
                <a:solidFill>
                  <a:srgbClr val="4B4457"/>
                </a:solidFill>
                <a:latin typeface="Lucida Sans Unicode"/>
                <a:cs typeface="Lucida Sans Unicode"/>
              </a:rPr>
              <a:t>przeczytania</a:t>
            </a:r>
            <a:r>
              <a:rPr dirty="0" sz="2400" spc="-9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0">
                <a:solidFill>
                  <a:srgbClr val="4B4457"/>
                </a:solidFill>
                <a:latin typeface="Lucida Sans Unicode"/>
                <a:cs typeface="Lucida Sans Unicode"/>
              </a:rPr>
              <a:t>i </a:t>
            </a:r>
            <a:r>
              <a:rPr dirty="0" sz="2400" spc="-80">
                <a:solidFill>
                  <a:srgbClr val="4B4457"/>
                </a:solidFill>
                <a:latin typeface="Lucida Sans Unicode"/>
                <a:cs typeface="Lucida Sans Unicode"/>
              </a:rPr>
              <a:t>zrozumienia</a:t>
            </a:r>
            <a:r>
              <a:rPr dirty="0" sz="2400" spc="-1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5">
                <a:solidFill>
                  <a:srgbClr val="4B4457"/>
                </a:solidFill>
                <a:latin typeface="Lucida Sans Unicode"/>
                <a:cs typeface="Lucida Sans Unicode"/>
              </a:rPr>
              <a:t>lub</a:t>
            </a:r>
            <a:r>
              <a:rPr dirty="0" sz="2400" spc="-1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5">
                <a:solidFill>
                  <a:srgbClr val="4B4457"/>
                </a:solidFill>
                <a:latin typeface="Lucida Sans Unicode"/>
                <a:cs typeface="Lucida Sans Unicode"/>
              </a:rPr>
              <a:t>oparte</a:t>
            </a:r>
            <a:r>
              <a:rPr dirty="0" sz="2400" spc="-15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na</a:t>
            </a:r>
            <a:r>
              <a:rPr dirty="0" sz="2400" spc="-1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4B4457"/>
                </a:solidFill>
                <a:latin typeface="Lucida Sans Unicode"/>
                <a:cs typeface="Lucida Sans Unicode"/>
              </a:rPr>
              <a:t>wizualizacji,</a:t>
            </a:r>
            <a:endParaRPr sz="2400">
              <a:latin typeface="Lucida Sans Unicode"/>
              <a:cs typeface="Lucida Sans Unicode"/>
            </a:endParaRPr>
          </a:p>
          <a:p>
            <a:pPr algn="just" marL="12700" marR="5080">
              <a:lnSpc>
                <a:spcPct val="125000"/>
              </a:lnSpc>
            </a:pPr>
            <a:r>
              <a:rPr dirty="0" sz="2400" spc="-50">
                <a:solidFill>
                  <a:srgbClr val="4B4457"/>
                </a:solidFill>
                <a:latin typeface="Lucida Sans Unicode"/>
                <a:cs typeface="Lucida Sans Unicode"/>
              </a:rPr>
              <a:t>oferując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5">
                <a:solidFill>
                  <a:srgbClr val="4B4457"/>
                </a:solidFill>
                <a:latin typeface="Lucida Sans Unicode"/>
                <a:cs typeface="Lucida Sans Unicode"/>
              </a:rPr>
              <a:t>ustrukturyzowane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0">
                <a:solidFill>
                  <a:srgbClr val="4B4457"/>
                </a:solidFill>
                <a:latin typeface="Lucida Sans Unicode"/>
                <a:cs typeface="Lucida Sans Unicode"/>
              </a:rPr>
              <a:t>wsparcie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w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podejmowaniu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5">
                <a:solidFill>
                  <a:srgbClr val="4B4457"/>
                </a:solidFill>
                <a:latin typeface="Lucida Sans Unicode"/>
                <a:cs typeface="Lucida Sans Unicode"/>
              </a:rPr>
              <a:t>decyzji, modelując</a:t>
            </a:r>
            <a:r>
              <a:rPr dirty="0" sz="2400" spc="-1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0">
                <a:solidFill>
                  <a:srgbClr val="4B4457"/>
                </a:solidFill>
                <a:latin typeface="Lucida Sans Unicode"/>
                <a:cs typeface="Lucida Sans Unicode"/>
              </a:rPr>
              <a:t>komunikację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5">
                <a:solidFill>
                  <a:srgbClr val="4B4457"/>
                </a:solidFill>
                <a:latin typeface="Lucida Sans Unicode"/>
                <a:cs typeface="Lucida Sans Unicode"/>
              </a:rPr>
              <a:t>opartą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na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0">
                <a:solidFill>
                  <a:srgbClr val="4B4457"/>
                </a:solidFill>
                <a:latin typeface="Lucida Sans Unicode"/>
                <a:cs typeface="Lucida Sans Unicode"/>
              </a:rPr>
              <a:t>wzajemnym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5">
                <a:solidFill>
                  <a:srgbClr val="4B4457"/>
                </a:solidFill>
                <a:latin typeface="Lucida Sans Unicode"/>
                <a:cs typeface="Lucida Sans Unicode"/>
              </a:rPr>
              <a:t>szacunku</a:t>
            </a:r>
            <a:r>
              <a:rPr dirty="0" sz="24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0">
                <a:solidFill>
                  <a:srgbClr val="4B4457"/>
                </a:solidFill>
                <a:latin typeface="Lucida Sans Unicode"/>
                <a:cs typeface="Lucida Sans Unicode"/>
              </a:rPr>
              <a:t>oraz </a:t>
            </a:r>
            <a:r>
              <a:rPr dirty="0" sz="2400" spc="-55">
                <a:solidFill>
                  <a:srgbClr val="4B4457"/>
                </a:solidFill>
                <a:latin typeface="Lucida Sans Unicode"/>
                <a:cs typeface="Lucida Sans Unicode"/>
              </a:rPr>
              <a:t>jasnym</a:t>
            </a:r>
            <a:r>
              <a:rPr dirty="0" sz="2400" spc="-1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0">
                <a:solidFill>
                  <a:srgbClr val="4B4457"/>
                </a:solidFill>
                <a:latin typeface="Lucida Sans Unicode"/>
                <a:cs typeface="Lucida Sans Unicode"/>
              </a:rPr>
              <a:t>ustalaniu</a:t>
            </a:r>
            <a:r>
              <a:rPr dirty="0" sz="2400" spc="-1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4B4457"/>
                </a:solidFill>
                <a:latin typeface="Lucida Sans Unicode"/>
                <a:cs typeface="Lucida Sans Unicode"/>
              </a:rPr>
              <a:t>granic,</a:t>
            </a:r>
            <a:endParaRPr sz="2400">
              <a:latin typeface="Lucida Sans Unicode"/>
              <a:cs typeface="Lucida Sans Unicode"/>
            </a:endParaRPr>
          </a:p>
          <a:p>
            <a:pPr algn="just" marL="12700" marR="860425">
              <a:lnSpc>
                <a:spcPct val="125000"/>
              </a:lnSpc>
            </a:pPr>
            <a:r>
              <a:rPr dirty="0" sz="2400" spc="-65">
                <a:solidFill>
                  <a:srgbClr val="4B4457"/>
                </a:solidFill>
                <a:latin typeface="Lucida Sans Unicode"/>
                <a:cs typeface="Lucida Sans Unicode"/>
              </a:rPr>
              <a:t>zachęcając</a:t>
            </a:r>
            <a:r>
              <a:rPr dirty="0" sz="2400" spc="-1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do</a:t>
            </a:r>
            <a:r>
              <a:rPr dirty="0" sz="2400" spc="-1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30">
                <a:solidFill>
                  <a:srgbClr val="4B4457"/>
                </a:solidFill>
                <a:latin typeface="Lucida Sans Unicode"/>
                <a:cs typeface="Lucida Sans Unicode"/>
              </a:rPr>
              <a:t>podejmowania</a:t>
            </a:r>
            <a:r>
              <a:rPr dirty="0" sz="2400" spc="-1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0">
                <a:solidFill>
                  <a:srgbClr val="4B4457"/>
                </a:solidFill>
                <a:latin typeface="Lucida Sans Unicode"/>
                <a:cs typeface="Lucida Sans Unicode"/>
              </a:rPr>
              <a:t>wyzwań</a:t>
            </a:r>
            <a:r>
              <a:rPr dirty="0" sz="2400" spc="-1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0">
                <a:solidFill>
                  <a:srgbClr val="4B4457"/>
                </a:solidFill>
                <a:latin typeface="Lucida Sans Unicode"/>
                <a:cs typeface="Lucida Sans Unicode"/>
              </a:rPr>
              <a:t>i</a:t>
            </a:r>
            <a:r>
              <a:rPr dirty="0" sz="2400" spc="-1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5">
                <a:solidFill>
                  <a:srgbClr val="4B4457"/>
                </a:solidFill>
                <a:latin typeface="Lucida Sans Unicode"/>
                <a:cs typeface="Lucida Sans Unicode"/>
              </a:rPr>
              <a:t>kontrolowanego</a:t>
            </a:r>
            <a:r>
              <a:rPr dirty="0" sz="2400" spc="-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0">
                <a:solidFill>
                  <a:srgbClr val="4B4457"/>
                </a:solidFill>
                <a:latin typeface="Lucida Sans Unicode"/>
                <a:cs typeface="Lucida Sans Unicode"/>
              </a:rPr>
              <a:t>ryzyka</a:t>
            </a:r>
            <a:r>
              <a:rPr dirty="0" sz="2400" spc="-1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w</a:t>
            </a:r>
            <a:r>
              <a:rPr dirty="0" sz="2400" spc="-1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85">
                <a:solidFill>
                  <a:srgbClr val="4B4457"/>
                </a:solidFill>
                <a:latin typeface="Lucida Sans Unicode"/>
                <a:cs typeface="Lucida Sans Unicode"/>
              </a:rPr>
              <a:t>bezpiecznym</a:t>
            </a:r>
            <a:r>
              <a:rPr dirty="0" sz="2400" spc="-1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0">
                <a:solidFill>
                  <a:srgbClr val="4B4457"/>
                </a:solidFill>
                <a:latin typeface="Lucida Sans Unicode"/>
                <a:cs typeface="Lucida Sans Unicode"/>
              </a:rPr>
              <a:t>i</a:t>
            </a:r>
            <a:r>
              <a:rPr dirty="0" sz="2400" spc="-1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0">
                <a:solidFill>
                  <a:srgbClr val="4B4457"/>
                </a:solidFill>
                <a:latin typeface="Lucida Sans Unicode"/>
                <a:cs typeface="Lucida Sans Unicode"/>
              </a:rPr>
              <a:t>wspierającym</a:t>
            </a:r>
            <a:r>
              <a:rPr dirty="0" sz="2400" spc="-1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5">
                <a:solidFill>
                  <a:srgbClr val="4B4457"/>
                </a:solidFill>
                <a:latin typeface="Lucida Sans Unicode"/>
                <a:cs typeface="Lucida Sans Unicode"/>
              </a:rPr>
              <a:t>środowisku.</a:t>
            </a:r>
            <a:endParaRPr sz="2400">
              <a:latin typeface="Lucida Sans Unicode"/>
              <a:cs typeface="Lucida Sans Unicode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12930" y="4881447"/>
            <a:ext cx="104775" cy="104774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12930" y="5338647"/>
            <a:ext cx="104775" cy="1047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51982" rIns="0" bIns="0" rtlCol="0" vert="horz">
            <a:spAutoFit/>
          </a:bodyPr>
          <a:lstStyle/>
          <a:p>
            <a:pPr marL="635635">
              <a:lnSpc>
                <a:spcPct val="100000"/>
              </a:lnSpc>
              <a:spcBef>
                <a:spcPts val="95"/>
              </a:spcBef>
            </a:pPr>
            <a:r>
              <a:rPr dirty="0" sz="4900" spc="-245">
                <a:latin typeface="Arial Black"/>
                <a:cs typeface="Arial Black"/>
              </a:rPr>
              <a:t>Wspieranie</a:t>
            </a:r>
            <a:r>
              <a:rPr dirty="0" sz="4900" spc="-350">
                <a:latin typeface="Arial Black"/>
                <a:cs typeface="Arial Black"/>
              </a:rPr>
              <a:t> </a:t>
            </a:r>
            <a:r>
              <a:rPr dirty="0" sz="4900" spc="-295">
                <a:latin typeface="Arial Black"/>
                <a:cs typeface="Arial Black"/>
              </a:rPr>
              <a:t>dowodów</a:t>
            </a:r>
            <a:r>
              <a:rPr dirty="0" sz="4900" spc="-350">
                <a:latin typeface="Arial Black"/>
                <a:cs typeface="Arial Black"/>
              </a:rPr>
              <a:t> </a:t>
            </a:r>
            <a:r>
              <a:rPr dirty="0" sz="4900" spc="-345">
                <a:latin typeface="Arial Black"/>
                <a:cs typeface="Arial Black"/>
              </a:rPr>
              <a:t>za</a:t>
            </a:r>
            <a:r>
              <a:rPr dirty="0" sz="4900" spc="-350">
                <a:latin typeface="Arial Black"/>
                <a:cs typeface="Arial Black"/>
              </a:rPr>
              <a:t> </a:t>
            </a:r>
            <a:r>
              <a:rPr dirty="0" sz="4900" spc="-315">
                <a:latin typeface="Arial Black"/>
                <a:cs typeface="Arial Black"/>
              </a:rPr>
              <a:t>pomocą</a:t>
            </a:r>
            <a:r>
              <a:rPr dirty="0" sz="4900" spc="-350">
                <a:latin typeface="Arial Black"/>
                <a:cs typeface="Arial Black"/>
              </a:rPr>
              <a:t> </a:t>
            </a:r>
            <a:r>
              <a:rPr dirty="0" sz="4900" spc="-280">
                <a:latin typeface="Arial Black"/>
                <a:cs typeface="Arial Black"/>
              </a:rPr>
              <a:t>danych</a:t>
            </a:r>
            <a:endParaRPr sz="490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5099" y="325033"/>
            <a:ext cx="1425778" cy="141069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4019015" y="0"/>
            <a:ext cx="4269105" cy="4215765"/>
            <a:chOff x="14019015" y="0"/>
            <a:chExt cx="4269105" cy="4215765"/>
          </a:xfrm>
        </p:grpSpPr>
        <p:sp>
          <p:nvSpPr>
            <p:cNvPr id="5" name="object 5" descr=""/>
            <p:cNvSpPr/>
            <p:nvPr/>
          </p:nvSpPr>
          <p:spPr>
            <a:xfrm>
              <a:off x="14019015" y="0"/>
              <a:ext cx="4269105" cy="4139565"/>
            </a:xfrm>
            <a:custGeom>
              <a:avLst/>
              <a:gdLst/>
              <a:ahLst/>
              <a:cxnLst/>
              <a:rect l="l" t="t" r="r" b="b"/>
              <a:pathLst>
                <a:path w="4269105" h="4139565">
                  <a:moveTo>
                    <a:pt x="0" y="0"/>
                  </a:moveTo>
                  <a:lnTo>
                    <a:pt x="4268985" y="0"/>
                  </a:lnTo>
                  <a:lnTo>
                    <a:pt x="4268985" y="4139067"/>
                  </a:lnTo>
                  <a:lnTo>
                    <a:pt x="4221573" y="4085672"/>
                  </a:lnTo>
                  <a:lnTo>
                    <a:pt x="4198815" y="4052904"/>
                  </a:lnTo>
                  <a:lnTo>
                    <a:pt x="4178936" y="4018719"/>
                  </a:lnTo>
                  <a:lnTo>
                    <a:pt x="4161776" y="3983197"/>
                  </a:lnTo>
                  <a:lnTo>
                    <a:pt x="4147177" y="3946423"/>
                  </a:lnTo>
                  <a:lnTo>
                    <a:pt x="4134979" y="3908480"/>
                  </a:lnTo>
                  <a:lnTo>
                    <a:pt x="4125022" y="3869450"/>
                  </a:lnTo>
                  <a:lnTo>
                    <a:pt x="4117148" y="3829416"/>
                  </a:lnTo>
                  <a:lnTo>
                    <a:pt x="4111196" y="3788460"/>
                  </a:lnTo>
                  <a:lnTo>
                    <a:pt x="4107008" y="3746667"/>
                  </a:lnTo>
                  <a:lnTo>
                    <a:pt x="4104424" y="3704118"/>
                  </a:lnTo>
                  <a:lnTo>
                    <a:pt x="4103284" y="3660897"/>
                  </a:lnTo>
                  <a:lnTo>
                    <a:pt x="4103430" y="3617086"/>
                  </a:lnTo>
                  <a:lnTo>
                    <a:pt x="4104701" y="3572768"/>
                  </a:lnTo>
                  <a:lnTo>
                    <a:pt x="4106940" y="3528027"/>
                  </a:lnTo>
                  <a:lnTo>
                    <a:pt x="4109985" y="3482944"/>
                  </a:lnTo>
                  <a:lnTo>
                    <a:pt x="4113678" y="3437603"/>
                  </a:lnTo>
                  <a:lnTo>
                    <a:pt x="4117860" y="3392087"/>
                  </a:lnTo>
                  <a:lnTo>
                    <a:pt x="4122370" y="3346478"/>
                  </a:lnTo>
                  <a:lnTo>
                    <a:pt x="4131741" y="3255315"/>
                  </a:lnTo>
                  <a:lnTo>
                    <a:pt x="4136283" y="3209926"/>
                  </a:lnTo>
                  <a:lnTo>
                    <a:pt x="4140516" y="3164776"/>
                  </a:lnTo>
                  <a:lnTo>
                    <a:pt x="4144281" y="3119948"/>
                  </a:lnTo>
                  <a:lnTo>
                    <a:pt x="4147419" y="3075524"/>
                  </a:lnTo>
                  <a:lnTo>
                    <a:pt x="4149770" y="3031589"/>
                  </a:lnTo>
                  <a:lnTo>
                    <a:pt x="4151176" y="2988223"/>
                  </a:lnTo>
                  <a:lnTo>
                    <a:pt x="4151476" y="2945511"/>
                  </a:lnTo>
                  <a:lnTo>
                    <a:pt x="4150511" y="2903535"/>
                  </a:lnTo>
                  <a:lnTo>
                    <a:pt x="4148123" y="2862377"/>
                  </a:lnTo>
                  <a:lnTo>
                    <a:pt x="4144150" y="2822122"/>
                  </a:lnTo>
                  <a:lnTo>
                    <a:pt x="4138435" y="2782851"/>
                  </a:lnTo>
                  <a:lnTo>
                    <a:pt x="4130818" y="2744648"/>
                  </a:lnTo>
                  <a:lnTo>
                    <a:pt x="4121139" y="2707596"/>
                  </a:lnTo>
                  <a:lnTo>
                    <a:pt x="4105253" y="2657378"/>
                  </a:lnTo>
                  <a:lnTo>
                    <a:pt x="4087738" y="2608794"/>
                  </a:lnTo>
                  <a:lnTo>
                    <a:pt x="4068613" y="2561803"/>
                  </a:lnTo>
                  <a:lnTo>
                    <a:pt x="4047897" y="2516368"/>
                  </a:lnTo>
                  <a:lnTo>
                    <a:pt x="4025607" y="2472449"/>
                  </a:lnTo>
                  <a:lnTo>
                    <a:pt x="4001763" y="2430009"/>
                  </a:lnTo>
                  <a:lnTo>
                    <a:pt x="3976382" y="2389008"/>
                  </a:lnTo>
                  <a:lnTo>
                    <a:pt x="3949483" y="2349407"/>
                  </a:lnTo>
                  <a:lnTo>
                    <a:pt x="3921085" y="2311168"/>
                  </a:lnTo>
                  <a:lnTo>
                    <a:pt x="3891206" y="2274253"/>
                  </a:lnTo>
                  <a:lnTo>
                    <a:pt x="3859864" y="2238622"/>
                  </a:lnTo>
                  <a:lnTo>
                    <a:pt x="3827077" y="2204236"/>
                  </a:lnTo>
                  <a:lnTo>
                    <a:pt x="3792865" y="2171058"/>
                  </a:lnTo>
                  <a:lnTo>
                    <a:pt x="3757244" y="2139047"/>
                  </a:lnTo>
                  <a:lnTo>
                    <a:pt x="3720235" y="2108167"/>
                  </a:lnTo>
                  <a:lnTo>
                    <a:pt x="3681855" y="2078377"/>
                  </a:lnTo>
                  <a:lnTo>
                    <a:pt x="3642123" y="2049640"/>
                  </a:lnTo>
                  <a:lnTo>
                    <a:pt x="3601056" y="2021915"/>
                  </a:lnTo>
                  <a:lnTo>
                    <a:pt x="3558674" y="1995166"/>
                  </a:lnTo>
                  <a:lnTo>
                    <a:pt x="3514995" y="1969353"/>
                  </a:lnTo>
                  <a:lnTo>
                    <a:pt x="3470036" y="1944437"/>
                  </a:lnTo>
                  <a:lnTo>
                    <a:pt x="3384507" y="1899077"/>
                  </a:lnTo>
                  <a:lnTo>
                    <a:pt x="3340241" y="1874850"/>
                  </a:lnTo>
                  <a:lnTo>
                    <a:pt x="3296127" y="1849188"/>
                  </a:lnTo>
                  <a:lnTo>
                    <a:pt x="3253030" y="1821784"/>
                  </a:lnTo>
                  <a:lnTo>
                    <a:pt x="3211813" y="1792337"/>
                  </a:lnTo>
                  <a:lnTo>
                    <a:pt x="3173343" y="1760541"/>
                  </a:lnTo>
                  <a:lnTo>
                    <a:pt x="3138483" y="1726093"/>
                  </a:lnTo>
                  <a:lnTo>
                    <a:pt x="3108099" y="1688689"/>
                  </a:lnTo>
                  <a:lnTo>
                    <a:pt x="3082123" y="1649272"/>
                  </a:lnTo>
                  <a:lnTo>
                    <a:pt x="3059188" y="1608421"/>
                  </a:lnTo>
                  <a:lnTo>
                    <a:pt x="3038923" y="1566317"/>
                  </a:lnTo>
                  <a:lnTo>
                    <a:pt x="3020962" y="1523143"/>
                  </a:lnTo>
                  <a:lnTo>
                    <a:pt x="3004934" y="1479080"/>
                  </a:lnTo>
                  <a:lnTo>
                    <a:pt x="2990472" y="1434309"/>
                  </a:lnTo>
                  <a:lnTo>
                    <a:pt x="2977207" y="1389012"/>
                  </a:lnTo>
                  <a:lnTo>
                    <a:pt x="2964769" y="1343372"/>
                  </a:lnTo>
                  <a:lnTo>
                    <a:pt x="2952792" y="1297569"/>
                  </a:lnTo>
                  <a:lnTo>
                    <a:pt x="2940905" y="1251785"/>
                  </a:lnTo>
                  <a:lnTo>
                    <a:pt x="2928740" y="1206203"/>
                  </a:lnTo>
                  <a:lnTo>
                    <a:pt x="2915929" y="1161004"/>
                  </a:lnTo>
                  <a:lnTo>
                    <a:pt x="2902104" y="1116369"/>
                  </a:lnTo>
                  <a:lnTo>
                    <a:pt x="2886894" y="1072480"/>
                  </a:lnTo>
                  <a:lnTo>
                    <a:pt x="2869932" y="1029519"/>
                  </a:lnTo>
                  <a:lnTo>
                    <a:pt x="2850850" y="987668"/>
                  </a:lnTo>
                  <a:lnTo>
                    <a:pt x="2829278" y="947109"/>
                  </a:lnTo>
                  <a:lnTo>
                    <a:pt x="2804848" y="908022"/>
                  </a:lnTo>
                  <a:lnTo>
                    <a:pt x="2777191" y="870590"/>
                  </a:lnTo>
                  <a:lnTo>
                    <a:pt x="2745938" y="834995"/>
                  </a:lnTo>
                  <a:lnTo>
                    <a:pt x="2710722" y="801418"/>
                  </a:lnTo>
                  <a:lnTo>
                    <a:pt x="2673731" y="771138"/>
                  </a:lnTo>
                  <a:lnTo>
                    <a:pt x="2635347" y="743389"/>
                  </a:lnTo>
                  <a:lnTo>
                    <a:pt x="2595650" y="718042"/>
                  </a:lnTo>
                  <a:lnTo>
                    <a:pt x="2554723" y="694967"/>
                  </a:lnTo>
                  <a:lnTo>
                    <a:pt x="2512650" y="674038"/>
                  </a:lnTo>
                  <a:lnTo>
                    <a:pt x="2469511" y="655124"/>
                  </a:lnTo>
                  <a:lnTo>
                    <a:pt x="2425390" y="638098"/>
                  </a:lnTo>
                  <a:lnTo>
                    <a:pt x="2380369" y="622832"/>
                  </a:lnTo>
                  <a:lnTo>
                    <a:pt x="2334529" y="609196"/>
                  </a:lnTo>
                  <a:lnTo>
                    <a:pt x="2287954" y="597062"/>
                  </a:lnTo>
                  <a:lnTo>
                    <a:pt x="2240725" y="586302"/>
                  </a:lnTo>
                  <a:lnTo>
                    <a:pt x="2192925" y="576787"/>
                  </a:lnTo>
                  <a:lnTo>
                    <a:pt x="2144637" y="568388"/>
                  </a:lnTo>
                  <a:lnTo>
                    <a:pt x="2095942" y="560978"/>
                  </a:lnTo>
                  <a:lnTo>
                    <a:pt x="2046923" y="554428"/>
                  </a:lnTo>
                  <a:lnTo>
                    <a:pt x="1997662" y="548608"/>
                  </a:lnTo>
                  <a:lnTo>
                    <a:pt x="1898744" y="538649"/>
                  </a:lnTo>
                  <a:lnTo>
                    <a:pt x="1604746" y="512955"/>
                  </a:lnTo>
                  <a:lnTo>
                    <a:pt x="1557013" y="507934"/>
                  </a:lnTo>
                  <a:lnTo>
                    <a:pt x="1509861" y="502358"/>
                  </a:lnTo>
                  <a:lnTo>
                    <a:pt x="1463373" y="496101"/>
                  </a:lnTo>
                  <a:lnTo>
                    <a:pt x="1417630" y="489032"/>
                  </a:lnTo>
                  <a:lnTo>
                    <a:pt x="1372716" y="481024"/>
                  </a:lnTo>
                  <a:lnTo>
                    <a:pt x="1322781" y="471113"/>
                  </a:lnTo>
                  <a:lnTo>
                    <a:pt x="1272740" y="460494"/>
                  </a:lnTo>
                  <a:lnTo>
                    <a:pt x="1222623" y="449194"/>
                  </a:lnTo>
                  <a:lnTo>
                    <a:pt x="1172462" y="437243"/>
                  </a:lnTo>
                  <a:lnTo>
                    <a:pt x="1122285" y="424668"/>
                  </a:lnTo>
                  <a:lnTo>
                    <a:pt x="1072123" y="411498"/>
                  </a:lnTo>
                  <a:lnTo>
                    <a:pt x="1022005" y="397762"/>
                  </a:lnTo>
                  <a:lnTo>
                    <a:pt x="971963" y="383488"/>
                  </a:lnTo>
                  <a:lnTo>
                    <a:pt x="922026" y="368705"/>
                  </a:lnTo>
                  <a:lnTo>
                    <a:pt x="872225" y="353441"/>
                  </a:lnTo>
                  <a:lnTo>
                    <a:pt x="773147" y="321583"/>
                  </a:lnTo>
                  <a:lnTo>
                    <a:pt x="674972" y="288143"/>
                  </a:lnTo>
                  <a:lnTo>
                    <a:pt x="577939" y="253349"/>
                  </a:lnTo>
                  <a:lnTo>
                    <a:pt x="461708" y="209852"/>
                  </a:lnTo>
                  <a:lnTo>
                    <a:pt x="365415" y="175473"/>
                  </a:lnTo>
                  <a:lnTo>
                    <a:pt x="324812" y="160356"/>
                  </a:lnTo>
                  <a:lnTo>
                    <a:pt x="281463" y="143524"/>
                  </a:lnTo>
                  <a:lnTo>
                    <a:pt x="236270" y="125045"/>
                  </a:lnTo>
                  <a:lnTo>
                    <a:pt x="190138" y="104986"/>
                  </a:lnTo>
                  <a:lnTo>
                    <a:pt x="143969" y="83416"/>
                  </a:lnTo>
                  <a:lnTo>
                    <a:pt x="98667" y="60402"/>
                  </a:lnTo>
                  <a:lnTo>
                    <a:pt x="55137" y="36014"/>
                  </a:lnTo>
                  <a:lnTo>
                    <a:pt x="14280" y="10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4020561" y="11646"/>
              <a:ext cx="4267835" cy="4203700"/>
            </a:xfrm>
            <a:custGeom>
              <a:avLst/>
              <a:gdLst/>
              <a:ahLst/>
              <a:cxnLst/>
              <a:rect l="l" t="t" r="r" b="b"/>
              <a:pathLst>
                <a:path w="4267834" h="4203700">
                  <a:moveTo>
                    <a:pt x="1056180" y="177799"/>
                  </a:moveTo>
                  <a:lnTo>
                    <a:pt x="1480486" y="177799"/>
                  </a:lnTo>
                  <a:lnTo>
                    <a:pt x="1673138" y="228599"/>
                  </a:lnTo>
                  <a:lnTo>
                    <a:pt x="1719330" y="253999"/>
                  </a:lnTo>
                  <a:lnTo>
                    <a:pt x="1808959" y="279399"/>
                  </a:lnTo>
                  <a:lnTo>
                    <a:pt x="1852997" y="304799"/>
                  </a:lnTo>
                  <a:lnTo>
                    <a:pt x="1894420" y="330199"/>
                  </a:lnTo>
                  <a:lnTo>
                    <a:pt x="1933392" y="355599"/>
                  </a:lnTo>
                  <a:lnTo>
                    <a:pt x="1970074" y="380999"/>
                  </a:lnTo>
                  <a:lnTo>
                    <a:pt x="2004627" y="419099"/>
                  </a:lnTo>
                  <a:lnTo>
                    <a:pt x="2037214" y="457199"/>
                  </a:lnTo>
                  <a:lnTo>
                    <a:pt x="2067995" y="495299"/>
                  </a:lnTo>
                  <a:lnTo>
                    <a:pt x="2097133" y="533399"/>
                  </a:lnTo>
                  <a:lnTo>
                    <a:pt x="2124790" y="571499"/>
                  </a:lnTo>
                  <a:lnTo>
                    <a:pt x="2151126" y="609599"/>
                  </a:lnTo>
                  <a:lnTo>
                    <a:pt x="2176305" y="660399"/>
                  </a:lnTo>
                  <a:lnTo>
                    <a:pt x="2200487" y="698499"/>
                  </a:lnTo>
                  <a:lnTo>
                    <a:pt x="2223833" y="749299"/>
                  </a:lnTo>
                  <a:lnTo>
                    <a:pt x="2246507" y="787399"/>
                  </a:lnTo>
                  <a:lnTo>
                    <a:pt x="2269230" y="838199"/>
                  </a:lnTo>
                  <a:lnTo>
                    <a:pt x="2291624" y="888999"/>
                  </a:lnTo>
                  <a:lnTo>
                    <a:pt x="2313894" y="939799"/>
                  </a:lnTo>
                  <a:lnTo>
                    <a:pt x="2336245" y="977899"/>
                  </a:lnTo>
                  <a:lnTo>
                    <a:pt x="2358882" y="1028699"/>
                  </a:lnTo>
                  <a:lnTo>
                    <a:pt x="2382011" y="1079499"/>
                  </a:lnTo>
                  <a:lnTo>
                    <a:pt x="2405837" y="1117599"/>
                  </a:lnTo>
                  <a:lnTo>
                    <a:pt x="2430564" y="1168399"/>
                  </a:lnTo>
                  <a:lnTo>
                    <a:pt x="2456399" y="1219199"/>
                  </a:lnTo>
                  <a:lnTo>
                    <a:pt x="2483545" y="1257299"/>
                  </a:lnTo>
                  <a:lnTo>
                    <a:pt x="2512209" y="1295399"/>
                  </a:lnTo>
                  <a:lnTo>
                    <a:pt x="2542595" y="1333499"/>
                  </a:lnTo>
                  <a:lnTo>
                    <a:pt x="2574909" y="1371599"/>
                  </a:lnTo>
                  <a:lnTo>
                    <a:pt x="2612103" y="1409699"/>
                  </a:lnTo>
                  <a:lnTo>
                    <a:pt x="2650646" y="1447799"/>
                  </a:lnTo>
                  <a:lnTo>
                    <a:pt x="2690435" y="1473199"/>
                  </a:lnTo>
                  <a:lnTo>
                    <a:pt x="2731370" y="1511299"/>
                  </a:lnTo>
                  <a:lnTo>
                    <a:pt x="2773350" y="1536699"/>
                  </a:lnTo>
                  <a:lnTo>
                    <a:pt x="2816275" y="1562099"/>
                  </a:lnTo>
                  <a:lnTo>
                    <a:pt x="2904554" y="1612899"/>
                  </a:lnTo>
                  <a:lnTo>
                    <a:pt x="2995398" y="1663699"/>
                  </a:lnTo>
                  <a:lnTo>
                    <a:pt x="3181554" y="1765299"/>
                  </a:lnTo>
                  <a:lnTo>
                    <a:pt x="3226631" y="1777999"/>
                  </a:lnTo>
                  <a:lnTo>
                    <a:pt x="3316560" y="1828799"/>
                  </a:lnTo>
                  <a:lnTo>
                    <a:pt x="3361247" y="1841499"/>
                  </a:lnTo>
                  <a:lnTo>
                    <a:pt x="3493215" y="1917699"/>
                  </a:lnTo>
                  <a:lnTo>
                    <a:pt x="3578626" y="1968499"/>
                  </a:lnTo>
                  <a:lnTo>
                    <a:pt x="3620314" y="1993899"/>
                  </a:lnTo>
                  <a:lnTo>
                    <a:pt x="3661215" y="2019299"/>
                  </a:lnTo>
                  <a:lnTo>
                    <a:pt x="3701247" y="2044699"/>
                  </a:lnTo>
                  <a:lnTo>
                    <a:pt x="3740326" y="2082799"/>
                  </a:lnTo>
                  <a:lnTo>
                    <a:pt x="3778371" y="2108199"/>
                  </a:lnTo>
                  <a:lnTo>
                    <a:pt x="3851973" y="2184399"/>
                  </a:lnTo>
                  <a:lnTo>
                    <a:pt x="3884978" y="2222499"/>
                  </a:lnTo>
                  <a:lnTo>
                    <a:pt x="3914483" y="2260599"/>
                  </a:lnTo>
                  <a:lnTo>
                    <a:pt x="3940659" y="2298699"/>
                  </a:lnTo>
                  <a:lnTo>
                    <a:pt x="3963673" y="2336799"/>
                  </a:lnTo>
                  <a:lnTo>
                    <a:pt x="3983694" y="2387599"/>
                  </a:lnTo>
                  <a:lnTo>
                    <a:pt x="4000891" y="2425699"/>
                  </a:lnTo>
                  <a:lnTo>
                    <a:pt x="4015432" y="2476499"/>
                  </a:lnTo>
                  <a:lnTo>
                    <a:pt x="4027487" y="2514599"/>
                  </a:lnTo>
                  <a:lnTo>
                    <a:pt x="4037224" y="2565399"/>
                  </a:lnTo>
                  <a:lnTo>
                    <a:pt x="4044811" y="2616199"/>
                  </a:lnTo>
                  <a:lnTo>
                    <a:pt x="4050418" y="2654299"/>
                  </a:lnTo>
                  <a:lnTo>
                    <a:pt x="4054116" y="2705099"/>
                  </a:lnTo>
                  <a:lnTo>
                    <a:pt x="4056259" y="2755899"/>
                  </a:lnTo>
                  <a:lnTo>
                    <a:pt x="4057012" y="2806699"/>
                  </a:lnTo>
                  <a:lnTo>
                    <a:pt x="4056543" y="2844799"/>
                  </a:lnTo>
                  <a:lnTo>
                    <a:pt x="4055016" y="2895599"/>
                  </a:lnTo>
                  <a:lnTo>
                    <a:pt x="4052597" y="2946399"/>
                  </a:lnTo>
                  <a:lnTo>
                    <a:pt x="4049453" y="2997199"/>
                  </a:lnTo>
                  <a:lnTo>
                    <a:pt x="4045749" y="3047999"/>
                  </a:lnTo>
                  <a:lnTo>
                    <a:pt x="4041651" y="3098799"/>
                  </a:lnTo>
                  <a:lnTo>
                    <a:pt x="4037326" y="3149599"/>
                  </a:lnTo>
                  <a:lnTo>
                    <a:pt x="4032938" y="3200399"/>
                  </a:lnTo>
                  <a:lnTo>
                    <a:pt x="4028654" y="3251199"/>
                  </a:lnTo>
                  <a:lnTo>
                    <a:pt x="4024803" y="3289299"/>
                  </a:lnTo>
                  <a:lnTo>
                    <a:pt x="4021337" y="3340099"/>
                  </a:lnTo>
                  <a:lnTo>
                    <a:pt x="4016225" y="3428999"/>
                  </a:lnTo>
                  <a:lnTo>
                    <a:pt x="4014907" y="3479799"/>
                  </a:lnTo>
                  <a:lnTo>
                    <a:pt x="4014634" y="3530599"/>
                  </a:lnTo>
                  <a:lnTo>
                    <a:pt x="4015570" y="3568699"/>
                  </a:lnTo>
                  <a:lnTo>
                    <a:pt x="4017881" y="3619499"/>
                  </a:lnTo>
                  <a:lnTo>
                    <a:pt x="4021731" y="3657599"/>
                  </a:lnTo>
                  <a:lnTo>
                    <a:pt x="4027285" y="3708399"/>
                  </a:lnTo>
                  <a:lnTo>
                    <a:pt x="4034707" y="3746499"/>
                  </a:lnTo>
                  <a:lnTo>
                    <a:pt x="4044163" y="3797299"/>
                  </a:lnTo>
                  <a:lnTo>
                    <a:pt x="4055816" y="3835399"/>
                  </a:lnTo>
                  <a:lnTo>
                    <a:pt x="4069832" y="3873499"/>
                  </a:lnTo>
                  <a:lnTo>
                    <a:pt x="4086374" y="3911599"/>
                  </a:lnTo>
                  <a:lnTo>
                    <a:pt x="4105609" y="3949699"/>
                  </a:lnTo>
                  <a:lnTo>
                    <a:pt x="4127700" y="3987799"/>
                  </a:lnTo>
                  <a:lnTo>
                    <a:pt x="4152812" y="4025899"/>
                  </a:lnTo>
                  <a:lnTo>
                    <a:pt x="4181110" y="4063999"/>
                  </a:lnTo>
                  <a:lnTo>
                    <a:pt x="4212758" y="4089399"/>
                  </a:lnTo>
                  <a:lnTo>
                    <a:pt x="4247922" y="4127499"/>
                  </a:lnTo>
                  <a:lnTo>
                    <a:pt x="4267440" y="4140199"/>
                  </a:lnTo>
                  <a:lnTo>
                    <a:pt x="4267440" y="4203699"/>
                  </a:lnTo>
                  <a:lnTo>
                    <a:pt x="4252247" y="4203699"/>
                  </a:lnTo>
                  <a:lnTo>
                    <a:pt x="4212286" y="4178299"/>
                  </a:lnTo>
                  <a:lnTo>
                    <a:pt x="4175441" y="4140199"/>
                  </a:lnTo>
                  <a:lnTo>
                    <a:pt x="4142020" y="4114799"/>
                  </a:lnTo>
                  <a:lnTo>
                    <a:pt x="4111874" y="4076699"/>
                  </a:lnTo>
                  <a:lnTo>
                    <a:pt x="4084854" y="4038599"/>
                  </a:lnTo>
                  <a:lnTo>
                    <a:pt x="4060813" y="4000499"/>
                  </a:lnTo>
                  <a:lnTo>
                    <a:pt x="4039602" y="3962399"/>
                  </a:lnTo>
                  <a:lnTo>
                    <a:pt x="4021072" y="3924299"/>
                  </a:lnTo>
                  <a:lnTo>
                    <a:pt x="4005077" y="3886199"/>
                  </a:lnTo>
                  <a:lnTo>
                    <a:pt x="3991467" y="3848099"/>
                  </a:lnTo>
                  <a:lnTo>
                    <a:pt x="3980094" y="3797299"/>
                  </a:lnTo>
                  <a:lnTo>
                    <a:pt x="3970810" y="3759199"/>
                  </a:lnTo>
                  <a:lnTo>
                    <a:pt x="3963467" y="3708399"/>
                  </a:lnTo>
                  <a:lnTo>
                    <a:pt x="3957917" y="3670299"/>
                  </a:lnTo>
                  <a:lnTo>
                    <a:pt x="3954011" y="3619499"/>
                  </a:lnTo>
                  <a:lnTo>
                    <a:pt x="3951601" y="3581399"/>
                  </a:lnTo>
                  <a:lnTo>
                    <a:pt x="3950539" y="3530599"/>
                  </a:lnTo>
                  <a:lnTo>
                    <a:pt x="3950642" y="3492499"/>
                  </a:lnTo>
                  <a:lnTo>
                    <a:pt x="3951865" y="3428999"/>
                  </a:lnTo>
                  <a:lnTo>
                    <a:pt x="3953958" y="3390899"/>
                  </a:lnTo>
                  <a:lnTo>
                    <a:pt x="3956805" y="3340099"/>
                  </a:lnTo>
                  <a:lnTo>
                    <a:pt x="3960259" y="3289299"/>
                  </a:lnTo>
                  <a:lnTo>
                    <a:pt x="3964171" y="3238499"/>
                  </a:lnTo>
                  <a:lnTo>
                    <a:pt x="3968763" y="3187699"/>
                  </a:lnTo>
                  <a:lnTo>
                    <a:pt x="3973480" y="3136899"/>
                  </a:lnTo>
                  <a:lnTo>
                    <a:pt x="3978108" y="3086099"/>
                  </a:lnTo>
                  <a:lnTo>
                    <a:pt x="3982429" y="3022599"/>
                  </a:lnTo>
                  <a:lnTo>
                    <a:pt x="3986229" y="2971799"/>
                  </a:lnTo>
                  <a:lnTo>
                    <a:pt x="3989293" y="2920999"/>
                  </a:lnTo>
                  <a:lnTo>
                    <a:pt x="3991404" y="2870199"/>
                  </a:lnTo>
                  <a:lnTo>
                    <a:pt x="3992348" y="2819399"/>
                  </a:lnTo>
                  <a:lnTo>
                    <a:pt x="3991908" y="2768599"/>
                  </a:lnTo>
                  <a:lnTo>
                    <a:pt x="3989869" y="2717799"/>
                  </a:lnTo>
                  <a:lnTo>
                    <a:pt x="3986016" y="2666999"/>
                  </a:lnTo>
                  <a:lnTo>
                    <a:pt x="3980331" y="2616199"/>
                  </a:lnTo>
                  <a:lnTo>
                    <a:pt x="3972511" y="2565399"/>
                  </a:lnTo>
                  <a:lnTo>
                    <a:pt x="3962345" y="2527299"/>
                  </a:lnTo>
                  <a:lnTo>
                    <a:pt x="3949620" y="2476499"/>
                  </a:lnTo>
                  <a:lnTo>
                    <a:pt x="3934123" y="2425699"/>
                  </a:lnTo>
                  <a:lnTo>
                    <a:pt x="3915643" y="2387599"/>
                  </a:lnTo>
                  <a:lnTo>
                    <a:pt x="3893966" y="2349499"/>
                  </a:lnTo>
                  <a:lnTo>
                    <a:pt x="3868880" y="2298699"/>
                  </a:lnTo>
                  <a:lnTo>
                    <a:pt x="3840173" y="2260599"/>
                  </a:lnTo>
                  <a:lnTo>
                    <a:pt x="3807632" y="2222499"/>
                  </a:lnTo>
                  <a:lnTo>
                    <a:pt x="3771045" y="2184399"/>
                  </a:lnTo>
                  <a:lnTo>
                    <a:pt x="3732484" y="2158999"/>
                  </a:lnTo>
                  <a:lnTo>
                    <a:pt x="3692669" y="2120899"/>
                  </a:lnTo>
                  <a:lnTo>
                    <a:pt x="3651699" y="2095499"/>
                  </a:lnTo>
                  <a:lnTo>
                    <a:pt x="3609676" y="2057399"/>
                  </a:lnTo>
                  <a:lnTo>
                    <a:pt x="3566700" y="2031999"/>
                  </a:lnTo>
                  <a:lnTo>
                    <a:pt x="3478296" y="1981199"/>
                  </a:lnTo>
                  <a:lnTo>
                    <a:pt x="3294501" y="1879599"/>
                  </a:lnTo>
                  <a:lnTo>
                    <a:pt x="3247686" y="1866899"/>
                  </a:lnTo>
                  <a:lnTo>
                    <a:pt x="3153721" y="1816099"/>
                  </a:lnTo>
                  <a:lnTo>
                    <a:pt x="3108582" y="1790699"/>
                  </a:lnTo>
                  <a:lnTo>
                    <a:pt x="3063577" y="1777999"/>
                  </a:lnTo>
                  <a:lnTo>
                    <a:pt x="2930189" y="1701799"/>
                  </a:lnTo>
                  <a:lnTo>
                    <a:pt x="2886543" y="1676399"/>
                  </a:lnTo>
                  <a:lnTo>
                    <a:pt x="2843443" y="1663699"/>
                  </a:lnTo>
                  <a:lnTo>
                    <a:pt x="2800970" y="1638299"/>
                  </a:lnTo>
                  <a:lnTo>
                    <a:pt x="2759207" y="1600199"/>
                  </a:lnTo>
                  <a:lnTo>
                    <a:pt x="2718236" y="1574799"/>
                  </a:lnTo>
                  <a:lnTo>
                    <a:pt x="2678140" y="1549399"/>
                  </a:lnTo>
                  <a:lnTo>
                    <a:pt x="2639001" y="1511299"/>
                  </a:lnTo>
                  <a:lnTo>
                    <a:pt x="2600901" y="1485899"/>
                  </a:lnTo>
                  <a:lnTo>
                    <a:pt x="2563922" y="1447799"/>
                  </a:lnTo>
                  <a:lnTo>
                    <a:pt x="2528146" y="1409699"/>
                  </a:lnTo>
                  <a:lnTo>
                    <a:pt x="2497142" y="1384299"/>
                  </a:lnTo>
                  <a:lnTo>
                    <a:pt x="2467821" y="1346199"/>
                  </a:lnTo>
                  <a:lnTo>
                    <a:pt x="2440022" y="1308099"/>
                  </a:lnTo>
                  <a:lnTo>
                    <a:pt x="2413582" y="1269999"/>
                  </a:lnTo>
                  <a:lnTo>
                    <a:pt x="2388339" y="1219199"/>
                  </a:lnTo>
                  <a:lnTo>
                    <a:pt x="2364131" y="1181099"/>
                  </a:lnTo>
                  <a:lnTo>
                    <a:pt x="2340794" y="1142999"/>
                  </a:lnTo>
                  <a:lnTo>
                    <a:pt x="2318167" y="1092199"/>
                  </a:lnTo>
                  <a:lnTo>
                    <a:pt x="2296087" y="1054099"/>
                  </a:lnTo>
                  <a:lnTo>
                    <a:pt x="2274392" y="1003299"/>
                  </a:lnTo>
                  <a:lnTo>
                    <a:pt x="2252920" y="952499"/>
                  </a:lnTo>
                  <a:lnTo>
                    <a:pt x="2231507" y="914399"/>
                  </a:lnTo>
                  <a:lnTo>
                    <a:pt x="2209993" y="863599"/>
                  </a:lnTo>
                  <a:lnTo>
                    <a:pt x="2188213" y="812799"/>
                  </a:lnTo>
                  <a:lnTo>
                    <a:pt x="2165471" y="774699"/>
                  </a:lnTo>
                  <a:lnTo>
                    <a:pt x="2142087" y="723899"/>
                  </a:lnTo>
                  <a:lnTo>
                    <a:pt x="2117854" y="685799"/>
                  </a:lnTo>
                  <a:lnTo>
                    <a:pt x="2092566" y="634999"/>
                  </a:lnTo>
                  <a:lnTo>
                    <a:pt x="2066018" y="596899"/>
                  </a:lnTo>
                  <a:lnTo>
                    <a:pt x="2038002" y="558799"/>
                  </a:lnTo>
                  <a:lnTo>
                    <a:pt x="2008314" y="520699"/>
                  </a:lnTo>
                  <a:lnTo>
                    <a:pt x="1976746" y="482599"/>
                  </a:lnTo>
                  <a:lnTo>
                    <a:pt x="1943094" y="444499"/>
                  </a:lnTo>
                  <a:lnTo>
                    <a:pt x="1907151" y="419099"/>
                  </a:lnTo>
                  <a:lnTo>
                    <a:pt x="1868710" y="393699"/>
                  </a:lnTo>
                  <a:lnTo>
                    <a:pt x="1827567" y="368299"/>
                  </a:lnTo>
                  <a:lnTo>
                    <a:pt x="1783514" y="342899"/>
                  </a:lnTo>
                  <a:lnTo>
                    <a:pt x="1739942" y="330199"/>
                  </a:lnTo>
                  <a:lnTo>
                    <a:pt x="1695428" y="304799"/>
                  </a:lnTo>
                  <a:lnTo>
                    <a:pt x="1509061" y="253999"/>
                  </a:lnTo>
                  <a:lnTo>
                    <a:pt x="1411663" y="228599"/>
                  </a:lnTo>
                  <a:lnTo>
                    <a:pt x="1362104" y="228599"/>
                  </a:lnTo>
                  <a:lnTo>
                    <a:pt x="1261540" y="203199"/>
                  </a:lnTo>
                  <a:lnTo>
                    <a:pt x="1210646" y="203199"/>
                  </a:lnTo>
                  <a:lnTo>
                    <a:pt x="1159418" y="190499"/>
                  </a:lnTo>
                  <a:lnTo>
                    <a:pt x="1107911" y="190499"/>
                  </a:lnTo>
                  <a:lnTo>
                    <a:pt x="1056180" y="177799"/>
                  </a:lnTo>
                  <a:close/>
                </a:path>
                <a:path w="4267834" h="4203700">
                  <a:moveTo>
                    <a:pt x="4267440" y="3047999"/>
                  </a:moveTo>
                  <a:lnTo>
                    <a:pt x="4267440" y="3543299"/>
                  </a:lnTo>
                  <a:lnTo>
                    <a:pt x="4267229" y="3543299"/>
                  </a:lnTo>
                  <a:lnTo>
                    <a:pt x="4262384" y="3492499"/>
                  </a:lnTo>
                  <a:lnTo>
                    <a:pt x="4259033" y="3454399"/>
                  </a:lnTo>
                  <a:lnTo>
                    <a:pt x="4257013" y="3403599"/>
                  </a:lnTo>
                  <a:lnTo>
                    <a:pt x="4256163" y="3352799"/>
                  </a:lnTo>
                  <a:lnTo>
                    <a:pt x="4256203" y="3340099"/>
                  </a:lnTo>
                  <a:lnTo>
                    <a:pt x="4256322" y="3301999"/>
                  </a:lnTo>
                  <a:lnTo>
                    <a:pt x="4257328" y="3263899"/>
                  </a:lnTo>
                  <a:lnTo>
                    <a:pt x="4259020" y="3213099"/>
                  </a:lnTo>
                  <a:lnTo>
                    <a:pt x="4261237" y="3162299"/>
                  </a:lnTo>
                  <a:lnTo>
                    <a:pt x="4263817" y="3111499"/>
                  </a:lnTo>
                  <a:lnTo>
                    <a:pt x="4267440" y="3047999"/>
                  </a:lnTo>
                  <a:close/>
                </a:path>
                <a:path w="4267834" h="4203700">
                  <a:moveTo>
                    <a:pt x="1254966" y="0"/>
                  </a:moveTo>
                  <a:lnTo>
                    <a:pt x="4267440" y="0"/>
                  </a:lnTo>
                  <a:lnTo>
                    <a:pt x="4267440" y="2578099"/>
                  </a:lnTo>
                  <a:lnTo>
                    <a:pt x="4264371" y="2552699"/>
                  </a:lnTo>
                  <a:lnTo>
                    <a:pt x="4256989" y="2501899"/>
                  </a:lnTo>
                  <a:lnTo>
                    <a:pt x="4247710" y="2463799"/>
                  </a:lnTo>
                  <a:lnTo>
                    <a:pt x="4232046" y="2400299"/>
                  </a:lnTo>
                  <a:lnTo>
                    <a:pt x="4214835" y="2349499"/>
                  </a:lnTo>
                  <a:lnTo>
                    <a:pt x="4196163" y="2298699"/>
                  </a:lnTo>
                  <a:lnTo>
                    <a:pt x="4176112" y="2260599"/>
                  </a:lnTo>
                  <a:lnTo>
                    <a:pt x="4154769" y="2209799"/>
                  </a:lnTo>
                  <a:lnTo>
                    <a:pt x="4132217" y="2171699"/>
                  </a:lnTo>
                  <a:lnTo>
                    <a:pt x="4108540" y="2146299"/>
                  </a:lnTo>
                  <a:lnTo>
                    <a:pt x="4083823" y="2108199"/>
                  </a:lnTo>
                  <a:lnTo>
                    <a:pt x="4058150" y="2070099"/>
                  </a:lnTo>
                  <a:lnTo>
                    <a:pt x="4004274" y="2019299"/>
                  </a:lnTo>
                  <a:lnTo>
                    <a:pt x="3947587" y="1968499"/>
                  </a:lnTo>
                  <a:lnTo>
                    <a:pt x="3918401" y="1955799"/>
                  </a:lnTo>
                  <a:lnTo>
                    <a:pt x="3888764" y="1930399"/>
                  </a:lnTo>
                  <a:lnTo>
                    <a:pt x="3858762" y="1917699"/>
                  </a:lnTo>
                  <a:lnTo>
                    <a:pt x="3828479" y="1892299"/>
                  </a:lnTo>
                  <a:lnTo>
                    <a:pt x="3767407" y="1866899"/>
                  </a:lnTo>
                  <a:lnTo>
                    <a:pt x="3736786" y="1841499"/>
                  </a:lnTo>
                  <a:lnTo>
                    <a:pt x="3706222" y="1828799"/>
                  </a:lnTo>
                  <a:lnTo>
                    <a:pt x="3675799" y="1803399"/>
                  </a:lnTo>
                  <a:lnTo>
                    <a:pt x="3615712" y="1777999"/>
                  </a:lnTo>
                  <a:lnTo>
                    <a:pt x="3586216" y="1752599"/>
                  </a:lnTo>
                  <a:lnTo>
                    <a:pt x="3557199" y="1727199"/>
                  </a:lnTo>
                  <a:lnTo>
                    <a:pt x="3528744" y="1714499"/>
                  </a:lnTo>
                  <a:lnTo>
                    <a:pt x="3500936" y="1689099"/>
                  </a:lnTo>
                  <a:lnTo>
                    <a:pt x="3473858" y="1663699"/>
                  </a:lnTo>
                  <a:lnTo>
                    <a:pt x="3447597" y="1625599"/>
                  </a:lnTo>
                  <a:lnTo>
                    <a:pt x="3422234" y="1600199"/>
                  </a:lnTo>
                  <a:lnTo>
                    <a:pt x="3397857" y="1562099"/>
                  </a:lnTo>
                  <a:lnTo>
                    <a:pt x="3374547" y="1536699"/>
                  </a:lnTo>
                  <a:lnTo>
                    <a:pt x="3352390" y="1498599"/>
                  </a:lnTo>
                  <a:lnTo>
                    <a:pt x="3331556" y="1447799"/>
                  </a:lnTo>
                  <a:lnTo>
                    <a:pt x="3313782" y="1409699"/>
                  </a:lnTo>
                  <a:lnTo>
                    <a:pt x="3298768" y="1358899"/>
                  </a:lnTo>
                  <a:lnTo>
                    <a:pt x="3286208" y="1320799"/>
                  </a:lnTo>
                  <a:lnTo>
                    <a:pt x="3275800" y="1269999"/>
                  </a:lnTo>
                  <a:lnTo>
                    <a:pt x="3267241" y="1231899"/>
                  </a:lnTo>
                  <a:lnTo>
                    <a:pt x="3260228" y="1181099"/>
                  </a:lnTo>
                  <a:lnTo>
                    <a:pt x="3254456" y="1130299"/>
                  </a:lnTo>
                  <a:lnTo>
                    <a:pt x="3249624" y="1092199"/>
                  </a:lnTo>
                  <a:lnTo>
                    <a:pt x="3245428" y="1041399"/>
                  </a:lnTo>
                  <a:lnTo>
                    <a:pt x="3241565" y="990599"/>
                  </a:lnTo>
                  <a:lnTo>
                    <a:pt x="3237731" y="952499"/>
                  </a:lnTo>
                  <a:lnTo>
                    <a:pt x="3233624" y="901699"/>
                  </a:lnTo>
                  <a:lnTo>
                    <a:pt x="3228940" y="850899"/>
                  </a:lnTo>
                  <a:lnTo>
                    <a:pt x="3223375" y="812799"/>
                  </a:lnTo>
                  <a:lnTo>
                    <a:pt x="3216628" y="761999"/>
                  </a:lnTo>
                  <a:lnTo>
                    <a:pt x="3208394" y="711199"/>
                  </a:lnTo>
                  <a:lnTo>
                    <a:pt x="3198371" y="673099"/>
                  </a:lnTo>
                  <a:lnTo>
                    <a:pt x="3186254" y="622299"/>
                  </a:lnTo>
                  <a:lnTo>
                    <a:pt x="3171742" y="584199"/>
                  </a:lnTo>
                  <a:lnTo>
                    <a:pt x="3154530" y="546099"/>
                  </a:lnTo>
                  <a:lnTo>
                    <a:pt x="3134316" y="495299"/>
                  </a:lnTo>
                  <a:lnTo>
                    <a:pt x="3110797" y="457199"/>
                  </a:lnTo>
                  <a:lnTo>
                    <a:pt x="3083668" y="419099"/>
                  </a:lnTo>
                  <a:lnTo>
                    <a:pt x="3052628" y="380999"/>
                  </a:lnTo>
                  <a:lnTo>
                    <a:pt x="3019797" y="342899"/>
                  </a:lnTo>
                  <a:lnTo>
                    <a:pt x="2985022" y="304799"/>
                  </a:lnTo>
                  <a:lnTo>
                    <a:pt x="2948432" y="279399"/>
                  </a:lnTo>
                  <a:lnTo>
                    <a:pt x="2910155" y="241299"/>
                  </a:lnTo>
                  <a:lnTo>
                    <a:pt x="2870318" y="215899"/>
                  </a:lnTo>
                  <a:lnTo>
                    <a:pt x="2829051" y="190499"/>
                  </a:lnTo>
                  <a:lnTo>
                    <a:pt x="2786480" y="165099"/>
                  </a:lnTo>
                  <a:lnTo>
                    <a:pt x="2742735" y="139699"/>
                  </a:lnTo>
                  <a:lnTo>
                    <a:pt x="2697943" y="114299"/>
                  </a:lnTo>
                  <a:lnTo>
                    <a:pt x="2558568" y="76199"/>
                  </a:lnTo>
                  <a:lnTo>
                    <a:pt x="2533573" y="63499"/>
                  </a:lnTo>
                  <a:lnTo>
                    <a:pt x="2474632" y="63499"/>
                  </a:lnTo>
                  <a:lnTo>
                    <a:pt x="2441020" y="50799"/>
                  </a:lnTo>
                  <a:lnTo>
                    <a:pt x="1779447" y="50799"/>
                  </a:lnTo>
                  <a:lnTo>
                    <a:pt x="1725203" y="38099"/>
                  </a:lnTo>
                  <a:lnTo>
                    <a:pt x="1509446" y="38099"/>
                  </a:lnTo>
                  <a:lnTo>
                    <a:pt x="1456643" y="25399"/>
                  </a:lnTo>
                  <a:lnTo>
                    <a:pt x="1404627" y="25399"/>
                  </a:lnTo>
                  <a:lnTo>
                    <a:pt x="1353565" y="12699"/>
                  </a:lnTo>
                  <a:lnTo>
                    <a:pt x="1303622" y="12699"/>
                  </a:lnTo>
                  <a:lnTo>
                    <a:pt x="1254966" y="0"/>
                  </a:lnTo>
                  <a:close/>
                </a:path>
                <a:path w="4267834" h="4203700">
                  <a:moveTo>
                    <a:pt x="744178" y="139699"/>
                  </a:moveTo>
                  <a:lnTo>
                    <a:pt x="1277904" y="139699"/>
                  </a:lnTo>
                  <a:lnTo>
                    <a:pt x="1430632" y="177799"/>
                  </a:lnTo>
                  <a:lnTo>
                    <a:pt x="1004279" y="177799"/>
                  </a:lnTo>
                  <a:lnTo>
                    <a:pt x="952266" y="165099"/>
                  </a:lnTo>
                  <a:lnTo>
                    <a:pt x="900193" y="165099"/>
                  </a:lnTo>
                  <a:lnTo>
                    <a:pt x="848118" y="152399"/>
                  </a:lnTo>
                  <a:lnTo>
                    <a:pt x="796095" y="152399"/>
                  </a:lnTo>
                  <a:lnTo>
                    <a:pt x="744178" y="139699"/>
                  </a:lnTo>
                  <a:close/>
                </a:path>
                <a:path w="4267834" h="4203700">
                  <a:moveTo>
                    <a:pt x="638350" y="126999"/>
                  </a:moveTo>
                  <a:lnTo>
                    <a:pt x="1174006" y="126999"/>
                  </a:lnTo>
                  <a:lnTo>
                    <a:pt x="1226125" y="139699"/>
                  </a:lnTo>
                  <a:lnTo>
                    <a:pt x="691151" y="139699"/>
                  </a:lnTo>
                  <a:lnTo>
                    <a:pt x="638350" y="126999"/>
                  </a:lnTo>
                  <a:close/>
                </a:path>
                <a:path w="4267834" h="4203700">
                  <a:moveTo>
                    <a:pt x="533649" y="114299"/>
                  </a:moveTo>
                  <a:lnTo>
                    <a:pt x="1068965" y="114299"/>
                  </a:lnTo>
                  <a:lnTo>
                    <a:pt x="1121600" y="126999"/>
                  </a:lnTo>
                  <a:lnTo>
                    <a:pt x="585831" y="126999"/>
                  </a:lnTo>
                  <a:lnTo>
                    <a:pt x="533649" y="114299"/>
                  </a:lnTo>
                  <a:close/>
                </a:path>
                <a:path w="4267834" h="4203700">
                  <a:moveTo>
                    <a:pt x="0" y="0"/>
                  </a:moveTo>
                  <a:lnTo>
                    <a:pt x="229835" y="0"/>
                  </a:lnTo>
                  <a:lnTo>
                    <a:pt x="329734" y="25399"/>
                  </a:lnTo>
                  <a:lnTo>
                    <a:pt x="380736" y="25399"/>
                  </a:lnTo>
                  <a:lnTo>
                    <a:pt x="484528" y="50799"/>
                  </a:lnTo>
                  <a:lnTo>
                    <a:pt x="537191" y="50799"/>
                  </a:lnTo>
                  <a:lnTo>
                    <a:pt x="590279" y="63499"/>
                  </a:lnTo>
                  <a:lnTo>
                    <a:pt x="643729" y="63499"/>
                  </a:lnTo>
                  <a:lnTo>
                    <a:pt x="697477" y="76199"/>
                  </a:lnTo>
                  <a:lnTo>
                    <a:pt x="751459" y="76199"/>
                  </a:lnTo>
                  <a:lnTo>
                    <a:pt x="804300" y="88899"/>
                  </a:lnTo>
                  <a:lnTo>
                    <a:pt x="910241" y="101599"/>
                  </a:lnTo>
                  <a:lnTo>
                    <a:pt x="963229" y="101599"/>
                  </a:lnTo>
                  <a:lnTo>
                    <a:pt x="1016156" y="114299"/>
                  </a:lnTo>
                  <a:lnTo>
                    <a:pt x="481860" y="114299"/>
                  </a:lnTo>
                  <a:lnTo>
                    <a:pt x="379686" y="88899"/>
                  </a:lnTo>
                  <a:lnTo>
                    <a:pt x="329413" y="88899"/>
                  </a:lnTo>
                  <a:lnTo>
                    <a:pt x="135044" y="38099"/>
                  </a:lnTo>
                  <a:lnTo>
                    <a:pt x="42676" y="12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82D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0" y="6308840"/>
            <a:ext cx="3636010" cy="3978275"/>
            <a:chOff x="0" y="6308840"/>
            <a:chExt cx="3636010" cy="3978275"/>
          </a:xfrm>
        </p:grpSpPr>
        <p:sp>
          <p:nvSpPr>
            <p:cNvPr id="8" name="object 8" descr=""/>
            <p:cNvSpPr/>
            <p:nvPr/>
          </p:nvSpPr>
          <p:spPr>
            <a:xfrm>
              <a:off x="0" y="6328491"/>
              <a:ext cx="3636010" cy="3958590"/>
            </a:xfrm>
            <a:custGeom>
              <a:avLst/>
              <a:gdLst/>
              <a:ahLst/>
              <a:cxnLst/>
              <a:rect l="l" t="t" r="r" b="b"/>
              <a:pathLst>
                <a:path w="3636010" h="3958590">
                  <a:moveTo>
                    <a:pt x="3635411" y="3958508"/>
                  </a:moveTo>
                  <a:lnTo>
                    <a:pt x="0" y="3958508"/>
                  </a:lnTo>
                  <a:lnTo>
                    <a:pt x="0" y="0"/>
                  </a:lnTo>
                  <a:lnTo>
                    <a:pt x="60696" y="48353"/>
                  </a:lnTo>
                  <a:lnTo>
                    <a:pt x="89875" y="77779"/>
                  </a:lnTo>
                  <a:lnTo>
                    <a:pt x="115935" y="108751"/>
                  </a:lnTo>
                  <a:lnTo>
                    <a:pt x="139025" y="141191"/>
                  </a:lnTo>
                  <a:lnTo>
                    <a:pt x="159296" y="175019"/>
                  </a:lnTo>
                  <a:lnTo>
                    <a:pt x="176900" y="210159"/>
                  </a:lnTo>
                  <a:lnTo>
                    <a:pt x="191987" y="246530"/>
                  </a:lnTo>
                  <a:lnTo>
                    <a:pt x="204707" y="284056"/>
                  </a:lnTo>
                  <a:lnTo>
                    <a:pt x="215212" y="322657"/>
                  </a:lnTo>
                  <a:lnTo>
                    <a:pt x="223652" y="362256"/>
                  </a:lnTo>
                  <a:lnTo>
                    <a:pt x="230178" y="402773"/>
                  </a:lnTo>
                  <a:lnTo>
                    <a:pt x="234940" y="444131"/>
                  </a:lnTo>
                  <a:lnTo>
                    <a:pt x="238090" y="486251"/>
                  </a:lnTo>
                  <a:lnTo>
                    <a:pt x="239778" y="529054"/>
                  </a:lnTo>
                  <a:lnTo>
                    <a:pt x="240155" y="572463"/>
                  </a:lnTo>
                  <a:lnTo>
                    <a:pt x="239372" y="616399"/>
                  </a:lnTo>
                  <a:lnTo>
                    <a:pt x="237578" y="660784"/>
                  </a:lnTo>
                  <a:lnTo>
                    <a:pt x="234926" y="705539"/>
                  </a:lnTo>
                  <a:lnTo>
                    <a:pt x="231566" y="750586"/>
                  </a:lnTo>
                  <a:lnTo>
                    <a:pt x="227648" y="795846"/>
                  </a:lnTo>
                  <a:lnTo>
                    <a:pt x="223324" y="841241"/>
                  </a:lnTo>
                  <a:lnTo>
                    <a:pt x="218744" y="886694"/>
                  </a:lnTo>
                  <a:lnTo>
                    <a:pt x="214058" y="932124"/>
                  </a:lnTo>
                  <a:lnTo>
                    <a:pt x="209418" y="977455"/>
                  </a:lnTo>
                  <a:lnTo>
                    <a:pt x="204975" y="1022607"/>
                  </a:lnTo>
                  <a:lnTo>
                    <a:pt x="200878" y="1067503"/>
                  </a:lnTo>
                  <a:lnTo>
                    <a:pt x="197279" y="1112063"/>
                  </a:lnTo>
                  <a:lnTo>
                    <a:pt x="194329" y="1156210"/>
                  </a:lnTo>
                  <a:lnTo>
                    <a:pt x="192178" y="1199865"/>
                  </a:lnTo>
                  <a:lnTo>
                    <a:pt x="190977" y="1242950"/>
                  </a:lnTo>
                  <a:lnTo>
                    <a:pt x="190876" y="1285387"/>
                  </a:lnTo>
                  <a:lnTo>
                    <a:pt x="192027" y="1327096"/>
                  </a:lnTo>
                  <a:lnTo>
                    <a:pt x="194581" y="1368001"/>
                  </a:lnTo>
                  <a:lnTo>
                    <a:pt x="198687" y="1408021"/>
                  </a:lnTo>
                  <a:lnTo>
                    <a:pt x="204497" y="1447080"/>
                  </a:lnTo>
                  <a:lnTo>
                    <a:pt x="212161" y="1485098"/>
                  </a:lnTo>
                  <a:lnTo>
                    <a:pt x="221831" y="1521997"/>
                  </a:lnTo>
                  <a:lnTo>
                    <a:pt x="238075" y="1573343"/>
                  </a:lnTo>
                  <a:lnTo>
                    <a:pt x="255984" y="1623020"/>
                  </a:lnTo>
                  <a:lnTo>
                    <a:pt x="275538" y="1671067"/>
                  </a:lnTo>
                  <a:lnTo>
                    <a:pt x="296721" y="1717524"/>
                  </a:lnTo>
                  <a:lnTo>
                    <a:pt x="319511" y="1762430"/>
                  </a:lnTo>
                  <a:lnTo>
                    <a:pt x="343892" y="1805824"/>
                  </a:lnTo>
                  <a:lnTo>
                    <a:pt x="369843" y="1847747"/>
                  </a:lnTo>
                  <a:lnTo>
                    <a:pt x="397346" y="1888238"/>
                  </a:lnTo>
                  <a:lnTo>
                    <a:pt x="426383" y="1927337"/>
                  </a:lnTo>
                  <a:lnTo>
                    <a:pt x="456934" y="1965082"/>
                  </a:lnTo>
                  <a:lnTo>
                    <a:pt x="488981" y="2001515"/>
                  </a:lnTo>
                  <a:lnTo>
                    <a:pt x="522505" y="2036673"/>
                  </a:lnTo>
                  <a:lnTo>
                    <a:pt x="557486" y="2070598"/>
                  </a:lnTo>
                  <a:lnTo>
                    <a:pt x="593907" y="2103328"/>
                  </a:lnTo>
                  <a:lnTo>
                    <a:pt x="631749" y="2134902"/>
                  </a:lnTo>
                  <a:lnTo>
                    <a:pt x="670992" y="2165362"/>
                  </a:lnTo>
                  <a:lnTo>
                    <a:pt x="711618" y="2194746"/>
                  </a:lnTo>
                  <a:lnTo>
                    <a:pt x="753607" y="2223093"/>
                  </a:lnTo>
                  <a:lnTo>
                    <a:pt x="796942" y="2250444"/>
                  </a:lnTo>
                  <a:lnTo>
                    <a:pt x="841604" y="2276837"/>
                  </a:lnTo>
                  <a:lnTo>
                    <a:pt x="887573" y="2302314"/>
                  </a:lnTo>
                  <a:lnTo>
                    <a:pt x="975025" y="2348693"/>
                  </a:lnTo>
                  <a:lnTo>
                    <a:pt x="1020286" y="2373464"/>
                  </a:lnTo>
                  <a:lnTo>
                    <a:pt x="1065392" y="2399704"/>
                  </a:lnTo>
                  <a:lnTo>
                    <a:pt x="1109458" y="2427724"/>
                  </a:lnTo>
                  <a:lnTo>
                    <a:pt x="1151601" y="2457833"/>
                  </a:lnTo>
                  <a:lnTo>
                    <a:pt x="1190937" y="2490344"/>
                  </a:lnTo>
                  <a:lnTo>
                    <a:pt x="1226580" y="2525566"/>
                  </a:lnTo>
                  <a:lnTo>
                    <a:pt x="1257648" y="2563812"/>
                  </a:lnTo>
                  <a:lnTo>
                    <a:pt x="1283070" y="2602249"/>
                  </a:lnTo>
                  <a:lnTo>
                    <a:pt x="1305645" y="2642031"/>
                  </a:lnTo>
                  <a:lnTo>
                    <a:pt x="1325700" y="2682995"/>
                  </a:lnTo>
                  <a:lnTo>
                    <a:pt x="1343563" y="2724980"/>
                  </a:lnTo>
                  <a:lnTo>
                    <a:pt x="1359561" y="2767823"/>
                  </a:lnTo>
                  <a:lnTo>
                    <a:pt x="1374023" y="2811365"/>
                  </a:lnTo>
                  <a:lnTo>
                    <a:pt x="1387277" y="2855442"/>
                  </a:lnTo>
                  <a:lnTo>
                    <a:pt x="1399649" y="2899894"/>
                  </a:lnTo>
                  <a:lnTo>
                    <a:pt x="1411469" y="2944558"/>
                  </a:lnTo>
                  <a:lnTo>
                    <a:pt x="1423063" y="2989273"/>
                  </a:lnTo>
                  <a:lnTo>
                    <a:pt x="1434761" y="3033878"/>
                  </a:lnTo>
                  <a:lnTo>
                    <a:pt x="1446888" y="3078212"/>
                  </a:lnTo>
                  <a:lnTo>
                    <a:pt x="1459774" y="3122111"/>
                  </a:lnTo>
                  <a:lnTo>
                    <a:pt x="1473746" y="3165415"/>
                  </a:lnTo>
                  <a:lnTo>
                    <a:pt x="1489132" y="3207963"/>
                  </a:lnTo>
                  <a:lnTo>
                    <a:pt x="1506259" y="3249592"/>
                  </a:lnTo>
                  <a:lnTo>
                    <a:pt x="1525456" y="3290141"/>
                  </a:lnTo>
                  <a:lnTo>
                    <a:pt x="1547051" y="3329448"/>
                  </a:lnTo>
                  <a:lnTo>
                    <a:pt x="1571370" y="3367353"/>
                  </a:lnTo>
                  <a:lnTo>
                    <a:pt x="1598743" y="3403692"/>
                  </a:lnTo>
                  <a:lnTo>
                    <a:pt x="1629496" y="3438305"/>
                  </a:lnTo>
                  <a:lnTo>
                    <a:pt x="1663959" y="3471031"/>
                  </a:lnTo>
                  <a:lnTo>
                    <a:pt x="1701781" y="3501991"/>
                  </a:lnTo>
                  <a:lnTo>
                    <a:pt x="1741029" y="3530364"/>
                  </a:lnTo>
                  <a:lnTo>
                    <a:pt x="1781618" y="3556281"/>
                  </a:lnTo>
                  <a:lnTo>
                    <a:pt x="1823464" y="3579875"/>
                  </a:lnTo>
                  <a:lnTo>
                    <a:pt x="1866484" y="3601275"/>
                  </a:lnTo>
                  <a:lnTo>
                    <a:pt x="1910592" y="3620613"/>
                  </a:lnTo>
                  <a:lnTo>
                    <a:pt x="1955706" y="3638022"/>
                  </a:lnTo>
                  <a:lnTo>
                    <a:pt x="2001739" y="3653632"/>
                  </a:lnTo>
                  <a:lnTo>
                    <a:pt x="2048609" y="3667575"/>
                  </a:lnTo>
                  <a:lnTo>
                    <a:pt x="2096232" y="3679981"/>
                  </a:lnTo>
                  <a:lnTo>
                    <a:pt x="2144522" y="3690983"/>
                  </a:lnTo>
                  <a:lnTo>
                    <a:pt x="2193397" y="3700712"/>
                  </a:lnTo>
                  <a:lnTo>
                    <a:pt x="2242771" y="3709299"/>
                  </a:lnTo>
                  <a:lnTo>
                    <a:pt x="2292561" y="3716876"/>
                  </a:lnTo>
                  <a:lnTo>
                    <a:pt x="2342682" y="3723574"/>
                  </a:lnTo>
                  <a:lnTo>
                    <a:pt x="2393050" y="3729524"/>
                  </a:lnTo>
                  <a:lnTo>
                    <a:pt x="2494192" y="3739707"/>
                  </a:lnTo>
                  <a:lnTo>
                    <a:pt x="2794800" y="3765979"/>
                  </a:lnTo>
                  <a:lnTo>
                    <a:pt x="2843606" y="3771113"/>
                  </a:lnTo>
                  <a:lnTo>
                    <a:pt x="2891818" y="3776814"/>
                  </a:lnTo>
                  <a:lnTo>
                    <a:pt x="2939352" y="3783212"/>
                  </a:lnTo>
                  <a:lnTo>
                    <a:pt x="2986122" y="3790440"/>
                  </a:lnTo>
                  <a:lnTo>
                    <a:pt x="3032046" y="3798628"/>
                  </a:lnTo>
                  <a:lnTo>
                    <a:pt x="3080414" y="3808210"/>
                  </a:lnTo>
                  <a:lnTo>
                    <a:pt x="3128881" y="3818443"/>
                  </a:lnTo>
                  <a:lnTo>
                    <a:pt x="3177419" y="3829304"/>
                  </a:lnTo>
                  <a:lnTo>
                    <a:pt x="3226003" y="3840767"/>
                  </a:lnTo>
                  <a:lnTo>
                    <a:pt x="3274607" y="3852807"/>
                  </a:lnTo>
                  <a:lnTo>
                    <a:pt x="3323205" y="3865401"/>
                  </a:lnTo>
                  <a:lnTo>
                    <a:pt x="3371770" y="3878522"/>
                  </a:lnTo>
                  <a:lnTo>
                    <a:pt x="3420277" y="3892146"/>
                  </a:lnTo>
                  <a:lnTo>
                    <a:pt x="3468698" y="3906249"/>
                  </a:lnTo>
                  <a:lnTo>
                    <a:pt x="3565182" y="3935791"/>
                  </a:lnTo>
                  <a:lnTo>
                    <a:pt x="3635411" y="3958508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0" y="6308840"/>
              <a:ext cx="2674620" cy="3975100"/>
            </a:xfrm>
            <a:custGeom>
              <a:avLst/>
              <a:gdLst/>
              <a:ahLst/>
              <a:cxnLst/>
              <a:rect l="l" t="t" r="r" b="b"/>
              <a:pathLst>
                <a:path w="2674620" h="3975100">
                  <a:moveTo>
                    <a:pt x="2674026" y="3975100"/>
                  </a:moveTo>
                  <a:lnTo>
                    <a:pt x="2515101" y="3975100"/>
                  </a:lnTo>
                  <a:lnTo>
                    <a:pt x="2497033" y="3962400"/>
                  </a:lnTo>
                  <a:lnTo>
                    <a:pt x="2457185" y="3937000"/>
                  </a:lnTo>
                  <a:lnTo>
                    <a:pt x="2419678" y="3898900"/>
                  </a:lnTo>
                  <a:lnTo>
                    <a:pt x="2384348" y="3873500"/>
                  </a:lnTo>
                  <a:lnTo>
                    <a:pt x="2351029" y="3835400"/>
                  </a:lnTo>
                  <a:lnTo>
                    <a:pt x="2319556" y="3797300"/>
                  </a:lnTo>
                  <a:lnTo>
                    <a:pt x="2289762" y="3759200"/>
                  </a:lnTo>
                  <a:lnTo>
                    <a:pt x="2261484" y="3721100"/>
                  </a:lnTo>
                  <a:lnTo>
                    <a:pt x="2234555" y="3670300"/>
                  </a:lnTo>
                  <a:lnTo>
                    <a:pt x="2208811" y="3632200"/>
                  </a:lnTo>
                  <a:lnTo>
                    <a:pt x="2184085" y="3581400"/>
                  </a:lnTo>
                  <a:lnTo>
                    <a:pt x="2160214" y="3543300"/>
                  </a:lnTo>
                  <a:lnTo>
                    <a:pt x="2137030" y="3492500"/>
                  </a:lnTo>
                  <a:lnTo>
                    <a:pt x="2115442" y="3441700"/>
                  </a:lnTo>
                  <a:lnTo>
                    <a:pt x="2094157" y="3403600"/>
                  </a:lnTo>
                  <a:lnTo>
                    <a:pt x="2051825" y="3302000"/>
                  </a:lnTo>
                  <a:lnTo>
                    <a:pt x="2030442" y="3263900"/>
                  </a:lnTo>
                  <a:lnTo>
                    <a:pt x="2008690" y="3213100"/>
                  </a:lnTo>
                  <a:lnTo>
                    <a:pt x="1986401" y="3175000"/>
                  </a:lnTo>
                  <a:lnTo>
                    <a:pt x="1963408" y="3124200"/>
                  </a:lnTo>
                  <a:lnTo>
                    <a:pt x="1939542" y="3086100"/>
                  </a:lnTo>
                  <a:lnTo>
                    <a:pt x="1914635" y="3048000"/>
                  </a:lnTo>
                  <a:lnTo>
                    <a:pt x="1888520" y="3009900"/>
                  </a:lnTo>
                  <a:lnTo>
                    <a:pt x="1861029" y="2971800"/>
                  </a:lnTo>
                  <a:lnTo>
                    <a:pt x="1831993" y="2933700"/>
                  </a:lnTo>
                  <a:lnTo>
                    <a:pt x="1801245" y="2895600"/>
                  </a:lnTo>
                  <a:lnTo>
                    <a:pt x="1765794" y="2857500"/>
                  </a:lnTo>
                  <a:lnTo>
                    <a:pt x="1729136" y="2832100"/>
                  </a:lnTo>
                  <a:lnTo>
                    <a:pt x="1691356" y="2794000"/>
                  </a:lnTo>
                  <a:lnTo>
                    <a:pt x="1652536" y="2768600"/>
                  </a:lnTo>
                  <a:lnTo>
                    <a:pt x="1612762" y="2743200"/>
                  </a:lnTo>
                  <a:lnTo>
                    <a:pt x="1572117" y="2705100"/>
                  </a:lnTo>
                  <a:lnTo>
                    <a:pt x="1530685" y="2679700"/>
                  </a:lnTo>
                  <a:lnTo>
                    <a:pt x="1488550" y="2654300"/>
                  </a:lnTo>
                  <a:lnTo>
                    <a:pt x="1402505" y="2603500"/>
                  </a:lnTo>
                  <a:lnTo>
                    <a:pt x="1358764" y="2590800"/>
                  </a:lnTo>
                  <a:lnTo>
                    <a:pt x="1225669" y="2514600"/>
                  </a:lnTo>
                  <a:lnTo>
                    <a:pt x="1180961" y="2501900"/>
                  </a:lnTo>
                  <a:lnTo>
                    <a:pt x="1088828" y="2451100"/>
                  </a:lnTo>
                  <a:lnTo>
                    <a:pt x="1042919" y="2438400"/>
                  </a:lnTo>
                  <a:lnTo>
                    <a:pt x="951836" y="2387600"/>
                  </a:lnTo>
                  <a:lnTo>
                    <a:pt x="818309" y="2311400"/>
                  </a:lnTo>
                  <a:lnTo>
                    <a:pt x="732336" y="2260600"/>
                  </a:lnTo>
                  <a:lnTo>
                    <a:pt x="690515" y="2235200"/>
                  </a:lnTo>
                  <a:lnTo>
                    <a:pt x="649584" y="2209800"/>
                  </a:lnTo>
                  <a:lnTo>
                    <a:pt x="609626" y="2171700"/>
                  </a:lnTo>
                  <a:lnTo>
                    <a:pt x="570725" y="2146300"/>
                  </a:lnTo>
                  <a:lnTo>
                    <a:pt x="495469" y="2070100"/>
                  </a:lnTo>
                  <a:lnTo>
                    <a:pt x="461722" y="2032000"/>
                  </a:lnTo>
                  <a:lnTo>
                    <a:pt x="431553" y="1993900"/>
                  </a:lnTo>
                  <a:lnTo>
                    <a:pt x="404789" y="1955800"/>
                  </a:lnTo>
                  <a:lnTo>
                    <a:pt x="381258" y="1905000"/>
                  </a:lnTo>
                  <a:lnTo>
                    <a:pt x="360787" y="1866900"/>
                  </a:lnTo>
                  <a:lnTo>
                    <a:pt x="343203" y="1816100"/>
                  </a:lnTo>
                  <a:lnTo>
                    <a:pt x="328335" y="1778000"/>
                  </a:lnTo>
                  <a:lnTo>
                    <a:pt x="316009" y="1727200"/>
                  </a:lnTo>
                  <a:lnTo>
                    <a:pt x="306053" y="1676400"/>
                  </a:lnTo>
                  <a:lnTo>
                    <a:pt x="298295" y="1625600"/>
                  </a:lnTo>
                  <a:lnTo>
                    <a:pt x="292563" y="1574800"/>
                  </a:lnTo>
                  <a:lnTo>
                    <a:pt x="288782" y="1536700"/>
                  </a:lnTo>
                  <a:lnTo>
                    <a:pt x="286590" y="1485900"/>
                  </a:lnTo>
                  <a:lnTo>
                    <a:pt x="285820" y="1435100"/>
                  </a:lnTo>
                  <a:lnTo>
                    <a:pt x="286300" y="1384300"/>
                  </a:lnTo>
                  <a:lnTo>
                    <a:pt x="287861" y="1333500"/>
                  </a:lnTo>
                  <a:lnTo>
                    <a:pt x="290334" y="1282700"/>
                  </a:lnTo>
                  <a:lnTo>
                    <a:pt x="293549" y="1231900"/>
                  </a:lnTo>
                  <a:lnTo>
                    <a:pt x="297336" y="1181100"/>
                  </a:lnTo>
                  <a:lnTo>
                    <a:pt x="301526" y="1130300"/>
                  </a:lnTo>
                  <a:lnTo>
                    <a:pt x="305949" y="1079500"/>
                  </a:lnTo>
                  <a:lnTo>
                    <a:pt x="310435" y="1028700"/>
                  </a:lnTo>
                  <a:lnTo>
                    <a:pt x="314816" y="977900"/>
                  </a:lnTo>
                  <a:lnTo>
                    <a:pt x="318754" y="927100"/>
                  </a:lnTo>
                  <a:lnTo>
                    <a:pt x="322297" y="876300"/>
                  </a:lnTo>
                  <a:lnTo>
                    <a:pt x="325277" y="838200"/>
                  </a:lnTo>
                  <a:lnTo>
                    <a:pt x="327524" y="787400"/>
                  </a:lnTo>
                  <a:lnTo>
                    <a:pt x="328872" y="736600"/>
                  </a:lnTo>
                  <a:lnTo>
                    <a:pt x="329012" y="711200"/>
                  </a:lnTo>
                  <a:lnTo>
                    <a:pt x="329082" y="698500"/>
                  </a:lnTo>
                  <a:lnTo>
                    <a:pt x="329151" y="685800"/>
                  </a:lnTo>
                  <a:lnTo>
                    <a:pt x="328194" y="647700"/>
                  </a:lnTo>
                  <a:lnTo>
                    <a:pt x="325831" y="596900"/>
                  </a:lnTo>
                  <a:lnTo>
                    <a:pt x="321894" y="558800"/>
                  </a:lnTo>
                  <a:lnTo>
                    <a:pt x="316215" y="508000"/>
                  </a:lnTo>
                  <a:lnTo>
                    <a:pt x="308626" y="469900"/>
                  </a:lnTo>
                  <a:lnTo>
                    <a:pt x="298958" y="419100"/>
                  </a:lnTo>
                  <a:lnTo>
                    <a:pt x="287043" y="381000"/>
                  </a:lnTo>
                  <a:lnTo>
                    <a:pt x="272712" y="342900"/>
                  </a:lnTo>
                  <a:lnTo>
                    <a:pt x="255798" y="292100"/>
                  </a:lnTo>
                  <a:lnTo>
                    <a:pt x="236131" y="254000"/>
                  </a:lnTo>
                  <a:lnTo>
                    <a:pt x="213543" y="215900"/>
                  </a:lnTo>
                  <a:lnTo>
                    <a:pt x="187866" y="190500"/>
                  </a:lnTo>
                  <a:lnTo>
                    <a:pt x="158932" y="152400"/>
                  </a:lnTo>
                  <a:lnTo>
                    <a:pt x="126572" y="114300"/>
                  </a:lnTo>
                  <a:lnTo>
                    <a:pt x="90618" y="76200"/>
                  </a:lnTo>
                  <a:lnTo>
                    <a:pt x="50901" y="50800"/>
                  </a:lnTo>
                  <a:lnTo>
                    <a:pt x="7253" y="25400"/>
                  </a:lnTo>
                  <a:lnTo>
                    <a:pt x="0" y="12700"/>
                  </a:lnTo>
                  <a:lnTo>
                    <a:pt x="0" y="0"/>
                  </a:lnTo>
                  <a:lnTo>
                    <a:pt x="86011" y="0"/>
                  </a:lnTo>
                  <a:lnTo>
                    <a:pt x="159164" y="50800"/>
                  </a:lnTo>
                  <a:lnTo>
                    <a:pt x="192594" y="88900"/>
                  </a:lnTo>
                  <a:lnTo>
                    <a:pt x="222901" y="127000"/>
                  </a:lnTo>
                  <a:lnTo>
                    <a:pt x="250220" y="152400"/>
                  </a:lnTo>
                  <a:lnTo>
                    <a:pt x="274685" y="190500"/>
                  </a:lnTo>
                  <a:lnTo>
                    <a:pt x="296433" y="228600"/>
                  </a:lnTo>
                  <a:lnTo>
                    <a:pt x="315596" y="266700"/>
                  </a:lnTo>
                  <a:lnTo>
                    <a:pt x="332310" y="304800"/>
                  </a:lnTo>
                  <a:lnTo>
                    <a:pt x="346710" y="355600"/>
                  </a:lnTo>
                  <a:lnTo>
                    <a:pt x="358930" y="393700"/>
                  </a:lnTo>
                  <a:lnTo>
                    <a:pt x="369105" y="431800"/>
                  </a:lnTo>
                  <a:lnTo>
                    <a:pt x="377370" y="482600"/>
                  </a:lnTo>
                  <a:lnTo>
                    <a:pt x="383860" y="520700"/>
                  </a:lnTo>
                  <a:lnTo>
                    <a:pt x="388708" y="558800"/>
                  </a:lnTo>
                  <a:lnTo>
                    <a:pt x="392051" y="609600"/>
                  </a:lnTo>
                  <a:lnTo>
                    <a:pt x="394023" y="660400"/>
                  </a:lnTo>
                  <a:lnTo>
                    <a:pt x="394758" y="698500"/>
                  </a:lnTo>
                  <a:lnTo>
                    <a:pt x="394483" y="736600"/>
                  </a:lnTo>
                  <a:lnTo>
                    <a:pt x="393058" y="800100"/>
                  </a:lnTo>
                  <a:lnTo>
                    <a:pt x="388029" y="889000"/>
                  </a:lnTo>
                  <a:lnTo>
                    <a:pt x="384602" y="939800"/>
                  </a:lnTo>
                  <a:lnTo>
                    <a:pt x="380748" y="990600"/>
                  </a:lnTo>
                  <a:lnTo>
                    <a:pt x="376452" y="1028700"/>
                  </a:lnTo>
                  <a:lnTo>
                    <a:pt x="372033" y="1079500"/>
                  </a:lnTo>
                  <a:lnTo>
                    <a:pt x="367661" y="1130300"/>
                  </a:lnTo>
                  <a:lnTo>
                    <a:pt x="363505" y="1181100"/>
                  </a:lnTo>
                  <a:lnTo>
                    <a:pt x="359734" y="1231900"/>
                  </a:lnTo>
                  <a:lnTo>
                    <a:pt x="356520" y="1282700"/>
                  </a:lnTo>
                  <a:lnTo>
                    <a:pt x="354031" y="1333500"/>
                  </a:lnTo>
                  <a:lnTo>
                    <a:pt x="352438" y="1384300"/>
                  </a:lnTo>
                  <a:lnTo>
                    <a:pt x="351909" y="1435100"/>
                  </a:lnTo>
                  <a:lnTo>
                    <a:pt x="352616" y="1473200"/>
                  </a:lnTo>
                  <a:lnTo>
                    <a:pt x="354727" y="1524000"/>
                  </a:lnTo>
                  <a:lnTo>
                    <a:pt x="358412" y="1574800"/>
                  </a:lnTo>
                  <a:lnTo>
                    <a:pt x="364225" y="1625600"/>
                  </a:lnTo>
                  <a:lnTo>
                    <a:pt x="372221" y="1676400"/>
                  </a:lnTo>
                  <a:lnTo>
                    <a:pt x="382615" y="1714500"/>
                  </a:lnTo>
                  <a:lnTo>
                    <a:pt x="395627" y="1765300"/>
                  </a:lnTo>
                  <a:lnTo>
                    <a:pt x="411472" y="1816100"/>
                  </a:lnTo>
                  <a:lnTo>
                    <a:pt x="430368" y="1854200"/>
                  </a:lnTo>
                  <a:lnTo>
                    <a:pt x="452532" y="1905000"/>
                  </a:lnTo>
                  <a:lnTo>
                    <a:pt x="478182" y="1943100"/>
                  </a:lnTo>
                  <a:lnTo>
                    <a:pt x="507535" y="1981200"/>
                  </a:lnTo>
                  <a:lnTo>
                    <a:pt x="540807" y="2019300"/>
                  </a:lnTo>
                  <a:lnTo>
                    <a:pt x="578217" y="2057400"/>
                  </a:lnTo>
                  <a:lnTo>
                    <a:pt x="614975" y="2095500"/>
                  </a:lnTo>
                  <a:lnTo>
                    <a:pt x="652856" y="2120900"/>
                  </a:lnTo>
                  <a:lnTo>
                    <a:pt x="691778" y="2159000"/>
                  </a:lnTo>
                  <a:lnTo>
                    <a:pt x="731656" y="2184400"/>
                  </a:lnTo>
                  <a:lnTo>
                    <a:pt x="772406" y="2209800"/>
                  </a:lnTo>
                  <a:lnTo>
                    <a:pt x="813945" y="2235200"/>
                  </a:lnTo>
                  <a:lnTo>
                    <a:pt x="899051" y="2286000"/>
                  </a:lnTo>
                  <a:lnTo>
                    <a:pt x="986303" y="2336800"/>
                  </a:lnTo>
                  <a:lnTo>
                    <a:pt x="1030525" y="2349500"/>
                  </a:lnTo>
                  <a:lnTo>
                    <a:pt x="1119738" y="2400300"/>
                  </a:lnTo>
                  <a:lnTo>
                    <a:pt x="1164562" y="2413000"/>
                  </a:lnTo>
                  <a:lnTo>
                    <a:pt x="1209420" y="2438400"/>
                  </a:lnTo>
                  <a:lnTo>
                    <a:pt x="1301590" y="2489200"/>
                  </a:lnTo>
                  <a:lnTo>
                    <a:pt x="1347386" y="2501900"/>
                  </a:lnTo>
                  <a:lnTo>
                    <a:pt x="1482604" y="2578100"/>
                  </a:lnTo>
                  <a:lnTo>
                    <a:pt x="1570101" y="2628900"/>
                  </a:lnTo>
                  <a:lnTo>
                    <a:pt x="1612803" y="2654300"/>
                  </a:lnTo>
                  <a:lnTo>
                    <a:pt x="1654695" y="2679700"/>
                  </a:lnTo>
                  <a:lnTo>
                    <a:pt x="1695693" y="2717800"/>
                  </a:lnTo>
                  <a:lnTo>
                    <a:pt x="1735712" y="2743200"/>
                  </a:lnTo>
                  <a:lnTo>
                    <a:pt x="1774669" y="2781300"/>
                  </a:lnTo>
                  <a:lnTo>
                    <a:pt x="1812479" y="2819400"/>
                  </a:lnTo>
                  <a:lnTo>
                    <a:pt x="1849059" y="2857500"/>
                  </a:lnTo>
                  <a:lnTo>
                    <a:pt x="1880761" y="2882900"/>
                  </a:lnTo>
                  <a:lnTo>
                    <a:pt x="1910741" y="2921000"/>
                  </a:lnTo>
                  <a:lnTo>
                    <a:pt x="1939165" y="2959100"/>
                  </a:lnTo>
                  <a:lnTo>
                    <a:pt x="1966199" y="3009900"/>
                  </a:lnTo>
                  <a:lnTo>
                    <a:pt x="1992009" y="3048000"/>
                  </a:lnTo>
                  <a:lnTo>
                    <a:pt x="2016762" y="3086100"/>
                  </a:lnTo>
                  <a:lnTo>
                    <a:pt x="2040623" y="3136900"/>
                  </a:lnTo>
                  <a:lnTo>
                    <a:pt x="2063759" y="3175000"/>
                  </a:lnTo>
                  <a:lnTo>
                    <a:pt x="2086335" y="3225800"/>
                  </a:lnTo>
                  <a:lnTo>
                    <a:pt x="2108518" y="3276600"/>
                  </a:lnTo>
                  <a:lnTo>
                    <a:pt x="2130473" y="3314700"/>
                  </a:lnTo>
                  <a:lnTo>
                    <a:pt x="2152367" y="3365500"/>
                  </a:lnTo>
                  <a:lnTo>
                    <a:pt x="2174366" y="3416300"/>
                  </a:lnTo>
                  <a:lnTo>
                    <a:pt x="2196635" y="3467100"/>
                  </a:lnTo>
                  <a:lnTo>
                    <a:pt x="2219888" y="3505200"/>
                  </a:lnTo>
                  <a:lnTo>
                    <a:pt x="2243798" y="3556000"/>
                  </a:lnTo>
                  <a:lnTo>
                    <a:pt x="2268576" y="3606800"/>
                  </a:lnTo>
                  <a:lnTo>
                    <a:pt x="2294432" y="3644900"/>
                  </a:lnTo>
                  <a:lnTo>
                    <a:pt x="2321578" y="3683000"/>
                  </a:lnTo>
                  <a:lnTo>
                    <a:pt x="2350223" y="3733800"/>
                  </a:lnTo>
                  <a:lnTo>
                    <a:pt x="2380579" y="3771900"/>
                  </a:lnTo>
                  <a:lnTo>
                    <a:pt x="2412856" y="3810000"/>
                  </a:lnTo>
                  <a:lnTo>
                    <a:pt x="2447265" y="3835400"/>
                  </a:lnTo>
                  <a:lnTo>
                    <a:pt x="2484016" y="3873500"/>
                  </a:lnTo>
                  <a:lnTo>
                    <a:pt x="2523321" y="3898900"/>
                  </a:lnTo>
                  <a:lnTo>
                    <a:pt x="2565389" y="3924300"/>
                  </a:lnTo>
                  <a:lnTo>
                    <a:pt x="2610432" y="3949700"/>
                  </a:lnTo>
                  <a:lnTo>
                    <a:pt x="2652938" y="3962400"/>
                  </a:lnTo>
                  <a:lnTo>
                    <a:pt x="2674026" y="3975100"/>
                  </a:lnTo>
                  <a:close/>
                </a:path>
                <a:path w="2674620" h="3975100">
                  <a:moveTo>
                    <a:pt x="1370601" y="3975100"/>
                  </a:moveTo>
                  <a:lnTo>
                    <a:pt x="0" y="3975100"/>
                  </a:lnTo>
                  <a:lnTo>
                    <a:pt x="0" y="419100"/>
                  </a:lnTo>
                  <a:lnTo>
                    <a:pt x="14612" y="444500"/>
                  </a:lnTo>
                  <a:lnTo>
                    <a:pt x="29683" y="495300"/>
                  </a:lnTo>
                  <a:lnTo>
                    <a:pt x="42504" y="533400"/>
                  </a:lnTo>
                  <a:lnTo>
                    <a:pt x="53226" y="571500"/>
                  </a:lnTo>
                  <a:lnTo>
                    <a:pt x="62001" y="622300"/>
                  </a:lnTo>
                  <a:lnTo>
                    <a:pt x="68979" y="660400"/>
                  </a:lnTo>
                  <a:lnTo>
                    <a:pt x="74312" y="711200"/>
                  </a:lnTo>
                  <a:lnTo>
                    <a:pt x="78152" y="749300"/>
                  </a:lnTo>
                  <a:lnTo>
                    <a:pt x="80649" y="800100"/>
                  </a:lnTo>
                  <a:lnTo>
                    <a:pt x="81955" y="850900"/>
                  </a:lnTo>
                  <a:lnTo>
                    <a:pt x="82132" y="876300"/>
                  </a:lnTo>
                  <a:lnTo>
                    <a:pt x="82221" y="889000"/>
                  </a:lnTo>
                  <a:lnTo>
                    <a:pt x="81598" y="939800"/>
                  </a:lnTo>
                  <a:lnTo>
                    <a:pt x="80237" y="990600"/>
                  </a:lnTo>
                  <a:lnTo>
                    <a:pt x="78291" y="1041400"/>
                  </a:lnTo>
                  <a:lnTo>
                    <a:pt x="75909" y="1092200"/>
                  </a:lnTo>
                  <a:lnTo>
                    <a:pt x="73244" y="1130300"/>
                  </a:lnTo>
                  <a:lnTo>
                    <a:pt x="67666" y="1231900"/>
                  </a:lnTo>
                  <a:lnTo>
                    <a:pt x="65057" y="1282700"/>
                  </a:lnTo>
                  <a:lnTo>
                    <a:pt x="62769" y="1333500"/>
                  </a:lnTo>
                  <a:lnTo>
                    <a:pt x="60954" y="1371600"/>
                  </a:lnTo>
                  <a:lnTo>
                    <a:pt x="59762" y="1422400"/>
                  </a:lnTo>
                  <a:lnTo>
                    <a:pt x="59346" y="1473200"/>
                  </a:lnTo>
                  <a:lnTo>
                    <a:pt x="59855" y="1511300"/>
                  </a:lnTo>
                  <a:lnTo>
                    <a:pt x="61442" y="1562100"/>
                  </a:lnTo>
                  <a:lnTo>
                    <a:pt x="64258" y="1612900"/>
                  </a:lnTo>
                  <a:lnTo>
                    <a:pt x="68454" y="1651000"/>
                  </a:lnTo>
                  <a:lnTo>
                    <a:pt x="74181" y="1689100"/>
                  </a:lnTo>
                  <a:lnTo>
                    <a:pt x="81591" y="1739900"/>
                  </a:lnTo>
                  <a:lnTo>
                    <a:pt x="90834" y="1778000"/>
                  </a:lnTo>
                  <a:lnTo>
                    <a:pt x="106371" y="1841500"/>
                  </a:lnTo>
                  <a:lnTo>
                    <a:pt x="123402" y="1892300"/>
                  </a:lnTo>
                  <a:lnTo>
                    <a:pt x="141848" y="1943100"/>
                  </a:lnTo>
                  <a:lnTo>
                    <a:pt x="161630" y="1981200"/>
                  </a:lnTo>
                  <a:lnTo>
                    <a:pt x="182670" y="2032000"/>
                  </a:lnTo>
                  <a:lnTo>
                    <a:pt x="204887" y="2070100"/>
                  </a:lnTo>
                  <a:lnTo>
                    <a:pt x="228204" y="2108200"/>
                  </a:lnTo>
                  <a:lnTo>
                    <a:pt x="252540" y="2133600"/>
                  </a:lnTo>
                  <a:lnTo>
                    <a:pt x="277818" y="2171700"/>
                  </a:lnTo>
                  <a:lnTo>
                    <a:pt x="330879" y="2222500"/>
                  </a:lnTo>
                  <a:lnTo>
                    <a:pt x="386755" y="2273300"/>
                  </a:lnTo>
                  <a:lnTo>
                    <a:pt x="415551" y="2298700"/>
                  </a:lnTo>
                  <a:lnTo>
                    <a:pt x="444813" y="2311400"/>
                  </a:lnTo>
                  <a:lnTo>
                    <a:pt x="474463" y="2336800"/>
                  </a:lnTo>
                  <a:lnTo>
                    <a:pt x="534609" y="2362200"/>
                  </a:lnTo>
                  <a:lnTo>
                    <a:pt x="564947" y="2387600"/>
                  </a:lnTo>
                  <a:lnTo>
                    <a:pt x="625758" y="2425700"/>
                  </a:lnTo>
                  <a:lnTo>
                    <a:pt x="686221" y="2451100"/>
                  </a:lnTo>
                  <a:lnTo>
                    <a:pt x="716124" y="2476500"/>
                  </a:lnTo>
                  <a:lnTo>
                    <a:pt x="745704" y="2489200"/>
                  </a:lnTo>
                  <a:lnTo>
                    <a:pt x="774880" y="2514600"/>
                  </a:lnTo>
                  <a:lnTo>
                    <a:pt x="803574" y="2527300"/>
                  </a:lnTo>
                  <a:lnTo>
                    <a:pt x="831708" y="2552700"/>
                  </a:lnTo>
                  <a:lnTo>
                    <a:pt x="859200" y="2578100"/>
                  </a:lnTo>
                  <a:lnTo>
                    <a:pt x="885974" y="2603500"/>
                  </a:lnTo>
                  <a:lnTo>
                    <a:pt x="911949" y="2628900"/>
                  </a:lnTo>
                  <a:lnTo>
                    <a:pt x="937046" y="2667000"/>
                  </a:lnTo>
                  <a:lnTo>
                    <a:pt x="961187" y="2692400"/>
                  </a:lnTo>
                  <a:lnTo>
                    <a:pt x="984293" y="2730500"/>
                  </a:lnTo>
                  <a:lnTo>
                    <a:pt x="1006284" y="2768600"/>
                  </a:lnTo>
                  <a:lnTo>
                    <a:pt x="1026827" y="2819400"/>
                  </a:lnTo>
                  <a:lnTo>
                    <a:pt x="1044466" y="2857500"/>
                  </a:lnTo>
                  <a:lnTo>
                    <a:pt x="1059475" y="2895600"/>
                  </a:lnTo>
                  <a:lnTo>
                    <a:pt x="1072129" y="2946400"/>
                  </a:lnTo>
                  <a:lnTo>
                    <a:pt x="1082706" y="2984500"/>
                  </a:lnTo>
                  <a:lnTo>
                    <a:pt x="1091479" y="3035300"/>
                  </a:lnTo>
                  <a:lnTo>
                    <a:pt x="1098726" y="3073400"/>
                  </a:lnTo>
                  <a:lnTo>
                    <a:pt x="1104720" y="3124200"/>
                  </a:lnTo>
                  <a:lnTo>
                    <a:pt x="1109739" y="3175000"/>
                  </a:lnTo>
                  <a:lnTo>
                    <a:pt x="1114057" y="3213100"/>
                  </a:lnTo>
                  <a:lnTo>
                    <a:pt x="1117951" y="3263900"/>
                  </a:lnTo>
                  <a:lnTo>
                    <a:pt x="1121695" y="3302000"/>
                  </a:lnTo>
                  <a:lnTo>
                    <a:pt x="1125566" y="3352800"/>
                  </a:lnTo>
                  <a:lnTo>
                    <a:pt x="1129839" y="3403600"/>
                  </a:lnTo>
                  <a:lnTo>
                    <a:pt x="1134789" y="3441700"/>
                  </a:lnTo>
                  <a:lnTo>
                    <a:pt x="1140693" y="3492500"/>
                  </a:lnTo>
                  <a:lnTo>
                    <a:pt x="1147825" y="3530600"/>
                  </a:lnTo>
                  <a:lnTo>
                    <a:pt x="1156462" y="3581400"/>
                  </a:lnTo>
                  <a:lnTo>
                    <a:pt x="1166878" y="3619500"/>
                  </a:lnTo>
                  <a:lnTo>
                    <a:pt x="1179351" y="3670300"/>
                  </a:lnTo>
                  <a:lnTo>
                    <a:pt x="1194154" y="3708400"/>
                  </a:lnTo>
                  <a:lnTo>
                    <a:pt x="1211564" y="3746500"/>
                  </a:lnTo>
                  <a:lnTo>
                    <a:pt x="1231857" y="3797300"/>
                  </a:lnTo>
                  <a:lnTo>
                    <a:pt x="1255308" y="3835400"/>
                  </a:lnTo>
                  <a:lnTo>
                    <a:pt x="1282192" y="3873500"/>
                  </a:lnTo>
                  <a:lnTo>
                    <a:pt x="1312785" y="3911600"/>
                  </a:lnTo>
                  <a:lnTo>
                    <a:pt x="1346355" y="3949700"/>
                  </a:lnTo>
                  <a:lnTo>
                    <a:pt x="1370601" y="3975100"/>
                  </a:lnTo>
                  <a:close/>
                </a:path>
              </a:pathLst>
            </a:custGeom>
            <a:solidFill>
              <a:srgbClr val="1D82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171" y="7199239"/>
              <a:ext cx="104775" cy="104774"/>
            </a:xfrm>
            <a:prstGeom prst="rect">
              <a:avLst/>
            </a:prstGeom>
          </p:spPr>
        </p:pic>
      </p:grp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17851" y="7895045"/>
            <a:ext cx="5648324" cy="1962149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3171" y="5827639"/>
            <a:ext cx="104775" cy="104774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722346" y="3294624"/>
            <a:ext cx="16706215" cy="459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491229">
              <a:lnSpc>
                <a:spcPct val="125000"/>
              </a:lnSpc>
              <a:spcBef>
                <a:spcPts val="100"/>
              </a:spcBef>
            </a:pP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„Wpływ</a:t>
            </a:r>
            <a:r>
              <a:rPr dirty="0" sz="24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samostanowienia</a:t>
            </a:r>
            <a:r>
              <a:rPr dirty="0" sz="24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na</a:t>
            </a:r>
            <a:r>
              <a:rPr dirty="0" sz="2400" spc="-9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0">
                <a:solidFill>
                  <a:srgbClr val="4B4457"/>
                </a:solidFill>
                <a:latin typeface="Lucida Sans Unicode"/>
                <a:cs typeface="Lucida Sans Unicode"/>
              </a:rPr>
              <a:t>wyniki</a:t>
            </a:r>
            <a:r>
              <a:rPr dirty="0" sz="24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5">
                <a:solidFill>
                  <a:srgbClr val="4B4457"/>
                </a:solidFill>
                <a:latin typeface="Lucida Sans Unicode"/>
                <a:cs typeface="Lucida Sans Unicode"/>
              </a:rPr>
              <a:t>młodzieży</a:t>
            </a:r>
            <a:r>
              <a:rPr dirty="0" sz="24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65">
                <a:solidFill>
                  <a:srgbClr val="4B4457"/>
                </a:solidFill>
                <a:latin typeface="Lucida Sans Unicode"/>
                <a:cs typeface="Lucida Sans Unicode"/>
              </a:rPr>
              <a:t>z</a:t>
            </a:r>
            <a:r>
              <a:rPr dirty="0" sz="2400" spc="-9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niepełnosprawnością</a:t>
            </a:r>
            <a:r>
              <a:rPr dirty="0" sz="24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po</a:t>
            </a:r>
            <a:r>
              <a:rPr dirty="0" sz="2400" spc="-9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85">
                <a:solidFill>
                  <a:srgbClr val="4B4457"/>
                </a:solidFill>
                <a:latin typeface="Lucida Sans Unicode"/>
                <a:cs typeface="Lucida Sans Unicode"/>
              </a:rPr>
              <a:t>zakończeniu</a:t>
            </a:r>
            <a:r>
              <a:rPr dirty="0" sz="24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szkoły” </a:t>
            </a:r>
            <a:r>
              <a:rPr dirty="0" sz="2400" spc="-35">
                <a:solidFill>
                  <a:srgbClr val="4B4457"/>
                </a:solidFill>
                <a:latin typeface="Lucida Sans Unicode"/>
                <a:cs typeface="Lucida Sans Unicode"/>
              </a:rPr>
              <a:t>(Michael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0">
                <a:solidFill>
                  <a:srgbClr val="4B4457"/>
                </a:solidFill>
                <a:latin typeface="Lucida Sans Unicode"/>
                <a:cs typeface="Lucida Sans Unicode"/>
              </a:rPr>
              <a:t>L.</a:t>
            </a:r>
            <a:r>
              <a:rPr dirty="0" sz="24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Wehmeyer</a:t>
            </a:r>
            <a:r>
              <a:rPr dirty="0" sz="24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0">
                <a:solidFill>
                  <a:srgbClr val="4B4457"/>
                </a:solidFill>
                <a:latin typeface="Lucida Sans Unicode"/>
                <a:cs typeface="Lucida Sans Unicode"/>
              </a:rPr>
              <a:t>i</a:t>
            </a:r>
            <a:r>
              <a:rPr dirty="0" sz="24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5">
                <a:solidFill>
                  <a:srgbClr val="4B4457"/>
                </a:solidFill>
                <a:latin typeface="Lucida Sans Unicode"/>
                <a:cs typeface="Lucida Sans Unicode"/>
              </a:rPr>
              <a:t>współpracownicy,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55">
                <a:solidFill>
                  <a:srgbClr val="4B4457"/>
                </a:solidFill>
                <a:latin typeface="Lucida Sans Unicode"/>
                <a:cs typeface="Lucida Sans Unicode"/>
              </a:rPr>
              <a:t>2012,</a:t>
            </a:r>
            <a:r>
              <a:rPr dirty="0" sz="24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30">
                <a:solidFill>
                  <a:srgbClr val="4B4457"/>
                </a:solidFill>
                <a:latin typeface="Lucida Sans Unicode"/>
                <a:cs typeface="Lucida Sans Unicode"/>
              </a:rPr>
              <a:t>Uniwersytet</a:t>
            </a:r>
            <a:r>
              <a:rPr dirty="0" sz="24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w</a:t>
            </a:r>
            <a:r>
              <a:rPr dirty="0" sz="24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4B4457"/>
                </a:solidFill>
                <a:latin typeface="Lucida Sans Unicode"/>
                <a:cs typeface="Lucida Sans Unicode"/>
              </a:rPr>
              <a:t>Kansas)</a:t>
            </a:r>
            <a:endParaRPr sz="2400">
              <a:latin typeface="Lucida Sans Unicode"/>
              <a:cs typeface="Lucida Sans Unicode"/>
            </a:endParaRPr>
          </a:p>
          <a:p>
            <a:pPr marL="12700" marR="5080">
              <a:lnSpc>
                <a:spcPct val="125000"/>
              </a:lnSpc>
            </a:pPr>
            <a:r>
              <a:rPr dirty="0" sz="2400" spc="160">
                <a:solidFill>
                  <a:srgbClr val="4B4457"/>
                </a:solidFill>
                <a:latin typeface="Lucida Sans Unicode"/>
                <a:cs typeface="Lucida Sans Unicode"/>
              </a:rPr>
              <a:t>W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5">
                <a:solidFill>
                  <a:srgbClr val="4B4457"/>
                </a:solidFill>
                <a:latin typeface="Lucida Sans Unicode"/>
                <a:cs typeface="Lucida Sans Unicode"/>
              </a:rPr>
              <a:t>badaniu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długoterminowym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30">
                <a:solidFill>
                  <a:srgbClr val="4B4457"/>
                </a:solidFill>
                <a:latin typeface="Lucida Sans Unicode"/>
                <a:cs typeface="Lucida Sans Unicode"/>
              </a:rPr>
              <a:t>obserwowano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60">
                <a:solidFill>
                  <a:srgbClr val="4B4457"/>
                </a:solidFill>
                <a:latin typeface="Lucida Sans Unicode"/>
                <a:cs typeface="Lucida Sans Unicode"/>
              </a:rPr>
              <a:t>80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młodych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0">
                <a:solidFill>
                  <a:srgbClr val="4B4457"/>
                </a:solidFill>
                <a:latin typeface="Lucida Sans Unicode"/>
                <a:cs typeface="Lucida Sans Unicode"/>
              </a:rPr>
              <a:t>osób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65">
                <a:solidFill>
                  <a:srgbClr val="4B4457"/>
                </a:solidFill>
                <a:latin typeface="Lucida Sans Unicode"/>
                <a:cs typeface="Lucida Sans Unicode"/>
              </a:rPr>
              <a:t>z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niepełnosprawnością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0">
                <a:solidFill>
                  <a:srgbClr val="4B4457"/>
                </a:solidFill>
                <a:latin typeface="Lucida Sans Unicode"/>
                <a:cs typeface="Lucida Sans Unicode"/>
              </a:rPr>
              <a:t>intelektualną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0">
                <a:solidFill>
                  <a:srgbClr val="4B4457"/>
                </a:solidFill>
                <a:latin typeface="Lucida Sans Unicode"/>
                <a:cs typeface="Lucida Sans Unicode"/>
              </a:rPr>
              <a:t>i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0">
                <a:solidFill>
                  <a:srgbClr val="4B4457"/>
                </a:solidFill>
                <a:latin typeface="Lucida Sans Unicode"/>
                <a:cs typeface="Lucida Sans Unicode"/>
              </a:rPr>
              <a:t>rozwojową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4B4457"/>
                </a:solidFill>
                <a:latin typeface="Lucida Sans Unicode"/>
                <a:cs typeface="Lucida Sans Unicode"/>
              </a:rPr>
              <a:t>przez </a:t>
            </a:r>
            <a:r>
              <a:rPr dirty="0" sz="2400" spc="-60">
                <a:solidFill>
                  <a:srgbClr val="4B4457"/>
                </a:solidFill>
                <a:latin typeface="Lucida Sans Unicode"/>
                <a:cs typeface="Lucida Sans Unicode"/>
              </a:rPr>
              <a:t>okres</a:t>
            </a:r>
            <a:r>
              <a:rPr dirty="0" sz="24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od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5">
                <a:solidFill>
                  <a:srgbClr val="4B4457"/>
                </a:solidFill>
                <a:latin typeface="Lucida Sans Unicode"/>
                <a:cs typeface="Lucida Sans Unicode"/>
              </a:rPr>
              <a:t>jednego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do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80">
                <a:solidFill>
                  <a:srgbClr val="4B4457"/>
                </a:solidFill>
                <a:latin typeface="Lucida Sans Unicode"/>
                <a:cs typeface="Lucida Sans Unicode"/>
              </a:rPr>
              <a:t>trzech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0">
                <a:solidFill>
                  <a:srgbClr val="4B4457"/>
                </a:solidFill>
                <a:latin typeface="Lucida Sans Unicode"/>
                <a:cs typeface="Lucida Sans Unicode"/>
              </a:rPr>
              <a:t>lat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po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0">
                <a:solidFill>
                  <a:srgbClr val="4B4457"/>
                </a:solidFill>
                <a:latin typeface="Lucida Sans Unicode"/>
                <a:cs typeface="Lucida Sans Unicode"/>
              </a:rPr>
              <a:t>ukończeniu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szkoły </a:t>
            </a:r>
            <a:r>
              <a:rPr dirty="0" sz="2400" spc="-10">
                <a:solidFill>
                  <a:srgbClr val="4B4457"/>
                </a:solidFill>
                <a:latin typeface="Lucida Sans Unicode"/>
                <a:cs typeface="Lucida Sans Unicode"/>
              </a:rPr>
              <a:t>średniej.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400" spc="-70">
                <a:solidFill>
                  <a:srgbClr val="4B4457"/>
                </a:solidFill>
                <a:latin typeface="Lucida Sans Unicode"/>
                <a:cs typeface="Lucida Sans Unicode"/>
              </a:rPr>
              <a:t>Uczestników</a:t>
            </a:r>
            <a:r>
              <a:rPr dirty="0" sz="2400" spc="-1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0">
                <a:solidFill>
                  <a:srgbClr val="4B4457"/>
                </a:solidFill>
                <a:latin typeface="Lucida Sans Unicode"/>
                <a:cs typeface="Lucida Sans Unicode"/>
              </a:rPr>
              <a:t>podzielono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na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dwie</a:t>
            </a:r>
            <a:r>
              <a:rPr dirty="0" sz="24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4B4457"/>
                </a:solidFill>
                <a:latin typeface="Lucida Sans Unicode"/>
                <a:cs typeface="Lucida Sans Unicode"/>
              </a:rPr>
              <a:t>grupy:</a:t>
            </a:r>
            <a:endParaRPr sz="2400">
              <a:latin typeface="Lucida Sans Unicode"/>
              <a:cs typeface="Lucida Sans Unicode"/>
            </a:endParaRPr>
          </a:p>
          <a:p>
            <a:pPr marL="530225">
              <a:lnSpc>
                <a:spcPct val="100000"/>
              </a:lnSpc>
              <a:spcBef>
                <a:spcPts val="720"/>
              </a:spcBef>
            </a:pPr>
            <a:r>
              <a:rPr dirty="0" sz="2400" spc="-10">
                <a:solidFill>
                  <a:srgbClr val="4B4457"/>
                </a:solidFill>
                <a:latin typeface="Lucida Sans Unicode"/>
                <a:cs typeface="Lucida Sans Unicode"/>
              </a:rPr>
              <a:t>Grupa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40">
                <a:solidFill>
                  <a:srgbClr val="4B4457"/>
                </a:solidFill>
                <a:latin typeface="Lucida Sans Unicode"/>
                <a:cs typeface="Lucida Sans Unicode"/>
              </a:rPr>
              <a:t>A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0">
                <a:solidFill>
                  <a:srgbClr val="4B4457"/>
                </a:solidFill>
                <a:latin typeface="Lucida Sans Unicode"/>
                <a:cs typeface="Lucida Sans Unicode"/>
              </a:rPr>
              <a:t>uczestniczyła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w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5">
                <a:solidFill>
                  <a:srgbClr val="4B4457"/>
                </a:solidFill>
                <a:latin typeface="Lucida Sans Unicode"/>
                <a:cs typeface="Lucida Sans Unicode"/>
              </a:rPr>
              <a:t>intensywnym,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0">
                <a:solidFill>
                  <a:srgbClr val="4B4457"/>
                </a:solidFill>
                <a:latin typeface="Lucida Sans Unicode"/>
                <a:cs typeface="Lucida Sans Unicode"/>
              </a:rPr>
              <a:t>ustrukturyzowanym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0">
                <a:solidFill>
                  <a:srgbClr val="4B4457"/>
                </a:solidFill>
                <a:latin typeface="Lucida Sans Unicode"/>
                <a:cs typeface="Lucida Sans Unicode"/>
              </a:rPr>
              <a:t>szkoleniu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65">
                <a:solidFill>
                  <a:srgbClr val="4B4457"/>
                </a:solidFill>
                <a:latin typeface="Lucida Sans Unicode"/>
                <a:cs typeface="Lucida Sans Unicode"/>
              </a:rPr>
              <a:t>z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80">
                <a:solidFill>
                  <a:srgbClr val="4B4457"/>
                </a:solidFill>
                <a:latin typeface="Lucida Sans Unicode"/>
                <a:cs typeface="Lucida Sans Unicode"/>
              </a:rPr>
              <a:t>zakresu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samostanowienia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0">
                <a:solidFill>
                  <a:srgbClr val="4B4457"/>
                </a:solidFill>
                <a:latin typeface="Lucida Sans Unicode"/>
                <a:cs typeface="Lucida Sans Unicode"/>
              </a:rPr>
              <a:t>i</a:t>
            </a:r>
            <a:endParaRPr sz="2400">
              <a:latin typeface="Lucida Sans Unicode"/>
              <a:cs typeface="Lucida Sans Unicode"/>
            </a:endParaRPr>
          </a:p>
          <a:p>
            <a:pPr marL="530225" marR="699135">
              <a:lnSpc>
                <a:spcPct val="125000"/>
              </a:lnSpc>
            </a:pPr>
            <a:r>
              <a:rPr dirty="0" sz="2400" spc="-80">
                <a:solidFill>
                  <a:srgbClr val="4B4457"/>
                </a:solidFill>
                <a:latin typeface="Lucida Sans Unicode"/>
                <a:cs typeface="Lucida Sans Unicode"/>
              </a:rPr>
              <a:t>samorzecznictwa,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obejmującym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0">
                <a:solidFill>
                  <a:srgbClr val="4B4457"/>
                </a:solidFill>
                <a:latin typeface="Lucida Sans Unicode"/>
                <a:cs typeface="Lucida Sans Unicode"/>
              </a:rPr>
              <a:t>m.in.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0">
                <a:solidFill>
                  <a:srgbClr val="4B4457"/>
                </a:solidFill>
                <a:latin typeface="Lucida Sans Unicode"/>
                <a:cs typeface="Lucida Sans Unicode"/>
              </a:rPr>
              <a:t>wyznaczanie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0">
                <a:solidFill>
                  <a:srgbClr val="4B4457"/>
                </a:solidFill>
                <a:latin typeface="Lucida Sans Unicode"/>
                <a:cs typeface="Lucida Sans Unicode"/>
              </a:rPr>
              <a:t>celów,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30">
                <a:solidFill>
                  <a:srgbClr val="4B4457"/>
                </a:solidFill>
                <a:latin typeface="Lucida Sans Unicode"/>
                <a:cs typeface="Lucida Sans Unicode"/>
              </a:rPr>
              <a:t>podejmowanie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5">
                <a:solidFill>
                  <a:srgbClr val="4B4457"/>
                </a:solidFill>
                <a:latin typeface="Lucida Sans Unicode"/>
                <a:cs typeface="Lucida Sans Unicode"/>
              </a:rPr>
              <a:t>decyzji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85">
                <a:solidFill>
                  <a:srgbClr val="4B4457"/>
                </a:solidFill>
                <a:latin typeface="Lucida Sans Unicode"/>
                <a:cs typeface="Lucida Sans Unicode"/>
              </a:rPr>
              <a:t>oraz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0">
                <a:solidFill>
                  <a:srgbClr val="4B4457"/>
                </a:solidFill>
                <a:latin typeface="Lucida Sans Unicode"/>
                <a:cs typeface="Lucida Sans Unicode"/>
              </a:rPr>
              <a:t>rozwijanie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20">
                <a:solidFill>
                  <a:srgbClr val="4B4457"/>
                </a:solidFill>
                <a:latin typeface="Lucida Sans Unicode"/>
                <a:cs typeface="Lucida Sans Unicode"/>
              </a:rPr>
              <a:t>umiejętności </a:t>
            </a:r>
            <a:r>
              <a:rPr dirty="0" sz="2400" spc="-10">
                <a:solidFill>
                  <a:srgbClr val="4B4457"/>
                </a:solidFill>
                <a:latin typeface="Lucida Sans Unicode"/>
                <a:cs typeface="Lucida Sans Unicode"/>
              </a:rPr>
              <a:t>samoregulacji.</a:t>
            </a:r>
            <a:endParaRPr sz="2400">
              <a:latin typeface="Lucida Sans Unicode"/>
              <a:cs typeface="Lucida Sans Unicode"/>
            </a:endParaRPr>
          </a:p>
          <a:p>
            <a:pPr marL="530225" marR="953135">
              <a:lnSpc>
                <a:spcPct val="125000"/>
              </a:lnSpc>
            </a:pPr>
            <a:r>
              <a:rPr dirty="0" sz="2400" spc="-10">
                <a:solidFill>
                  <a:srgbClr val="4B4457"/>
                </a:solidFill>
                <a:latin typeface="Lucida Sans Unicode"/>
                <a:cs typeface="Lucida Sans Unicode"/>
              </a:rPr>
              <a:t>Grupa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175">
                <a:solidFill>
                  <a:srgbClr val="4B4457"/>
                </a:solidFill>
                <a:latin typeface="Lucida Sans Unicode"/>
                <a:cs typeface="Lucida Sans Unicode"/>
              </a:rPr>
              <a:t>B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5">
                <a:solidFill>
                  <a:srgbClr val="4B4457"/>
                </a:solidFill>
                <a:latin typeface="Lucida Sans Unicode"/>
                <a:cs typeface="Lucida Sans Unicode"/>
              </a:rPr>
              <a:t>korzystała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30">
                <a:solidFill>
                  <a:srgbClr val="4B4457"/>
                </a:solidFill>
                <a:latin typeface="Lucida Sans Unicode"/>
                <a:cs typeface="Lucida Sans Unicode"/>
              </a:rPr>
              <a:t>ze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standardowych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45">
                <a:solidFill>
                  <a:srgbClr val="4B4457"/>
                </a:solidFill>
                <a:latin typeface="Lucida Sans Unicode"/>
                <a:cs typeface="Lucida Sans Unicode"/>
              </a:rPr>
              <a:t>form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5">
                <a:solidFill>
                  <a:srgbClr val="4B4457"/>
                </a:solidFill>
                <a:latin typeface="Lucida Sans Unicode"/>
                <a:cs typeface="Lucida Sans Unicode"/>
              </a:rPr>
              <a:t>wsparcia,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60">
                <a:solidFill>
                  <a:srgbClr val="4B4457"/>
                </a:solidFill>
                <a:latin typeface="Lucida Sans Unicode"/>
                <a:cs typeface="Lucida Sans Unicode"/>
              </a:rPr>
              <a:t>jednak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35">
                <a:solidFill>
                  <a:srgbClr val="4B4457"/>
                </a:solidFill>
                <a:latin typeface="Lucida Sans Unicode"/>
                <a:cs typeface="Lucida Sans Unicode"/>
              </a:rPr>
              <a:t>nie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90">
                <a:solidFill>
                  <a:srgbClr val="4B4457"/>
                </a:solidFill>
                <a:latin typeface="Lucida Sans Unicode"/>
                <a:cs typeface="Lucida Sans Unicode"/>
              </a:rPr>
              <a:t>uczestniczyła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4B4457"/>
                </a:solidFill>
                <a:latin typeface="Lucida Sans Unicode"/>
                <a:cs typeface="Lucida Sans Unicode"/>
              </a:rPr>
              <a:t>w</a:t>
            </a:r>
            <a:r>
              <a:rPr dirty="0" sz="24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75">
                <a:solidFill>
                  <a:srgbClr val="4B4457"/>
                </a:solidFill>
                <a:latin typeface="Lucida Sans Unicode"/>
                <a:cs typeface="Lucida Sans Unicode"/>
              </a:rPr>
              <a:t>zorganizowanym</a:t>
            </a:r>
            <a:r>
              <a:rPr dirty="0" sz="24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4B4457"/>
                </a:solidFill>
                <a:latin typeface="Lucida Sans Unicode"/>
                <a:cs typeface="Lucida Sans Unicode"/>
              </a:rPr>
              <a:t>szkoleniu </a:t>
            </a:r>
            <a:r>
              <a:rPr dirty="0" sz="2400" spc="-70">
                <a:solidFill>
                  <a:srgbClr val="4B4457"/>
                </a:solidFill>
                <a:latin typeface="Lucida Sans Unicode"/>
                <a:cs typeface="Lucida Sans Unicode"/>
              </a:rPr>
              <a:t>dotyczącym</a:t>
            </a:r>
            <a:r>
              <a:rPr dirty="0" sz="2400" spc="-1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4B4457"/>
                </a:solidFill>
                <a:latin typeface="Lucida Sans Unicode"/>
                <a:cs typeface="Lucida Sans Unicode"/>
              </a:rPr>
              <a:t>samostanowienia.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Paweł Żelazny</dc:creator>
  <cp:keywords>DAG7wJ9Aojw,BACfaHKWMUM,0</cp:keywords>
  <dc:title>Building Self-Advocacy and Independent Living Skills – kopia</dc:title>
  <dcterms:created xsi:type="dcterms:W3CDTF">2026-01-13T06:42:52Z</dcterms:created>
  <dcterms:modified xsi:type="dcterms:W3CDTF">2026-01-13T06:42:52Z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2025-12-17T00:00:00Z</vt:filetime>
  </property>
  <property fmtid="{D5CDD505-2E9C-101B-9397-08002B2CF9AE}" pid="3" name="Creator">
    <vt:lpwstr>Canva</vt:lpwstr>
  </property>
  <property fmtid="{D5CDD505-2E9C-101B-9397-08002B2CF9AE}" pid="4" name="LastSaved">
    <vt:filetime>2026-01-13T00:00:00Z</vt:filetime>
  </property>
  <property fmtid="{D5CDD505-2E9C-101B-9397-08002B2CF9AE}" pid="5" name="Producer">
    <vt:lpwstr>Canva</vt:lpwstr>
  </property>
</Properties>
</file>