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x="18288000" cy="10287000"/>
  <p:notesSz cx="18288000" cy="10287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00" b="1" i="0">
                <a:solidFill>
                  <a:srgbClr val="2E2A29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0" i="0">
                <a:solidFill>
                  <a:srgbClr val="2E2A29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1" i="0">
                <a:solidFill>
                  <a:srgbClr val="2E2A29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750" b="0" i="0">
                <a:solidFill>
                  <a:srgbClr val="2E2A29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1" i="0">
                <a:solidFill>
                  <a:srgbClr val="2E2A29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11685553" y="2746922"/>
            <a:ext cx="6264275" cy="59855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1" i="0">
                <a:solidFill>
                  <a:srgbClr val="2E2A29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70323" y="9086850"/>
            <a:ext cx="2861652" cy="60047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41809" y="105130"/>
            <a:ext cx="15428594" cy="164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00" b="1" i="0">
                <a:solidFill>
                  <a:srgbClr val="2E2A29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35793" y="2385032"/>
            <a:ext cx="12409169" cy="6302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0" i="0">
                <a:solidFill>
                  <a:srgbClr val="2E2A29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4.jpg"/><Relationship Id="rId4" Type="http://schemas.openxmlformats.org/officeDocument/2006/relationships/image" Target="../media/image17.png"/><Relationship Id="rId5" Type="http://schemas.openxmlformats.org/officeDocument/2006/relationships/image" Target="../media/image19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18.png"/><Relationship Id="rId10" Type="http://schemas.openxmlformats.org/officeDocument/2006/relationships/image" Target="../media/image35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6.png"/><Relationship Id="rId3" Type="http://schemas.openxmlformats.org/officeDocument/2006/relationships/image" Target="../media/image14.jpg"/><Relationship Id="rId4" Type="http://schemas.openxmlformats.org/officeDocument/2006/relationships/image" Target="../media/image37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28.jpg"/><Relationship Id="rId6" Type="http://schemas.openxmlformats.org/officeDocument/2006/relationships/image" Target="../media/image40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28.jpg"/><Relationship Id="rId7" Type="http://schemas.openxmlformats.org/officeDocument/2006/relationships/image" Target="../media/image44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image" Target="../media/image28.jp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9.png"/><Relationship Id="rId9" Type="http://schemas.openxmlformats.org/officeDocument/2006/relationships/image" Target="../media/image50.png"/><Relationship Id="rId10" Type="http://schemas.openxmlformats.org/officeDocument/2006/relationships/image" Target="../media/image51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4.jp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55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6.jpg"/><Relationship Id="rId3" Type="http://schemas.openxmlformats.org/officeDocument/2006/relationships/image" Target="../media/image57.png"/><Relationship Id="rId4" Type="http://schemas.openxmlformats.org/officeDocument/2006/relationships/image" Target="../media/image58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6.jpg"/><Relationship Id="rId3" Type="http://schemas.openxmlformats.org/officeDocument/2006/relationships/image" Target="../media/image59.png"/><Relationship Id="rId4" Type="http://schemas.openxmlformats.org/officeDocument/2006/relationships/image" Target="../media/image60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6.jpg"/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6.jpg"/><Relationship Id="rId4" Type="http://schemas.openxmlformats.org/officeDocument/2006/relationships/image" Target="../media/image59.png"/><Relationship Id="rId5" Type="http://schemas.openxmlformats.org/officeDocument/2006/relationships/image" Target="../media/image60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6.jpg"/><Relationship Id="rId4" Type="http://schemas.openxmlformats.org/officeDocument/2006/relationships/image" Target="../media/image59.png"/><Relationship Id="rId5" Type="http://schemas.openxmlformats.org/officeDocument/2006/relationships/image" Target="../media/image62.png"/><Relationship Id="rId6" Type="http://schemas.openxmlformats.org/officeDocument/2006/relationships/image" Target="../media/image63.png"/><Relationship Id="rId7" Type="http://schemas.openxmlformats.org/officeDocument/2006/relationships/image" Target="../media/image64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6.jpg"/><Relationship Id="rId4" Type="http://schemas.openxmlformats.org/officeDocument/2006/relationships/image" Target="../media/image59.png"/><Relationship Id="rId5" Type="http://schemas.openxmlformats.org/officeDocument/2006/relationships/image" Target="../media/image60.pn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6.jp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6" Type="http://schemas.openxmlformats.org/officeDocument/2006/relationships/image" Target="../media/image61.pn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6.jpg"/><Relationship Id="rId3" Type="http://schemas.openxmlformats.org/officeDocument/2006/relationships/image" Target="../media/image59.png"/><Relationship Id="rId4" Type="http://schemas.openxmlformats.org/officeDocument/2006/relationships/image" Target="../media/image60.pn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6.jpg"/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6.jpg"/><Relationship Id="rId4" Type="http://schemas.openxmlformats.org/officeDocument/2006/relationships/image" Target="../media/image59.png"/><Relationship Id="rId5" Type="http://schemas.openxmlformats.org/officeDocument/2006/relationships/image" Target="../media/image60.pn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6.jpg"/><Relationship Id="rId4" Type="http://schemas.openxmlformats.org/officeDocument/2006/relationships/image" Target="../media/image59.png"/><Relationship Id="rId5" Type="http://schemas.openxmlformats.org/officeDocument/2006/relationships/image" Target="../media/image61.png"/><Relationship Id="rId6" Type="http://schemas.openxmlformats.org/officeDocument/2006/relationships/image" Target="../media/image60.pn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4.jpg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6" Type="http://schemas.openxmlformats.org/officeDocument/2006/relationships/image" Target="../media/image17.png"/><Relationship Id="rId7" Type="http://schemas.openxmlformats.org/officeDocument/2006/relationships/image" Target="../media/image67.pn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68.png"/><Relationship Id="rId5" Type="http://schemas.openxmlformats.org/officeDocument/2006/relationships/image" Target="../media/image4.png"/><Relationship Id="rId6" Type="http://schemas.openxmlformats.org/officeDocument/2006/relationships/image" Target="../media/image9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69.png"/><Relationship Id="rId10" Type="http://schemas.openxmlformats.org/officeDocument/2006/relationships/image" Target="../media/image70.png"/><Relationship Id="rId11" Type="http://schemas.openxmlformats.org/officeDocument/2006/relationships/image" Target="../media/image10.png"/><Relationship Id="rId12" Type="http://schemas.openxmlformats.org/officeDocument/2006/relationships/image" Target="../media/image71.png"/><Relationship Id="rId13" Type="http://schemas.openxmlformats.org/officeDocument/2006/relationships/image" Target="../media/image72.png"/><Relationship Id="rId14" Type="http://schemas.openxmlformats.org/officeDocument/2006/relationships/image" Target="../media/image73.png"/><Relationship Id="rId15" Type="http://schemas.openxmlformats.org/officeDocument/2006/relationships/image" Target="../media/image74.png"/><Relationship Id="rId16" Type="http://schemas.openxmlformats.org/officeDocument/2006/relationships/image" Target="../media/image75.png"/><Relationship Id="rId17" Type="http://schemas.openxmlformats.org/officeDocument/2006/relationships/image" Target="../media/image76.jpg"/><Relationship Id="rId18" Type="http://schemas.openxmlformats.org/officeDocument/2006/relationships/image" Target="../media/image77.png"/><Relationship Id="rId19" Type="http://schemas.openxmlformats.org/officeDocument/2006/relationships/image" Target="../media/image78.png"/><Relationship Id="rId20" Type="http://schemas.openxmlformats.org/officeDocument/2006/relationships/image" Target="../media/image79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3" Type="http://schemas.openxmlformats.org/officeDocument/2006/relationships/image" Target="../media/image16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4.jp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4.jpg"/><Relationship Id="rId4" Type="http://schemas.openxmlformats.org/officeDocument/2006/relationships/image" Target="../media/image17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4.jpg"/><Relationship Id="rId4" Type="http://schemas.openxmlformats.org/officeDocument/2006/relationships/image" Target="../media/image17.png"/><Relationship Id="rId5" Type="http://schemas.openxmlformats.org/officeDocument/2006/relationships/image" Target="../media/image24.png"/><Relationship Id="rId6" Type="http://schemas.openxmlformats.org/officeDocument/2006/relationships/image" Target="../media/image21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5.png"/><Relationship Id="rId4" Type="http://schemas.openxmlformats.org/officeDocument/2006/relationships/image" Target="../media/image14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5.png"/><Relationship Id="rId4" Type="http://schemas.openxmlformats.org/officeDocument/2006/relationships/image" Target="../media/image14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8.jpg"/><Relationship Id="rId4" Type="http://schemas.openxmlformats.org/officeDocument/2006/relationships/image" Target="../media/image29.jpg"/><Relationship Id="rId5" Type="http://schemas.openxmlformats.org/officeDocument/2006/relationships/hyperlink" Target="https://youtu.be/79HMPQj55yc" TargetMode="External"/><Relationship Id="rId6" Type="http://schemas.openxmlformats.org/officeDocument/2006/relationships/image" Target="../media/image30.png"/><Relationship Id="rId7" Type="http://schemas.openxmlformats.org/officeDocument/2006/relationships/image" Target="../media/image3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9297" y="9258300"/>
            <a:ext cx="2861652" cy="600477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15785948" y="5471469"/>
            <a:ext cx="2502535" cy="4815840"/>
          </a:xfrm>
          <a:custGeom>
            <a:avLst/>
            <a:gdLst/>
            <a:ahLst/>
            <a:cxnLst/>
            <a:rect l="l" t="t" r="r" b="b"/>
            <a:pathLst>
              <a:path w="2502534" h="4815840">
                <a:moveTo>
                  <a:pt x="2502052" y="4815530"/>
                </a:moveTo>
                <a:lnTo>
                  <a:pt x="432896" y="4815530"/>
                </a:lnTo>
                <a:lnTo>
                  <a:pt x="415454" y="4785731"/>
                </a:lnTo>
                <a:lnTo>
                  <a:pt x="393680" y="4747631"/>
                </a:lnTo>
                <a:lnTo>
                  <a:pt x="372435" y="4709531"/>
                </a:lnTo>
                <a:lnTo>
                  <a:pt x="351725" y="4671431"/>
                </a:lnTo>
                <a:lnTo>
                  <a:pt x="331555" y="4620631"/>
                </a:lnTo>
                <a:lnTo>
                  <a:pt x="311930" y="4582531"/>
                </a:lnTo>
                <a:lnTo>
                  <a:pt x="292854" y="4544431"/>
                </a:lnTo>
                <a:lnTo>
                  <a:pt x="274332" y="4506331"/>
                </a:lnTo>
                <a:lnTo>
                  <a:pt x="256370" y="4455531"/>
                </a:lnTo>
                <a:lnTo>
                  <a:pt x="238971" y="4417431"/>
                </a:lnTo>
                <a:lnTo>
                  <a:pt x="222141" y="4379331"/>
                </a:lnTo>
                <a:lnTo>
                  <a:pt x="205885" y="4328531"/>
                </a:lnTo>
                <a:lnTo>
                  <a:pt x="190207" y="4290431"/>
                </a:lnTo>
                <a:lnTo>
                  <a:pt x="175112" y="4252331"/>
                </a:lnTo>
                <a:lnTo>
                  <a:pt x="160605" y="4201531"/>
                </a:lnTo>
                <a:lnTo>
                  <a:pt x="146691" y="4163431"/>
                </a:lnTo>
                <a:lnTo>
                  <a:pt x="133375" y="4112631"/>
                </a:lnTo>
                <a:lnTo>
                  <a:pt x="120661" y="4074531"/>
                </a:lnTo>
                <a:lnTo>
                  <a:pt x="108555" y="4023731"/>
                </a:lnTo>
                <a:lnTo>
                  <a:pt x="97061" y="3985631"/>
                </a:lnTo>
                <a:lnTo>
                  <a:pt x="86184" y="3934831"/>
                </a:lnTo>
                <a:lnTo>
                  <a:pt x="75928" y="3884031"/>
                </a:lnTo>
                <a:lnTo>
                  <a:pt x="66300" y="3845931"/>
                </a:lnTo>
                <a:lnTo>
                  <a:pt x="57302" y="3795131"/>
                </a:lnTo>
                <a:lnTo>
                  <a:pt x="48941" y="3757031"/>
                </a:lnTo>
                <a:lnTo>
                  <a:pt x="41222" y="3706231"/>
                </a:lnTo>
                <a:lnTo>
                  <a:pt x="34148" y="3655431"/>
                </a:lnTo>
                <a:lnTo>
                  <a:pt x="27725" y="3617331"/>
                </a:lnTo>
                <a:lnTo>
                  <a:pt x="21957" y="3566531"/>
                </a:lnTo>
                <a:lnTo>
                  <a:pt x="16850" y="3515731"/>
                </a:lnTo>
                <a:lnTo>
                  <a:pt x="12409" y="3464931"/>
                </a:lnTo>
                <a:lnTo>
                  <a:pt x="8637" y="3426831"/>
                </a:lnTo>
                <a:lnTo>
                  <a:pt x="5540" y="3376031"/>
                </a:lnTo>
                <a:lnTo>
                  <a:pt x="3124" y="3325231"/>
                </a:lnTo>
                <a:lnTo>
                  <a:pt x="1391" y="3274431"/>
                </a:lnTo>
                <a:lnTo>
                  <a:pt x="348" y="3223631"/>
                </a:lnTo>
                <a:lnTo>
                  <a:pt x="0" y="3185531"/>
                </a:lnTo>
                <a:lnTo>
                  <a:pt x="348" y="3134731"/>
                </a:lnTo>
                <a:lnTo>
                  <a:pt x="1391" y="3083931"/>
                </a:lnTo>
                <a:lnTo>
                  <a:pt x="3124" y="3033131"/>
                </a:lnTo>
                <a:lnTo>
                  <a:pt x="5540" y="2982331"/>
                </a:lnTo>
                <a:lnTo>
                  <a:pt x="8637" y="2944231"/>
                </a:lnTo>
                <a:lnTo>
                  <a:pt x="12409" y="2893431"/>
                </a:lnTo>
                <a:lnTo>
                  <a:pt x="16850" y="2842631"/>
                </a:lnTo>
                <a:lnTo>
                  <a:pt x="21957" y="2791831"/>
                </a:lnTo>
                <a:lnTo>
                  <a:pt x="27725" y="2753731"/>
                </a:lnTo>
                <a:lnTo>
                  <a:pt x="34148" y="2702931"/>
                </a:lnTo>
                <a:lnTo>
                  <a:pt x="41222" y="2652131"/>
                </a:lnTo>
                <a:lnTo>
                  <a:pt x="48941" y="2614031"/>
                </a:lnTo>
                <a:lnTo>
                  <a:pt x="57302" y="2563231"/>
                </a:lnTo>
                <a:lnTo>
                  <a:pt x="66300" y="2512431"/>
                </a:lnTo>
                <a:lnTo>
                  <a:pt x="75928" y="2474331"/>
                </a:lnTo>
                <a:lnTo>
                  <a:pt x="86184" y="2423531"/>
                </a:lnTo>
                <a:lnTo>
                  <a:pt x="97061" y="2385431"/>
                </a:lnTo>
                <a:lnTo>
                  <a:pt x="108555" y="2334631"/>
                </a:lnTo>
                <a:lnTo>
                  <a:pt x="120661" y="2296531"/>
                </a:lnTo>
                <a:lnTo>
                  <a:pt x="133375" y="2245731"/>
                </a:lnTo>
                <a:lnTo>
                  <a:pt x="146691" y="2207631"/>
                </a:lnTo>
                <a:lnTo>
                  <a:pt x="160605" y="2156831"/>
                </a:lnTo>
                <a:lnTo>
                  <a:pt x="175112" y="2118731"/>
                </a:lnTo>
                <a:lnTo>
                  <a:pt x="190207" y="2067931"/>
                </a:lnTo>
                <a:lnTo>
                  <a:pt x="205885" y="2029831"/>
                </a:lnTo>
                <a:lnTo>
                  <a:pt x="222141" y="1979031"/>
                </a:lnTo>
                <a:lnTo>
                  <a:pt x="238971" y="1940931"/>
                </a:lnTo>
                <a:lnTo>
                  <a:pt x="256370" y="1902831"/>
                </a:lnTo>
                <a:lnTo>
                  <a:pt x="274332" y="1852031"/>
                </a:lnTo>
                <a:lnTo>
                  <a:pt x="292854" y="1813931"/>
                </a:lnTo>
                <a:lnTo>
                  <a:pt x="311930" y="1775831"/>
                </a:lnTo>
                <a:lnTo>
                  <a:pt x="331555" y="1737731"/>
                </a:lnTo>
                <a:lnTo>
                  <a:pt x="351725" y="1686931"/>
                </a:lnTo>
                <a:lnTo>
                  <a:pt x="372435" y="1648831"/>
                </a:lnTo>
                <a:lnTo>
                  <a:pt x="393680" y="1610731"/>
                </a:lnTo>
                <a:lnTo>
                  <a:pt x="415454" y="1572631"/>
                </a:lnTo>
                <a:lnTo>
                  <a:pt x="437754" y="1534531"/>
                </a:lnTo>
                <a:lnTo>
                  <a:pt x="460575" y="1496431"/>
                </a:lnTo>
                <a:lnTo>
                  <a:pt x="483911" y="1458331"/>
                </a:lnTo>
                <a:lnTo>
                  <a:pt x="507758" y="1420231"/>
                </a:lnTo>
                <a:lnTo>
                  <a:pt x="532111" y="1382131"/>
                </a:lnTo>
                <a:lnTo>
                  <a:pt x="556965" y="1344031"/>
                </a:lnTo>
                <a:lnTo>
                  <a:pt x="582315" y="1305931"/>
                </a:lnTo>
                <a:lnTo>
                  <a:pt x="608157" y="1267831"/>
                </a:lnTo>
                <a:lnTo>
                  <a:pt x="634486" y="1229731"/>
                </a:lnTo>
                <a:lnTo>
                  <a:pt x="661296" y="1191631"/>
                </a:lnTo>
                <a:lnTo>
                  <a:pt x="688584" y="1166231"/>
                </a:lnTo>
                <a:lnTo>
                  <a:pt x="716344" y="1128131"/>
                </a:lnTo>
                <a:lnTo>
                  <a:pt x="744571" y="1090031"/>
                </a:lnTo>
                <a:lnTo>
                  <a:pt x="773260" y="1051931"/>
                </a:lnTo>
                <a:lnTo>
                  <a:pt x="802407" y="1026531"/>
                </a:lnTo>
                <a:lnTo>
                  <a:pt x="832008" y="988431"/>
                </a:lnTo>
                <a:lnTo>
                  <a:pt x="862056" y="950331"/>
                </a:lnTo>
                <a:lnTo>
                  <a:pt x="892547" y="924931"/>
                </a:lnTo>
                <a:lnTo>
                  <a:pt x="923477" y="886831"/>
                </a:lnTo>
                <a:lnTo>
                  <a:pt x="954841" y="861431"/>
                </a:lnTo>
                <a:lnTo>
                  <a:pt x="986633" y="823331"/>
                </a:lnTo>
                <a:lnTo>
                  <a:pt x="1018849" y="797931"/>
                </a:lnTo>
                <a:lnTo>
                  <a:pt x="1051484" y="759831"/>
                </a:lnTo>
                <a:lnTo>
                  <a:pt x="1117992" y="709031"/>
                </a:lnTo>
                <a:lnTo>
                  <a:pt x="1151856" y="670931"/>
                </a:lnTo>
                <a:lnTo>
                  <a:pt x="1220778" y="620131"/>
                </a:lnTo>
                <a:lnTo>
                  <a:pt x="1291260" y="569331"/>
                </a:lnTo>
                <a:lnTo>
                  <a:pt x="1327074" y="531231"/>
                </a:lnTo>
                <a:lnTo>
                  <a:pt x="1399825" y="480431"/>
                </a:lnTo>
                <a:lnTo>
                  <a:pt x="1511683" y="404231"/>
                </a:lnTo>
                <a:lnTo>
                  <a:pt x="1549679" y="391531"/>
                </a:lnTo>
                <a:lnTo>
                  <a:pt x="1665727" y="315331"/>
                </a:lnTo>
                <a:lnTo>
                  <a:pt x="1705081" y="302631"/>
                </a:lnTo>
                <a:lnTo>
                  <a:pt x="1784765" y="251831"/>
                </a:lnTo>
                <a:lnTo>
                  <a:pt x="1825087" y="239131"/>
                </a:lnTo>
                <a:lnTo>
                  <a:pt x="1865721" y="213731"/>
                </a:lnTo>
                <a:lnTo>
                  <a:pt x="1906663" y="201031"/>
                </a:lnTo>
                <a:lnTo>
                  <a:pt x="1947908" y="175631"/>
                </a:lnTo>
                <a:lnTo>
                  <a:pt x="1989452" y="162931"/>
                </a:lnTo>
                <a:lnTo>
                  <a:pt x="2031290" y="137531"/>
                </a:lnTo>
                <a:lnTo>
                  <a:pt x="2201479" y="86731"/>
                </a:lnTo>
                <a:lnTo>
                  <a:pt x="2244712" y="61331"/>
                </a:lnTo>
                <a:lnTo>
                  <a:pt x="2420243" y="10531"/>
                </a:lnTo>
                <a:lnTo>
                  <a:pt x="2464751" y="10531"/>
                </a:lnTo>
                <a:lnTo>
                  <a:pt x="2502052" y="0"/>
                </a:lnTo>
                <a:lnTo>
                  <a:pt x="2502052" y="4815530"/>
                </a:lnTo>
                <a:close/>
              </a:path>
            </a:pathLst>
          </a:custGeom>
          <a:solidFill>
            <a:srgbClr val="FAD35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07894" y="1168275"/>
            <a:ext cx="3723043" cy="369293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255618" y="7115319"/>
            <a:ext cx="3261364" cy="3171680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0" y="0"/>
            <a:ext cx="4566920" cy="4594225"/>
            <a:chOff x="0" y="0"/>
            <a:chExt cx="4566920" cy="4594225"/>
          </a:xfrm>
        </p:grpSpPr>
        <p:sp>
          <p:nvSpPr>
            <p:cNvPr id="7" name="object 7" descr=""/>
            <p:cNvSpPr/>
            <p:nvPr/>
          </p:nvSpPr>
          <p:spPr>
            <a:xfrm>
              <a:off x="0" y="0"/>
              <a:ext cx="2843530" cy="4594225"/>
            </a:xfrm>
            <a:custGeom>
              <a:avLst/>
              <a:gdLst/>
              <a:ahLst/>
              <a:cxnLst/>
              <a:rect l="l" t="t" r="r" b="b"/>
              <a:pathLst>
                <a:path w="2843530" h="4594225">
                  <a:moveTo>
                    <a:pt x="15632" y="4593852"/>
                  </a:moveTo>
                  <a:lnTo>
                    <a:pt x="0" y="4593852"/>
                  </a:lnTo>
                  <a:lnTo>
                    <a:pt x="0" y="0"/>
                  </a:lnTo>
                  <a:lnTo>
                    <a:pt x="2559744" y="0"/>
                  </a:lnTo>
                  <a:lnTo>
                    <a:pt x="2570367" y="21851"/>
                  </a:lnTo>
                  <a:lnTo>
                    <a:pt x="2588329" y="72651"/>
                  </a:lnTo>
                  <a:lnTo>
                    <a:pt x="2605728" y="110751"/>
                  </a:lnTo>
                  <a:lnTo>
                    <a:pt x="2622558" y="148851"/>
                  </a:lnTo>
                  <a:lnTo>
                    <a:pt x="2638815" y="199651"/>
                  </a:lnTo>
                  <a:lnTo>
                    <a:pt x="2654493" y="237751"/>
                  </a:lnTo>
                  <a:lnTo>
                    <a:pt x="2669587" y="288551"/>
                  </a:lnTo>
                  <a:lnTo>
                    <a:pt x="2684094" y="326651"/>
                  </a:lnTo>
                  <a:lnTo>
                    <a:pt x="2698008" y="377451"/>
                  </a:lnTo>
                  <a:lnTo>
                    <a:pt x="2711324" y="415551"/>
                  </a:lnTo>
                  <a:lnTo>
                    <a:pt x="2724038" y="466351"/>
                  </a:lnTo>
                  <a:lnTo>
                    <a:pt x="2736144" y="504451"/>
                  </a:lnTo>
                  <a:lnTo>
                    <a:pt x="2747638" y="555251"/>
                  </a:lnTo>
                  <a:lnTo>
                    <a:pt x="2758516" y="593351"/>
                  </a:lnTo>
                  <a:lnTo>
                    <a:pt x="2768771" y="644151"/>
                  </a:lnTo>
                  <a:lnTo>
                    <a:pt x="2778400" y="682251"/>
                  </a:lnTo>
                  <a:lnTo>
                    <a:pt x="2787397" y="733051"/>
                  </a:lnTo>
                  <a:lnTo>
                    <a:pt x="2795758" y="783851"/>
                  </a:lnTo>
                  <a:lnTo>
                    <a:pt x="2803478" y="821951"/>
                  </a:lnTo>
                  <a:lnTo>
                    <a:pt x="2810551" y="872751"/>
                  </a:lnTo>
                  <a:lnTo>
                    <a:pt x="2816974" y="923551"/>
                  </a:lnTo>
                  <a:lnTo>
                    <a:pt x="2822742" y="961651"/>
                  </a:lnTo>
                  <a:lnTo>
                    <a:pt x="2827849" y="1012451"/>
                  </a:lnTo>
                  <a:lnTo>
                    <a:pt x="2832290" y="1063251"/>
                  </a:lnTo>
                  <a:lnTo>
                    <a:pt x="2836062" y="1114051"/>
                  </a:lnTo>
                  <a:lnTo>
                    <a:pt x="2839159" y="1152151"/>
                  </a:lnTo>
                  <a:lnTo>
                    <a:pt x="2841576" y="1202951"/>
                  </a:lnTo>
                  <a:lnTo>
                    <a:pt x="2843338" y="1253751"/>
                  </a:lnTo>
                  <a:lnTo>
                    <a:pt x="2843338" y="1444251"/>
                  </a:lnTo>
                  <a:lnTo>
                    <a:pt x="2841576" y="1495051"/>
                  </a:lnTo>
                  <a:lnTo>
                    <a:pt x="2839159" y="1545851"/>
                  </a:lnTo>
                  <a:lnTo>
                    <a:pt x="2836062" y="1596651"/>
                  </a:lnTo>
                  <a:lnTo>
                    <a:pt x="2832290" y="1634751"/>
                  </a:lnTo>
                  <a:lnTo>
                    <a:pt x="2827849" y="1685551"/>
                  </a:lnTo>
                  <a:lnTo>
                    <a:pt x="2822742" y="1736351"/>
                  </a:lnTo>
                  <a:lnTo>
                    <a:pt x="2816974" y="1787151"/>
                  </a:lnTo>
                  <a:lnTo>
                    <a:pt x="2810551" y="1825251"/>
                  </a:lnTo>
                  <a:lnTo>
                    <a:pt x="2803478" y="1876051"/>
                  </a:lnTo>
                  <a:lnTo>
                    <a:pt x="2795758" y="1926851"/>
                  </a:lnTo>
                  <a:lnTo>
                    <a:pt x="2787397" y="1964951"/>
                  </a:lnTo>
                  <a:lnTo>
                    <a:pt x="2778400" y="2015752"/>
                  </a:lnTo>
                  <a:lnTo>
                    <a:pt x="2768771" y="2053852"/>
                  </a:lnTo>
                  <a:lnTo>
                    <a:pt x="2758516" y="2104652"/>
                  </a:lnTo>
                  <a:lnTo>
                    <a:pt x="2747638" y="2155452"/>
                  </a:lnTo>
                  <a:lnTo>
                    <a:pt x="2736144" y="2193552"/>
                  </a:lnTo>
                  <a:lnTo>
                    <a:pt x="2724038" y="2244352"/>
                  </a:lnTo>
                  <a:lnTo>
                    <a:pt x="2711324" y="2282452"/>
                  </a:lnTo>
                  <a:lnTo>
                    <a:pt x="2698008" y="2333252"/>
                  </a:lnTo>
                  <a:lnTo>
                    <a:pt x="2684094" y="2371352"/>
                  </a:lnTo>
                  <a:lnTo>
                    <a:pt x="2669587" y="2422152"/>
                  </a:lnTo>
                  <a:lnTo>
                    <a:pt x="2654493" y="2460252"/>
                  </a:lnTo>
                  <a:lnTo>
                    <a:pt x="2638815" y="2498352"/>
                  </a:lnTo>
                  <a:lnTo>
                    <a:pt x="2622558" y="2549152"/>
                  </a:lnTo>
                  <a:lnTo>
                    <a:pt x="2605728" y="2587252"/>
                  </a:lnTo>
                  <a:lnTo>
                    <a:pt x="2588329" y="2625352"/>
                  </a:lnTo>
                  <a:lnTo>
                    <a:pt x="2570367" y="2676152"/>
                  </a:lnTo>
                  <a:lnTo>
                    <a:pt x="2551845" y="2714252"/>
                  </a:lnTo>
                  <a:lnTo>
                    <a:pt x="2532769" y="2752352"/>
                  </a:lnTo>
                  <a:lnTo>
                    <a:pt x="2513144" y="2790452"/>
                  </a:lnTo>
                  <a:lnTo>
                    <a:pt x="2492974" y="2841252"/>
                  </a:lnTo>
                  <a:lnTo>
                    <a:pt x="2472264" y="2879352"/>
                  </a:lnTo>
                  <a:lnTo>
                    <a:pt x="2451020" y="2917452"/>
                  </a:lnTo>
                  <a:lnTo>
                    <a:pt x="2429245" y="2955552"/>
                  </a:lnTo>
                  <a:lnTo>
                    <a:pt x="2406945" y="2993652"/>
                  </a:lnTo>
                  <a:lnTo>
                    <a:pt x="2384124" y="3031752"/>
                  </a:lnTo>
                  <a:lnTo>
                    <a:pt x="2360788" y="3069852"/>
                  </a:lnTo>
                  <a:lnTo>
                    <a:pt x="2336941" y="3107952"/>
                  </a:lnTo>
                  <a:lnTo>
                    <a:pt x="2312588" y="3146052"/>
                  </a:lnTo>
                  <a:lnTo>
                    <a:pt x="2287734" y="3184152"/>
                  </a:lnTo>
                  <a:lnTo>
                    <a:pt x="2262384" y="3222252"/>
                  </a:lnTo>
                  <a:lnTo>
                    <a:pt x="2236542" y="3260352"/>
                  </a:lnTo>
                  <a:lnTo>
                    <a:pt x="2210213" y="3298452"/>
                  </a:lnTo>
                  <a:lnTo>
                    <a:pt x="2183403" y="3336552"/>
                  </a:lnTo>
                  <a:lnTo>
                    <a:pt x="2156115" y="3374652"/>
                  </a:lnTo>
                  <a:lnTo>
                    <a:pt x="2128356" y="3400052"/>
                  </a:lnTo>
                  <a:lnTo>
                    <a:pt x="2100129" y="3438152"/>
                  </a:lnTo>
                  <a:lnTo>
                    <a:pt x="2071439" y="3476252"/>
                  </a:lnTo>
                  <a:lnTo>
                    <a:pt x="2042292" y="3514352"/>
                  </a:lnTo>
                  <a:lnTo>
                    <a:pt x="2012692" y="3539752"/>
                  </a:lnTo>
                  <a:lnTo>
                    <a:pt x="1982643" y="3577852"/>
                  </a:lnTo>
                  <a:lnTo>
                    <a:pt x="1952152" y="3603252"/>
                  </a:lnTo>
                  <a:lnTo>
                    <a:pt x="1921222" y="3641352"/>
                  </a:lnTo>
                  <a:lnTo>
                    <a:pt x="1889859" y="3679452"/>
                  </a:lnTo>
                  <a:lnTo>
                    <a:pt x="1858066" y="3704852"/>
                  </a:lnTo>
                  <a:lnTo>
                    <a:pt x="1825850" y="3730252"/>
                  </a:lnTo>
                  <a:lnTo>
                    <a:pt x="1793215" y="3768352"/>
                  </a:lnTo>
                  <a:lnTo>
                    <a:pt x="1760166" y="3793752"/>
                  </a:lnTo>
                  <a:lnTo>
                    <a:pt x="1726707" y="3831852"/>
                  </a:lnTo>
                  <a:lnTo>
                    <a:pt x="1692843" y="3857252"/>
                  </a:lnTo>
                  <a:lnTo>
                    <a:pt x="1623922" y="3908052"/>
                  </a:lnTo>
                  <a:lnTo>
                    <a:pt x="1588873" y="3946152"/>
                  </a:lnTo>
                  <a:lnTo>
                    <a:pt x="1553439" y="3971552"/>
                  </a:lnTo>
                  <a:lnTo>
                    <a:pt x="1481435" y="4022352"/>
                  </a:lnTo>
                  <a:lnTo>
                    <a:pt x="1407948" y="4073152"/>
                  </a:lnTo>
                  <a:lnTo>
                    <a:pt x="1295020" y="4149352"/>
                  </a:lnTo>
                  <a:lnTo>
                    <a:pt x="1256678" y="4162052"/>
                  </a:lnTo>
                  <a:lnTo>
                    <a:pt x="1139618" y="4238252"/>
                  </a:lnTo>
                  <a:lnTo>
                    <a:pt x="1099937" y="4250952"/>
                  </a:lnTo>
                  <a:lnTo>
                    <a:pt x="1019613" y="4301752"/>
                  </a:lnTo>
                  <a:lnTo>
                    <a:pt x="978979" y="4314452"/>
                  </a:lnTo>
                  <a:lnTo>
                    <a:pt x="938036" y="4339852"/>
                  </a:lnTo>
                  <a:lnTo>
                    <a:pt x="855247" y="4365252"/>
                  </a:lnTo>
                  <a:lnTo>
                    <a:pt x="813409" y="4390652"/>
                  </a:lnTo>
                  <a:lnTo>
                    <a:pt x="686184" y="4428752"/>
                  </a:lnTo>
                  <a:lnTo>
                    <a:pt x="643220" y="4454152"/>
                  </a:lnTo>
                  <a:lnTo>
                    <a:pt x="379948" y="4530352"/>
                  </a:lnTo>
                  <a:lnTo>
                    <a:pt x="335200" y="4530352"/>
                  </a:lnTo>
                  <a:lnTo>
                    <a:pt x="199560" y="4568452"/>
                  </a:lnTo>
                  <a:lnTo>
                    <a:pt x="153897" y="4568452"/>
                  </a:lnTo>
                  <a:lnTo>
                    <a:pt x="108019" y="4581152"/>
                  </a:lnTo>
                  <a:lnTo>
                    <a:pt x="61928" y="4581152"/>
                  </a:lnTo>
                  <a:lnTo>
                    <a:pt x="15632" y="4593852"/>
                  </a:lnTo>
                  <a:close/>
                </a:path>
              </a:pathLst>
            </a:custGeom>
            <a:solidFill>
              <a:srgbClr val="49B38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15358" y="0"/>
              <a:ext cx="3261364" cy="3600637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31599" y="937076"/>
              <a:ext cx="235172" cy="239363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31207" y="1697247"/>
              <a:ext cx="235172" cy="239363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40375" y="1697247"/>
              <a:ext cx="235172" cy="239363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40375" y="2840089"/>
              <a:ext cx="235172" cy="239363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25223" y="256605"/>
              <a:ext cx="235172" cy="239363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12624" y="2303423"/>
              <a:ext cx="235172" cy="239363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0044" y="1224183"/>
              <a:ext cx="235172" cy="239363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62360" y="495919"/>
              <a:ext cx="235172" cy="239363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066386" y="2720432"/>
              <a:ext cx="235172" cy="239363"/>
            </a:xfrm>
            <a:prstGeom prst="rect">
              <a:avLst/>
            </a:prstGeom>
          </p:spPr>
        </p:pic>
      </p:grpSp>
      <p:pic>
        <p:nvPicPr>
          <p:cNvPr id="18" name="object 18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4138030" y="9567671"/>
            <a:ext cx="235172" cy="239363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4489510" y="8166860"/>
            <a:ext cx="235172" cy="239363"/>
          </a:xfrm>
          <a:prstGeom prst="rect">
            <a:avLst/>
          </a:prstGeom>
        </p:spPr>
      </p:pic>
      <p:pic>
        <p:nvPicPr>
          <p:cNvPr id="20" name="object 20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4915542" y="8847535"/>
            <a:ext cx="235172" cy="239363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080892" y="8509792"/>
            <a:ext cx="235172" cy="239363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080892" y="7306672"/>
            <a:ext cx="235172" cy="239363"/>
          </a:xfrm>
          <a:prstGeom prst="rect">
            <a:avLst/>
          </a:prstGeom>
        </p:spPr>
      </p:pic>
      <p:pic>
        <p:nvPicPr>
          <p:cNvPr id="23" name="object 23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7402142" y="8847535"/>
            <a:ext cx="235172" cy="239363"/>
          </a:xfrm>
          <a:prstGeom prst="rect">
            <a:avLst/>
          </a:prstGeom>
        </p:spPr>
      </p:pic>
      <p:pic>
        <p:nvPicPr>
          <p:cNvPr id="24" name="object 24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631474" y="9328356"/>
            <a:ext cx="235172" cy="239363"/>
          </a:xfrm>
          <a:prstGeom prst="rect">
            <a:avLst/>
          </a:prstGeom>
        </p:spPr>
      </p:pic>
      <p:pic>
        <p:nvPicPr>
          <p:cNvPr id="25" name="object 25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5150720" y="10047685"/>
            <a:ext cx="235172" cy="239363"/>
          </a:xfrm>
          <a:prstGeom prst="rect">
            <a:avLst/>
          </a:prstGeom>
        </p:spPr>
      </p:pic>
      <p:sp>
        <p:nvSpPr>
          <p:cNvPr id="26" name="object 26" descr=""/>
          <p:cNvSpPr txBox="1"/>
          <p:nvPr/>
        </p:nvSpPr>
        <p:spPr>
          <a:xfrm>
            <a:off x="1761706" y="5582370"/>
            <a:ext cx="10970895" cy="1692275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marL="12700" marR="5080" indent="361950">
              <a:lnSpc>
                <a:spcPts val="6530"/>
              </a:lnSpc>
              <a:spcBef>
                <a:spcPts val="265"/>
              </a:spcBef>
              <a:tabLst>
                <a:tab pos="4613275" algn="l"/>
                <a:tab pos="5665470" algn="l"/>
                <a:tab pos="8526780" algn="l"/>
              </a:tabLst>
            </a:pPr>
            <a:r>
              <a:rPr dirty="0" sz="5500" spc="-10" b="1">
                <a:solidFill>
                  <a:srgbClr val="282829"/>
                </a:solidFill>
                <a:latin typeface="Calibri"/>
                <a:cs typeface="Calibri"/>
              </a:rPr>
              <a:t>Programma</a:t>
            </a:r>
            <a:r>
              <a:rPr dirty="0" sz="5500" spc="-290" b="1">
                <a:solidFill>
                  <a:srgbClr val="282829"/>
                </a:solidFill>
                <a:latin typeface="Calibri"/>
                <a:cs typeface="Calibri"/>
              </a:rPr>
              <a:t> </a:t>
            </a:r>
            <a:r>
              <a:rPr dirty="0" sz="5500" spc="-25" b="1">
                <a:solidFill>
                  <a:srgbClr val="282829"/>
                </a:solidFill>
                <a:latin typeface="Calibri"/>
                <a:cs typeface="Calibri"/>
              </a:rPr>
              <a:t>di</a:t>
            </a:r>
            <a:r>
              <a:rPr dirty="0" sz="5500" b="1">
                <a:solidFill>
                  <a:srgbClr val="282829"/>
                </a:solidFill>
                <a:latin typeface="Calibri"/>
                <a:cs typeface="Calibri"/>
              </a:rPr>
              <a:t>	</a:t>
            </a:r>
            <a:r>
              <a:rPr dirty="0" sz="5500" spc="-20" b="1">
                <a:solidFill>
                  <a:srgbClr val="282829"/>
                </a:solidFill>
                <a:latin typeface="Calibri"/>
                <a:cs typeface="Calibri"/>
              </a:rPr>
              <a:t>potenziamento</a:t>
            </a:r>
            <a:r>
              <a:rPr dirty="0" sz="5500" spc="-185" b="1">
                <a:solidFill>
                  <a:srgbClr val="282829"/>
                </a:solidFill>
                <a:latin typeface="Calibri"/>
                <a:cs typeface="Calibri"/>
              </a:rPr>
              <a:t> </a:t>
            </a:r>
            <a:r>
              <a:rPr dirty="0" sz="5500" spc="-10" b="1">
                <a:solidFill>
                  <a:srgbClr val="282829"/>
                </a:solidFill>
                <a:latin typeface="Calibri"/>
                <a:cs typeface="Calibri"/>
              </a:rPr>
              <a:t>delle </a:t>
            </a:r>
            <a:r>
              <a:rPr dirty="0" sz="5500" spc="-25" b="1">
                <a:solidFill>
                  <a:srgbClr val="282829"/>
                </a:solidFill>
                <a:latin typeface="Calibri"/>
                <a:cs typeface="Calibri"/>
              </a:rPr>
              <a:t>competenze</a:t>
            </a:r>
            <a:r>
              <a:rPr dirty="0" sz="5500" spc="-135" b="1">
                <a:solidFill>
                  <a:srgbClr val="282829"/>
                </a:solidFill>
                <a:latin typeface="Calibri"/>
                <a:cs typeface="Calibri"/>
              </a:rPr>
              <a:t> </a:t>
            </a:r>
            <a:r>
              <a:rPr dirty="0" sz="5500" b="1">
                <a:solidFill>
                  <a:srgbClr val="282829"/>
                </a:solidFill>
                <a:latin typeface="Calibri"/>
                <a:cs typeface="Calibri"/>
              </a:rPr>
              <a:t>per</a:t>
            </a:r>
            <a:r>
              <a:rPr dirty="0" sz="5500" spc="-135" b="1">
                <a:solidFill>
                  <a:srgbClr val="282829"/>
                </a:solidFill>
                <a:latin typeface="Calibri"/>
                <a:cs typeface="Calibri"/>
              </a:rPr>
              <a:t> </a:t>
            </a:r>
            <a:r>
              <a:rPr dirty="0" sz="5500" spc="-25" b="1">
                <a:solidFill>
                  <a:srgbClr val="282829"/>
                </a:solidFill>
                <a:latin typeface="Calibri"/>
                <a:cs typeface="Calibri"/>
              </a:rPr>
              <a:t>gli</a:t>
            </a:r>
            <a:r>
              <a:rPr dirty="0" sz="5500" b="1">
                <a:solidFill>
                  <a:srgbClr val="282829"/>
                </a:solidFill>
                <a:latin typeface="Calibri"/>
                <a:cs typeface="Calibri"/>
              </a:rPr>
              <a:t>	</a:t>
            </a:r>
            <a:r>
              <a:rPr dirty="0" sz="5500" spc="-10" b="1">
                <a:solidFill>
                  <a:srgbClr val="282829"/>
                </a:solidFill>
                <a:latin typeface="Calibri"/>
                <a:cs typeface="Calibri"/>
              </a:rPr>
              <a:t>operatori</a:t>
            </a:r>
            <a:r>
              <a:rPr dirty="0" sz="5500" b="1">
                <a:solidFill>
                  <a:srgbClr val="282829"/>
                </a:solidFill>
                <a:latin typeface="Calibri"/>
                <a:cs typeface="Calibri"/>
              </a:rPr>
              <a:t>	</a:t>
            </a:r>
            <a:r>
              <a:rPr dirty="0" sz="5500" spc="-20" b="1">
                <a:solidFill>
                  <a:srgbClr val="282829"/>
                </a:solidFill>
                <a:latin typeface="Calibri"/>
                <a:cs typeface="Calibri"/>
              </a:rPr>
              <a:t>giovanili</a:t>
            </a:r>
            <a:endParaRPr sz="550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524051" y="7229528"/>
            <a:ext cx="13446125" cy="1997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19800"/>
              </a:lnSpc>
              <a:spcBef>
                <a:spcPts val="100"/>
              </a:spcBef>
            </a:pPr>
            <a:r>
              <a:rPr dirty="0" sz="3600" spc="-10" b="1">
                <a:solidFill>
                  <a:srgbClr val="282829"/>
                </a:solidFill>
                <a:latin typeface="Calibri"/>
                <a:cs typeface="Calibri"/>
              </a:rPr>
              <a:t>Comunicazione</a:t>
            </a:r>
            <a:r>
              <a:rPr dirty="0" sz="3600" spc="-125" b="1">
                <a:solidFill>
                  <a:srgbClr val="282829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282829"/>
                </a:solidFill>
                <a:latin typeface="Calibri"/>
                <a:cs typeface="Calibri"/>
              </a:rPr>
              <a:t>e</a:t>
            </a:r>
            <a:r>
              <a:rPr dirty="0" sz="3600" spc="-120" b="1">
                <a:solidFill>
                  <a:srgbClr val="282829"/>
                </a:solidFill>
                <a:latin typeface="Calibri"/>
                <a:cs typeface="Calibri"/>
              </a:rPr>
              <a:t> </a:t>
            </a:r>
            <a:r>
              <a:rPr dirty="0" sz="3600" spc="-10" b="1">
                <a:solidFill>
                  <a:srgbClr val="282829"/>
                </a:solidFill>
                <a:latin typeface="Calibri"/>
                <a:cs typeface="Calibri"/>
              </a:rPr>
              <a:t>partecipazione</a:t>
            </a:r>
            <a:r>
              <a:rPr dirty="0" sz="3600" spc="-125" b="1">
                <a:solidFill>
                  <a:srgbClr val="282829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282829"/>
                </a:solidFill>
                <a:latin typeface="Calibri"/>
                <a:cs typeface="Calibri"/>
              </a:rPr>
              <a:t>inclusiva</a:t>
            </a:r>
            <a:r>
              <a:rPr dirty="0" sz="3600" spc="-120" b="1">
                <a:solidFill>
                  <a:srgbClr val="282829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282829"/>
                </a:solidFill>
                <a:latin typeface="Calibri"/>
                <a:cs typeface="Calibri"/>
              </a:rPr>
              <a:t>(con</a:t>
            </a:r>
            <a:r>
              <a:rPr dirty="0" sz="3600" spc="-125" b="1">
                <a:solidFill>
                  <a:srgbClr val="282829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282829"/>
                </a:solidFill>
                <a:latin typeface="Calibri"/>
                <a:cs typeface="Calibri"/>
              </a:rPr>
              <a:t>particolare</a:t>
            </a:r>
            <a:r>
              <a:rPr dirty="0" sz="3600" spc="-120" b="1">
                <a:solidFill>
                  <a:srgbClr val="282829"/>
                </a:solidFill>
                <a:latin typeface="Calibri"/>
                <a:cs typeface="Calibri"/>
              </a:rPr>
              <a:t> </a:t>
            </a:r>
            <a:r>
              <a:rPr dirty="0" sz="3600" spc="-10" b="1">
                <a:solidFill>
                  <a:srgbClr val="282829"/>
                </a:solidFill>
                <a:latin typeface="Calibri"/>
                <a:cs typeface="Calibri"/>
              </a:rPr>
              <a:t>attenzione</a:t>
            </a:r>
            <a:r>
              <a:rPr dirty="0" sz="3600" spc="-125" b="1">
                <a:solidFill>
                  <a:srgbClr val="282829"/>
                </a:solidFill>
                <a:latin typeface="Calibri"/>
                <a:cs typeface="Calibri"/>
              </a:rPr>
              <a:t> </a:t>
            </a:r>
            <a:r>
              <a:rPr dirty="0" sz="3600" spc="-50" b="1">
                <a:solidFill>
                  <a:srgbClr val="282829"/>
                </a:solidFill>
                <a:latin typeface="Calibri"/>
                <a:cs typeface="Calibri"/>
              </a:rPr>
              <a:t>a </a:t>
            </a:r>
            <a:r>
              <a:rPr dirty="0" sz="3600" b="1">
                <a:solidFill>
                  <a:srgbClr val="282829"/>
                </a:solidFill>
                <a:latin typeface="Calibri"/>
                <a:cs typeface="Calibri"/>
              </a:rPr>
              <a:t>ASD</a:t>
            </a:r>
            <a:r>
              <a:rPr dirty="0" sz="3600" spc="-40" b="1">
                <a:solidFill>
                  <a:srgbClr val="282829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282829"/>
                </a:solidFill>
                <a:latin typeface="Calibri"/>
                <a:cs typeface="Calibri"/>
              </a:rPr>
              <a:t>e</a:t>
            </a:r>
            <a:r>
              <a:rPr dirty="0" sz="3600" spc="-40" b="1">
                <a:solidFill>
                  <a:srgbClr val="282829"/>
                </a:solidFill>
                <a:latin typeface="Calibri"/>
                <a:cs typeface="Calibri"/>
              </a:rPr>
              <a:t> </a:t>
            </a:r>
            <a:r>
              <a:rPr dirty="0" sz="3600" spc="-10" b="1">
                <a:solidFill>
                  <a:srgbClr val="282829"/>
                </a:solidFill>
                <a:latin typeface="Calibri"/>
                <a:cs typeface="Calibri"/>
              </a:rPr>
              <a:t>ADHD)</a:t>
            </a:r>
            <a:endParaRPr sz="3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855"/>
              </a:spcBef>
            </a:pPr>
            <a:r>
              <a:rPr dirty="0" sz="3600" spc="-10" b="1">
                <a:solidFill>
                  <a:srgbClr val="282829"/>
                </a:solidFill>
                <a:latin typeface="Calibri"/>
                <a:cs typeface="Calibri"/>
              </a:rPr>
              <a:t>Sviluppato</a:t>
            </a:r>
            <a:r>
              <a:rPr dirty="0" sz="3600" spc="-70" b="1">
                <a:solidFill>
                  <a:srgbClr val="282829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282829"/>
                </a:solidFill>
                <a:latin typeface="Calibri"/>
                <a:cs typeface="Calibri"/>
              </a:rPr>
              <a:t>da</a:t>
            </a:r>
            <a:r>
              <a:rPr dirty="0" sz="3600" spc="-65" b="1">
                <a:solidFill>
                  <a:srgbClr val="282829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282829"/>
                </a:solidFill>
                <a:latin typeface="Calibri"/>
                <a:cs typeface="Calibri"/>
              </a:rPr>
              <a:t>:</a:t>
            </a:r>
            <a:r>
              <a:rPr dirty="0" sz="3600" spc="-65" b="1">
                <a:solidFill>
                  <a:srgbClr val="282829"/>
                </a:solidFill>
                <a:latin typeface="Calibri"/>
                <a:cs typeface="Calibri"/>
              </a:rPr>
              <a:t> </a:t>
            </a:r>
            <a:r>
              <a:rPr dirty="0" sz="3600" spc="-10" b="1">
                <a:solidFill>
                  <a:srgbClr val="282829"/>
                </a:solidFill>
                <a:latin typeface="Calibri"/>
                <a:cs typeface="Calibri"/>
              </a:rPr>
              <a:t>MIRA'M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18959" y="9258300"/>
            <a:ext cx="2861652" cy="60047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84525" y="43846"/>
            <a:ext cx="10286365" cy="201485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9200"/>
              </a:lnSpc>
              <a:spcBef>
                <a:spcPts val="95"/>
              </a:spcBef>
            </a:pPr>
            <a:r>
              <a:rPr dirty="0" sz="3650">
                <a:solidFill>
                  <a:srgbClr val="282020"/>
                </a:solidFill>
              </a:rPr>
              <a:t>Come</a:t>
            </a:r>
            <a:r>
              <a:rPr dirty="0" sz="3650" spc="-70">
                <a:solidFill>
                  <a:srgbClr val="282020"/>
                </a:solidFill>
              </a:rPr>
              <a:t> </a:t>
            </a:r>
            <a:r>
              <a:rPr dirty="0" sz="3650" spc="-10">
                <a:solidFill>
                  <a:srgbClr val="282020"/>
                </a:solidFill>
              </a:rPr>
              <a:t>progettare</a:t>
            </a:r>
            <a:r>
              <a:rPr dirty="0" sz="3650" spc="-65">
                <a:solidFill>
                  <a:srgbClr val="282020"/>
                </a:solidFill>
              </a:rPr>
              <a:t> </a:t>
            </a:r>
            <a:r>
              <a:rPr dirty="0" sz="3650">
                <a:solidFill>
                  <a:srgbClr val="282020"/>
                </a:solidFill>
              </a:rPr>
              <a:t>spazi</a:t>
            </a:r>
            <a:r>
              <a:rPr dirty="0" sz="3650" spc="-70">
                <a:solidFill>
                  <a:srgbClr val="282020"/>
                </a:solidFill>
              </a:rPr>
              <a:t> </a:t>
            </a:r>
            <a:r>
              <a:rPr dirty="0" sz="3650">
                <a:solidFill>
                  <a:srgbClr val="282020"/>
                </a:solidFill>
              </a:rPr>
              <a:t>ben</a:t>
            </a:r>
            <a:r>
              <a:rPr dirty="0" sz="3650" spc="-65">
                <a:solidFill>
                  <a:srgbClr val="282020"/>
                </a:solidFill>
              </a:rPr>
              <a:t> </a:t>
            </a:r>
            <a:r>
              <a:rPr dirty="0" sz="3650">
                <a:solidFill>
                  <a:srgbClr val="282020"/>
                </a:solidFill>
              </a:rPr>
              <a:t>organizzati,</a:t>
            </a:r>
            <a:r>
              <a:rPr dirty="0" sz="3650" spc="-65">
                <a:solidFill>
                  <a:srgbClr val="282020"/>
                </a:solidFill>
              </a:rPr>
              <a:t> </a:t>
            </a:r>
            <a:r>
              <a:rPr dirty="0" sz="3650" spc="-10">
                <a:solidFill>
                  <a:srgbClr val="282020"/>
                </a:solidFill>
              </a:rPr>
              <a:t>minimizzando </a:t>
            </a:r>
            <a:r>
              <a:rPr dirty="0" sz="3650">
                <a:solidFill>
                  <a:srgbClr val="282020"/>
                </a:solidFill>
              </a:rPr>
              <a:t>il</a:t>
            </a:r>
            <a:r>
              <a:rPr dirty="0" sz="3650" spc="-70">
                <a:solidFill>
                  <a:srgbClr val="282020"/>
                </a:solidFill>
              </a:rPr>
              <a:t> </a:t>
            </a:r>
            <a:r>
              <a:rPr dirty="0" sz="3650">
                <a:solidFill>
                  <a:srgbClr val="282020"/>
                </a:solidFill>
              </a:rPr>
              <a:t>sovraccarico</a:t>
            </a:r>
            <a:r>
              <a:rPr dirty="0" sz="3650" spc="-65">
                <a:solidFill>
                  <a:srgbClr val="282020"/>
                </a:solidFill>
              </a:rPr>
              <a:t> </a:t>
            </a:r>
            <a:r>
              <a:rPr dirty="0" sz="3650">
                <a:solidFill>
                  <a:srgbClr val="282020"/>
                </a:solidFill>
              </a:rPr>
              <a:t>e</a:t>
            </a:r>
            <a:r>
              <a:rPr dirty="0" sz="3650" spc="-70">
                <a:solidFill>
                  <a:srgbClr val="282020"/>
                </a:solidFill>
              </a:rPr>
              <a:t> </a:t>
            </a:r>
            <a:r>
              <a:rPr dirty="0" sz="3650">
                <a:solidFill>
                  <a:srgbClr val="282020"/>
                </a:solidFill>
              </a:rPr>
              <a:t>rendendoli</a:t>
            </a:r>
            <a:r>
              <a:rPr dirty="0" sz="3650" spc="-65">
                <a:solidFill>
                  <a:srgbClr val="282020"/>
                </a:solidFill>
              </a:rPr>
              <a:t> </a:t>
            </a:r>
            <a:r>
              <a:rPr dirty="0" sz="3650">
                <a:solidFill>
                  <a:srgbClr val="282020"/>
                </a:solidFill>
              </a:rPr>
              <a:t>accattivanti</a:t>
            </a:r>
            <a:r>
              <a:rPr dirty="0" sz="3650" spc="-70">
                <a:solidFill>
                  <a:srgbClr val="282020"/>
                </a:solidFill>
              </a:rPr>
              <a:t> </a:t>
            </a:r>
            <a:r>
              <a:rPr dirty="0" sz="3650">
                <a:solidFill>
                  <a:srgbClr val="282020"/>
                </a:solidFill>
              </a:rPr>
              <a:t>per</a:t>
            </a:r>
            <a:r>
              <a:rPr dirty="0" sz="3650" spc="-65">
                <a:solidFill>
                  <a:srgbClr val="282020"/>
                </a:solidFill>
              </a:rPr>
              <a:t> </a:t>
            </a:r>
            <a:r>
              <a:rPr dirty="0" sz="3650" spc="-25">
                <a:solidFill>
                  <a:srgbClr val="282020"/>
                </a:solidFill>
              </a:rPr>
              <a:t>le</a:t>
            </a:r>
            <a:endParaRPr sz="3650"/>
          </a:p>
          <a:p>
            <a:pPr marL="12700">
              <a:lnSpc>
                <a:spcPct val="100000"/>
              </a:lnSpc>
              <a:spcBef>
                <a:spcPts val="845"/>
              </a:spcBef>
            </a:pPr>
            <a:r>
              <a:rPr dirty="0" sz="3650">
                <a:solidFill>
                  <a:srgbClr val="282020"/>
                </a:solidFill>
              </a:rPr>
              <a:t>persone</a:t>
            </a:r>
            <a:r>
              <a:rPr dirty="0" sz="3650" spc="-20">
                <a:solidFill>
                  <a:srgbClr val="282020"/>
                </a:solidFill>
              </a:rPr>
              <a:t> </a:t>
            </a:r>
            <a:r>
              <a:rPr dirty="0" sz="3650">
                <a:solidFill>
                  <a:srgbClr val="282020"/>
                </a:solidFill>
              </a:rPr>
              <a:t>con</a:t>
            </a:r>
            <a:r>
              <a:rPr dirty="0" sz="3650" spc="-15">
                <a:solidFill>
                  <a:srgbClr val="282020"/>
                </a:solidFill>
              </a:rPr>
              <a:t> </a:t>
            </a:r>
            <a:r>
              <a:rPr dirty="0" sz="3650">
                <a:solidFill>
                  <a:srgbClr val="282020"/>
                </a:solidFill>
              </a:rPr>
              <a:t>ASD</a:t>
            </a:r>
            <a:r>
              <a:rPr dirty="0" sz="3650" spc="-15">
                <a:solidFill>
                  <a:srgbClr val="282020"/>
                </a:solidFill>
              </a:rPr>
              <a:t> </a:t>
            </a:r>
            <a:r>
              <a:rPr dirty="0" sz="3650">
                <a:solidFill>
                  <a:srgbClr val="282020"/>
                </a:solidFill>
              </a:rPr>
              <a:t>e</a:t>
            </a:r>
            <a:r>
              <a:rPr dirty="0" sz="3650" spc="-15">
                <a:solidFill>
                  <a:srgbClr val="282020"/>
                </a:solidFill>
              </a:rPr>
              <a:t> </a:t>
            </a:r>
            <a:r>
              <a:rPr dirty="0" sz="3650" spc="-10">
                <a:solidFill>
                  <a:srgbClr val="282020"/>
                </a:solidFill>
              </a:rPr>
              <a:t>ADHD?</a:t>
            </a:r>
            <a:endParaRPr sz="3650"/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0932" y="382677"/>
            <a:ext cx="1428942" cy="1413821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988084" y="0"/>
            <a:ext cx="4299915" cy="4215345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313554" y="5443849"/>
            <a:ext cx="4567618" cy="1729576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197605" y="3901856"/>
            <a:ext cx="95250" cy="95249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197605" y="4816256"/>
            <a:ext cx="95250" cy="95249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97605" y="6044981"/>
            <a:ext cx="95250" cy="95249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197605" y="6502181"/>
            <a:ext cx="95250" cy="95249"/>
          </a:xfrm>
          <a:prstGeom prst="rect">
            <a:avLst/>
          </a:prstGeom>
        </p:spPr>
      </p:pic>
      <p:grpSp>
        <p:nvGrpSpPr>
          <p:cNvPr id="11" name="object 11" descr=""/>
          <p:cNvGrpSpPr/>
          <p:nvPr/>
        </p:nvGrpSpPr>
        <p:grpSpPr>
          <a:xfrm>
            <a:off x="0" y="6668386"/>
            <a:ext cx="3723004" cy="3618865"/>
            <a:chOff x="0" y="6668386"/>
            <a:chExt cx="3723004" cy="3618865"/>
          </a:xfrm>
        </p:grpSpPr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6668386"/>
              <a:ext cx="3722817" cy="3618612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97605" y="7730905"/>
              <a:ext cx="95250" cy="95249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97605" y="8188105"/>
              <a:ext cx="95250" cy="95249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97605" y="8645305"/>
              <a:ext cx="95250" cy="95249"/>
            </a:xfrm>
            <a:prstGeom prst="rect">
              <a:avLst/>
            </a:prstGeom>
          </p:spPr>
        </p:pic>
      </p:grpSp>
      <p:sp>
        <p:nvSpPr>
          <p:cNvPr id="16" name="object 16" descr=""/>
          <p:cNvSpPr txBox="1"/>
          <p:nvPr/>
        </p:nvSpPr>
        <p:spPr>
          <a:xfrm>
            <a:off x="1961068" y="1925406"/>
            <a:ext cx="12502515" cy="8140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dirty="0" sz="2000" spc="75">
                <a:solidFill>
                  <a:srgbClr val="4B4457"/>
                </a:solidFill>
                <a:latin typeface="Tahoma"/>
                <a:cs typeface="Tahoma"/>
              </a:rPr>
              <a:t>Gli</a:t>
            </a:r>
            <a:r>
              <a:rPr dirty="0" sz="2000" spc="33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000">
                <a:solidFill>
                  <a:srgbClr val="4B4457"/>
                </a:solidFill>
                <a:latin typeface="Tahoma"/>
                <a:cs typeface="Tahoma"/>
              </a:rPr>
              <a:t>individui</a:t>
            </a:r>
            <a:r>
              <a:rPr dirty="0" sz="2000" spc="335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000">
                <a:solidFill>
                  <a:srgbClr val="4B4457"/>
                </a:solidFill>
                <a:latin typeface="Tahoma"/>
                <a:cs typeface="Tahoma"/>
              </a:rPr>
              <a:t>affetti</a:t>
            </a:r>
            <a:r>
              <a:rPr dirty="0" sz="2000" spc="33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000">
                <a:solidFill>
                  <a:srgbClr val="4B4457"/>
                </a:solidFill>
                <a:latin typeface="Tahoma"/>
                <a:cs typeface="Tahoma"/>
              </a:rPr>
              <a:t>da</a:t>
            </a:r>
            <a:r>
              <a:rPr dirty="0" sz="2000" spc="335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000">
                <a:solidFill>
                  <a:srgbClr val="4B4457"/>
                </a:solidFill>
                <a:latin typeface="Tahoma"/>
                <a:cs typeface="Tahoma"/>
              </a:rPr>
              <a:t>autismo</a:t>
            </a:r>
            <a:r>
              <a:rPr dirty="0" sz="2000" spc="33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000">
                <a:solidFill>
                  <a:srgbClr val="4B4457"/>
                </a:solidFill>
                <a:latin typeface="Tahoma"/>
                <a:cs typeface="Tahoma"/>
              </a:rPr>
              <a:t>o</a:t>
            </a:r>
            <a:r>
              <a:rPr dirty="0" sz="2000" spc="335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000" spc="150">
                <a:solidFill>
                  <a:srgbClr val="4B4457"/>
                </a:solidFill>
                <a:latin typeface="Tahoma"/>
                <a:cs typeface="Tahoma"/>
              </a:rPr>
              <a:t>ADHD</a:t>
            </a:r>
            <a:r>
              <a:rPr dirty="0" sz="2000" spc="33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000">
                <a:solidFill>
                  <a:srgbClr val="4B4457"/>
                </a:solidFill>
                <a:latin typeface="Tahoma"/>
                <a:cs typeface="Tahoma"/>
              </a:rPr>
              <a:t>spesso</a:t>
            </a:r>
            <a:r>
              <a:rPr dirty="0" sz="2000" spc="335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000">
                <a:solidFill>
                  <a:srgbClr val="4B4457"/>
                </a:solidFill>
                <a:latin typeface="Tahoma"/>
                <a:cs typeface="Tahoma"/>
              </a:rPr>
              <a:t>si</a:t>
            </a:r>
            <a:r>
              <a:rPr dirty="0" sz="2000" spc="33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000">
                <a:solidFill>
                  <a:srgbClr val="4B4457"/>
                </a:solidFill>
                <a:latin typeface="Tahoma"/>
                <a:cs typeface="Tahoma"/>
              </a:rPr>
              <a:t>distinguono</a:t>
            </a:r>
            <a:r>
              <a:rPr dirty="0" sz="2000" spc="335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000">
                <a:solidFill>
                  <a:srgbClr val="4B4457"/>
                </a:solidFill>
                <a:latin typeface="Tahoma"/>
                <a:cs typeface="Tahoma"/>
              </a:rPr>
              <a:t>in</a:t>
            </a:r>
            <a:r>
              <a:rPr dirty="0" sz="2000" spc="33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000">
                <a:solidFill>
                  <a:srgbClr val="4B4457"/>
                </a:solidFill>
                <a:latin typeface="Tahoma"/>
                <a:cs typeface="Tahoma"/>
              </a:rPr>
              <a:t>contesti</a:t>
            </a:r>
            <a:r>
              <a:rPr dirty="0" sz="2000" spc="335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000">
                <a:solidFill>
                  <a:srgbClr val="4B4457"/>
                </a:solidFill>
                <a:latin typeface="Tahoma"/>
                <a:cs typeface="Tahoma"/>
              </a:rPr>
              <a:t>strutturati</a:t>
            </a:r>
            <a:r>
              <a:rPr dirty="0" sz="2000" spc="33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000">
                <a:solidFill>
                  <a:srgbClr val="4B4457"/>
                </a:solidFill>
                <a:latin typeface="Tahoma"/>
                <a:cs typeface="Tahoma"/>
              </a:rPr>
              <a:t>e</a:t>
            </a:r>
            <a:r>
              <a:rPr dirty="0" sz="2000" spc="335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000">
                <a:solidFill>
                  <a:srgbClr val="4B4457"/>
                </a:solidFill>
                <a:latin typeface="Tahoma"/>
                <a:cs typeface="Tahoma"/>
              </a:rPr>
              <a:t>prevedibili,</a:t>
            </a:r>
            <a:r>
              <a:rPr dirty="0" sz="2000" spc="33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000" spc="-10">
                <a:solidFill>
                  <a:srgbClr val="4B4457"/>
                </a:solidFill>
                <a:latin typeface="Tahoma"/>
                <a:cs typeface="Tahoma"/>
              </a:rPr>
              <a:t>traendo </a:t>
            </a:r>
            <a:r>
              <a:rPr dirty="0" sz="2000">
                <a:solidFill>
                  <a:srgbClr val="4B4457"/>
                </a:solidFill>
                <a:latin typeface="Tahoma"/>
                <a:cs typeface="Tahoma"/>
              </a:rPr>
              <a:t>vantaggio</a:t>
            </a:r>
            <a:r>
              <a:rPr dirty="0" sz="2000" spc="-15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000">
                <a:solidFill>
                  <a:srgbClr val="4B4457"/>
                </a:solidFill>
                <a:latin typeface="Tahoma"/>
                <a:cs typeface="Tahoma"/>
              </a:rPr>
              <a:t>da</a:t>
            </a:r>
            <a:r>
              <a:rPr dirty="0" sz="2000" spc="-1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000">
                <a:solidFill>
                  <a:srgbClr val="4B4457"/>
                </a:solidFill>
                <a:latin typeface="Tahoma"/>
                <a:cs typeface="Tahoma"/>
              </a:rPr>
              <a:t>routine</a:t>
            </a:r>
            <a:r>
              <a:rPr dirty="0" sz="2000" spc="-1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000">
                <a:solidFill>
                  <a:srgbClr val="4B4457"/>
                </a:solidFill>
                <a:latin typeface="Tahoma"/>
                <a:cs typeface="Tahoma"/>
              </a:rPr>
              <a:t>ben</a:t>
            </a:r>
            <a:r>
              <a:rPr dirty="0" sz="2000" spc="-1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000">
                <a:solidFill>
                  <a:srgbClr val="4B4457"/>
                </a:solidFill>
                <a:latin typeface="Tahoma"/>
                <a:cs typeface="Tahoma"/>
              </a:rPr>
              <a:t>definite</a:t>
            </a:r>
            <a:r>
              <a:rPr dirty="0" sz="2000" spc="-1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000">
                <a:solidFill>
                  <a:srgbClr val="4B4457"/>
                </a:solidFill>
                <a:latin typeface="Tahoma"/>
                <a:cs typeface="Tahoma"/>
              </a:rPr>
              <a:t>e</a:t>
            </a:r>
            <a:r>
              <a:rPr dirty="0" sz="2000" spc="-1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000">
                <a:solidFill>
                  <a:srgbClr val="4B4457"/>
                </a:solidFill>
                <a:latin typeface="Tahoma"/>
                <a:cs typeface="Tahoma"/>
              </a:rPr>
              <a:t>da</a:t>
            </a:r>
            <a:r>
              <a:rPr dirty="0" sz="2000" spc="-1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000">
                <a:solidFill>
                  <a:srgbClr val="4B4457"/>
                </a:solidFill>
                <a:latin typeface="Tahoma"/>
                <a:cs typeface="Tahoma"/>
              </a:rPr>
              <a:t>supporti</a:t>
            </a:r>
            <a:r>
              <a:rPr dirty="0" sz="2000" spc="-10">
                <a:solidFill>
                  <a:srgbClr val="4B4457"/>
                </a:solidFill>
                <a:latin typeface="Tahoma"/>
                <a:cs typeface="Tahoma"/>
              </a:rPr>
              <a:t> visivi.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260"/>
              </a:spcBef>
            </a:pP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2000" spc="-10" b="1">
                <a:solidFill>
                  <a:srgbClr val="4B4457"/>
                </a:solidFill>
                <a:latin typeface="Arial"/>
                <a:cs typeface="Arial"/>
              </a:rPr>
              <a:t>Vantaggi:</a:t>
            </a:r>
            <a:endParaRPr sz="2000">
              <a:latin typeface="Arial"/>
              <a:cs typeface="Arial"/>
            </a:endParaRPr>
          </a:p>
          <a:p>
            <a:pPr marL="469265" marR="5080">
              <a:lnSpc>
                <a:spcPct val="150000"/>
              </a:lnSpc>
              <a:tabLst>
                <a:tab pos="2350135" algn="l"/>
                <a:tab pos="3101975" algn="l"/>
                <a:tab pos="5031105" algn="l"/>
                <a:tab pos="5330190" algn="l"/>
                <a:tab pos="6082665" algn="l"/>
                <a:tab pos="7968615" algn="l"/>
                <a:tab pos="9015730" algn="l"/>
                <a:tab pos="9394190" algn="l"/>
                <a:tab pos="10869295" algn="l"/>
                <a:tab pos="11595735" algn="l"/>
              </a:tabLst>
            </a:pPr>
            <a:r>
              <a:rPr dirty="0" sz="2000" spc="-10" b="1">
                <a:solidFill>
                  <a:srgbClr val="4B4457"/>
                </a:solidFill>
                <a:latin typeface="Arial"/>
                <a:cs typeface="Arial"/>
              </a:rPr>
              <a:t>Miglioramento</a:t>
            </a:r>
            <a:r>
              <a:rPr dirty="0" sz="2000" b="1">
                <a:solidFill>
                  <a:srgbClr val="4B4457"/>
                </a:solidFill>
                <a:latin typeface="Arial"/>
                <a:cs typeface="Arial"/>
              </a:rPr>
              <a:t>	</a:t>
            </a:r>
            <a:r>
              <a:rPr dirty="0" sz="2000" spc="-20" b="1">
                <a:solidFill>
                  <a:srgbClr val="4B4457"/>
                </a:solidFill>
                <a:latin typeface="Arial"/>
                <a:cs typeface="Arial"/>
              </a:rPr>
              <a:t>della</a:t>
            </a:r>
            <a:r>
              <a:rPr dirty="0" sz="2000" b="1">
                <a:solidFill>
                  <a:srgbClr val="4B4457"/>
                </a:solidFill>
                <a:latin typeface="Arial"/>
                <a:cs typeface="Arial"/>
              </a:rPr>
              <a:t>	</a:t>
            </a:r>
            <a:r>
              <a:rPr dirty="0" sz="2000" spc="-10" b="1">
                <a:solidFill>
                  <a:srgbClr val="4B4457"/>
                </a:solidFill>
                <a:latin typeface="Arial"/>
                <a:cs typeface="Arial"/>
              </a:rPr>
              <a:t>concentrazione</a:t>
            </a:r>
            <a:r>
              <a:rPr dirty="0" sz="2000" b="1">
                <a:solidFill>
                  <a:srgbClr val="4B4457"/>
                </a:solidFill>
                <a:latin typeface="Arial"/>
                <a:cs typeface="Arial"/>
              </a:rPr>
              <a:t>	</a:t>
            </a:r>
            <a:r>
              <a:rPr dirty="0" sz="2000" spc="-50" b="1">
                <a:solidFill>
                  <a:srgbClr val="4B4457"/>
                </a:solidFill>
                <a:latin typeface="Arial"/>
                <a:cs typeface="Arial"/>
              </a:rPr>
              <a:t>e</a:t>
            </a:r>
            <a:r>
              <a:rPr dirty="0" sz="2000" b="1">
                <a:solidFill>
                  <a:srgbClr val="4B4457"/>
                </a:solidFill>
                <a:latin typeface="Arial"/>
                <a:cs typeface="Arial"/>
              </a:rPr>
              <a:t>	</a:t>
            </a:r>
            <a:r>
              <a:rPr dirty="0" sz="2000" spc="-10" b="1">
                <a:solidFill>
                  <a:srgbClr val="4B4457"/>
                </a:solidFill>
                <a:latin typeface="Arial"/>
                <a:cs typeface="Arial"/>
              </a:rPr>
              <a:t>della</a:t>
            </a:r>
            <a:r>
              <a:rPr dirty="0" sz="2000" b="1">
                <a:solidFill>
                  <a:srgbClr val="4B4457"/>
                </a:solidFill>
                <a:latin typeface="Arial"/>
                <a:cs typeface="Arial"/>
              </a:rPr>
              <a:t>	</a:t>
            </a:r>
            <a:r>
              <a:rPr dirty="0" sz="2000" spc="-10" b="1">
                <a:solidFill>
                  <a:srgbClr val="4B4457"/>
                </a:solidFill>
                <a:latin typeface="Arial"/>
                <a:cs typeface="Arial"/>
              </a:rPr>
              <a:t>partecipazione</a:t>
            </a:r>
            <a:r>
              <a:rPr dirty="0" sz="2000" b="1">
                <a:solidFill>
                  <a:srgbClr val="4B4457"/>
                </a:solidFill>
                <a:latin typeface="Arial"/>
                <a:cs typeface="Arial"/>
              </a:rPr>
              <a:t>	</a:t>
            </a:r>
            <a:r>
              <a:rPr dirty="0" sz="2000" spc="-10" b="1">
                <a:solidFill>
                  <a:srgbClr val="4B4457"/>
                </a:solidFill>
                <a:latin typeface="Arial"/>
                <a:cs typeface="Arial"/>
              </a:rPr>
              <a:t>quando</a:t>
            </a:r>
            <a:r>
              <a:rPr dirty="0" sz="2000" b="1">
                <a:solidFill>
                  <a:srgbClr val="4B4457"/>
                </a:solidFill>
                <a:latin typeface="Arial"/>
                <a:cs typeface="Arial"/>
              </a:rPr>
              <a:t>	</a:t>
            </a:r>
            <a:r>
              <a:rPr dirty="0" sz="2000" spc="-25" b="1">
                <a:solidFill>
                  <a:srgbClr val="4B4457"/>
                </a:solidFill>
                <a:latin typeface="Arial"/>
                <a:cs typeface="Arial"/>
              </a:rPr>
              <a:t>le</a:t>
            </a:r>
            <a:r>
              <a:rPr dirty="0" sz="2000" b="1">
                <a:solidFill>
                  <a:srgbClr val="4B4457"/>
                </a:solidFill>
                <a:latin typeface="Arial"/>
                <a:cs typeface="Arial"/>
              </a:rPr>
              <a:t>	</a:t>
            </a:r>
            <a:r>
              <a:rPr dirty="0" sz="2000" spc="-10" b="1">
                <a:solidFill>
                  <a:srgbClr val="4B4457"/>
                </a:solidFill>
                <a:latin typeface="Arial"/>
                <a:cs typeface="Arial"/>
              </a:rPr>
              <a:t>aspettative</a:t>
            </a:r>
            <a:r>
              <a:rPr dirty="0" sz="2000" b="1">
                <a:solidFill>
                  <a:srgbClr val="4B4457"/>
                </a:solidFill>
                <a:latin typeface="Arial"/>
                <a:cs typeface="Arial"/>
              </a:rPr>
              <a:t>	</a:t>
            </a:r>
            <a:r>
              <a:rPr dirty="0" sz="2000" spc="-20" b="1">
                <a:solidFill>
                  <a:srgbClr val="4B4457"/>
                </a:solidFill>
                <a:latin typeface="Arial"/>
                <a:cs typeface="Arial"/>
              </a:rPr>
              <a:t>sono</a:t>
            </a:r>
            <a:r>
              <a:rPr dirty="0" sz="2000" b="1">
                <a:solidFill>
                  <a:srgbClr val="4B4457"/>
                </a:solidFill>
                <a:latin typeface="Arial"/>
                <a:cs typeface="Arial"/>
              </a:rPr>
              <a:t>	</a:t>
            </a:r>
            <a:r>
              <a:rPr dirty="0" sz="2000" spc="-20" b="1">
                <a:solidFill>
                  <a:srgbClr val="4B4457"/>
                </a:solidFill>
                <a:latin typeface="Arial"/>
                <a:cs typeface="Arial"/>
              </a:rPr>
              <a:t>definite </a:t>
            </a:r>
            <a:r>
              <a:rPr dirty="0" sz="2000" spc="-10" b="1">
                <a:solidFill>
                  <a:srgbClr val="4B4457"/>
                </a:solidFill>
                <a:latin typeface="Arial"/>
                <a:cs typeface="Arial"/>
              </a:rPr>
              <a:t>chiaramente.</a:t>
            </a:r>
            <a:endParaRPr sz="20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spcBef>
                <a:spcPts val="1200"/>
              </a:spcBef>
            </a:pPr>
            <a:r>
              <a:rPr dirty="0" sz="2000" spc="-40" b="1">
                <a:solidFill>
                  <a:srgbClr val="4B4457"/>
                </a:solidFill>
                <a:latin typeface="Arial"/>
                <a:cs typeface="Arial"/>
              </a:rPr>
              <a:t>Capacità</a:t>
            </a:r>
            <a:r>
              <a:rPr dirty="0" sz="2000" spc="-10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4B4457"/>
                </a:solidFill>
                <a:latin typeface="Arial"/>
                <a:cs typeface="Arial"/>
              </a:rPr>
              <a:t>di</a:t>
            </a:r>
            <a:r>
              <a:rPr dirty="0" sz="2000" spc="-6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00" spc="-20" b="1">
                <a:solidFill>
                  <a:srgbClr val="4B4457"/>
                </a:solidFill>
                <a:latin typeface="Arial"/>
                <a:cs typeface="Arial"/>
              </a:rPr>
              <a:t>interagire</a:t>
            </a:r>
            <a:r>
              <a:rPr dirty="0" sz="2000" spc="-6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4B4457"/>
                </a:solidFill>
                <a:latin typeface="Arial"/>
                <a:cs typeface="Arial"/>
              </a:rPr>
              <a:t>in</a:t>
            </a:r>
            <a:r>
              <a:rPr dirty="0" sz="2000" spc="-6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00" spc="-45" b="1">
                <a:solidFill>
                  <a:srgbClr val="4B4457"/>
                </a:solidFill>
                <a:latin typeface="Arial"/>
                <a:cs typeface="Arial"/>
              </a:rPr>
              <a:t>modo</a:t>
            </a:r>
            <a:r>
              <a:rPr dirty="0" sz="2000" spc="-6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00" spc="-30" b="1">
                <a:solidFill>
                  <a:srgbClr val="4B4457"/>
                </a:solidFill>
                <a:latin typeface="Arial"/>
                <a:cs typeface="Arial"/>
              </a:rPr>
              <a:t>approfondito</a:t>
            </a:r>
            <a:r>
              <a:rPr dirty="0" sz="2000" spc="-5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00" spc="-114" b="1">
                <a:solidFill>
                  <a:srgbClr val="4B4457"/>
                </a:solidFill>
                <a:latin typeface="Arial"/>
                <a:cs typeface="Arial"/>
              </a:rPr>
              <a:t>con</a:t>
            </a:r>
            <a:r>
              <a:rPr dirty="0" sz="2000" spc="-2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00" spc="-40" b="1">
                <a:solidFill>
                  <a:srgbClr val="4B4457"/>
                </a:solidFill>
                <a:latin typeface="Arial"/>
                <a:cs typeface="Arial"/>
              </a:rPr>
              <a:t>informazioni</a:t>
            </a:r>
            <a:r>
              <a:rPr dirty="0" sz="2000" spc="-6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4B4457"/>
                </a:solidFill>
                <a:latin typeface="Arial"/>
                <a:cs typeface="Arial"/>
              </a:rPr>
              <a:t>e</a:t>
            </a:r>
            <a:r>
              <a:rPr dirty="0" sz="2000" spc="-6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4B4457"/>
                </a:solidFill>
                <a:latin typeface="Arial"/>
                <a:cs typeface="Arial"/>
              </a:rPr>
              <a:t>attività</a:t>
            </a:r>
            <a:r>
              <a:rPr dirty="0" sz="2000" spc="-6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4B4457"/>
                </a:solidFill>
                <a:latin typeface="Arial"/>
                <a:cs typeface="Arial"/>
              </a:rPr>
              <a:t>strutturate.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75"/>
              </a:spcBef>
            </a:pPr>
            <a:endParaRPr sz="20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</a:pPr>
            <a:r>
              <a:rPr dirty="0" sz="2000" spc="-10" b="1">
                <a:solidFill>
                  <a:srgbClr val="4B4457"/>
                </a:solidFill>
                <a:latin typeface="Arial"/>
                <a:cs typeface="Arial"/>
              </a:rPr>
              <a:t>Sfide:</a:t>
            </a:r>
            <a:endParaRPr sz="2000">
              <a:latin typeface="Arial"/>
              <a:cs typeface="Arial"/>
            </a:endParaRPr>
          </a:p>
          <a:p>
            <a:pPr marL="469265" marR="2407920">
              <a:lnSpc>
                <a:spcPct val="150000"/>
              </a:lnSpc>
            </a:pPr>
            <a:r>
              <a:rPr dirty="0" sz="2000" spc="-85" b="1">
                <a:solidFill>
                  <a:srgbClr val="4B4457"/>
                </a:solidFill>
                <a:latin typeface="Arial"/>
                <a:cs typeface="Arial"/>
              </a:rPr>
              <a:t>Sovraccarico</a:t>
            </a:r>
            <a:r>
              <a:rPr dirty="0" sz="2000" spc="-5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00" spc="-45" b="1">
                <a:solidFill>
                  <a:srgbClr val="4B4457"/>
                </a:solidFill>
                <a:latin typeface="Arial"/>
                <a:cs typeface="Arial"/>
              </a:rPr>
              <a:t>sensoriale</a:t>
            </a:r>
            <a:r>
              <a:rPr dirty="0" sz="2000" spc="-9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4B4457"/>
                </a:solidFill>
                <a:latin typeface="Arial"/>
                <a:cs typeface="Arial"/>
              </a:rPr>
              <a:t>in</a:t>
            </a:r>
            <a:r>
              <a:rPr dirty="0" sz="2000" spc="-14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00" spc="-100" b="1">
                <a:solidFill>
                  <a:srgbClr val="4B4457"/>
                </a:solidFill>
                <a:latin typeface="Arial"/>
                <a:cs typeface="Arial"/>
              </a:rPr>
              <a:t>occasione</a:t>
            </a:r>
            <a:r>
              <a:rPr dirty="0" sz="2000" spc="-3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4B4457"/>
                </a:solidFill>
                <a:latin typeface="Arial"/>
                <a:cs typeface="Arial"/>
              </a:rPr>
              <a:t>di</a:t>
            </a:r>
            <a:r>
              <a:rPr dirty="0" sz="2000" spc="-8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4B4457"/>
                </a:solidFill>
                <a:latin typeface="Arial"/>
                <a:cs typeface="Arial"/>
              </a:rPr>
              <a:t>eventi</a:t>
            </a:r>
            <a:r>
              <a:rPr dirty="0" sz="2000" spc="-8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00" spc="-20" b="1">
                <a:solidFill>
                  <a:srgbClr val="4B4457"/>
                </a:solidFill>
                <a:latin typeface="Arial"/>
                <a:cs typeface="Arial"/>
              </a:rPr>
              <a:t>politici</a:t>
            </a:r>
            <a:r>
              <a:rPr dirty="0" sz="2000" spc="-8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4B4457"/>
                </a:solidFill>
                <a:latin typeface="Arial"/>
                <a:cs typeface="Arial"/>
              </a:rPr>
              <a:t>inaspettati</a:t>
            </a:r>
            <a:r>
              <a:rPr dirty="0" sz="2000" spc="-8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4B4457"/>
                </a:solidFill>
                <a:latin typeface="Arial"/>
                <a:cs typeface="Arial"/>
              </a:rPr>
              <a:t>o</a:t>
            </a:r>
            <a:r>
              <a:rPr dirty="0" sz="2000" spc="-8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4B4457"/>
                </a:solidFill>
                <a:latin typeface="Arial"/>
                <a:cs typeface="Arial"/>
              </a:rPr>
              <a:t>rumorosi </a:t>
            </a:r>
            <a:r>
              <a:rPr dirty="0" sz="2000" b="1">
                <a:solidFill>
                  <a:srgbClr val="4B4457"/>
                </a:solidFill>
                <a:latin typeface="Arial"/>
                <a:cs typeface="Arial"/>
              </a:rPr>
              <a:t>Difficoltà</a:t>
            </a:r>
            <a:r>
              <a:rPr dirty="0" sz="2000" spc="-6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4B4457"/>
                </a:solidFill>
                <a:latin typeface="Arial"/>
                <a:cs typeface="Arial"/>
              </a:rPr>
              <a:t>nella</a:t>
            </a:r>
            <a:r>
              <a:rPr dirty="0" sz="2000" spc="-6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00" spc="-70" b="1">
                <a:solidFill>
                  <a:srgbClr val="4B4457"/>
                </a:solidFill>
                <a:latin typeface="Arial"/>
                <a:cs typeface="Arial"/>
              </a:rPr>
              <a:t>comprensione</a:t>
            </a:r>
            <a:r>
              <a:rPr dirty="0" sz="2000" spc="-6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4B4457"/>
                </a:solidFill>
                <a:latin typeface="Arial"/>
                <a:cs typeface="Arial"/>
              </a:rPr>
              <a:t>di</a:t>
            </a:r>
            <a:r>
              <a:rPr dirty="0" sz="2000" spc="-6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00" spc="-65" b="1">
                <a:solidFill>
                  <a:srgbClr val="4B4457"/>
                </a:solidFill>
                <a:latin typeface="Arial"/>
                <a:cs typeface="Arial"/>
              </a:rPr>
              <a:t>messaggi</a:t>
            </a:r>
            <a:r>
              <a:rPr dirty="0" sz="2000" spc="-55" b="1">
                <a:solidFill>
                  <a:srgbClr val="4B4457"/>
                </a:solidFill>
                <a:latin typeface="Arial"/>
                <a:cs typeface="Arial"/>
              </a:rPr>
              <a:t> sociali</a:t>
            </a:r>
            <a:r>
              <a:rPr dirty="0" sz="2000" spc="-6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00" spc="-35" b="1">
                <a:solidFill>
                  <a:srgbClr val="4B4457"/>
                </a:solidFill>
                <a:latin typeface="Arial"/>
                <a:cs typeface="Arial"/>
              </a:rPr>
              <a:t>ambigui</a:t>
            </a:r>
            <a:r>
              <a:rPr dirty="0" sz="2000" spc="-6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4B4457"/>
                </a:solidFill>
                <a:latin typeface="Arial"/>
                <a:cs typeface="Arial"/>
              </a:rPr>
              <a:t>o</a:t>
            </a:r>
            <a:r>
              <a:rPr dirty="0" sz="2000" spc="-6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00" spc="-35" b="1">
                <a:solidFill>
                  <a:srgbClr val="4B4457"/>
                </a:solidFill>
                <a:latin typeface="Arial"/>
                <a:cs typeface="Arial"/>
              </a:rPr>
              <a:t>interazioni</a:t>
            </a:r>
            <a:r>
              <a:rPr dirty="0" sz="2000" spc="-5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4B4457"/>
                </a:solidFill>
                <a:latin typeface="Arial"/>
                <a:cs typeface="Arial"/>
              </a:rPr>
              <a:t>spontanee.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75"/>
              </a:spcBef>
            </a:pPr>
            <a:endParaRPr sz="2000">
              <a:latin typeface="Arial"/>
              <a:cs typeface="Arial"/>
            </a:endParaRPr>
          </a:p>
          <a:p>
            <a:pPr marL="538480">
              <a:lnSpc>
                <a:spcPct val="100000"/>
              </a:lnSpc>
            </a:pPr>
            <a:r>
              <a:rPr dirty="0" sz="2000" spc="-45" b="1">
                <a:solidFill>
                  <a:srgbClr val="4B4457"/>
                </a:solidFill>
                <a:latin typeface="Arial"/>
                <a:cs typeface="Arial"/>
              </a:rPr>
              <a:t>Soluzioni</a:t>
            </a:r>
            <a:r>
              <a:rPr dirty="0" sz="2000" spc="-7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4B4457"/>
                </a:solidFill>
                <a:latin typeface="Arial"/>
                <a:cs typeface="Arial"/>
              </a:rPr>
              <a:t>efficaci.</a:t>
            </a:r>
            <a:endParaRPr sz="2000">
              <a:latin typeface="Arial"/>
              <a:cs typeface="Arial"/>
            </a:endParaRPr>
          </a:p>
          <a:p>
            <a:pPr marL="469265" marR="3497579">
              <a:lnSpc>
                <a:spcPct val="150000"/>
              </a:lnSpc>
            </a:pPr>
            <a:r>
              <a:rPr dirty="0" sz="2000" spc="-45" b="1">
                <a:solidFill>
                  <a:srgbClr val="4B4457"/>
                </a:solidFill>
                <a:latin typeface="Arial"/>
                <a:cs typeface="Arial"/>
              </a:rPr>
              <a:t>Fornire</a:t>
            </a:r>
            <a:r>
              <a:rPr dirty="0" sz="2000" spc="-5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00" spc="-30" b="1">
                <a:solidFill>
                  <a:srgbClr val="4B4457"/>
                </a:solidFill>
                <a:latin typeface="Arial"/>
                <a:cs typeface="Arial"/>
              </a:rPr>
              <a:t>programmi</a:t>
            </a:r>
            <a:r>
              <a:rPr dirty="0" sz="2000" spc="-5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00" spc="-70" b="1">
                <a:solidFill>
                  <a:srgbClr val="4B4457"/>
                </a:solidFill>
                <a:latin typeface="Arial"/>
                <a:cs typeface="Arial"/>
              </a:rPr>
              <a:t>visivi</a:t>
            </a:r>
            <a:r>
              <a:rPr dirty="0" sz="2000" spc="-5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4B4457"/>
                </a:solidFill>
                <a:latin typeface="Arial"/>
                <a:cs typeface="Arial"/>
              </a:rPr>
              <a:t>e</a:t>
            </a:r>
            <a:r>
              <a:rPr dirty="0" sz="2000" spc="-4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00" spc="-65" b="1">
                <a:solidFill>
                  <a:srgbClr val="4B4457"/>
                </a:solidFill>
                <a:latin typeface="Arial"/>
                <a:cs typeface="Arial"/>
              </a:rPr>
              <a:t>descrizioni</a:t>
            </a:r>
            <a:r>
              <a:rPr dirty="0" sz="2000" spc="-5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4B4457"/>
                </a:solidFill>
                <a:latin typeface="Arial"/>
                <a:cs typeface="Arial"/>
              </a:rPr>
              <a:t>dettagliate</a:t>
            </a:r>
            <a:r>
              <a:rPr dirty="0" sz="2000" spc="-5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4B4457"/>
                </a:solidFill>
                <a:latin typeface="Arial"/>
                <a:cs typeface="Arial"/>
              </a:rPr>
              <a:t>degli</a:t>
            </a:r>
            <a:r>
              <a:rPr dirty="0" sz="2000" spc="-4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4B4457"/>
                </a:solidFill>
                <a:latin typeface="Arial"/>
                <a:cs typeface="Arial"/>
              </a:rPr>
              <a:t>eventi.</a:t>
            </a:r>
            <a:r>
              <a:rPr dirty="0" sz="2000" spc="50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4B4457"/>
                </a:solidFill>
                <a:latin typeface="Arial"/>
                <a:cs typeface="Arial"/>
              </a:rPr>
              <a:t>Progettare</a:t>
            </a:r>
            <a:r>
              <a:rPr dirty="0" sz="2000" spc="-6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00" spc="-60" b="1">
                <a:solidFill>
                  <a:srgbClr val="4B4457"/>
                </a:solidFill>
                <a:latin typeface="Arial"/>
                <a:cs typeface="Arial"/>
              </a:rPr>
              <a:t>spazi </a:t>
            </a:r>
            <a:r>
              <a:rPr dirty="0" sz="2000" spc="-55" b="1">
                <a:solidFill>
                  <a:srgbClr val="4B4457"/>
                </a:solidFill>
                <a:latin typeface="Arial"/>
                <a:cs typeface="Arial"/>
              </a:rPr>
              <a:t>sereni</a:t>
            </a:r>
            <a:r>
              <a:rPr dirty="0" sz="2000" spc="-6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4B4457"/>
                </a:solidFill>
                <a:latin typeface="Arial"/>
                <a:cs typeface="Arial"/>
              </a:rPr>
              <a:t>e</a:t>
            </a:r>
            <a:r>
              <a:rPr dirty="0" sz="2000" spc="-6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4B4457"/>
                </a:solidFill>
                <a:latin typeface="Arial"/>
                <a:cs typeface="Arial"/>
              </a:rPr>
              <a:t>ben</a:t>
            </a:r>
            <a:r>
              <a:rPr dirty="0" sz="2000" spc="-6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00" spc="-30" b="1">
                <a:solidFill>
                  <a:srgbClr val="4B4457"/>
                </a:solidFill>
                <a:latin typeface="Arial"/>
                <a:cs typeface="Arial"/>
              </a:rPr>
              <a:t>organizzati</a:t>
            </a:r>
            <a:r>
              <a:rPr dirty="0" sz="2000" spc="-6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4B4457"/>
                </a:solidFill>
                <a:latin typeface="Arial"/>
                <a:cs typeface="Arial"/>
              </a:rPr>
              <a:t>per</a:t>
            </a:r>
            <a:r>
              <a:rPr dirty="0" sz="2000" spc="-60" b="1">
                <a:solidFill>
                  <a:srgbClr val="4B4457"/>
                </a:solidFill>
                <a:latin typeface="Arial"/>
                <a:cs typeface="Arial"/>
              </a:rPr>
              <a:t> pause </a:t>
            </a:r>
            <a:r>
              <a:rPr dirty="0" sz="2000" b="1">
                <a:solidFill>
                  <a:srgbClr val="4B4457"/>
                </a:solidFill>
                <a:latin typeface="Arial"/>
                <a:cs typeface="Arial"/>
              </a:rPr>
              <a:t>e</a:t>
            </a:r>
            <a:r>
              <a:rPr dirty="0" sz="2000" spc="-6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00" spc="-35" b="1">
                <a:solidFill>
                  <a:srgbClr val="4B4457"/>
                </a:solidFill>
                <a:latin typeface="Arial"/>
                <a:cs typeface="Arial"/>
              </a:rPr>
              <a:t>sollievo</a:t>
            </a:r>
            <a:r>
              <a:rPr dirty="0" sz="2000" spc="-6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4B4457"/>
                </a:solidFill>
                <a:latin typeface="Arial"/>
                <a:cs typeface="Arial"/>
              </a:rPr>
              <a:t>sensoriale.</a:t>
            </a:r>
            <a:endParaRPr sz="20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spcBef>
                <a:spcPts val="1200"/>
              </a:spcBef>
            </a:pPr>
            <a:r>
              <a:rPr dirty="0" sz="2000" spc="-45" b="1">
                <a:solidFill>
                  <a:srgbClr val="4B4457"/>
                </a:solidFill>
                <a:latin typeface="Arial"/>
                <a:cs typeface="Arial"/>
              </a:rPr>
              <a:t>Fornire</a:t>
            </a:r>
            <a:r>
              <a:rPr dirty="0" sz="2000" spc="-3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00" spc="-30" b="1">
                <a:solidFill>
                  <a:srgbClr val="4B4457"/>
                </a:solidFill>
                <a:latin typeface="Arial"/>
                <a:cs typeface="Arial"/>
              </a:rPr>
              <a:t>una </a:t>
            </a:r>
            <a:r>
              <a:rPr dirty="0" sz="2000" spc="-85" b="1">
                <a:solidFill>
                  <a:srgbClr val="4B4457"/>
                </a:solidFill>
                <a:latin typeface="Arial"/>
                <a:cs typeface="Arial"/>
              </a:rPr>
              <a:t>comunicazione</a:t>
            </a:r>
            <a:r>
              <a:rPr dirty="0" sz="2000" spc="-3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00" spc="-55" b="1">
                <a:solidFill>
                  <a:srgbClr val="4B4457"/>
                </a:solidFill>
                <a:latin typeface="Arial"/>
                <a:cs typeface="Arial"/>
              </a:rPr>
              <a:t>chiara</a:t>
            </a:r>
            <a:r>
              <a:rPr dirty="0" sz="2000" spc="-3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4B4457"/>
                </a:solidFill>
                <a:latin typeface="Arial"/>
                <a:cs typeface="Arial"/>
              </a:rPr>
              <a:t>e</a:t>
            </a:r>
            <a:r>
              <a:rPr dirty="0" sz="2000" spc="-3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4B4457"/>
                </a:solidFill>
                <a:latin typeface="Arial"/>
                <a:cs typeface="Arial"/>
              </a:rPr>
              <a:t>diretta</a:t>
            </a:r>
            <a:r>
              <a:rPr dirty="0" sz="2000" spc="-3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00" spc="-30" b="1">
                <a:solidFill>
                  <a:srgbClr val="4B4457"/>
                </a:solidFill>
                <a:latin typeface="Arial"/>
                <a:cs typeface="Arial"/>
              </a:rPr>
              <a:t>riguardo </a:t>
            </a:r>
            <a:r>
              <a:rPr dirty="0" sz="2000" b="1">
                <a:solidFill>
                  <a:srgbClr val="4B4457"/>
                </a:solidFill>
                <a:latin typeface="Arial"/>
                <a:cs typeface="Arial"/>
              </a:rPr>
              <a:t>alle</a:t>
            </a:r>
            <a:r>
              <a:rPr dirty="0" sz="2000" spc="-3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00" spc="-55" b="1">
                <a:solidFill>
                  <a:srgbClr val="4B4457"/>
                </a:solidFill>
                <a:latin typeface="Arial"/>
                <a:cs typeface="Arial"/>
              </a:rPr>
              <a:t>procedure</a:t>
            </a:r>
            <a:r>
              <a:rPr dirty="0" sz="2000" spc="-3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4B4457"/>
                </a:solidFill>
                <a:latin typeface="Arial"/>
                <a:cs typeface="Arial"/>
              </a:rPr>
              <a:t>e</a:t>
            </a:r>
            <a:r>
              <a:rPr dirty="0" sz="2000" spc="-3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4B4457"/>
                </a:solidFill>
                <a:latin typeface="Arial"/>
                <a:cs typeface="Arial"/>
              </a:rPr>
              <a:t>alle</a:t>
            </a:r>
            <a:r>
              <a:rPr dirty="0" sz="2000" spc="-3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4B4457"/>
                </a:solidFill>
                <a:latin typeface="Arial"/>
                <a:cs typeface="Arial"/>
              </a:rPr>
              <a:t>aspettative</a:t>
            </a:r>
            <a:r>
              <a:rPr dirty="0" sz="2000" spc="-3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4B4457"/>
                </a:solidFill>
                <a:latin typeface="Arial"/>
                <a:cs typeface="Arial"/>
              </a:rPr>
              <a:t>dell'evento.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5"/>
              </a:spcBef>
            </a:pPr>
            <a:endParaRPr sz="2000">
              <a:latin typeface="Arial"/>
              <a:cs typeface="Arial"/>
            </a:endParaRPr>
          </a:p>
          <a:p>
            <a:pPr marL="469265" marR="5080">
              <a:lnSpc>
                <a:spcPct val="150000"/>
              </a:lnSpc>
            </a:pPr>
            <a:r>
              <a:rPr dirty="0" sz="2000" spc="-50" b="1">
                <a:solidFill>
                  <a:srgbClr val="4B4457"/>
                </a:solidFill>
                <a:latin typeface="Arial"/>
                <a:cs typeface="Arial"/>
              </a:rPr>
              <a:t>Rispondendo</a:t>
            </a:r>
            <a:r>
              <a:rPr dirty="0" sz="2000" spc="3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4B4457"/>
                </a:solidFill>
                <a:latin typeface="Arial"/>
                <a:cs typeface="Arial"/>
              </a:rPr>
              <a:t>a</a:t>
            </a:r>
            <a:r>
              <a:rPr dirty="0" sz="2000" spc="3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4B4457"/>
                </a:solidFill>
                <a:latin typeface="Arial"/>
                <a:cs typeface="Arial"/>
              </a:rPr>
              <a:t>tali</a:t>
            </a:r>
            <a:r>
              <a:rPr dirty="0" sz="2000" spc="3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00" spc="-40" b="1">
                <a:solidFill>
                  <a:srgbClr val="4B4457"/>
                </a:solidFill>
                <a:latin typeface="Arial"/>
                <a:cs typeface="Arial"/>
              </a:rPr>
              <a:t>esigenze,</a:t>
            </a:r>
            <a:r>
              <a:rPr dirty="0" sz="2000" spc="3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00" spc="-30" b="1">
                <a:solidFill>
                  <a:srgbClr val="4B4457"/>
                </a:solidFill>
                <a:latin typeface="Arial"/>
                <a:cs typeface="Arial"/>
              </a:rPr>
              <a:t>creiamo</a:t>
            </a:r>
            <a:r>
              <a:rPr dirty="0" sz="2000" spc="3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4B4457"/>
                </a:solidFill>
                <a:latin typeface="Arial"/>
                <a:cs typeface="Arial"/>
              </a:rPr>
              <a:t>ambienti</a:t>
            </a:r>
            <a:r>
              <a:rPr dirty="0" sz="2000" spc="3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00" spc="-45" b="1">
                <a:solidFill>
                  <a:srgbClr val="4B4457"/>
                </a:solidFill>
                <a:latin typeface="Arial"/>
                <a:cs typeface="Arial"/>
              </a:rPr>
              <a:t>inclusivi</a:t>
            </a:r>
            <a:r>
              <a:rPr dirty="0" sz="2000" spc="3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4B4457"/>
                </a:solidFill>
                <a:latin typeface="Arial"/>
                <a:cs typeface="Arial"/>
              </a:rPr>
              <a:t>che</a:t>
            </a:r>
            <a:r>
              <a:rPr dirty="0" sz="2000" spc="3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4B4457"/>
                </a:solidFill>
                <a:latin typeface="Arial"/>
                <a:cs typeface="Arial"/>
              </a:rPr>
              <a:t>permettono</a:t>
            </a:r>
            <a:r>
              <a:rPr dirty="0" sz="2000" spc="3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4B4457"/>
                </a:solidFill>
                <a:latin typeface="Arial"/>
                <a:cs typeface="Arial"/>
              </a:rPr>
              <a:t>alle</a:t>
            </a:r>
            <a:r>
              <a:rPr dirty="0" sz="2000" spc="3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00" spc="-30" b="1">
                <a:solidFill>
                  <a:srgbClr val="4B4457"/>
                </a:solidFill>
                <a:latin typeface="Arial"/>
                <a:cs typeface="Arial"/>
              </a:rPr>
              <a:t>persone</a:t>
            </a:r>
            <a:r>
              <a:rPr dirty="0" sz="2000" spc="3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00" spc="-35" b="1">
                <a:solidFill>
                  <a:srgbClr val="4B4457"/>
                </a:solidFill>
                <a:latin typeface="Arial"/>
                <a:cs typeface="Arial"/>
              </a:rPr>
              <a:t>con</a:t>
            </a:r>
            <a:r>
              <a:rPr dirty="0" sz="2000" spc="3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4B4457"/>
                </a:solidFill>
                <a:latin typeface="Arial"/>
                <a:cs typeface="Arial"/>
              </a:rPr>
              <a:t>autismo</a:t>
            </a:r>
            <a:r>
              <a:rPr dirty="0" sz="2000" spc="3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00" spc="-25" b="1">
                <a:solidFill>
                  <a:srgbClr val="4B4457"/>
                </a:solidFill>
                <a:latin typeface="Arial"/>
                <a:cs typeface="Arial"/>
              </a:rPr>
              <a:t>di partecipare</a:t>
            </a:r>
            <a:r>
              <a:rPr dirty="0" sz="2000" spc="-7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4B4457"/>
                </a:solidFill>
                <a:latin typeface="Arial"/>
                <a:cs typeface="Arial"/>
              </a:rPr>
              <a:t>in</a:t>
            </a:r>
            <a:r>
              <a:rPr dirty="0" sz="2000" spc="-7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00" spc="-45" b="1">
                <a:solidFill>
                  <a:srgbClr val="4B4457"/>
                </a:solidFill>
                <a:latin typeface="Arial"/>
                <a:cs typeface="Arial"/>
              </a:rPr>
              <a:t>modo</a:t>
            </a:r>
            <a:r>
              <a:rPr dirty="0" sz="2000" spc="-7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00" spc="-50" b="1">
                <a:solidFill>
                  <a:srgbClr val="4B4457"/>
                </a:solidFill>
                <a:latin typeface="Arial"/>
                <a:cs typeface="Arial"/>
              </a:rPr>
              <a:t>significativo</a:t>
            </a:r>
            <a:r>
              <a:rPr dirty="0" sz="2000" spc="-6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4B4457"/>
                </a:solidFill>
                <a:latin typeface="Arial"/>
                <a:cs typeface="Arial"/>
              </a:rPr>
              <a:t>agli</a:t>
            </a:r>
            <a:r>
              <a:rPr dirty="0" sz="2000" spc="-7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4B4457"/>
                </a:solidFill>
                <a:latin typeface="Arial"/>
                <a:cs typeface="Arial"/>
              </a:rPr>
              <a:t>eventi</a:t>
            </a:r>
            <a:r>
              <a:rPr dirty="0" sz="2000" spc="-7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00" spc="-20" b="1">
                <a:solidFill>
                  <a:srgbClr val="4B4457"/>
                </a:solidFill>
                <a:latin typeface="Arial"/>
                <a:cs typeface="Arial"/>
              </a:rPr>
              <a:t>politici</a:t>
            </a:r>
            <a:r>
              <a:rPr dirty="0" sz="2000" spc="-65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4B4457"/>
                </a:solidFill>
                <a:latin typeface="Arial"/>
                <a:cs typeface="Arial"/>
              </a:rPr>
              <a:t>e</a:t>
            </a:r>
            <a:r>
              <a:rPr dirty="0" sz="2000" spc="-70" b="1">
                <a:solidFill>
                  <a:srgbClr val="4B4457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4B4457"/>
                </a:solidFill>
                <a:latin typeface="Arial"/>
                <a:cs typeface="Arial"/>
              </a:rPr>
              <a:t>sociali.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4145" rIns="0" bIns="0" rtlCol="0" vert="horz">
            <a:spAutoFit/>
          </a:bodyPr>
          <a:lstStyle/>
          <a:p>
            <a:pPr algn="ctr" marR="59690">
              <a:lnSpc>
                <a:spcPct val="100000"/>
              </a:lnSpc>
              <a:spcBef>
                <a:spcPts val="1135"/>
              </a:spcBef>
            </a:pPr>
            <a:r>
              <a:rPr dirty="0" sz="4450" spc="-10">
                <a:solidFill>
                  <a:srgbClr val="000000"/>
                </a:solidFill>
              </a:rPr>
              <a:t>Suggerimenti</a:t>
            </a:r>
            <a:r>
              <a:rPr dirty="0" sz="4450" spc="-105">
                <a:solidFill>
                  <a:srgbClr val="000000"/>
                </a:solidFill>
              </a:rPr>
              <a:t> </a:t>
            </a:r>
            <a:r>
              <a:rPr dirty="0" sz="4450">
                <a:solidFill>
                  <a:srgbClr val="000000"/>
                </a:solidFill>
              </a:rPr>
              <a:t>per</a:t>
            </a:r>
            <a:r>
              <a:rPr dirty="0" sz="4450" spc="-100">
                <a:solidFill>
                  <a:srgbClr val="000000"/>
                </a:solidFill>
              </a:rPr>
              <a:t> </a:t>
            </a:r>
            <a:r>
              <a:rPr dirty="0" sz="4450">
                <a:solidFill>
                  <a:srgbClr val="000000"/>
                </a:solidFill>
              </a:rPr>
              <a:t>gli</a:t>
            </a:r>
            <a:r>
              <a:rPr dirty="0" sz="4450" spc="-105">
                <a:solidFill>
                  <a:srgbClr val="000000"/>
                </a:solidFill>
              </a:rPr>
              <a:t> </a:t>
            </a:r>
            <a:r>
              <a:rPr dirty="0" sz="4450" spc="-20">
                <a:solidFill>
                  <a:srgbClr val="000000"/>
                </a:solidFill>
              </a:rPr>
              <a:t>operatori</a:t>
            </a:r>
            <a:r>
              <a:rPr dirty="0" sz="4450" spc="-100">
                <a:solidFill>
                  <a:srgbClr val="000000"/>
                </a:solidFill>
              </a:rPr>
              <a:t> </a:t>
            </a:r>
            <a:r>
              <a:rPr dirty="0" sz="4450" spc="-10">
                <a:solidFill>
                  <a:srgbClr val="000000"/>
                </a:solidFill>
              </a:rPr>
              <a:t>giovanili:</a:t>
            </a:r>
            <a:endParaRPr sz="4450"/>
          </a:p>
          <a:p>
            <a:pPr algn="ctr">
              <a:lnSpc>
                <a:spcPct val="100000"/>
              </a:lnSpc>
              <a:spcBef>
                <a:spcPts val="1035"/>
              </a:spcBef>
            </a:pPr>
            <a:r>
              <a:rPr dirty="0" sz="4450">
                <a:solidFill>
                  <a:srgbClr val="000000"/>
                </a:solidFill>
              </a:rPr>
              <a:t>Come</a:t>
            </a:r>
            <a:r>
              <a:rPr dirty="0" sz="4450" spc="-125">
                <a:solidFill>
                  <a:srgbClr val="000000"/>
                </a:solidFill>
              </a:rPr>
              <a:t> </a:t>
            </a:r>
            <a:r>
              <a:rPr dirty="0" sz="4450" spc="-30">
                <a:solidFill>
                  <a:srgbClr val="000000"/>
                </a:solidFill>
              </a:rPr>
              <a:t>garantire</a:t>
            </a:r>
            <a:r>
              <a:rPr dirty="0" sz="4450" spc="-125">
                <a:solidFill>
                  <a:srgbClr val="000000"/>
                </a:solidFill>
              </a:rPr>
              <a:t> </a:t>
            </a:r>
            <a:r>
              <a:rPr dirty="0" sz="4450">
                <a:solidFill>
                  <a:srgbClr val="000000"/>
                </a:solidFill>
              </a:rPr>
              <a:t>una</a:t>
            </a:r>
            <a:r>
              <a:rPr dirty="0" sz="4450" spc="-125">
                <a:solidFill>
                  <a:srgbClr val="000000"/>
                </a:solidFill>
              </a:rPr>
              <a:t> </a:t>
            </a:r>
            <a:r>
              <a:rPr dirty="0" sz="4450" spc="-10">
                <a:solidFill>
                  <a:srgbClr val="000000"/>
                </a:solidFill>
              </a:rPr>
              <a:t>comunicazione</a:t>
            </a:r>
            <a:r>
              <a:rPr dirty="0" sz="4450" spc="-135">
                <a:solidFill>
                  <a:srgbClr val="000000"/>
                </a:solidFill>
              </a:rPr>
              <a:t> </a:t>
            </a:r>
            <a:r>
              <a:rPr dirty="0" sz="4450">
                <a:solidFill>
                  <a:srgbClr val="000000"/>
                </a:solidFill>
              </a:rPr>
              <a:t>e</a:t>
            </a:r>
            <a:r>
              <a:rPr dirty="0" sz="4450" spc="-120">
                <a:solidFill>
                  <a:srgbClr val="000000"/>
                </a:solidFill>
              </a:rPr>
              <a:t> </a:t>
            </a:r>
            <a:r>
              <a:rPr dirty="0" sz="4450">
                <a:solidFill>
                  <a:srgbClr val="000000"/>
                </a:solidFill>
              </a:rPr>
              <a:t>una</a:t>
            </a:r>
            <a:r>
              <a:rPr dirty="0" sz="4450" spc="-125">
                <a:solidFill>
                  <a:srgbClr val="000000"/>
                </a:solidFill>
              </a:rPr>
              <a:t> </a:t>
            </a:r>
            <a:r>
              <a:rPr dirty="0" sz="4450" spc="-10">
                <a:solidFill>
                  <a:srgbClr val="000000"/>
                </a:solidFill>
              </a:rPr>
              <a:t>partecipazione</a:t>
            </a:r>
            <a:r>
              <a:rPr dirty="0" sz="4450" spc="-125">
                <a:solidFill>
                  <a:srgbClr val="000000"/>
                </a:solidFill>
              </a:rPr>
              <a:t> </a:t>
            </a:r>
            <a:r>
              <a:rPr dirty="0" sz="4450" spc="-10">
                <a:solidFill>
                  <a:srgbClr val="000000"/>
                </a:solidFill>
              </a:rPr>
              <a:t>inclusive</a:t>
            </a:r>
            <a:endParaRPr sz="4450"/>
          </a:p>
        </p:txBody>
      </p:sp>
      <p:sp>
        <p:nvSpPr>
          <p:cNvPr id="3" name="object 3" descr=""/>
          <p:cNvSpPr txBox="1"/>
          <p:nvPr/>
        </p:nvSpPr>
        <p:spPr>
          <a:xfrm>
            <a:off x="592038" y="2751946"/>
            <a:ext cx="2637155" cy="17875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36245">
              <a:lnSpc>
                <a:spcPct val="100000"/>
              </a:lnSpc>
              <a:spcBef>
                <a:spcPts val="95"/>
              </a:spcBef>
            </a:pPr>
            <a:r>
              <a:rPr dirty="0" sz="2100" spc="-10" b="1">
                <a:latin typeface="Calibri"/>
                <a:cs typeface="Calibri"/>
              </a:rPr>
              <a:t>Suggerimento</a:t>
            </a:r>
            <a:r>
              <a:rPr dirty="0" sz="2100" spc="-45" b="1">
                <a:latin typeface="Calibri"/>
                <a:cs typeface="Calibri"/>
              </a:rPr>
              <a:t> </a:t>
            </a:r>
            <a:r>
              <a:rPr dirty="0" sz="2100" spc="-25" b="1">
                <a:latin typeface="Calibri"/>
                <a:cs typeface="Calibri"/>
              </a:rPr>
              <a:t>uno</a:t>
            </a:r>
            <a:endParaRPr sz="2100">
              <a:latin typeface="Calibri"/>
              <a:cs typeface="Calibri"/>
            </a:endParaRPr>
          </a:p>
          <a:p>
            <a:pPr marL="12700" marR="5080">
              <a:lnSpc>
                <a:spcPct val="178600"/>
              </a:lnSpc>
              <a:spcBef>
                <a:spcPts val="425"/>
              </a:spcBef>
              <a:tabLst>
                <a:tab pos="834390" algn="l"/>
                <a:tab pos="1149350" algn="l"/>
                <a:tab pos="1666239" algn="l"/>
              </a:tabLst>
            </a:pPr>
            <a:r>
              <a:rPr dirty="0" sz="1750" spc="-10">
                <a:latin typeface="Calibri"/>
                <a:cs typeface="Calibri"/>
              </a:rPr>
              <a:t>Cattura</a:t>
            </a:r>
            <a:r>
              <a:rPr dirty="0" sz="1750">
                <a:latin typeface="Calibri"/>
                <a:cs typeface="Calibri"/>
              </a:rPr>
              <a:t>	</a:t>
            </a:r>
            <a:r>
              <a:rPr dirty="0" sz="1750" spc="-25">
                <a:latin typeface="Calibri"/>
                <a:cs typeface="Calibri"/>
              </a:rPr>
              <a:t>la</a:t>
            </a:r>
            <a:r>
              <a:rPr dirty="0" sz="1750">
                <a:latin typeface="Calibri"/>
                <a:cs typeface="Calibri"/>
              </a:rPr>
              <a:t>	</a:t>
            </a:r>
            <a:r>
              <a:rPr dirty="0" sz="1750" spc="-20">
                <a:latin typeface="Calibri"/>
                <a:cs typeface="Calibri"/>
              </a:rPr>
              <a:t>loro</a:t>
            </a:r>
            <a:r>
              <a:rPr dirty="0" sz="1750">
                <a:latin typeface="Calibri"/>
                <a:cs typeface="Calibri"/>
              </a:rPr>
              <a:t>	</a:t>
            </a:r>
            <a:r>
              <a:rPr dirty="0" sz="1750" spc="-20">
                <a:latin typeface="Calibri"/>
                <a:cs typeface="Calibri"/>
              </a:rPr>
              <a:t>attenzione </a:t>
            </a:r>
            <a:r>
              <a:rPr dirty="0" sz="1750" spc="-10">
                <a:latin typeface="Calibri"/>
                <a:cs typeface="Calibri"/>
              </a:rPr>
              <a:t>connessione</a:t>
            </a:r>
            <a:r>
              <a:rPr dirty="0" sz="1750" spc="-3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più</a:t>
            </a:r>
            <a:r>
              <a:rPr dirty="0" sz="1750" spc="-35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efficaci.</a:t>
            </a:r>
            <a:endParaRPr sz="1750">
              <a:latin typeface="Calibri"/>
              <a:cs typeface="Calibri"/>
            </a:endParaRPr>
          </a:p>
          <a:p>
            <a:pPr marL="436245">
              <a:lnSpc>
                <a:spcPct val="100000"/>
              </a:lnSpc>
              <a:spcBef>
                <a:spcPts val="910"/>
              </a:spcBef>
            </a:pPr>
            <a:r>
              <a:rPr dirty="0" sz="2100" spc="-10" b="1">
                <a:latin typeface="Calibri"/>
                <a:cs typeface="Calibri"/>
              </a:rPr>
              <a:t>Suggerimento</a:t>
            </a:r>
            <a:r>
              <a:rPr dirty="0" sz="2100" spc="-45" b="1">
                <a:latin typeface="Calibri"/>
                <a:cs typeface="Calibri"/>
              </a:rPr>
              <a:t> </a:t>
            </a:r>
            <a:r>
              <a:rPr dirty="0" sz="2100" spc="-25" b="1">
                <a:latin typeface="Calibri"/>
                <a:cs typeface="Calibri"/>
              </a:rPr>
              <a:t>due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92038" y="4727698"/>
            <a:ext cx="6228080" cy="3972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50">
                <a:latin typeface="Calibri"/>
                <a:cs typeface="Calibri"/>
              </a:rPr>
              <a:t>Mantieni</a:t>
            </a:r>
            <a:r>
              <a:rPr dirty="0" sz="1650" spc="1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la</a:t>
            </a:r>
            <a:r>
              <a:rPr dirty="0" sz="1650" spc="1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calma,</a:t>
            </a:r>
            <a:r>
              <a:rPr dirty="0" sz="1650" spc="1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utilizza</a:t>
            </a:r>
            <a:r>
              <a:rPr dirty="0" sz="1650" spc="1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un</a:t>
            </a:r>
            <a:r>
              <a:rPr dirty="0" sz="1650" spc="1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tono</a:t>
            </a:r>
            <a:r>
              <a:rPr dirty="0" sz="1650" spc="1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sereno</a:t>
            </a:r>
            <a:r>
              <a:rPr dirty="0" sz="1650" spc="1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e</a:t>
            </a:r>
            <a:r>
              <a:rPr dirty="0" sz="1650" spc="1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adatta</a:t>
            </a:r>
            <a:r>
              <a:rPr dirty="0" sz="1650" spc="1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la</a:t>
            </a:r>
            <a:r>
              <a:rPr dirty="0" sz="1650" spc="1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tua</a:t>
            </a:r>
            <a:r>
              <a:rPr dirty="0" sz="1650" spc="10">
                <a:latin typeface="Calibri"/>
                <a:cs typeface="Calibri"/>
              </a:rPr>
              <a:t> </a:t>
            </a:r>
            <a:r>
              <a:rPr dirty="0" sz="1650" spc="-10">
                <a:latin typeface="Calibri"/>
                <a:cs typeface="Calibri"/>
              </a:rPr>
              <a:t>comunicazione</a:t>
            </a:r>
            <a:endParaRPr sz="1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45"/>
              </a:spcBef>
            </a:pPr>
            <a:r>
              <a:rPr dirty="0" sz="1650">
                <a:latin typeface="Calibri"/>
                <a:cs typeface="Calibri"/>
              </a:rPr>
              <a:t>alle</a:t>
            </a:r>
            <a:r>
              <a:rPr dirty="0" sz="1650" spc="-4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loro</a:t>
            </a:r>
            <a:r>
              <a:rPr dirty="0" sz="1650" spc="-40">
                <a:latin typeface="Calibri"/>
                <a:cs typeface="Calibri"/>
              </a:rPr>
              <a:t> </a:t>
            </a:r>
            <a:r>
              <a:rPr dirty="0" sz="1650" spc="-10">
                <a:latin typeface="Calibri"/>
                <a:cs typeface="Calibri"/>
              </a:rPr>
              <a:t>competenze</a:t>
            </a:r>
            <a:r>
              <a:rPr dirty="0" sz="1650" spc="-4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e</a:t>
            </a:r>
            <a:r>
              <a:rPr dirty="0" sz="1650" spc="-45">
                <a:latin typeface="Calibri"/>
                <a:cs typeface="Calibri"/>
              </a:rPr>
              <a:t> </a:t>
            </a:r>
            <a:r>
              <a:rPr dirty="0" sz="1650" spc="-10">
                <a:latin typeface="Calibri"/>
                <a:cs typeface="Calibri"/>
              </a:rPr>
              <a:t>capacità.</a:t>
            </a:r>
            <a:endParaRPr sz="16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sz="1650">
              <a:latin typeface="Calibri"/>
              <a:cs typeface="Calibri"/>
            </a:endParaRPr>
          </a:p>
          <a:p>
            <a:pPr marL="436245">
              <a:lnSpc>
                <a:spcPct val="100000"/>
              </a:lnSpc>
            </a:pPr>
            <a:r>
              <a:rPr dirty="0" sz="2100" spc="-10" b="1">
                <a:latin typeface="Calibri"/>
                <a:cs typeface="Calibri"/>
              </a:rPr>
              <a:t>Suggerimento</a:t>
            </a:r>
            <a:r>
              <a:rPr dirty="0" sz="2100" spc="-45" b="1">
                <a:latin typeface="Calibri"/>
                <a:cs typeface="Calibri"/>
              </a:rPr>
              <a:t> </a:t>
            </a:r>
            <a:r>
              <a:rPr dirty="0" sz="2100" spc="-25" b="1">
                <a:latin typeface="Calibri"/>
                <a:cs typeface="Calibri"/>
              </a:rPr>
              <a:t>tre</a:t>
            </a:r>
            <a:endParaRPr sz="2100">
              <a:latin typeface="Calibri"/>
              <a:cs typeface="Calibri"/>
            </a:endParaRPr>
          </a:p>
          <a:p>
            <a:pPr marL="12700" marR="5080">
              <a:lnSpc>
                <a:spcPct val="178600"/>
              </a:lnSpc>
              <a:spcBef>
                <a:spcPts val="805"/>
              </a:spcBef>
            </a:pPr>
            <a:r>
              <a:rPr dirty="0" sz="1750">
                <a:latin typeface="Calibri"/>
                <a:cs typeface="Calibri"/>
              </a:rPr>
              <a:t>Utilizza</a:t>
            </a:r>
            <a:r>
              <a:rPr dirty="0" sz="1750" spc="21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un</a:t>
            </a:r>
            <a:r>
              <a:rPr dirty="0" sz="1750" spc="22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linguaggio</a:t>
            </a:r>
            <a:r>
              <a:rPr dirty="0" sz="1750" spc="22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preciso</a:t>
            </a:r>
            <a:r>
              <a:rPr dirty="0" sz="1750" spc="22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e</a:t>
            </a:r>
            <a:r>
              <a:rPr dirty="0" sz="1750" spc="22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coerente.</a:t>
            </a:r>
            <a:r>
              <a:rPr dirty="0" sz="1750" spc="22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Mantieni</a:t>
            </a:r>
            <a:r>
              <a:rPr dirty="0" sz="1750" spc="22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il</a:t>
            </a:r>
            <a:r>
              <a:rPr dirty="0" sz="1750" spc="220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contesto</a:t>
            </a:r>
            <a:r>
              <a:rPr dirty="0" sz="1750" spc="215">
                <a:latin typeface="Calibri"/>
                <a:cs typeface="Calibri"/>
              </a:rPr>
              <a:t> </a:t>
            </a:r>
            <a:r>
              <a:rPr dirty="0" sz="1750">
                <a:latin typeface="Calibri"/>
                <a:cs typeface="Calibri"/>
              </a:rPr>
              <a:t>e</a:t>
            </a:r>
            <a:r>
              <a:rPr dirty="0" sz="1750" spc="220">
                <a:latin typeface="Calibri"/>
                <a:cs typeface="Calibri"/>
              </a:rPr>
              <a:t> </a:t>
            </a:r>
            <a:r>
              <a:rPr dirty="0" sz="1750" spc="-25">
                <a:latin typeface="Calibri"/>
                <a:cs typeface="Calibri"/>
              </a:rPr>
              <a:t>il </a:t>
            </a:r>
            <a:r>
              <a:rPr dirty="0" sz="1750">
                <a:latin typeface="Calibri"/>
                <a:cs typeface="Calibri"/>
              </a:rPr>
              <a:t>messaggio</a:t>
            </a:r>
            <a:r>
              <a:rPr dirty="0" sz="1750" spc="-75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facilmente</a:t>
            </a:r>
            <a:r>
              <a:rPr dirty="0" sz="1750" spc="-75">
                <a:latin typeface="Calibri"/>
                <a:cs typeface="Calibri"/>
              </a:rPr>
              <a:t> </a:t>
            </a:r>
            <a:r>
              <a:rPr dirty="0" sz="1750" spc="-10">
                <a:latin typeface="Calibri"/>
                <a:cs typeface="Calibri"/>
              </a:rPr>
              <a:t>comprensibili.</a:t>
            </a:r>
            <a:endParaRPr sz="1750">
              <a:latin typeface="Calibri"/>
              <a:cs typeface="Calibri"/>
            </a:endParaRPr>
          </a:p>
          <a:p>
            <a:pPr marL="436245">
              <a:lnSpc>
                <a:spcPct val="100000"/>
              </a:lnSpc>
              <a:spcBef>
                <a:spcPts val="1870"/>
              </a:spcBef>
            </a:pPr>
            <a:r>
              <a:rPr dirty="0" sz="2100" spc="-10" b="1">
                <a:latin typeface="Calibri"/>
                <a:cs typeface="Calibri"/>
              </a:rPr>
              <a:t>Suggerimento</a:t>
            </a:r>
            <a:r>
              <a:rPr dirty="0" sz="2100" spc="-45" b="1">
                <a:latin typeface="Calibri"/>
                <a:cs typeface="Calibri"/>
              </a:rPr>
              <a:t> </a:t>
            </a:r>
            <a:r>
              <a:rPr dirty="0" sz="2100" spc="-10" b="1">
                <a:latin typeface="Calibri"/>
                <a:cs typeface="Calibri"/>
              </a:rPr>
              <a:t>quattro</a:t>
            </a:r>
            <a:endParaRPr sz="2100">
              <a:latin typeface="Calibri"/>
              <a:cs typeface="Calibri"/>
            </a:endParaRPr>
          </a:p>
          <a:p>
            <a:pPr marL="12700" marR="5080">
              <a:lnSpc>
                <a:spcPct val="180100"/>
              </a:lnSpc>
              <a:spcBef>
                <a:spcPts val="335"/>
              </a:spcBef>
              <a:tabLst>
                <a:tab pos="570230" algn="l"/>
                <a:tab pos="869315" algn="l"/>
                <a:tab pos="2033905" algn="l"/>
                <a:tab pos="2323465" algn="l"/>
                <a:tab pos="3776979" algn="l"/>
                <a:tab pos="5262880" algn="l"/>
                <a:tab pos="5883275" algn="l"/>
              </a:tabLst>
            </a:pPr>
            <a:r>
              <a:rPr dirty="0" sz="1700" spc="-10">
                <a:latin typeface="Calibri"/>
                <a:cs typeface="Calibri"/>
              </a:rPr>
              <a:t>Evita</a:t>
            </a:r>
            <a:r>
              <a:rPr dirty="0" sz="1700">
                <a:latin typeface="Calibri"/>
                <a:cs typeface="Calibri"/>
              </a:rPr>
              <a:t>	</a:t>
            </a:r>
            <a:r>
              <a:rPr dirty="0" sz="1700" spc="-25">
                <a:latin typeface="Calibri"/>
                <a:cs typeface="Calibri"/>
              </a:rPr>
              <a:t>di</a:t>
            </a:r>
            <a:r>
              <a:rPr dirty="0" sz="1700">
                <a:latin typeface="Calibri"/>
                <a:cs typeface="Calibri"/>
              </a:rPr>
              <a:t>	</a:t>
            </a:r>
            <a:r>
              <a:rPr dirty="0" sz="1700" spc="-10">
                <a:latin typeface="Calibri"/>
                <a:cs typeface="Calibri"/>
              </a:rPr>
              <a:t>considerare</a:t>
            </a:r>
            <a:r>
              <a:rPr dirty="0" sz="1700">
                <a:latin typeface="Calibri"/>
                <a:cs typeface="Calibri"/>
              </a:rPr>
              <a:t>	</a:t>
            </a:r>
            <a:r>
              <a:rPr dirty="0" sz="1700" spc="-25">
                <a:latin typeface="Calibri"/>
                <a:cs typeface="Calibri"/>
              </a:rPr>
              <a:t>la</a:t>
            </a:r>
            <a:r>
              <a:rPr dirty="0" sz="1700">
                <a:latin typeface="Calibri"/>
                <a:cs typeface="Calibri"/>
              </a:rPr>
              <a:t>	</a:t>
            </a:r>
            <a:r>
              <a:rPr dirty="0" sz="1700" spc="-10">
                <a:latin typeface="Calibri"/>
                <a:cs typeface="Calibri"/>
              </a:rPr>
              <a:t>comunicazione</a:t>
            </a:r>
            <a:r>
              <a:rPr dirty="0" sz="1700">
                <a:latin typeface="Calibri"/>
                <a:cs typeface="Calibri"/>
              </a:rPr>
              <a:t>	</a:t>
            </a:r>
            <a:r>
              <a:rPr dirty="0" sz="1700" spc="-10">
                <a:latin typeface="Calibri"/>
                <a:cs typeface="Calibri"/>
              </a:rPr>
              <a:t>esclusivamente</a:t>
            </a:r>
            <a:r>
              <a:rPr dirty="0" sz="1700">
                <a:latin typeface="Calibri"/>
                <a:cs typeface="Calibri"/>
              </a:rPr>
              <a:t>	</a:t>
            </a:r>
            <a:r>
              <a:rPr dirty="0" sz="1700" spc="-20">
                <a:latin typeface="Calibri"/>
                <a:cs typeface="Calibri"/>
              </a:rPr>
              <a:t>come</a:t>
            </a:r>
            <a:r>
              <a:rPr dirty="0" sz="1700">
                <a:latin typeface="Calibri"/>
                <a:cs typeface="Calibri"/>
              </a:rPr>
              <a:t>	</a:t>
            </a:r>
            <a:r>
              <a:rPr dirty="0" sz="1700" spc="-25">
                <a:latin typeface="Calibri"/>
                <a:cs typeface="Calibri"/>
              </a:rPr>
              <a:t>una </a:t>
            </a:r>
            <a:r>
              <a:rPr dirty="0" sz="1700">
                <a:latin typeface="Calibri"/>
                <a:cs typeface="Calibri"/>
              </a:rPr>
              <a:t>richiesta;</a:t>
            </a:r>
            <a:r>
              <a:rPr dirty="0" sz="1700" spc="-5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consenti</a:t>
            </a:r>
            <a:r>
              <a:rPr dirty="0" sz="1700" spc="-5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invece</a:t>
            </a:r>
            <a:r>
              <a:rPr dirty="0" sz="1700" spc="-5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un</a:t>
            </a:r>
            <a:r>
              <a:rPr dirty="0" sz="1700" spc="-5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dialogo</a:t>
            </a:r>
            <a:r>
              <a:rPr dirty="0" sz="1700" spc="-5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aperto</a:t>
            </a:r>
            <a:r>
              <a:rPr dirty="0" sz="1700" spc="-5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e</a:t>
            </a:r>
            <a:r>
              <a:rPr dirty="0" sz="1700" spc="-5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uno</a:t>
            </a:r>
            <a:r>
              <a:rPr dirty="0" sz="1700" spc="-4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scambio</a:t>
            </a:r>
            <a:r>
              <a:rPr dirty="0" sz="1700" spc="-5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di</a:t>
            </a:r>
            <a:r>
              <a:rPr dirty="0" sz="1700" spc="-5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opinioni.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361356" y="3335000"/>
            <a:ext cx="3458845" cy="2921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74980" algn="l"/>
                <a:tab pos="1327150" algn="l"/>
                <a:tab pos="1824989" algn="l"/>
                <a:tab pos="3335020" algn="l"/>
              </a:tabLst>
            </a:pPr>
            <a:r>
              <a:rPr dirty="0" sz="1750" spc="-25">
                <a:latin typeface="Calibri"/>
                <a:cs typeface="Calibri"/>
              </a:rPr>
              <a:t>per</a:t>
            </a:r>
            <a:r>
              <a:rPr dirty="0" sz="1750">
                <a:latin typeface="Calibri"/>
                <a:cs typeface="Calibri"/>
              </a:rPr>
              <a:t>	</a:t>
            </a:r>
            <a:r>
              <a:rPr dirty="0" sz="1750" spc="-10">
                <a:latin typeface="Calibri"/>
                <a:cs typeface="Calibri"/>
              </a:rPr>
              <a:t>favorire</a:t>
            </a:r>
            <a:r>
              <a:rPr dirty="0" sz="1750">
                <a:latin typeface="Calibri"/>
                <a:cs typeface="Calibri"/>
              </a:rPr>
              <a:t>	</a:t>
            </a:r>
            <a:r>
              <a:rPr dirty="0" sz="1750" spc="-25">
                <a:latin typeface="Calibri"/>
                <a:cs typeface="Calibri"/>
              </a:rPr>
              <a:t>una</a:t>
            </a:r>
            <a:r>
              <a:rPr dirty="0" sz="1750">
                <a:latin typeface="Calibri"/>
                <a:cs typeface="Calibri"/>
              </a:rPr>
              <a:t>	</a:t>
            </a:r>
            <a:r>
              <a:rPr dirty="0" sz="1750" spc="-10">
                <a:latin typeface="Calibri"/>
                <a:cs typeface="Calibri"/>
              </a:rPr>
              <a:t>comunicazione</a:t>
            </a:r>
            <a:r>
              <a:rPr dirty="0" sz="1750">
                <a:latin typeface="Calibri"/>
                <a:cs typeface="Calibri"/>
              </a:rPr>
              <a:t>	</a:t>
            </a:r>
            <a:r>
              <a:rPr dirty="0" sz="1750" spc="-50">
                <a:latin typeface="Calibri"/>
                <a:cs typeface="Calibri"/>
              </a:rPr>
              <a:t>e</a:t>
            </a:r>
            <a:endParaRPr sz="1750">
              <a:latin typeface="Calibri"/>
              <a:cs typeface="Calibri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7172955" y="3808224"/>
            <a:ext cx="3943350" cy="3657600"/>
            <a:chOff x="7172955" y="3808224"/>
            <a:chExt cx="3943350" cy="3657600"/>
          </a:xfrm>
        </p:grpSpPr>
        <p:sp>
          <p:nvSpPr>
            <p:cNvPr id="7" name="object 7" descr=""/>
            <p:cNvSpPr/>
            <p:nvPr/>
          </p:nvSpPr>
          <p:spPr>
            <a:xfrm>
              <a:off x="7172947" y="3808233"/>
              <a:ext cx="3943350" cy="3657600"/>
            </a:xfrm>
            <a:custGeom>
              <a:avLst/>
              <a:gdLst/>
              <a:ahLst/>
              <a:cxnLst/>
              <a:rect l="l" t="t" r="r" b="b"/>
              <a:pathLst>
                <a:path w="3943350" h="3657600">
                  <a:moveTo>
                    <a:pt x="3943350" y="1828800"/>
                  </a:moveTo>
                  <a:lnTo>
                    <a:pt x="3942727" y="1778000"/>
                  </a:lnTo>
                  <a:lnTo>
                    <a:pt x="3940860" y="1727200"/>
                  </a:lnTo>
                  <a:lnTo>
                    <a:pt x="3937774" y="1689100"/>
                  </a:lnTo>
                  <a:lnTo>
                    <a:pt x="3933482" y="1638300"/>
                  </a:lnTo>
                  <a:lnTo>
                    <a:pt x="3927983" y="1587500"/>
                  </a:lnTo>
                  <a:lnTo>
                    <a:pt x="3921302" y="1549400"/>
                  </a:lnTo>
                  <a:lnTo>
                    <a:pt x="3913467" y="1498600"/>
                  </a:lnTo>
                  <a:lnTo>
                    <a:pt x="3904475" y="1460500"/>
                  </a:lnTo>
                  <a:lnTo>
                    <a:pt x="3894353" y="1409700"/>
                  </a:lnTo>
                  <a:lnTo>
                    <a:pt x="3883101" y="1371600"/>
                  </a:lnTo>
                  <a:lnTo>
                    <a:pt x="3870756" y="1333500"/>
                  </a:lnTo>
                  <a:lnTo>
                    <a:pt x="3857307" y="1282700"/>
                  </a:lnTo>
                  <a:lnTo>
                    <a:pt x="3842791" y="1244600"/>
                  </a:lnTo>
                  <a:lnTo>
                    <a:pt x="3827208" y="1206500"/>
                  </a:lnTo>
                  <a:lnTo>
                    <a:pt x="3810571" y="1155700"/>
                  </a:lnTo>
                  <a:lnTo>
                    <a:pt x="3792918" y="1117600"/>
                  </a:lnTo>
                  <a:lnTo>
                    <a:pt x="3774236" y="1079500"/>
                  </a:lnTo>
                  <a:lnTo>
                    <a:pt x="3754551" y="1041400"/>
                  </a:lnTo>
                  <a:lnTo>
                    <a:pt x="3733889" y="1003300"/>
                  </a:lnTo>
                  <a:lnTo>
                    <a:pt x="3712235" y="965200"/>
                  </a:lnTo>
                  <a:lnTo>
                    <a:pt x="3689642" y="927100"/>
                  </a:lnTo>
                  <a:lnTo>
                    <a:pt x="3666096" y="889000"/>
                  </a:lnTo>
                  <a:lnTo>
                    <a:pt x="3642728" y="852627"/>
                  </a:lnTo>
                  <a:lnTo>
                    <a:pt x="3642728" y="869746"/>
                  </a:lnTo>
                  <a:lnTo>
                    <a:pt x="3636149" y="859764"/>
                  </a:lnTo>
                  <a:lnTo>
                    <a:pt x="3628186" y="848360"/>
                  </a:lnTo>
                  <a:lnTo>
                    <a:pt x="3630726" y="850900"/>
                  </a:lnTo>
                  <a:lnTo>
                    <a:pt x="3642728" y="869746"/>
                  </a:lnTo>
                  <a:lnTo>
                    <a:pt x="3642728" y="852627"/>
                  </a:lnTo>
                  <a:lnTo>
                    <a:pt x="3616236" y="812800"/>
                  </a:lnTo>
                  <a:lnTo>
                    <a:pt x="3589959" y="774700"/>
                  </a:lnTo>
                  <a:lnTo>
                    <a:pt x="3562781" y="736600"/>
                  </a:lnTo>
                  <a:lnTo>
                    <a:pt x="3534753" y="711200"/>
                  </a:lnTo>
                  <a:lnTo>
                    <a:pt x="3530003" y="704938"/>
                  </a:lnTo>
                  <a:lnTo>
                    <a:pt x="3530003" y="718578"/>
                  </a:lnTo>
                  <a:lnTo>
                    <a:pt x="3529660" y="718146"/>
                  </a:lnTo>
                  <a:lnTo>
                    <a:pt x="3521100" y="708101"/>
                  </a:lnTo>
                  <a:lnTo>
                    <a:pt x="3524618" y="711200"/>
                  </a:lnTo>
                  <a:lnTo>
                    <a:pt x="3530003" y="718578"/>
                  </a:lnTo>
                  <a:lnTo>
                    <a:pt x="3530003" y="704938"/>
                  </a:lnTo>
                  <a:lnTo>
                    <a:pt x="3505860" y="673100"/>
                  </a:lnTo>
                  <a:lnTo>
                    <a:pt x="3476129" y="635000"/>
                  </a:lnTo>
                  <a:lnTo>
                    <a:pt x="3445573" y="609600"/>
                  </a:lnTo>
                  <a:lnTo>
                    <a:pt x="3414204" y="571500"/>
                  </a:lnTo>
                  <a:lnTo>
                    <a:pt x="3382048" y="546100"/>
                  </a:lnTo>
                  <a:lnTo>
                    <a:pt x="3349104" y="508000"/>
                  </a:lnTo>
                  <a:lnTo>
                    <a:pt x="3342449" y="502996"/>
                  </a:lnTo>
                  <a:lnTo>
                    <a:pt x="3342449" y="523227"/>
                  </a:lnTo>
                  <a:lnTo>
                    <a:pt x="3335477" y="517055"/>
                  </a:lnTo>
                  <a:lnTo>
                    <a:pt x="3340290" y="520700"/>
                  </a:lnTo>
                  <a:lnTo>
                    <a:pt x="3342449" y="523227"/>
                  </a:lnTo>
                  <a:lnTo>
                    <a:pt x="3342449" y="502996"/>
                  </a:lnTo>
                  <a:lnTo>
                    <a:pt x="3315398" y="482600"/>
                  </a:lnTo>
                  <a:lnTo>
                    <a:pt x="3280943" y="457200"/>
                  </a:lnTo>
                  <a:lnTo>
                    <a:pt x="3248863" y="434060"/>
                  </a:lnTo>
                  <a:lnTo>
                    <a:pt x="3248863" y="444042"/>
                  </a:lnTo>
                  <a:lnTo>
                    <a:pt x="3241662" y="438226"/>
                  </a:lnTo>
                  <a:lnTo>
                    <a:pt x="3205861" y="410756"/>
                  </a:lnTo>
                  <a:lnTo>
                    <a:pt x="3169374" y="384060"/>
                  </a:lnTo>
                  <a:lnTo>
                    <a:pt x="3132188" y="358152"/>
                  </a:lnTo>
                  <a:lnTo>
                    <a:pt x="3094329" y="333057"/>
                  </a:lnTo>
                  <a:lnTo>
                    <a:pt x="3055810" y="308775"/>
                  </a:lnTo>
                  <a:lnTo>
                    <a:pt x="3016643" y="285318"/>
                  </a:lnTo>
                  <a:lnTo>
                    <a:pt x="2996933" y="274129"/>
                  </a:lnTo>
                  <a:lnTo>
                    <a:pt x="3013405" y="279400"/>
                  </a:lnTo>
                  <a:lnTo>
                    <a:pt x="3052432" y="304800"/>
                  </a:lnTo>
                  <a:lnTo>
                    <a:pt x="3090824" y="330200"/>
                  </a:lnTo>
                  <a:lnTo>
                    <a:pt x="3128556" y="355600"/>
                  </a:lnTo>
                  <a:lnTo>
                    <a:pt x="3165614" y="381000"/>
                  </a:lnTo>
                  <a:lnTo>
                    <a:pt x="3201974" y="406400"/>
                  </a:lnTo>
                  <a:lnTo>
                    <a:pt x="3237649" y="431800"/>
                  </a:lnTo>
                  <a:lnTo>
                    <a:pt x="3248863" y="444042"/>
                  </a:lnTo>
                  <a:lnTo>
                    <a:pt x="3248863" y="434060"/>
                  </a:lnTo>
                  <a:lnTo>
                    <a:pt x="3245739" y="431800"/>
                  </a:lnTo>
                  <a:lnTo>
                    <a:pt x="3209836" y="393700"/>
                  </a:lnTo>
                  <a:lnTo>
                    <a:pt x="3173209" y="368300"/>
                  </a:lnTo>
                  <a:lnTo>
                    <a:pt x="3135896" y="342900"/>
                  </a:lnTo>
                  <a:lnTo>
                    <a:pt x="3097911" y="317500"/>
                  </a:lnTo>
                  <a:lnTo>
                    <a:pt x="3059265" y="292100"/>
                  </a:lnTo>
                  <a:lnTo>
                    <a:pt x="3019958" y="279400"/>
                  </a:lnTo>
                  <a:lnTo>
                    <a:pt x="2980029" y="254000"/>
                  </a:lnTo>
                  <a:lnTo>
                    <a:pt x="2916009" y="214198"/>
                  </a:lnTo>
                  <a:lnTo>
                    <a:pt x="2916009" y="230568"/>
                  </a:lnTo>
                  <a:lnTo>
                    <a:pt x="2895422" y="220078"/>
                  </a:lnTo>
                  <a:lnTo>
                    <a:pt x="2876435" y="210959"/>
                  </a:lnTo>
                  <a:lnTo>
                    <a:pt x="2892590" y="215900"/>
                  </a:lnTo>
                  <a:lnTo>
                    <a:pt x="2916009" y="230568"/>
                  </a:lnTo>
                  <a:lnTo>
                    <a:pt x="2916009" y="214198"/>
                  </a:lnTo>
                  <a:lnTo>
                    <a:pt x="2898330" y="203200"/>
                  </a:lnTo>
                  <a:lnTo>
                    <a:pt x="2856598" y="190500"/>
                  </a:lnTo>
                  <a:lnTo>
                    <a:pt x="2822460" y="170014"/>
                  </a:lnTo>
                  <a:lnTo>
                    <a:pt x="2822460" y="185889"/>
                  </a:lnTo>
                  <a:lnTo>
                    <a:pt x="2811653" y="180987"/>
                  </a:lnTo>
                  <a:lnTo>
                    <a:pt x="2792615" y="172897"/>
                  </a:lnTo>
                  <a:lnTo>
                    <a:pt x="2809087" y="177800"/>
                  </a:lnTo>
                  <a:lnTo>
                    <a:pt x="2822460" y="185889"/>
                  </a:lnTo>
                  <a:lnTo>
                    <a:pt x="2822460" y="170014"/>
                  </a:lnTo>
                  <a:lnTo>
                    <a:pt x="2814294" y="165100"/>
                  </a:lnTo>
                  <a:lnTo>
                    <a:pt x="2771419" y="152400"/>
                  </a:lnTo>
                  <a:lnTo>
                    <a:pt x="2749334" y="139484"/>
                  </a:lnTo>
                  <a:lnTo>
                    <a:pt x="2749334" y="155003"/>
                  </a:lnTo>
                  <a:lnTo>
                    <a:pt x="2725648" y="145542"/>
                  </a:lnTo>
                  <a:lnTo>
                    <a:pt x="2681859" y="129222"/>
                  </a:lnTo>
                  <a:lnTo>
                    <a:pt x="2655189" y="119989"/>
                  </a:lnTo>
                  <a:lnTo>
                    <a:pt x="2723375" y="139700"/>
                  </a:lnTo>
                  <a:lnTo>
                    <a:pt x="2749334" y="155003"/>
                  </a:lnTo>
                  <a:lnTo>
                    <a:pt x="2749334" y="139484"/>
                  </a:lnTo>
                  <a:lnTo>
                    <a:pt x="2728010" y="127000"/>
                  </a:lnTo>
                  <a:lnTo>
                    <a:pt x="2639618" y="101600"/>
                  </a:lnTo>
                  <a:lnTo>
                    <a:pt x="2415502" y="39878"/>
                  </a:lnTo>
                  <a:lnTo>
                    <a:pt x="2415502" y="53327"/>
                  </a:lnTo>
                  <a:lnTo>
                    <a:pt x="2408821" y="51828"/>
                  </a:lnTo>
                  <a:lnTo>
                    <a:pt x="2361742" y="42481"/>
                  </a:lnTo>
                  <a:lnTo>
                    <a:pt x="2336685" y="38100"/>
                  </a:lnTo>
                  <a:lnTo>
                    <a:pt x="2360599" y="38100"/>
                  </a:lnTo>
                  <a:lnTo>
                    <a:pt x="2415502" y="53327"/>
                  </a:lnTo>
                  <a:lnTo>
                    <a:pt x="2415502" y="39878"/>
                  </a:lnTo>
                  <a:lnTo>
                    <a:pt x="2362936" y="25400"/>
                  </a:lnTo>
                  <a:lnTo>
                    <a:pt x="2315299" y="25400"/>
                  </a:lnTo>
                  <a:lnTo>
                    <a:pt x="2277783" y="15481"/>
                  </a:lnTo>
                  <a:lnTo>
                    <a:pt x="2277783" y="28663"/>
                  </a:lnTo>
                  <a:lnTo>
                    <a:pt x="2266378" y="26936"/>
                  </a:lnTo>
                  <a:lnTo>
                    <a:pt x="2254351" y="25400"/>
                  </a:lnTo>
                  <a:lnTo>
                    <a:pt x="2265527" y="25400"/>
                  </a:lnTo>
                  <a:lnTo>
                    <a:pt x="2277783" y="28663"/>
                  </a:lnTo>
                  <a:lnTo>
                    <a:pt x="2277783" y="15481"/>
                  </a:lnTo>
                  <a:lnTo>
                    <a:pt x="2267280" y="12700"/>
                  </a:lnTo>
                  <a:lnTo>
                    <a:pt x="2218867" y="12700"/>
                  </a:lnTo>
                  <a:lnTo>
                    <a:pt x="2187537" y="4546"/>
                  </a:lnTo>
                  <a:lnTo>
                    <a:pt x="2187537" y="17589"/>
                  </a:lnTo>
                  <a:lnTo>
                    <a:pt x="2169490" y="15697"/>
                  </a:lnTo>
                  <a:lnTo>
                    <a:pt x="2132558" y="12700"/>
                  </a:lnTo>
                  <a:lnTo>
                    <a:pt x="2168918" y="12700"/>
                  </a:lnTo>
                  <a:lnTo>
                    <a:pt x="2187537" y="17589"/>
                  </a:lnTo>
                  <a:lnTo>
                    <a:pt x="2187537" y="4546"/>
                  </a:lnTo>
                  <a:lnTo>
                    <a:pt x="2170087" y="0"/>
                  </a:lnTo>
                  <a:lnTo>
                    <a:pt x="1978202" y="0"/>
                  </a:lnTo>
                  <a:lnTo>
                    <a:pt x="1971624" y="0"/>
                  </a:lnTo>
                  <a:lnTo>
                    <a:pt x="1965058" y="0"/>
                  </a:lnTo>
                  <a:lnTo>
                    <a:pt x="1810689" y="0"/>
                  </a:lnTo>
                  <a:lnTo>
                    <a:pt x="1810689" y="12700"/>
                  </a:lnTo>
                  <a:lnTo>
                    <a:pt x="1773770" y="15697"/>
                  </a:lnTo>
                  <a:lnTo>
                    <a:pt x="1755724" y="17576"/>
                  </a:lnTo>
                  <a:lnTo>
                    <a:pt x="1774355" y="12700"/>
                  </a:lnTo>
                  <a:lnTo>
                    <a:pt x="1810689" y="12700"/>
                  </a:lnTo>
                  <a:lnTo>
                    <a:pt x="1810689" y="0"/>
                  </a:lnTo>
                  <a:lnTo>
                    <a:pt x="1773186" y="0"/>
                  </a:lnTo>
                  <a:lnTo>
                    <a:pt x="1724418" y="12700"/>
                  </a:lnTo>
                  <a:lnTo>
                    <a:pt x="1688896" y="12700"/>
                  </a:lnTo>
                  <a:lnTo>
                    <a:pt x="1688896" y="25400"/>
                  </a:lnTo>
                  <a:lnTo>
                    <a:pt x="1676882" y="26936"/>
                  </a:lnTo>
                  <a:lnTo>
                    <a:pt x="1665528" y="28663"/>
                  </a:lnTo>
                  <a:lnTo>
                    <a:pt x="1677758" y="25400"/>
                  </a:lnTo>
                  <a:lnTo>
                    <a:pt x="1688896" y="25400"/>
                  </a:lnTo>
                  <a:lnTo>
                    <a:pt x="1688896" y="12700"/>
                  </a:lnTo>
                  <a:lnTo>
                    <a:pt x="1676006" y="12700"/>
                  </a:lnTo>
                  <a:lnTo>
                    <a:pt x="1627987" y="25400"/>
                  </a:lnTo>
                  <a:lnTo>
                    <a:pt x="1606562" y="25400"/>
                  </a:lnTo>
                  <a:lnTo>
                    <a:pt x="1606562" y="38100"/>
                  </a:lnTo>
                  <a:lnTo>
                    <a:pt x="1581518" y="42481"/>
                  </a:lnTo>
                  <a:lnTo>
                    <a:pt x="1534439" y="51828"/>
                  </a:lnTo>
                  <a:lnTo>
                    <a:pt x="1527886" y="53289"/>
                  </a:lnTo>
                  <a:lnTo>
                    <a:pt x="1582686" y="38100"/>
                  </a:lnTo>
                  <a:lnTo>
                    <a:pt x="1606562" y="38100"/>
                  </a:lnTo>
                  <a:lnTo>
                    <a:pt x="1606562" y="25400"/>
                  </a:lnTo>
                  <a:lnTo>
                    <a:pt x="1580349" y="25400"/>
                  </a:lnTo>
                  <a:lnTo>
                    <a:pt x="1303693" y="101600"/>
                  </a:lnTo>
                  <a:lnTo>
                    <a:pt x="1287919" y="106133"/>
                  </a:lnTo>
                  <a:lnTo>
                    <a:pt x="1287919" y="120040"/>
                  </a:lnTo>
                  <a:lnTo>
                    <a:pt x="1261414" y="129222"/>
                  </a:lnTo>
                  <a:lnTo>
                    <a:pt x="1217625" y="145542"/>
                  </a:lnTo>
                  <a:lnTo>
                    <a:pt x="1194041" y="154952"/>
                  </a:lnTo>
                  <a:lnTo>
                    <a:pt x="1219936" y="139700"/>
                  </a:lnTo>
                  <a:lnTo>
                    <a:pt x="1287919" y="120040"/>
                  </a:lnTo>
                  <a:lnTo>
                    <a:pt x="1287919" y="106133"/>
                  </a:lnTo>
                  <a:lnTo>
                    <a:pt x="1215301" y="127000"/>
                  </a:lnTo>
                  <a:lnTo>
                    <a:pt x="1171892" y="152400"/>
                  </a:lnTo>
                  <a:lnTo>
                    <a:pt x="1150581" y="158724"/>
                  </a:lnTo>
                  <a:lnTo>
                    <a:pt x="1150581" y="172923"/>
                  </a:lnTo>
                  <a:lnTo>
                    <a:pt x="1131633" y="180987"/>
                  </a:lnTo>
                  <a:lnTo>
                    <a:pt x="1120940" y="185826"/>
                  </a:lnTo>
                  <a:lnTo>
                    <a:pt x="1134224" y="177800"/>
                  </a:lnTo>
                  <a:lnTo>
                    <a:pt x="1150581" y="172923"/>
                  </a:lnTo>
                  <a:lnTo>
                    <a:pt x="1150581" y="158724"/>
                  </a:lnTo>
                  <a:lnTo>
                    <a:pt x="1129030" y="165100"/>
                  </a:lnTo>
                  <a:lnTo>
                    <a:pt x="1086726" y="190500"/>
                  </a:lnTo>
                  <a:lnTo>
                    <a:pt x="1066749" y="196583"/>
                  </a:lnTo>
                  <a:lnTo>
                    <a:pt x="1066749" y="210997"/>
                  </a:lnTo>
                  <a:lnTo>
                    <a:pt x="1047864" y="220078"/>
                  </a:lnTo>
                  <a:lnTo>
                    <a:pt x="1027480" y="230466"/>
                  </a:lnTo>
                  <a:lnTo>
                    <a:pt x="1050734" y="215900"/>
                  </a:lnTo>
                  <a:lnTo>
                    <a:pt x="1066749" y="210997"/>
                  </a:lnTo>
                  <a:lnTo>
                    <a:pt x="1066749" y="196583"/>
                  </a:lnTo>
                  <a:lnTo>
                    <a:pt x="1044981" y="203200"/>
                  </a:lnTo>
                  <a:lnTo>
                    <a:pt x="963295" y="254000"/>
                  </a:lnTo>
                  <a:lnTo>
                    <a:pt x="946277" y="264833"/>
                  </a:lnTo>
                  <a:lnTo>
                    <a:pt x="946277" y="274167"/>
                  </a:lnTo>
                  <a:lnTo>
                    <a:pt x="926642" y="285318"/>
                  </a:lnTo>
                  <a:lnTo>
                    <a:pt x="887488" y="308775"/>
                  </a:lnTo>
                  <a:lnTo>
                    <a:pt x="848969" y="333057"/>
                  </a:lnTo>
                  <a:lnTo>
                    <a:pt x="811110" y="358152"/>
                  </a:lnTo>
                  <a:lnTo>
                    <a:pt x="773925" y="384060"/>
                  </a:lnTo>
                  <a:lnTo>
                    <a:pt x="737425" y="410756"/>
                  </a:lnTo>
                  <a:lnTo>
                    <a:pt x="701636" y="438226"/>
                  </a:lnTo>
                  <a:lnTo>
                    <a:pt x="694563" y="443915"/>
                  </a:lnTo>
                  <a:lnTo>
                    <a:pt x="705688" y="431800"/>
                  </a:lnTo>
                  <a:lnTo>
                    <a:pt x="741362" y="406400"/>
                  </a:lnTo>
                  <a:lnTo>
                    <a:pt x="777722" y="381000"/>
                  </a:lnTo>
                  <a:lnTo>
                    <a:pt x="814781" y="355600"/>
                  </a:lnTo>
                  <a:lnTo>
                    <a:pt x="852512" y="330200"/>
                  </a:lnTo>
                  <a:lnTo>
                    <a:pt x="890892" y="304800"/>
                  </a:lnTo>
                  <a:lnTo>
                    <a:pt x="929932" y="279400"/>
                  </a:lnTo>
                  <a:lnTo>
                    <a:pt x="946277" y="274167"/>
                  </a:lnTo>
                  <a:lnTo>
                    <a:pt x="946277" y="264833"/>
                  </a:lnTo>
                  <a:lnTo>
                    <a:pt x="923366" y="279400"/>
                  </a:lnTo>
                  <a:lnTo>
                    <a:pt x="884072" y="292100"/>
                  </a:lnTo>
                  <a:lnTo>
                    <a:pt x="845426" y="317500"/>
                  </a:lnTo>
                  <a:lnTo>
                    <a:pt x="807440" y="342900"/>
                  </a:lnTo>
                  <a:lnTo>
                    <a:pt x="770128" y="368300"/>
                  </a:lnTo>
                  <a:lnTo>
                    <a:pt x="733501" y="393700"/>
                  </a:lnTo>
                  <a:lnTo>
                    <a:pt x="697598" y="431800"/>
                  </a:lnTo>
                  <a:lnTo>
                    <a:pt x="662406" y="457200"/>
                  </a:lnTo>
                  <a:lnTo>
                    <a:pt x="627938" y="482600"/>
                  </a:lnTo>
                  <a:lnTo>
                    <a:pt x="607580" y="497941"/>
                  </a:lnTo>
                  <a:lnTo>
                    <a:pt x="607580" y="517271"/>
                  </a:lnTo>
                  <a:lnTo>
                    <a:pt x="601014" y="523087"/>
                  </a:lnTo>
                  <a:lnTo>
                    <a:pt x="603059" y="520700"/>
                  </a:lnTo>
                  <a:lnTo>
                    <a:pt x="607580" y="517271"/>
                  </a:lnTo>
                  <a:lnTo>
                    <a:pt x="607580" y="497941"/>
                  </a:lnTo>
                  <a:lnTo>
                    <a:pt x="594233" y="508000"/>
                  </a:lnTo>
                  <a:lnTo>
                    <a:pt x="561301" y="546100"/>
                  </a:lnTo>
                  <a:lnTo>
                    <a:pt x="529132" y="571500"/>
                  </a:lnTo>
                  <a:lnTo>
                    <a:pt x="497776" y="609600"/>
                  </a:lnTo>
                  <a:lnTo>
                    <a:pt x="467220" y="635000"/>
                  </a:lnTo>
                  <a:lnTo>
                    <a:pt x="437489" y="673100"/>
                  </a:lnTo>
                  <a:lnTo>
                    <a:pt x="422135" y="693356"/>
                  </a:lnTo>
                  <a:lnTo>
                    <a:pt x="422135" y="708177"/>
                  </a:lnTo>
                  <a:lnTo>
                    <a:pt x="413664" y="718146"/>
                  </a:lnTo>
                  <a:lnTo>
                    <a:pt x="418731" y="711200"/>
                  </a:lnTo>
                  <a:lnTo>
                    <a:pt x="422135" y="708177"/>
                  </a:lnTo>
                  <a:lnTo>
                    <a:pt x="422135" y="693356"/>
                  </a:lnTo>
                  <a:lnTo>
                    <a:pt x="408597" y="711200"/>
                  </a:lnTo>
                  <a:lnTo>
                    <a:pt x="380555" y="736600"/>
                  </a:lnTo>
                  <a:lnTo>
                    <a:pt x="353390" y="774700"/>
                  </a:lnTo>
                  <a:lnTo>
                    <a:pt x="327113" y="812800"/>
                  </a:lnTo>
                  <a:lnTo>
                    <a:pt x="315061" y="830897"/>
                  </a:lnTo>
                  <a:lnTo>
                    <a:pt x="315061" y="848448"/>
                  </a:lnTo>
                  <a:lnTo>
                    <a:pt x="307174" y="859764"/>
                  </a:lnTo>
                  <a:lnTo>
                    <a:pt x="301307" y="868641"/>
                  </a:lnTo>
                  <a:lnTo>
                    <a:pt x="312623" y="850900"/>
                  </a:lnTo>
                  <a:lnTo>
                    <a:pt x="315061" y="848448"/>
                  </a:lnTo>
                  <a:lnTo>
                    <a:pt x="315061" y="830897"/>
                  </a:lnTo>
                  <a:lnTo>
                    <a:pt x="277253" y="889000"/>
                  </a:lnTo>
                  <a:lnTo>
                    <a:pt x="253707" y="927100"/>
                  </a:lnTo>
                  <a:lnTo>
                    <a:pt x="231114" y="965200"/>
                  </a:lnTo>
                  <a:lnTo>
                    <a:pt x="209473" y="1003300"/>
                  </a:lnTo>
                  <a:lnTo>
                    <a:pt x="188798" y="1041400"/>
                  </a:lnTo>
                  <a:lnTo>
                    <a:pt x="169113" y="1079500"/>
                  </a:lnTo>
                  <a:lnTo>
                    <a:pt x="150444" y="1117600"/>
                  </a:lnTo>
                  <a:lnTo>
                    <a:pt x="132778" y="1155700"/>
                  </a:lnTo>
                  <a:lnTo>
                    <a:pt x="116154" y="1206500"/>
                  </a:lnTo>
                  <a:lnTo>
                    <a:pt x="100571" y="1244600"/>
                  </a:lnTo>
                  <a:lnTo>
                    <a:pt x="86042" y="1282700"/>
                  </a:lnTo>
                  <a:lnTo>
                    <a:pt x="72605" y="1333500"/>
                  </a:lnTo>
                  <a:lnTo>
                    <a:pt x="60248" y="1371600"/>
                  </a:lnTo>
                  <a:lnTo>
                    <a:pt x="48996" y="1409700"/>
                  </a:lnTo>
                  <a:lnTo>
                    <a:pt x="38874" y="1460500"/>
                  </a:lnTo>
                  <a:lnTo>
                    <a:pt x="29883" y="1498600"/>
                  </a:lnTo>
                  <a:lnTo>
                    <a:pt x="22047" y="1549400"/>
                  </a:lnTo>
                  <a:lnTo>
                    <a:pt x="15367" y="1587500"/>
                  </a:lnTo>
                  <a:lnTo>
                    <a:pt x="9880" y="1638300"/>
                  </a:lnTo>
                  <a:lnTo>
                    <a:pt x="5575" y="1689100"/>
                  </a:lnTo>
                  <a:lnTo>
                    <a:pt x="2489" y="1727200"/>
                  </a:lnTo>
                  <a:lnTo>
                    <a:pt x="622" y="1778000"/>
                  </a:lnTo>
                  <a:lnTo>
                    <a:pt x="152" y="1816100"/>
                  </a:lnTo>
                  <a:lnTo>
                    <a:pt x="0" y="1816100"/>
                  </a:lnTo>
                  <a:lnTo>
                    <a:pt x="0" y="1828800"/>
                  </a:lnTo>
                  <a:lnTo>
                    <a:pt x="622" y="1866900"/>
                  </a:lnTo>
                  <a:lnTo>
                    <a:pt x="2489" y="1917700"/>
                  </a:lnTo>
                  <a:lnTo>
                    <a:pt x="5575" y="1955800"/>
                  </a:lnTo>
                  <a:lnTo>
                    <a:pt x="9880" y="2006600"/>
                  </a:lnTo>
                  <a:lnTo>
                    <a:pt x="15367" y="2057400"/>
                  </a:lnTo>
                  <a:lnTo>
                    <a:pt x="22047" y="2095500"/>
                  </a:lnTo>
                  <a:lnTo>
                    <a:pt x="29883" y="2146300"/>
                  </a:lnTo>
                  <a:lnTo>
                    <a:pt x="38874" y="2184400"/>
                  </a:lnTo>
                  <a:lnTo>
                    <a:pt x="48996" y="2235200"/>
                  </a:lnTo>
                  <a:lnTo>
                    <a:pt x="60248" y="2273300"/>
                  </a:lnTo>
                  <a:lnTo>
                    <a:pt x="72605" y="2311400"/>
                  </a:lnTo>
                  <a:lnTo>
                    <a:pt x="86042" y="2362200"/>
                  </a:lnTo>
                  <a:lnTo>
                    <a:pt x="100571" y="2400300"/>
                  </a:lnTo>
                  <a:lnTo>
                    <a:pt x="116154" y="2438400"/>
                  </a:lnTo>
                  <a:lnTo>
                    <a:pt x="132778" y="2489200"/>
                  </a:lnTo>
                  <a:lnTo>
                    <a:pt x="150444" y="2527300"/>
                  </a:lnTo>
                  <a:lnTo>
                    <a:pt x="169125" y="2565400"/>
                  </a:lnTo>
                  <a:lnTo>
                    <a:pt x="188798" y="2603500"/>
                  </a:lnTo>
                  <a:lnTo>
                    <a:pt x="209473" y="2641600"/>
                  </a:lnTo>
                  <a:lnTo>
                    <a:pt x="231114" y="2679700"/>
                  </a:lnTo>
                  <a:lnTo>
                    <a:pt x="253707" y="2717800"/>
                  </a:lnTo>
                  <a:lnTo>
                    <a:pt x="277253" y="2755900"/>
                  </a:lnTo>
                  <a:lnTo>
                    <a:pt x="301726" y="2794000"/>
                  </a:lnTo>
                  <a:lnTo>
                    <a:pt x="327113" y="2832100"/>
                  </a:lnTo>
                  <a:lnTo>
                    <a:pt x="353402" y="2870200"/>
                  </a:lnTo>
                  <a:lnTo>
                    <a:pt x="380568" y="2908300"/>
                  </a:lnTo>
                  <a:lnTo>
                    <a:pt x="408609" y="2933700"/>
                  </a:lnTo>
                  <a:lnTo>
                    <a:pt x="437489" y="2971800"/>
                  </a:lnTo>
                  <a:lnTo>
                    <a:pt x="467233" y="3009900"/>
                  </a:lnTo>
                  <a:lnTo>
                    <a:pt x="497789" y="3035300"/>
                  </a:lnTo>
                  <a:lnTo>
                    <a:pt x="529145" y="3073400"/>
                  </a:lnTo>
                  <a:lnTo>
                    <a:pt x="561314" y="3098800"/>
                  </a:lnTo>
                  <a:lnTo>
                    <a:pt x="594245" y="3136900"/>
                  </a:lnTo>
                  <a:lnTo>
                    <a:pt x="627964" y="3162300"/>
                  </a:lnTo>
                  <a:lnTo>
                    <a:pt x="662419" y="3187700"/>
                  </a:lnTo>
                  <a:lnTo>
                    <a:pt x="662876" y="3188043"/>
                  </a:lnTo>
                  <a:lnTo>
                    <a:pt x="666534" y="3191116"/>
                  </a:lnTo>
                  <a:lnTo>
                    <a:pt x="701598" y="3219348"/>
                  </a:lnTo>
                  <a:lnTo>
                    <a:pt x="708469" y="3224631"/>
                  </a:lnTo>
                  <a:lnTo>
                    <a:pt x="733526" y="3251200"/>
                  </a:lnTo>
                  <a:lnTo>
                    <a:pt x="770140" y="3276600"/>
                  </a:lnTo>
                  <a:lnTo>
                    <a:pt x="807453" y="3302000"/>
                  </a:lnTo>
                  <a:lnTo>
                    <a:pt x="845439" y="3327400"/>
                  </a:lnTo>
                  <a:lnTo>
                    <a:pt x="884097" y="3352800"/>
                  </a:lnTo>
                  <a:lnTo>
                    <a:pt x="905852" y="3359835"/>
                  </a:lnTo>
                  <a:lnTo>
                    <a:pt x="926604" y="3372256"/>
                  </a:lnTo>
                  <a:lnTo>
                    <a:pt x="966393" y="3394862"/>
                  </a:lnTo>
                  <a:lnTo>
                    <a:pt x="990282" y="3407727"/>
                  </a:lnTo>
                  <a:lnTo>
                    <a:pt x="1003871" y="3416300"/>
                  </a:lnTo>
                  <a:lnTo>
                    <a:pt x="1045019" y="3441700"/>
                  </a:lnTo>
                  <a:lnTo>
                    <a:pt x="1076452" y="3451275"/>
                  </a:lnTo>
                  <a:lnTo>
                    <a:pt x="1089418" y="3457498"/>
                  </a:lnTo>
                  <a:lnTo>
                    <a:pt x="1099566" y="3462096"/>
                  </a:lnTo>
                  <a:lnTo>
                    <a:pt x="1129068" y="3479800"/>
                  </a:lnTo>
                  <a:lnTo>
                    <a:pt x="1162202" y="3489629"/>
                  </a:lnTo>
                  <a:lnTo>
                    <a:pt x="1174318" y="3494773"/>
                  </a:lnTo>
                  <a:lnTo>
                    <a:pt x="1179017" y="3496653"/>
                  </a:lnTo>
                  <a:lnTo>
                    <a:pt x="1215339" y="3517900"/>
                  </a:lnTo>
                  <a:lnTo>
                    <a:pt x="1297635" y="3540925"/>
                  </a:lnTo>
                  <a:lnTo>
                    <a:pt x="1305687" y="3543706"/>
                  </a:lnTo>
                  <a:lnTo>
                    <a:pt x="1350492" y="3558108"/>
                  </a:lnTo>
                  <a:lnTo>
                    <a:pt x="1395780" y="3571519"/>
                  </a:lnTo>
                  <a:lnTo>
                    <a:pt x="1441551" y="3583940"/>
                  </a:lnTo>
                  <a:lnTo>
                    <a:pt x="1487766" y="3595344"/>
                  </a:lnTo>
                  <a:lnTo>
                    <a:pt x="1509801" y="3600272"/>
                  </a:lnTo>
                  <a:lnTo>
                    <a:pt x="1533194" y="3606800"/>
                  </a:lnTo>
                  <a:lnTo>
                    <a:pt x="1580413" y="3619500"/>
                  </a:lnTo>
                  <a:lnTo>
                    <a:pt x="1606677" y="3619500"/>
                  </a:lnTo>
                  <a:lnTo>
                    <a:pt x="1628978" y="3623399"/>
                  </a:lnTo>
                  <a:lnTo>
                    <a:pt x="1661248" y="3628288"/>
                  </a:lnTo>
                  <a:lnTo>
                    <a:pt x="1676082" y="3632200"/>
                  </a:lnTo>
                  <a:lnTo>
                    <a:pt x="1689061" y="3632200"/>
                  </a:lnTo>
                  <a:lnTo>
                    <a:pt x="1725129" y="3636810"/>
                  </a:lnTo>
                  <a:lnTo>
                    <a:pt x="1753577" y="3639782"/>
                  </a:lnTo>
                  <a:lnTo>
                    <a:pt x="1773262" y="3644900"/>
                  </a:lnTo>
                  <a:lnTo>
                    <a:pt x="1810994" y="3644900"/>
                  </a:lnTo>
                  <a:lnTo>
                    <a:pt x="1822729" y="3645852"/>
                  </a:lnTo>
                  <a:lnTo>
                    <a:pt x="1872043" y="3648710"/>
                  </a:lnTo>
                  <a:lnTo>
                    <a:pt x="1921687" y="3650424"/>
                  </a:lnTo>
                  <a:lnTo>
                    <a:pt x="1944471" y="3650691"/>
                  </a:lnTo>
                  <a:lnTo>
                    <a:pt x="1971725" y="3657600"/>
                  </a:lnTo>
                  <a:lnTo>
                    <a:pt x="1998980" y="3650691"/>
                  </a:lnTo>
                  <a:lnTo>
                    <a:pt x="2021573" y="3650424"/>
                  </a:lnTo>
                  <a:lnTo>
                    <a:pt x="2071204" y="3648710"/>
                  </a:lnTo>
                  <a:lnTo>
                    <a:pt x="2120531" y="3645852"/>
                  </a:lnTo>
                  <a:lnTo>
                    <a:pt x="2132253" y="3644900"/>
                  </a:lnTo>
                  <a:lnTo>
                    <a:pt x="2170163" y="3644900"/>
                  </a:lnTo>
                  <a:lnTo>
                    <a:pt x="2189950" y="3639756"/>
                  </a:lnTo>
                  <a:lnTo>
                    <a:pt x="2218131" y="3636810"/>
                  </a:lnTo>
                  <a:lnTo>
                    <a:pt x="2254186" y="3632200"/>
                  </a:lnTo>
                  <a:lnTo>
                    <a:pt x="2267343" y="3632200"/>
                  </a:lnTo>
                  <a:lnTo>
                    <a:pt x="2282393" y="3628225"/>
                  </a:lnTo>
                  <a:lnTo>
                    <a:pt x="2314283" y="3623399"/>
                  </a:lnTo>
                  <a:lnTo>
                    <a:pt x="2336571" y="3619500"/>
                  </a:lnTo>
                  <a:lnTo>
                    <a:pt x="2363000" y="3619500"/>
                  </a:lnTo>
                  <a:lnTo>
                    <a:pt x="2410218" y="3606800"/>
                  </a:lnTo>
                  <a:lnTo>
                    <a:pt x="2434031" y="3600145"/>
                  </a:lnTo>
                  <a:lnTo>
                    <a:pt x="2455507" y="3595357"/>
                  </a:lnTo>
                  <a:lnTo>
                    <a:pt x="2501722" y="3583940"/>
                  </a:lnTo>
                  <a:lnTo>
                    <a:pt x="2547480" y="3571532"/>
                  </a:lnTo>
                  <a:lnTo>
                    <a:pt x="2592768" y="3558108"/>
                  </a:lnTo>
                  <a:lnTo>
                    <a:pt x="2637586" y="3543719"/>
                  </a:lnTo>
                  <a:lnTo>
                    <a:pt x="2645270" y="3541052"/>
                  </a:lnTo>
                  <a:lnTo>
                    <a:pt x="2728049" y="3517900"/>
                  </a:lnTo>
                  <a:lnTo>
                    <a:pt x="2764510" y="3496564"/>
                  </a:lnTo>
                  <a:lnTo>
                    <a:pt x="2768968" y="3494786"/>
                  </a:lnTo>
                  <a:lnTo>
                    <a:pt x="2780931" y="3489693"/>
                  </a:lnTo>
                  <a:lnTo>
                    <a:pt x="2814320" y="3479800"/>
                  </a:lnTo>
                  <a:lnTo>
                    <a:pt x="2844038" y="3461956"/>
                  </a:lnTo>
                  <a:lnTo>
                    <a:pt x="2853867" y="3457511"/>
                  </a:lnTo>
                  <a:lnTo>
                    <a:pt x="2866733" y="3451326"/>
                  </a:lnTo>
                  <a:lnTo>
                    <a:pt x="2898368" y="3441700"/>
                  </a:lnTo>
                  <a:lnTo>
                    <a:pt x="2939516" y="3416300"/>
                  </a:lnTo>
                  <a:lnTo>
                    <a:pt x="2953474" y="3407499"/>
                  </a:lnTo>
                  <a:lnTo>
                    <a:pt x="2976880" y="3394887"/>
                  </a:lnTo>
                  <a:lnTo>
                    <a:pt x="3016681" y="3372281"/>
                  </a:lnTo>
                  <a:lnTo>
                    <a:pt x="3037408" y="3359874"/>
                  </a:lnTo>
                  <a:lnTo>
                    <a:pt x="3059277" y="3352800"/>
                  </a:lnTo>
                  <a:lnTo>
                    <a:pt x="3097936" y="3327400"/>
                  </a:lnTo>
                  <a:lnTo>
                    <a:pt x="3135922" y="3302000"/>
                  </a:lnTo>
                  <a:lnTo>
                    <a:pt x="3173234" y="3276600"/>
                  </a:lnTo>
                  <a:lnTo>
                    <a:pt x="3209848" y="3251200"/>
                  </a:lnTo>
                  <a:lnTo>
                    <a:pt x="3235007" y="3224517"/>
                  </a:lnTo>
                  <a:lnTo>
                    <a:pt x="3241700" y="3219373"/>
                  </a:lnTo>
                  <a:lnTo>
                    <a:pt x="3276765" y="3191154"/>
                  </a:lnTo>
                  <a:lnTo>
                    <a:pt x="3280270" y="3188195"/>
                  </a:lnTo>
                  <a:lnTo>
                    <a:pt x="3280956" y="3187700"/>
                  </a:lnTo>
                  <a:lnTo>
                    <a:pt x="3315411" y="3162300"/>
                  </a:lnTo>
                  <a:lnTo>
                    <a:pt x="3349117" y="3136900"/>
                  </a:lnTo>
                  <a:lnTo>
                    <a:pt x="3382060" y="3098800"/>
                  </a:lnTo>
                  <a:lnTo>
                    <a:pt x="3414217" y="3073400"/>
                  </a:lnTo>
                  <a:lnTo>
                    <a:pt x="3445586" y="3035300"/>
                  </a:lnTo>
                  <a:lnTo>
                    <a:pt x="3476129" y="3009900"/>
                  </a:lnTo>
                  <a:lnTo>
                    <a:pt x="3505860" y="2971800"/>
                  </a:lnTo>
                  <a:lnTo>
                    <a:pt x="3534753" y="2933700"/>
                  </a:lnTo>
                  <a:lnTo>
                    <a:pt x="3562794" y="2908300"/>
                  </a:lnTo>
                  <a:lnTo>
                    <a:pt x="3589959" y="2870200"/>
                  </a:lnTo>
                  <a:lnTo>
                    <a:pt x="3616248" y="2832100"/>
                  </a:lnTo>
                  <a:lnTo>
                    <a:pt x="3641623" y="2794000"/>
                  </a:lnTo>
                  <a:lnTo>
                    <a:pt x="3666096" y="2755900"/>
                  </a:lnTo>
                  <a:lnTo>
                    <a:pt x="3689642" y="2717800"/>
                  </a:lnTo>
                  <a:lnTo>
                    <a:pt x="3712248" y="2679700"/>
                  </a:lnTo>
                  <a:lnTo>
                    <a:pt x="3733889" y="2641600"/>
                  </a:lnTo>
                  <a:lnTo>
                    <a:pt x="3754551" y="2603500"/>
                  </a:lnTo>
                  <a:lnTo>
                    <a:pt x="3774236" y="2565400"/>
                  </a:lnTo>
                  <a:lnTo>
                    <a:pt x="3792918" y="2527300"/>
                  </a:lnTo>
                  <a:lnTo>
                    <a:pt x="3810571" y="2489200"/>
                  </a:lnTo>
                  <a:lnTo>
                    <a:pt x="3827208" y="2438400"/>
                  </a:lnTo>
                  <a:lnTo>
                    <a:pt x="3842791" y="2400300"/>
                  </a:lnTo>
                  <a:lnTo>
                    <a:pt x="3857307" y="2362200"/>
                  </a:lnTo>
                  <a:lnTo>
                    <a:pt x="3870756" y="2311400"/>
                  </a:lnTo>
                  <a:lnTo>
                    <a:pt x="3883101" y="2273300"/>
                  </a:lnTo>
                  <a:lnTo>
                    <a:pt x="3894353" y="2235200"/>
                  </a:lnTo>
                  <a:lnTo>
                    <a:pt x="3904475" y="2184400"/>
                  </a:lnTo>
                  <a:lnTo>
                    <a:pt x="3913467" y="2146300"/>
                  </a:lnTo>
                  <a:lnTo>
                    <a:pt x="3921302" y="2095500"/>
                  </a:lnTo>
                  <a:lnTo>
                    <a:pt x="3927983" y="2057400"/>
                  </a:lnTo>
                  <a:lnTo>
                    <a:pt x="3933482" y="2006600"/>
                  </a:lnTo>
                  <a:lnTo>
                    <a:pt x="3937774" y="1955800"/>
                  </a:lnTo>
                  <a:lnTo>
                    <a:pt x="3940860" y="1917700"/>
                  </a:lnTo>
                  <a:lnTo>
                    <a:pt x="3942727" y="1866900"/>
                  </a:lnTo>
                  <a:lnTo>
                    <a:pt x="3943350" y="1828800"/>
                  </a:lnTo>
                  <a:close/>
                </a:path>
              </a:pathLst>
            </a:custGeom>
            <a:solidFill>
              <a:srgbClr val="ABD8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87377" y="5021775"/>
              <a:ext cx="2712344" cy="1231134"/>
            </a:xfrm>
            <a:prstGeom prst="rect">
              <a:avLst/>
            </a:prstGeom>
          </p:spPr>
        </p:pic>
      </p:grp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8592" y="449200"/>
            <a:ext cx="1428942" cy="1413821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7759" y="2848648"/>
            <a:ext cx="380666" cy="444817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7759" y="4288090"/>
            <a:ext cx="380666" cy="444817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7759" y="5903686"/>
            <a:ext cx="380666" cy="444817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7759" y="7554835"/>
            <a:ext cx="380666" cy="444817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698253" y="2966164"/>
            <a:ext cx="380666" cy="444817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698253" y="4444588"/>
            <a:ext cx="380666" cy="444817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698253" y="6059306"/>
            <a:ext cx="380666" cy="444817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698253" y="7594496"/>
            <a:ext cx="380666" cy="444817"/>
          </a:xfrm>
          <a:prstGeom prst="rect">
            <a:avLst/>
          </a:prstGeom>
        </p:spPr>
      </p:pic>
      <p:sp>
        <p:nvSpPr>
          <p:cNvPr id="18" name="object 18" descr="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158115" rIns="0" bIns="0" rtlCol="0" vert="horz">
            <a:spAutoFit/>
          </a:bodyPr>
          <a:lstStyle/>
          <a:p>
            <a:pPr marL="485140">
              <a:lnSpc>
                <a:spcPct val="100000"/>
              </a:lnSpc>
              <a:spcBef>
                <a:spcPts val="1245"/>
              </a:spcBef>
            </a:pPr>
            <a:r>
              <a:rPr dirty="0" spc="-10"/>
              <a:t>Suggerimento</a:t>
            </a:r>
            <a:r>
              <a:rPr dirty="0" spc="-45"/>
              <a:t> </a:t>
            </a:r>
            <a:r>
              <a:rPr dirty="0" spc="-10"/>
              <a:t>cinque</a:t>
            </a: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dirty="0" sz="1650" b="0">
                <a:latin typeface="Calibri"/>
                <a:cs typeface="Calibri"/>
              </a:rPr>
              <a:t>Incoraggia</a:t>
            </a:r>
            <a:r>
              <a:rPr dirty="0" sz="1650" spc="-25" b="0">
                <a:latin typeface="Calibri"/>
                <a:cs typeface="Calibri"/>
              </a:rPr>
              <a:t> </a:t>
            </a:r>
            <a:r>
              <a:rPr dirty="0" sz="1650" b="0">
                <a:latin typeface="Calibri"/>
                <a:cs typeface="Calibri"/>
              </a:rPr>
              <a:t>il</a:t>
            </a:r>
            <a:r>
              <a:rPr dirty="0" sz="1650" spc="-20" b="0">
                <a:latin typeface="Calibri"/>
                <a:cs typeface="Calibri"/>
              </a:rPr>
              <a:t> </a:t>
            </a:r>
            <a:r>
              <a:rPr dirty="0" sz="1650" b="0">
                <a:latin typeface="Calibri"/>
                <a:cs typeface="Calibri"/>
              </a:rPr>
              <a:t>tuo</a:t>
            </a:r>
            <a:r>
              <a:rPr dirty="0" sz="1650" spc="-20" b="0">
                <a:latin typeface="Calibri"/>
                <a:cs typeface="Calibri"/>
              </a:rPr>
              <a:t> </a:t>
            </a:r>
            <a:r>
              <a:rPr dirty="0" sz="1650" spc="-10" b="0">
                <a:latin typeface="Calibri"/>
                <a:cs typeface="Calibri"/>
              </a:rPr>
              <a:t>interlocutore</a:t>
            </a:r>
            <a:r>
              <a:rPr dirty="0" sz="1650" spc="-20" b="0">
                <a:latin typeface="Calibri"/>
                <a:cs typeface="Calibri"/>
              </a:rPr>
              <a:t> </a:t>
            </a:r>
            <a:r>
              <a:rPr dirty="0" sz="1650" b="0">
                <a:latin typeface="Calibri"/>
                <a:cs typeface="Calibri"/>
              </a:rPr>
              <a:t>a</a:t>
            </a:r>
            <a:r>
              <a:rPr dirty="0" sz="1650" spc="-20" b="0">
                <a:latin typeface="Calibri"/>
                <a:cs typeface="Calibri"/>
              </a:rPr>
              <a:t> </a:t>
            </a:r>
            <a:r>
              <a:rPr dirty="0" sz="1650" spc="-10" b="0">
                <a:latin typeface="Calibri"/>
                <a:cs typeface="Calibri"/>
              </a:rPr>
              <a:t>comunicare</a:t>
            </a:r>
            <a:r>
              <a:rPr dirty="0" sz="1650" spc="-20" b="0">
                <a:latin typeface="Calibri"/>
                <a:cs typeface="Calibri"/>
              </a:rPr>
              <a:t> </a:t>
            </a:r>
            <a:r>
              <a:rPr dirty="0" sz="1650" spc="-10" b="0">
                <a:latin typeface="Calibri"/>
                <a:cs typeface="Calibri"/>
              </a:rPr>
              <a:t>apertamente</a:t>
            </a:r>
            <a:r>
              <a:rPr dirty="0" sz="1650" spc="-20" b="0">
                <a:latin typeface="Calibri"/>
                <a:cs typeface="Calibri"/>
              </a:rPr>
              <a:t> </a:t>
            </a:r>
            <a:r>
              <a:rPr dirty="0" sz="1650" b="0">
                <a:latin typeface="Calibri"/>
                <a:cs typeface="Calibri"/>
              </a:rPr>
              <a:t>i</a:t>
            </a:r>
            <a:r>
              <a:rPr dirty="0" sz="1650" spc="-20" b="0">
                <a:latin typeface="Calibri"/>
                <a:cs typeface="Calibri"/>
              </a:rPr>
              <a:t> </a:t>
            </a:r>
            <a:r>
              <a:rPr dirty="0" sz="1650" b="0">
                <a:latin typeface="Calibri"/>
                <a:cs typeface="Calibri"/>
              </a:rPr>
              <a:t>propri</a:t>
            </a:r>
            <a:r>
              <a:rPr dirty="0" sz="1650" spc="-25" b="0">
                <a:latin typeface="Calibri"/>
                <a:cs typeface="Calibri"/>
              </a:rPr>
              <a:t> </a:t>
            </a:r>
            <a:r>
              <a:rPr dirty="0" sz="1650" spc="-10" b="0">
                <a:latin typeface="Calibri"/>
                <a:cs typeface="Calibri"/>
              </a:rPr>
              <a:t>bisogni,</a:t>
            </a:r>
            <a:endParaRPr sz="1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45"/>
              </a:spcBef>
            </a:pPr>
            <a:r>
              <a:rPr dirty="0" sz="1650" spc="-20" b="0">
                <a:latin typeface="Calibri"/>
                <a:cs typeface="Calibri"/>
              </a:rPr>
              <a:t>preferenze </a:t>
            </a:r>
            <a:r>
              <a:rPr dirty="0" sz="1650" b="0">
                <a:latin typeface="Calibri"/>
                <a:cs typeface="Calibri"/>
              </a:rPr>
              <a:t>e</a:t>
            </a:r>
            <a:r>
              <a:rPr dirty="0" sz="1650" spc="-15" b="0">
                <a:latin typeface="Calibri"/>
                <a:cs typeface="Calibri"/>
              </a:rPr>
              <a:t> </a:t>
            </a:r>
            <a:r>
              <a:rPr dirty="0" sz="1650" spc="-10" b="0">
                <a:latin typeface="Calibri"/>
                <a:cs typeface="Calibri"/>
              </a:rPr>
              <a:t>intenzioni.</a:t>
            </a:r>
            <a:endParaRPr sz="1650">
              <a:latin typeface="Calibri"/>
              <a:cs typeface="Calibri"/>
            </a:endParaRPr>
          </a:p>
          <a:p>
            <a:pPr marL="518159">
              <a:lnSpc>
                <a:spcPct val="100000"/>
              </a:lnSpc>
              <a:spcBef>
                <a:spcPts val="1905"/>
              </a:spcBef>
            </a:pPr>
            <a:r>
              <a:rPr dirty="0" spc="-10"/>
              <a:t>Suggerimento</a:t>
            </a:r>
            <a:r>
              <a:rPr dirty="0" spc="-45"/>
              <a:t> </a:t>
            </a:r>
            <a:r>
              <a:rPr dirty="0" spc="-25"/>
              <a:t>sei</a:t>
            </a:r>
          </a:p>
          <a:p>
            <a:pPr marL="12700" marR="5080">
              <a:lnSpc>
                <a:spcPts val="3529"/>
              </a:lnSpc>
              <a:spcBef>
                <a:spcPts val="235"/>
              </a:spcBef>
            </a:pPr>
            <a:r>
              <a:rPr dirty="0" sz="1650" b="0">
                <a:latin typeface="Calibri"/>
                <a:cs typeface="Calibri"/>
              </a:rPr>
              <a:t>Considera</a:t>
            </a:r>
            <a:r>
              <a:rPr dirty="0" sz="1650" spc="85" b="0">
                <a:latin typeface="Calibri"/>
                <a:cs typeface="Calibri"/>
              </a:rPr>
              <a:t> </a:t>
            </a:r>
            <a:r>
              <a:rPr dirty="0" sz="1650" b="0">
                <a:latin typeface="Calibri"/>
                <a:cs typeface="Calibri"/>
              </a:rPr>
              <a:t>i</a:t>
            </a:r>
            <a:r>
              <a:rPr dirty="0" sz="1650" spc="85" b="0">
                <a:latin typeface="Calibri"/>
                <a:cs typeface="Calibri"/>
              </a:rPr>
              <a:t> </a:t>
            </a:r>
            <a:r>
              <a:rPr dirty="0" sz="1650" b="0">
                <a:latin typeface="Calibri"/>
                <a:cs typeface="Calibri"/>
              </a:rPr>
              <a:t>fattori</a:t>
            </a:r>
            <a:r>
              <a:rPr dirty="0" sz="1650" spc="85" b="0">
                <a:latin typeface="Calibri"/>
                <a:cs typeface="Calibri"/>
              </a:rPr>
              <a:t> </a:t>
            </a:r>
            <a:r>
              <a:rPr dirty="0" sz="1650" b="0">
                <a:latin typeface="Calibri"/>
                <a:cs typeface="Calibri"/>
              </a:rPr>
              <a:t>ambientali.</a:t>
            </a:r>
            <a:r>
              <a:rPr dirty="0" sz="1650" spc="85" b="0">
                <a:latin typeface="Calibri"/>
                <a:cs typeface="Calibri"/>
              </a:rPr>
              <a:t> </a:t>
            </a:r>
            <a:r>
              <a:rPr dirty="0" sz="1650" b="0">
                <a:latin typeface="Calibri"/>
                <a:cs typeface="Calibri"/>
              </a:rPr>
              <a:t>Alcune</a:t>
            </a:r>
            <a:r>
              <a:rPr dirty="0" sz="1650" spc="90" b="0">
                <a:latin typeface="Calibri"/>
                <a:cs typeface="Calibri"/>
              </a:rPr>
              <a:t> </a:t>
            </a:r>
            <a:r>
              <a:rPr dirty="0" sz="1650" spc="-10" b="0">
                <a:latin typeface="Calibri"/>
                <a:cs typeface="Calibri"/>
              </a:rPr>
              <a:t>circostanze</a:t>
            </a:r>
            <a:r>
              <a:rPr dirty="0" sz="1650" spc="85" b="0">
                <a:latin typeface="Calibri"/>
                <a:cs typeface="Calibri"/>
              </a:rPr>
              <a:t> </a:t>
            </a:r>
            <a:r>
              <a:rPr dirty="0" sz="1650" b="0">
                <a:latin typeface="Calibri"/>
                <a:cs typeface="Calibri"/>
              </a:rPr>
              <a:t>possono</a:t>
            </a:r>
            <a:r>
              <a:rPr dirty="0" sz="1650" spc="85" b="0">
                <a:latin typeface="Calibri"/>
                <a:cs typeface="Calibri"/>
              </a:rPr>
              <a:t> </a:t>
            </a:r>
            <a:r>
              <a:rPr dirty="0" sz="1650" b="0">
                <a:latin typeface="Calibri"/>
                <a:cs typeface="Calibri"/>
              </a:rPr>
              <a:t>complicare</a:t>
            </a:r>
            <a:r>
              <a:rPr dirty="0" sz="1650" spc="85" b="0">
                <a:latin typeface="Calibri"/>
                <a:cs typeface="Calibri"/>
              </a:rPr>
              <a:t> </a:t>
            </a:r>
            <a:r>
              <a:rPr dirty="0" sz="1650" spc="-25" b="0">
                <a:latin typeface="Calibri"/>
                <a:cs typeface="Calibri"/>
              </a:rPr>
              <a:t>la </a:t>
            </a:r>
            <a:r>
              <a:rPr dirty="0" sz="1650" spc="-10" b="0">
                <a:latin typeface="Calibri"/>
                <a:cs typeface="Calibri"/>
              </a:rPr>
              <a:t>comunicazione.</a:t>
            </a:r>
            <a:endParaRPr sz="16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75"/>
              </a:spcBef>
            </a:pPr>
            <a:endParaRPr sz="1650">
              <a:latin typeface="Calibri"/>
              <a:cs typeface="Calibri"/>
            </a:endParaRPr>
          </a:p>
          <a:p>
            <a:pPr marL="518159">
              <a:lnSpc>
                <a:spcPct val="100000"/>
              </a:lnSpc>
            </a:pPr>
            <a:r>
              <a:rPr dirty="0" spc="-10"/>
              <a:t>Suggerimento</a:t>
            </a:r>
            <a:r>
              <a:rPr dirty="0" spc="-45"/>
              <a:t> </a:t>
            </a:r>
            <a:r>
              <a:rPr dirty="0" spc="-10"/>
              <a:t>sette</a:t>
            </a:r>
          </a:p>
          <a:p>
            <a:pPr marL="12700" marR="5080">
              <a:lnSpc>
                <a:spcPct val="178000"/>
              </a:lnSpc>
              <a:spcBef>
                <a:spcPts val="525"/>
              </a:spcBef>
            </a:pPr>
            <a:r>
              <a:rPr dirty="0" sz="1650" b="0">
                <a:latin typeface="Calibri"/>
                <a:cs typeface="Calibri"/>
              </a:rPr>
              <a:t>Mostra</a:t>
            </a:r>
            <a:r>
              <a:rPr dirty="0" sz="1650" spc="25" b="0">
                <a:latin typeface="Calibri"/>
                <a:cs typeface="Calibri"/>
              </a:rPr>
              <a:t> </a:t>
            </a:r>
            <a:r>
              <a:rPr dirty="0" sz="1650" b="0">
                <a:latin typeface="Calibri"/>
                <a:cs typeface="Calibri"/>
              </a:rPr>
              <a:t>rispetto</a:t>
            </a:r>
            <a:r>
              <a:rPr dirty="0" sz="1650" spc="30" b="0">
                <a:latin typeface="Calibri"/>
                <a:cs typeface="Calibri"/>
              </a:rPr>
              <a:t> </a:t>
            </a:r>
            <a:r>
              <a:rPr dirty="0" sz="1650" b="0">
                <a:latin typeface="Calibri"/>
                <a:cs typeface="Calibri"/>
              </a:rPr>
              <a:t>e</a:t>
            </a:r>
            <a:r>
              <a:rPr dirty="0" sz="1650" spc="25" b="0">
                <a:latin typeface="Calibri"/>
                <a:cs typeface="Calibri"/>
              </a:rPr>
              <a:t> </a:t>
            </a:r>
            <a:r>
              <a:rPr dirty="0" sz="1650" b="0">
                <a:latin typeface="Calibri"/>
                <a:cs typeface="Calibri"/>
              </a:rPr>
              <a:t>adeguati</a:t>
            </a:r>
            <a:r>
              <a:rPr dirty="0" sz="1650" spc="30" b="0">
                <a:latin typeface="Calibri"/>
                <a:cs typeface="Calibri"/>
              </a:rPr>
              <a:t> </a:t>
            </a:r>
            <a:r>
              <a:rPr dirty="0" sz="1650" b="0">
                <a:latin typeface="Calibri"/>
                <a:cs typeface="Calibri"/>
              </a:rPr>
              <a:t>allo</a:t>
            </a:r>
            <a:r>
              <a:rPr dirty="0" sz="1650" spc="25" b="0">
                <a:latin typeface="Calibri"/>
                <a:cs typeface="Calibri"/>
              </a:rPr>
              <a:t> </a:t>
            </a:r>
            <a:r>
              <a:rPr dirty="0" sz="1650" b="0">
                <a:latin typeface="Calibri"/>
                <a:cs typeface="Calibri"/>
              </a:rPr>
              <a:t>stile</a:t>
            </a:r>
            <a:r>
              <a:rPr dirty="0" sz="1650" spc="30" b="0">
                <a:latin typeface="Calibri"/>
                <a:cs typeface="Calibri"/>
              </a:rPr>
              <a:t> </a:t>
            </a:r>
            <a:r>
              <a:rPr dirty="0" sz="1650" b="0">
                <a:latin typeface="Calibri"/>
                <a:cs typeface="Calibri"/>
              </a:rPr>
              <a:t>e</a:t>
            </a:r>
            <a:r>
              <a:rPr dirty="0" sz="1650" spc="25" b="0">
                <a:latin typeface="Calibri"/>
                <a:cs typeface="Calibri"/>
              </a:rPr>
              <a:t> </a:t>
            </a:r>
            <a:r>
              <a:rPr dirty="0" sz="1650" b="0">
                <a:latin typeface="Calibri"/>
                <a:cs typeface="Calibri"/>
              </a:rPr>
              <a:t>al</a:t>
            </a:r>
            <a:r>
              <a:rPr dirty="0" sz="1650" spc="30" b="0">
                <a:latin typeface="Calibri"/>
                <a:cs typeface="Calibri"/>
              </a:rPr>
              <a:t> </a:t>
            </a:r>
            <a:r>
              <a:rPr dirty="0" sz="1650" b="0">
                <a:latin typeface="Calibri"/>
                <a:cs typeface="Calibri"/>
              </a:rPr>
              <a:t>ritmo</a:t>
            </a:r>
            <a:r>
              <a:rPr dirty="0" sz="1650" spc="25" b="0">
                <a:latin typeface="Calibri"/>
                <a:cs typeface="Calibri"/>
              </a:rPr>
              <a:t> </a:t>
            </a:r>
            <a:r>
              <a:rPr dirty="0" sz="1650" b="0">
                <a:latin typeface="Calibri"/>
                <a:cs typeface="Calibri"/>
              </a:rPr>
              <a:t>di</a:t>
            </a:r>
            <a:r>
              <a:rPr dirty="0" sz="1650" spc="30" b="0">
                <a:latin typeface="Calibri"/>
                <a:cs typeface="Calibri"/>
              </a:rPr>
              <a:t> </a:t>
            </a:r>
            <a:r>
              <a:rPr dirty="0" sz="1650" b="0">
                <a:latin typeface="Calibri"/>
                <a:cs typeface="Calibri"/>
              </a:rPr>
              <a:t>comunicazione</a:t>
            </a:r>
            <a:r>
              <a:rPr dirty="0" sz="1650" spc="25" b="0">
                <a:latin typeface="Calibri"/>
                <a:cs typeface="Calibri"/>
              </a:rPr>
              <a:t> </a:t>
            </a:r>
            <a:r>
              <a:rPr dirty="0" sz="1650" spc="-10" b="0">
                <a:latin typeface="Calibri"/>
                <a:cs typeface="Calibri"/>
              </a:rPr>
              <a:t>preferiti </a:t>
            </a:r>
            <a:r>
              <a:rPr dirty="0" sz="1650" b="0">
                <a:latin typeface="Calibri"/>
                <a:cs typeface="Calibri"/>
              </a:rPr>
              <a:t>dall'altra</a:t>
            </a:r>
            <a:r>
              <a:rPr dirty="0" sz="1650" spc="-90" b="0">
                <a:latin typeface="Calibri"/>
                <a:cs typeface="Calibri"/>
              </a:rPr>
              <a:t> </a:t>
            </a:r>
            <a:r>
              <a:rPr dirty="0" sz="1650" spc="-10" b="0">
                <a:latin typeface="Calibri"/>
                <a:cs typeface="Calibri"/>
              </a:rPr>
              <a:t>persona.</a:t>
            </a:r>
            <a:endParaRPr sz="1650">
              <a:latin typeface="Calibri"/>
              <a:cs typeface="Calibri"/>
            </a:endParaRPr>
          </a:p>
          <a:p>
            <a:pPr marL="518159">
              <a:lnSpc>
                <a:spcPct val="100000"/>
              </a:lnSpc>
              <a:spcBef>
                <a:spcPts val="1905"/>
              </a:spcBef>
            </a:pPr>
            <a:r>
              <a:rPr dirty="0" spc="-10"/>
              <a:t>Suggerimento</a:t>
            </a:r>
            <a:r>
              <a:rPr dirty="0" spc="-45"/>
              <a:t> </a:t>
            </a:r>
            <a:r>
              <a:rPr dirty="0" spc="-20"/>
              <a:t>otto</a:t>
            </a:r>
          </a:p>
          <a:p>
            <a:pPr marL="12700" marR="5080">
              <a:lnSpc>
                <a:spcPct val="178000"/>
              </a:lnSpc>
              <a:spcBef>
                <a:spcPts val="575"/>
              </a:spcBef>
            </a:pPr>
            <a:r>
              <a:rPr dirty="0" sz="1650" b="0">
                <a:latin typeface="Calibri"/>
                <a:cs typeface="Calibri"/>
              </a:rPr>
              <a:t>Mantenere</a:t>
            </a:r>
            <a:r>
              <a:rPr dirty="0" sz="1650" spc="475" b="0">
                <a:latin typeface="Calibri"/>
                <a:cs typeface="Calibri"/>
              </a:rPr>
              <a:t> </a:t>
            </a:r>
            <a:r>
              <a:rPr dirty="0" sz="1650" b="0">
                <a:latin typeface="Calibri"/>
                <a:cs typeface="Calibri"/>
              </a:rPr>
              <a:t>la</a:t>
            </a:r>
            <a:r>
              <a:rPr dirty="0" sz="1650" spc="475" b="0">
                <a:latin typeface="Calibri"/>
                <a:cs typeface="Calibri"/>
              </a:rPr>
              <a:t> </a:t>
            </a:r>
            <a:r>
              <a:rPr dirty="0" sz="1650" b="0">
                <a:latin typeface="Calibri"/>
                <a:cs typeface="Calibri"/>
              </a:rPr>
              <a:t>comunicazione</a:t>
            </a:r>
            <a:r>
              <a:rPr dirty="0" sz="1650" spc="480" b="0">
                <a:latin typeface="Calibri"/>
                <a:cs typeface="Calibri"/>
              </a:rPr>
              <a:t> </a:t>
            </a:r>
            <a:r>
              <a:rPr dirty="0" sz="1650" b="0">
                <a:latin typeface="Calibri"/>
                <a:cs typeface="Calibri"/>
              </a:rPr>
              <a:t>chiara</a:t>
            </a:r>
            <a:r>
              <a:rPr dirty="0" sz="1650" spc="475" b="0">
                <a:latin typeface="Calibri"/>
                <a:cs typeface="Calibri"/>
              </a:rPr>
              <a:t> </a:t>
            </a:r>
            <a:r>
              <a:rPr dirty="0" sz="1650" b="0">
                <a:latin typeface="Calibri"/>
                <a:cs typeface="Calibri"/>
              </a:rPr>
              <a:t>e</a:t>
            </a:r>
            <a:r>
              <a:rPr dirty="0" sz="1650" spc="475" b="0">
                <a:latin typeface="Calibri"/>
                <a:cs typeface="Calibri"/>
              </a:rPr>
              <a:t> </a:t>
            </a:r>
            <a:r>
              <a:rPr dirty="0" sz="1650" b="0">
                <a:latin typeface="Calibri"/>
                <a:cs typeface="Calibri"/>
              </a:rPr>
              <a:t>accessibile,</a:t>
            </a:r>
            <a:r>
              <a:rPr dirty="0" sz="1650" spc="480" b="0">
                <a:latin typeface="Calibri"/>
                <a:cs typeface="Calibri"/>
              </a:rPr>
              <a:t> </a:t>
            </a:r>
            <a:r>
              <a:rPr dirty="0" sz="1650" b="0">
                <a:latin typeface="Calibri"/>
                <a:cs typeface="Calibri"/>
              </a:rPr>
              <a:t>in</a:t>
            </a:r>
            <a:r>
              <a:rPr dirty="0" sz="1650" spc="475" b="0">
                <a:latin typeface="Calibri"/>
                <a:cs typeface="Calibri"/>
              </a:rPr>
              <a:t> </a:t>
            </a:r>
            <a:r>
              <a:rPr dirty="0" sz="1650" b="0">
                <a:latin typeface="Calibri"/>
                <a:cs typeface="Calibri"/>
              </a:rPr>
              <a:t>base</a:t>
            </a:r>
            <a:r>
              <a:rPr dirty="0" sz="1650" spc="480" b="0">
                <a:latin typeface="Calibri"/>
                <a:cs typeface="Calibri"/>
              </a:rPr>
              <a:t> </a:t>
            </a:r>
            <a:r>
              <a:rPr dirty="0" sz="1650" b="0">
                <a:latin typeface="Calibri"/>
                <a:cs typeface="Calibri"/>
              </a:rPr>
              <a:t>al</a:t>
            </a:r>
            <a:r>
              <a:rPr dirty="0" sz="1650" spc="475" b="0">
                <a:latin typeface="Calibri"/>
                <a:cs typeface="Calibri"/>
              </a:rPr>
              <a:t> </a:t>
            </a:r>
            <a:r>
              <a:rPr dirty="0" sz="1650" spc="-10" b="0">
                <a:latin typeface="Calibri"/>
                <a:cs typeface="Calibri"/>
              </a:rPr>
              <a:t>profilo comunicativo</a:t>
            </a:r>
            <a:r>
              <a:rPr dirty="0" sz="1650" spc="-50" b="0">
                <a:latin typeface="Calibri"/>
                <a:cs typeface="Calibri"/>
              </a:rPr>
              <a:t> </a:t>
            </a:r>
            <a:r>
              <a:rPr dirty="0" sz="1650" b="0">
                <a:latin typeface="Calibri"/>
                <a:cs typeface="Calibri"/>
              </a:rPr>
              <a:t>individuale</a:t>
            </a:r>
            <a:r>
              <a:rPr dirty="0" sz="1650" spc="-50" b="0">
                <a:latin typeface="Calibri"/>
                <a:cs typeface="Calibri"/>
              </a:rPr>
              <a:t> </a:t>
            </a:r>
            <a:r>
              <a:rPr dirty="0" sz="1650" spc="-10" b="0">
                <a:latin typeface="Calibri"/>
                <a:cs typeface="Calibri"/>
              </a:rPr>
              <a:t>dell'individuo.</a:t>
            </a:r>
            <a:endParaRPr sz="1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9086855"/>
            <a:ext cx="18288000" cy="1200150"/>
            <a:chOff x="0" y="9086855"/>
            <a:chExt cx="18288000" cy="1200150"/>
          </a:xfrm>
        </p:grpSpPr>
        <p:sp>
          <p:nvSpPr>
            <p:cNvPr id="3" name="object 3" descr=""/>
            <p:cNvSpPr/>
            <p:nvPr/>
          </p:nvSpPr>
          <p:spPr>
            <a:xfrm>
              <a:off x="0" y="9086855"/>
              <a:ext cx="18288000" cy="1200150"/>
            </a:xfrm>
            <a:custGeom>
              <a:avLst/>
              <a:gdLst/>
              <a:ahLst/>
              <a:cxnLst/>
              <a:rect l="l" t="t" r="r" b="b"/>
              <a:pathLst>
                <a:path w="18288000" h="1200150">
                  <a:moveTo>
                    <a:pt x="18288000" y="0"/>
                  </a:moveTo>
                  <a:lnTo>
                    <a:pt x="18288000" y="1200144"/>
                  </a:lnTo>
                  <a:lnTo>
                    <a:pt x="0" y="1200144"/>
                  </a:lnTo>
                  <a:lnTo>
                    <a:pt x="0" y="0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FAD35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5182" y="9258299"/>
              <a:ext cx="2861652" cy="60047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65221" rIns="0" bIns="0" rtlCol="0" vert="horz">
            <a:spAutoFit/>
          </a:bodyPr>
          <a:lstStyle/>
          <a:p>
            <a:pPr marL="325120">
              <a:lnSpc>
                <a:spcPct val="100000"/>
              </a:lnSpc>
              <a:spcBef>
                <a:spcPts val="120"/>
              </a:spcBef>
            </a:pPr>
            <a:r>
              <a:rPr dirty="0" spc="-10"/>
              <a:t>Attività</a:t>
            </a:r>
            <a:r>
              <a:rPr dirty="0" spc="-60"/>
              <a:t> </a:t>
            </a:r>
            <a:r>
              <a:rPr dirty="0"/>
              <a:t>-</a:t>
            </a:r>
            <a:r>
              <a:rPr dirty="0" spc="-50"/>
              <a:t> </a:t>
            </a:r>
            <a:r>
              <a:rPr dirty="0"/>
              <a:t>Modifichiamo</a:t>
            </a:r>
            <a:r>
              <a:rPr dirty="0" spc="-50"/>
              <a:t> </a:t>
            </a:r>
            <a:r>
              <a:rPr dirty="0"/>
              <a:t>il</a:t>
            </a:r>
            <a:r>
              <a:rPr dirty="0" spc="-45"/>
              <a:t> </a:t>
            </a:r>
            <a:r>
              <a:rPr dirty="0" spc="-10"/>
              <a:t>messaggio!</a:t>
            </a: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7229" y="4648230"/>
            <a:ext cx="85725" cy="85724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7229" y="5276880"/>
            <a:ext cx="85725" cy="85724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7229" y="5905530"/>
            <a:ext cx="85725" cy="85724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7229" y="6534180"/>
            <a:ext cx="85725" cy="85724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724966" y="1937098"/>
            <a:ext cx="15789275" cy="66643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300">
                <a:solidFill>
                  <a:srgbClr val="282020"/>
                </a:solidFill>
                <a:latin typeface="Calibri"/>
                <a:cs typeface="Calibri"/>
              </a:rPr>
              <a:t>Rifletti</a:t>
            </a:r>
            <a:r>
              <a:rPr dirty="0" sz="2300" spc="8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82020"/>
                </a:solidFill>
                <a:latin typeface="Calibri"/>
                <a:cs typeface="Calibri"/>
              </a:rPr>
              <a:t>e</a:t>
            </a:r>
            <a:r>
              <a:rPr dirty="0" sz="2300" spc="9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82020"/>
                </a:solidFill>
                <a:latin typeface="Calibri"/>
                <a:cs typeface="Calibri"/>
              </a:rPr>
              <a:t>applica</a:t>
            </a:r>
            <a:r>
              <a:rPr dirty="0" sz="2300" spc="8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82020"/>
                </a:solidFill>
                <a:latin typeface="Calibri"/>
                <a:cs typeface="Calibri"/>
              </a:rPr>
              <a:t>strategie</a:t>
            </a:r>
            <a:r>
              <a:rPr dirty="0" sz="2300" spc="9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82020"/>
                </a:solidFill>
                <a:latin typeface="Calibri"/>
                <a:cs typeface="Calibri"/>
              </a:rPr>
              <a:t>per</a:t>
            </a:r>
            <a:r>
              <a:rPr dirty="0" sz="2300" spc="9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82020"/>
                </a:solidFill>
                <a:latin typeface="Calibri"/>
                <a:cs typeface="Calibri"/>
              </a:rPr>
              <a:t>adattare</a:t>
            </a:r>
            <a:r>
              <a:rPr dirty="0" sz="2300" spc="8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82020"/>
                </a:solidFill>
                <a:latin typeface="Calibri"/>
                <a:cs typeface="Calibri"/>
              </a:rPr>
              <a:t>la</a:t>
            </a:r>
            <a:r>
              <a:rPr dirty="0" sz="2300" spc="9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82020"/>
                </a:solidFill>
                <a:latin typeface="Calibri"/>
                <a:cs typeface="Calibri"/>
              </a:rPr>
              <a:t>comunicazione,</a:t>
            </a:r>
            <a:r>
              <a:rPr dirty="0" sz="2300" spc="9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82020"/>
                </a:solidFill>
                <a:latin typeface="Calibri"/>
                <a:cs typeface="Calibri"/>
              </a:rPr>
              <a:t>rendendola</a:t>
            </a:r>
            <a:r>
              <a:rPr dirty="0" sz="2300" spc="8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82020"/>
                </a:solidFill>
                <a:latin typeface="Calibri"/>
                <a:cs typeface="Calibri"/>
              </a:rPr>
              <a:t>più</a:t>
            </a:r>
            <a:r>
              <a:rPr dirty="0" sz="2300" spc="9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82020"/>
                </a:solidFill>
                <a:latin typeface="Calibri"/>
                <a:cs typeface="Calibri"/>
              </a:rPr>
              <a:t>accessibile,</a:t>
            </a:r>
            <a:r>
              <a:rPr dirty="0" sz="2300" spc="9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82020"/>
                </a:solidFill>
                <a:latin typeface="Calibri"/>
                <a:cs typeface="Calibri"/>
              </a:rPr>
              <a:t>chiara</a:t>
            </a:r>
            <a:r>
              <a:rPr dirty="0" sz="2300" spc="8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82020"/>
                </a:solidFill>
                <a:latin typeface="Calibri"/>
                <a:cs typeface="Calibri"/>
              </a:rPr>
              <a:t>e</a:t>
            </a:r>
            <a:r>
              <a:rPr dirty="0" sz="2300" spc="9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82020"/>
                </a:solidFill>
                <a:latin typeface="Calibri"/>
                <a:cs typeface="Calibri"/>
              </a:rPr>
              <a:t>inclusiva,</a:t>
            </a:r>
            <a:r>
              <a:rPr dirty="0" sz="2300" spc="9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82020"/>
                </a:solidFill>
                <a:latin typeface="Calibri"/>
                <a:cs typeface="Calibri"/>
              </a:rPr>
              <a:t>in</a:t>
            </a:r>
            <a:r>
              <a:rPr dirty="0" sz="2300" spc="8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82020"/>
                </a:solidFill>
                <a:latin typeface="Calibri"/>
                <a:cs typeface="Calibri"/>
              </a:rPr>
              <a:t>particolare</a:t>
            </a:r>
            <a:r>
              <a:rPr dirty="0" sz="2300" spc="9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82020"/>
                </a:solidFill>
                <a:latin typeface="Calibri"/>
                <a:cs typeface="Calibri"/>
              </a:rPr>
              <a:t>nei</a:t>
            </a:r>
            <a:r>
              <a:rPr dirty="0" sz="2300" spc="8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282020"/>
                </a:solidFill>
                <a:latin typeface="Calibri"/>
                <a:cs typeface="Calibri"/>
              </a:rPr>
              <a:t>confronti</a:t>
            </a:r>
            <a:endParaRPr sz="2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90"/>
              </a:spcBef>
            </a:pPr>
            <a:r>
              <a:rPr dirty="0" sz="2300">
                <a:solidFill>
                  <a:srgbClr val="282020"/>
                </a:solidFill>
                <a:latin typeface="Calibri"/>
                <a:cs typeface="Calibri"/>
              </a:rPr>
              <a:t>dei</a:t>
            </a:r>
            <a:r>
              <a:rPr dirty="0" sz="2300" spc="-4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82020"/>
                </a:solidFill>
                <a:latin typeface="Calibri"/>
                <a:cs typeface="Calibri"/>
              </a:rPr>
              <a:t>giovani</a:t>
            </a:r>
            <a:r>
              <a:rPr dirty="0" sz="2300" spc="-4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82020"/>
                </a:solidFill>
                <a:latin typeface="Calibri"/>
                <a:cs typeface="Calibri"/>
              </a:rPr>
              <a:t>con</a:t>
            </a:r>
            <a:r>
              <a:rPr dirty="0" sz="2300" spc="-4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282020"/>
                </a:solidFill>
                <a:latin typeface="Calibri"/>
                <a:cs typeface="Calibri"/>
              </a:rPr>
              <a:t>neurodiversità</a:t>
            </a:r>
            <a:r>
              <a:rPr dirty="0" sz="2300" spc="-4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82020"/>
                </a:solidFill>
                <a:latin typeface="Calibri"/>
                <a:cs typeface="Calibri"/>
              </a:rPr>
              <a:t>(ASD</a:t>
            </a:r>
            <a:r>
              <a:rPr dirty="0" sz="2300" spc="-4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82020"/>
                </a:solidFill>
                <a:latin typeface="Calibri"/>
                <a:cs typeface="Calibri"/>
              </a:rPr>
              <a:t>e</a:t>
            </a:r>
            <a:r>
              <a:rPr dirty="0" sz="2300" spc="-4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282020"/>
                </a:solidFill>
                <a:latin typeface="Calibri"/>
                <a:cs typeface="Calibri"/>
              </a:rPr>
              <a:t>ADHD).</a:t>
            </a:r>
            <a:endParaRPr sz="2300">
              <a:latin typeface="Calibri"/>
              <a:cs typeface="Calibri"/>
            </a:endParaRPr>
          </a:p>
          <a:p>
            <a:pPr marL="12700" marR="7833995">
              <a:lnSpc>
                <a:spcPct val="179300"/>
              </a:lnSpc>
            </a:pP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Durata:</a:t>
            </a:r>
            <a:r>
              <a:rPr dirty="0" sz="2300" spc="-3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45</a:t>
            </a:r>
            <a:r>
              <a:rPr dirty="0" sz="2300" spc="-2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minuti</a:t>
            </a:r>
            <a:r>
              <a:rPr dirty="0" sz="2300" spc="-2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spc="-10" b="1">
                <a:solidFill>
                  <a:srgbClr val="282020"/>
                </a:solidFill>
                <a:latin typeface="Calibri"/>
                <a:cs typeface="Calibri"/>
              </a:rPr>
              <a:t>Partecipanti:</a:t>
            </a:r>
            <a:r>
              <a:rPr dirty="0" sz="2300" spc="-2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gruppi</a:t>
            </a:r>
            <a:r>
              <a:rPr dirty="0" sz="2300" spc="-2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composti</a:t>
            </a:r>
            <a:r>
              <a:rPr dirty="0" sz="2300" spc="-2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da</a:t>
            </a:r>
            <a:r>
              <a:rPr dirty="0" sz="2300" spc="-3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3</a:t>
            </a:r>
            <a:r>
              <a:rPr dirty="0" sz="2300" spc="-2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a</a:t>
            </a:r>
            <a:r>
              <a:rPr dirty="0" sz="2300" spc="-2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5</a:t>
            </a:r>
            <a:r>
              <a:rPr dirty="0" sz="2300" spc="-2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spc="-10" b="1">
                <a:solidFill>
                  <a:srgbClr val="282020"/>
                </a:solidFill>
                <a:latin typeface="Calibri"/>
                <a:cs typeface="Calibri"/>
              </a:rPr>
              <a:t>persone. Materiali</a:t>
            </a:r>
            <a:endParaRPr sz="2300">
              <a:latin typeface="Calibri"/>
              <a:cs typeface="Calibri"/>
            </a:endParaRPr>
          </a:p>
          <a:p>
            <a:pPr marL="540385" marR="9891395">
              <a:lnSpc>
                <a:spcPct val="179300"/>
              </a:lnSpc>
            </a:pP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Schede</a:t>
            </a:r>
            <a:r>
              <a:rPr dirty="0" sz="2300" spc="-5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contenenti</a:t>
            </a:r>
            <a:r>
              <a:rPr dirty="0" sz="2300" spc="-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frasi</a:t>
            </a:r>
            <a:r>
              <a:rPr dirty="0" sz="2300" spc="-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e</a:t>
            </a:r>
            <a:r>
              <a:rPr dirty="0" sz="2300" spc="-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situazioni</a:t>
            </a:r>
            <a:r>
              <a:rPr dirty="0" sz="2300" spc="-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spc="-10" b="1">
                <a:solidFill>
                  <a:srgbClr val="282020"/>
                </a:solidFill>
                <a:latin typeface="Calibri"/>
                <a:cs typeface="Calibri"/>
              </a:rPr>
              <a:t>comuni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Standard</a:t>
            </a:r>
            <a:r>
              <a:rPr dirty="0" sz="2300" spc="-5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di</a:t>
            </a:r>
            <a:r>
              <a:rPr dirty="0" sz="2300" spc="-5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"comunicazione</a:t>
            </a:r>
            <a:r>
              <a:rPr dirty="0" sz="2300" spc="-5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spc="-10" b="1">
                <a:solidFill>
                  <a:srgbClr val="282020"/>
                </a:solidFill>
                <a:latin typeface="Calibri"/>
                <a:cs typeface="Calibri"/>
              </a:rPr>
              <a:t>personalizzata"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Segnalibri</a:t>
            </a:r>
            <a:r>
              <a:rPr dirty="0" sz="2300" spc="-3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/</a:t>
            </a:r>
            <a:r>
              <a:rPr dirty="0" sz="2300" spc="-2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note</a:t>
            </a:r>
            <a:r>
              <a:rPr dirty="0" sz="2300" spc="-2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spc="-10" b="1">
                <a:solidFill>
                  <a:srgbClr val="282020"/>
                </a:solidFill>
                <a:latin typeface="Calibri"/>
                <a:cs typeface="Calibri"/>
              </a:rPr>
              <a:t>adesive</a:t>
            </a:r>
            <a:endParaRPr sz="2300">
              <a:latin typeface="Calibri"/>
              <a:cs typeface="Calibri"/>
            </a:endParaRPr>
          </a:p>
          <a:p>
            <a:pPr algn="just" marL="540385">
              <a:lnSpc>
                <a:spcPct val="100000"/>
              </a:lnSpc>
              <a:spcBef>
                <a:spcPts val="2190"/>
              </a:spcBef>
            </a:pP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Orologio</a:t>
            </a:r>
            <a:r>
              <a:rPr dirty="0" sz="2300" spc="-3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o</a:t>
            </a:r>
            <a:r>
              <a:rPr dirty="0" sz="2300" spc="-2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spc="-20" b="1">
                <a:solidFill>
                  <a:srgbClr val="282020"/>
                </a:solidFill>
                <a:latin typeface="Calibri"/>
                <a:cs typeface="Calibri"/>
              </a:rPr>
              <a:t>timer</a:t>
            </a:r>
            <a:endParaRPr sz="2300">
              <a:latin typeface="Calibri"/>
              <a:cs typeface="Calibri"/>
            </a:endParaRPr>
          </a:p>
          <a:p>
            <a:pPr algn="just" marL="540385" marR="5080">
              <a:lnSpc>
                <a:spcPct val="179300"/>
              </a:lnSpc>
            </a:pP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I</a:t>
            </a:r>
            <a:r>
              <a:rPr dirty="0" sz="2300" spc="90" b="1">
                <a:solidFill>
                  <a:srgbClr val="282020"/>
                </a:solidFill>
                <a:latin typeface="Calibri"/>
                <a:cs typeface="Calibri"/>
              </a:rPr>
              <a:t> 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partecipanti</a:t>
            </a:r>
            <a:r>
              <a:rPr dirty="0" sz="2300" spc="90" b="1">
                <a:solidFill>
                  <a:srgbClr val="282020"/>
                </a:solidFill>
                <a:latin typeface="Calibri"/>
                <a:cs typeface="Calibri"/>
              </a:rPr>
              <a:t> 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collaboreranno</a:t>
            </a:r>
            <a:r>
              <a:rPr dirty="0" sz="2300" spc="90" b="1">
                <a:solidFill>
                  <a:srgbClr val="282020"/>
                </a:solidFill>
                <a:latin typeface="Calibri"/>
                <a:cs typeface="Calibri"/>
              </a:rPr>
              <a:t> 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in</a:t>
            </a:r>
            <a:r>
              <a:rPr dirty="0" sz="2300" spc="90" b="1">
                <a:solidFill>
                  <a:srgbClr val="282020"/>
                </a:solidFill>
                <a:latin typeface="Calibri"/>
                <a:cs typeface="Calibri"/>
              </a:rPr>
              <a:t> 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gruppo</a:t>
            </a:r>
            <a:r>
              <a:rPr dirty="0" sz="2300" spc="90" b="1">
                <a:solidFill>
                  <a:srgbClr val="282020"/>
                </a:solidFill>
                <a:latin typeface="Calibri"/>
                <a:cs typeface="Calibri"/>
              </a:rPr>
              <a:t> 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per</a:t>
            </a:r>
            <a:r>
              <a:rPr dirty="0" sz="2300" spc="95" b="1">
                <a:solidFill>
                  <a:srgbClr val="282020"/>
                </a:solidFill>
                <a:latin typeface="Calibri"/>
                <a:cs typeface="Calibri"/>
              </a:rPr>
              <a:t> 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identificare</a:t>
            </a:r>
            <a:r>
              <a:rPr dirty="0" sz="2300" spc="90" b="1">
                <a:solidFill>
                  <a:srgbClr val="282020"/>
                </a:solidFill>
                <a:latin typeface="Calibri"/>
                <a:cs typeface="Calibri"/>
              </a:rPr>
              <a:t> 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gli</a:t>
            </a:r>
            <a:r>
              <a:rPr dirty="0" sz="2300" spc="90" b="1">
                <a:solidFill>
                  <a:srgbClr val="282020"/>
                </a:solidFill>
                <a:latin typeface="Calibri"/>
                <a:cs typeface="Calibri"/>
              </a:rPr>
              <a:t> 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ostacoli</a:t>
            </a:r>
            <a:r>
              <a:rPr dirty="0" sz="2300" spc="90" b="1">
                <a:solidFill>
                  <a:srgbClr val="282020"/>
                </a:solidFill>
                <a:latin typeface="Calibri"/>
                <a:cs typeface="Calibri"/>
              </a:rPr>
              <a:t> 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alla</a:t>
            </a:r>
            <a:r>
              <a:rPr dirty="0" sz="2300" spc="90" b="1">
                <a:solidFill>
                  <a:srgbClr val="282020"/>
                </a:solidFill>
                <a:latin typeface="Calibri"/>
                <a:cs typeface="Calibri"/>
              </a:rPr>
              <a:t> 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comunicazione</a:t>
            </a:r>
            <a:r>
              <a:rPr dirty="0" sz="2300" spc="90" b="1">
                <a:solidFill>
                  <a:srgbClr val="282020"/>
                </a:solidFill>
                <a:latin typeface="Calibri"/>
                <a:cs typeface="Calibri"/>
              </a:rPr>
              <a:t> 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nelle</a:t>
            </a:r>
            <a:r>
              <a:rPr dirty="0" sz="2300" spc="95" b="1">
                <a:solidFill>
                  <a:srgbClr val="282020"/>
                </a:solidFill>
                <a:latin typeface="Calibri"/>
                <a:cs typeface="Calibri"/>
              </a:rPr>
              <a:t> 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frasi</a:t>
            </a:r>
            <a:r>
              <a:rPr dirty="0" sz="2300" spc="90" b="1">
                <a:solidFill>
                  <a:srgbClr val="282020"/>
                </a:solidFill>
                <a:latin typeface="Calibri"/>
                <a:cs typeface="Calibri"/>
              </a:rPr>
              <a:t> 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o</a:t>
            </a:r>
            <a:r>
              <a:rPr dirty="0" sz="2300" spc="90" b="1">
                <a:solidFill>
                  <a:srgbClr val="282020"/>
                </a:solidFill>
                <a:latin typeface="Calibri"/>
                <a:cs typeface="Calibri"/>
              </a:rPr>
              <a:t> 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nelle</a:t>
            </a:r>
            <a:r>
              <a:rPr dirty="0" sz="2300" spc="90" b="1">
                <a:solidFill>
                  <a:srgbClr val="282020"/>
                </a:solidFill>
                <a:latin typeface="Calibri"/>
                <a:cs typeface="Calibri"/>
              </a:rPr>
              <a:t>  </a:t>
            </a:r>
            <a:r>
              <a:rPr dirty="0" sz="2300" spc="-10" b="1">
                <a:solidFill>
                  <a:srgbClr val="282020"/>
                </a:solidFill>
                <a:latin typeface="Calibri"/>
                <a:cs typeface="Calibri"/>
              </a:rPr>
              <a:t>situazioni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quotidiane,</a:t>
            </a:r>
            <a:r>
              <a:rPr dirty="0" sz="2300" spc="229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per</a:t>
            </a:r>
            <a:r>
              <a:rPr dirty="0" sz="2300" spc="23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poi</a:t>
            </a:r>
            <a:r>
              <a:rPr dirty="0" sz="2300" spc="23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esercitarsi</a:t>
            </a:r>
            <a:r>
              <a:rPr dirty="0" sz="2300" spc="23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a</a:t>
            </a:r>
            <a:r>
              <a:rPr dirty="0" sz="2300" spc="23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riformularle</a:t>
            </a:r>
            <a:r>
              <a:rPr dirty="0" sz="2300" spc="23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o</a:t>
            </a:r>
            <a:r>
              <a:rPr dirty="0" sz="2300" spc="23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adattarle</a:t>
            </a:r>
            <a:r>
              <a:rPr dirty="0" sz="2300" spc="23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al</a:t>
            </a:r>
            <a:r>
              <a:rPr dirty="0" sz="2300" spc="23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fine</a:t>
            </a:r>
            <a:r>
              <a:rPr dirty="0" sz="2300" spc="229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di</a:t>
            </a:r>
            <a:r>
              <a:rPr dirty="0" sz="2300" spc="23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renderle</a:t>
            </a:r>
            <a:r>
              <a:rPr dirty="0" sz="2300" spc="23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più</a:t>
            </a:r>
            <a:r>
              <a:rPr dirty="0" sz="2300" spc="23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inclusive</a:t>
            </a:r>
            <a:r>
              <a:rPr dirty="0" sz="2300" spc="23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e</a:t>
            </a:r>
            <a:r>
              <a:rPr dirty="0" sz="2300" spc="23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accessibili</a:t>
            </a:r>
            <a:r>
              <a:rPr dirty="0" sz="2300" spc="23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ai</a:t>
            </a:r>
            <a:r>
              <a:rPr dirty="0" sz="2300" spc="23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giovani</a:t>
            </a:r>
            <a:r>
              <a:rPr dirty="0" sz="2300" spc="23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con</a:t>
            </a:r>
            <a:r>
              <a:rPr dirty="0" sz="2300" spc="229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82020"/>
                </a:solidFill>
                <a:latin typeface="Calibri"/>
                <a:cs typeface="Calibri"/>
              </a:rPr>
              <a:t>ASD</a:t>
            </a:r>
            <a:r>
              <a:rPr dirty="0" sz="2300" spc="23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spc="-50" b="1">
                <a:solidFill>
                  <a:srgbClr val="282020"/>
                </a:solidFill>
                <a:latin typeface="Calibri"/>
                <a:cs typeface="Calibri"/>
              </a:rPr>
              <a:t>e </a:t>
            </a:r>
            <a:r>
              <a:rPr dirty="0" sz="2300" spc="-10" b="1">
                <a:solidFill>
                  <a:srgbClr val="282020"/>
                </a:solidFill>
                <a:latin typeface="Calibri"/>
                <a:cs typeface="Calibri"/>
              </a:rPr>
              <a:t>ADHD.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958850" y="431220"/>
            <a:ext cx="10223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50" b="1">
                <a:solidFill>
                  <a:srgbClr val="2E2A29"/>
                </a:solidFill>
                <a:latin typeface="Roboto"/>
                <a:cs typeface="Roboto"/>
              </a:rPr>
              <a:t>7</a:t>
            </a:r>
            <a:endParaRPr sz="1050">
              <a:latin typeface="Roboto"/>
              <a:cs typeface="Roboto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1291" y="0"/>
            <a:ext cx="1890136" cy="1890136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320043" y="4385343"/>
            <a:ext cx="4937810" cy="179048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9258305"/>
            <a:ext cx="18288000" cy="1028700"/>
            <a:chOff x="0" y="9258305"/>
            <a:chExt cx="18288000" cy="1028700"/>
          </a:xfrm>
        </p:grpSpPr>
        <p:sp>
          <p:nvSpPr>
            <p:cNvPr id="3" name="object 3" descr=""/>
            <p:cNvSpPr/>
            <p:nvPr/>
          </p:nvSpPr>
          <p:spPr>
            <a:xfrm>
              <a:off x="0" y="9258305"/>
              <a:ext cx="18288000" cy="1028700"/>
            </a:xfrm>
            <a:custGeom>
              <a:avLst/>
              <a:gdLst/>
              <a:ahLst/>
              <a:cxnLst/>
              <a:rect l="l" t="t" r="r" b="b"/>
              <a:pathLst>
                <a:path w="18288000" h="1028700">
                  <a:moveTo>
                    <a:pt x="18288000" y="0"/>
                  </a:moveTo>
                  <a:lnTo>
                    <a:pt x="18288000" y="1028694"/>
                  </a:lnTo>
                  <a:lnTo>
                    <a:pt x="0" y="1028694"/>
                  </a:lnTo>
                  <a:lnTo>
                    <a:pt x="0" y="0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FAD35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0323" y="9350633"/>
              <a:ext cx="2861652" cy="60047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23061" rIns="0" bIns="0" rtlCol="0" vert="horz">
            <a:spAutoFit/>
          </a:bodyPr>
          <a:lstStyle/>
          <a:p>
            <a:pPr marL="70485">
              <a:lnSpc>
                <a:spcPct val="100000"/>
              </a:lnSpc>
              <a:spcBef>
                <a:spcPts val="120"/>
              </a:spcBef>
            </a:pPr>
            <a:r>
              <a:rPr dirty="0" spc="-10"/>
              <a:t>Attività</a:t>
            </a:r>
            <a:r>
              <a:rPr dirty="0" spc="-60"/>
              <a:t> </a:t>
            </a:r>
            <a:r>
              <a:rPr dirty="0"/>
              <a:t>-</a:t>
            </a:r>
            <a:r>
              <a:rPr dirty="0" spc="-50"/>
              <a:t> </a:t>
            </a:r>
            <a:r>
              <a:rPr dirty="0"/>
              <a:t>Modifichiamo</a:t>
            </a:r>
            <a:r>
              <a:rPr dirty="0" spc="-50"/>
              <a:t> </a:t>
            </a:r>
            <a:r>
              <a:rPr dirty="0"/>
              <a:t>il</a:t>
            </a:r>
            <a:r>
              <a:rPr dirty="0" spc="-45"/>
              <a:t> </a:t>
            </a:r>
            <a:r>
              <a:rPr dirty="0" spc="-10"/>
              <a:t>messaggio</a:t>
            </a: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3759" y="2684468"/>
            <a:ext cx="76200" cy="76199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3759" y="3275018"/>
            <a:ext cx="76200" cy="76199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63759" y="3865568"/>
            <a:ext cx="76200" cy="76199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63759" y="6818317"/>
            <a:ext cx="76200" cy="76199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63759" y="7408867"/>
            <a:ext cx="76200" cy="76199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63759" y="7999417"/>
            <a:ext cx="76200" cy="76199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63759" y="8589967"/>
            <a:ext cx="76200" cy="76199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1460546" y="1913959"/>
            <a:ext cx="16112490" cy="685419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150" b="1">
                <a:latin typeface="Calibri"/>
                <a:cs typeface="Calibri"/>
              </a:rPr>
              <a:t>Ogni</a:t>
            </a:r>
            <a:r>
              <a:rPr dirty="0" sz="2150" spc="-10" b="1">
                <a:latin typeface="Calibri"/>
                <a:cs typeface="Calibri"/>
              </a:rPr>
              <a:t> </a:t>
            </a:r>
            <a:r>
              <a:rPr dirty="0" sz="2150" b="1">
                <a:latin typeface="Calibri"/>
                <a:cs typeface="Calibri"/>
              </a:rPr>
              <a:t>gruppo riceve</a:t>
            </a:r>
            <a:r>
              <a:rPr dirty="0" sz="2150" spc="5" b="1">
                <a:latin typeface="Calibri"/>
                <a:cs typeface="Calibri"/>
              </a:rPr>
              <a:t> </a:t>
            </a:r>
            <a:r>
              <a:rPr dirty="0" sz="2150" b="1">
                <a:latin typeface="Calibri"/>
                <a:cs typeface="Calibri"/>
              </a:rPr>
              <a:t>da</a:t>
            </a:r>
            <a:r>
              <a:rPr dirty="0" sz="2150" spc="-5" b="1">
                <a:latin typeface="Calibri"/>
                <a:cs typeface="Calibri"/>
              </a:rPr>
              <a:t> </a:t>
            </a:r>
            <a:r>
              <a:rPr dirty="0" sz="2150" b="1">
                <a:latin typeface="Calibri"/>
                <a:cs typeface="Calibri"/>
              </a:rPr>
              <a:t>3</a:t>
            </a:r>
            <a:r>
              <a:rPr dirty="0" sz="2150" spc="5" b="1">
                <a:latin typeface="Calibri"/>
                <a:cs typeface="Calibri"/>
              </a:rPr>
              <a:t> </a:t>
            </a:r>
            <a:r>
              <a:rPr dirty="0" sz="2150" b="1">
                <a:latin typeface="Calibri"/>
                <a:cs typeface="Calibri"/>
              </a:rPr>
              <a:t>a 5</a:t>
            </a:r>
            <a:r>
              <a:rPr dirty="0" sz="2150" spc="5" b="1">
                <a:latin typeface="Calibri"/>
                <a:cs typeface="Calibri"/>
              </a:rPr>
              <a:t> </a:t>
            </a:r>
            <a:r>
              <a:rPr dirty="0" sz="2150" b="1">
                <a:latin typeface="Calibri"/>
                <a:cs typeface="Calibri"/>
              </a:rPr>
              <a:t>carte</a:t>
            </a:r>
            <a:r>
              <a:rPr dirty="0" sz="2150" spc="-5" b="1">
                <a:latin typeface="Calibri"/>
                <a:cs typeface="Calibri"/>
              </a:rPr>
              <a:t> </a:t>
            </a:r>
            <a:r>
              <a:rPr dirty="0" sz="2150" b="1">
                <a:latin typeface="Calibri"/>
                <a:cs typeface="Calibri"/>
              </a:rPr>
              <a:t>contenenti</a:t>
            </a:r>
            <a:r>
              <a:rPr dirty="0" sz="2150" spc="5" b="1">
                <a:latin typeface="Calibri"/>
                <a:cs typeface="Calibri"/>
              </a:rPr>
              <a:t> </a:t>
            </a:r>
            <a:r>
              <a:rPr dirty="0" sz="2150" b="1">
                <a:latin typeface="Calibri"/>
                <a:cs typeface="Calibri"/>
              </a:rPr>
              <a:t>frasi problematiche,</a:t>
            </a:r>
            <a:r>
              <a:rPr dirty="0" sz="2150" spc="5" b="1">
                <a:latin typeface="Calibri"/>
                <a:cs typeface="Calibri"/>
              </a:rPr>
              <a:t> </a:t>
            </a:r>
            <a:r>
              <a:rPr dirty="0" sz="2150" spc="-10" b="1">
                <a:latin typeface="Calibri"/>
                <a:cs typeface="Calibri"/>
              </a:rPr>
              <a:t>come:</a:t>
            </a:r>
            <a:endParaRPr sz="2150">
              <a:latin typeface="Calibri"/>
              <a:cs typeface="Calibri"/>
            </a:endParaRPr>
          </a:p>
          <a:p>
            <a:pPr marL="510540" marR="10828020">
              <a:lnSpc>
                <a:spcPct val="180200"/>
              </a:lnSpc>
            </a:pPr>
            <a:r>
              <a:rPr dirty="0" sz="2150" b="1">
                <a:latin typeface="Calibri"/>
                <a:cs typeface="Calibri"/>
              </a:rPr>
              <a:t>"Affrettati,</a:t>
            </a:r>
            <a:r>
              <a:rPr dirty="0" sz="2150" spc="-15" b="1">
                <a:latin typeface="Calibri"/>
                <a:cs typeface="Calibri"/>
              </a:rPr>
              <a:t> </a:t>
            </a:r>
            <a:r>
              <a:rPr dirty="0" sz="2150" b="1">
                <a:latin typeface="Calibri"/>
                <a:cs typeface="Calibri"/>
              </a:rPr>
              <a:t>devi</a:t>
            </a:r>
            <a:r>
              <a:rPr dirty="0" sz="2150" spc="-15" b="1">
                <a:latin typeface="Calibri"/>
                <a:cs typeface="Calibri"/>
              </a:rPr>
              <a:t> </a:t>
            </a:r>
            <a:r>
              <a:rPr dirty="0" sz="2150" b="1">
                <a:latin typeface="Calibri"/>
                <a:cs typeface="Calibri"/>
              </a:rPr>
              <a:t>sapere</a:t>
            </a:r>
            <a:r>
              <a:rPr dirty="0" sz="2150" spc="-10" b="1">
                <a:latin typeface="Calibri"/>
                <a:cs typeface="Calibri"/>
              </a:rPr>
              <a:t> </a:t>
            </a:r>
            <a:r>
              <a:rPr dirty="0" sz="2150" b="1">
                <a:latin typeface="Calibri"/>
                <a:cs typeface="Calibri"/>
              </a:rPr>
              <a:t>come</a:t>
            </a:r>
            <a:r>
              <a:rPr dirty="0" sz="2150" spc="-15" b="1">
                <a:latin typeface="Calibri"/>
                <a:cs typeface="Calibri"/>
              </a:rPr>
              <a:t> </a:t>
            </a:r>
            <a:r>
              <a:rPr dirty="0" sz="2150" spc="-10" b="1">
                <a:latin typeface="Calibri"/>
                <a:cs typeface="Calibri"/>
              </a:rPr>
              <a:t>procedere!" </a:t>
            </a:r>
            <a:r>
              <a:rPr dirty="0" sz="2150" b="1">
                <a:latin typeface="Calibri"/>
                <a:cs typeface="Calibri"/>
              </a:rPr>
              <a:t>"Fallo</a:t>
            </a:r>
            <a:r>
              <a:rPr dirty="0" sz="2150" spc="5" b="1">
                <a:latin typeface="Calibri"/>
                <a:cs typeface="Calibri"/>
              </a:rPr>
              <a:t> </a:t>
            </a:r>
            <a:r>
              <a:rPr dirty="0" sz="2150" b="1">
                <a:latin typeface="Calibri"/>
                <a:cs typeface="Calibri"/>
              </a:rPr>
              <a:t>come</a:t>
            </a:r>
            <a:r>
              <a:rPr dirty="0" sz="2150" spc="5" b="1">
                <a:latin typeface="Calibri"/>
                <a:cs typeface="Calibri"/>
              </a:rPr>
              <a:t> </a:t>
            </a:r>
            <a:r>
              <a:rPr dirty="0" sz="2150" b="1">
                <a:latin typeface="Calibri"/>
                <a:cs typeface="Calibri"/>
              </a:rPr>
              <a:t>gli</a:t>
            </a:r>
            <a:r>
              <a:rPr dirty="0" sz="2150" spc="5" b="1">
                <a:latin typeface="Calibri"/>
                <a:cs typeface="Calibri"/>
              </a:rPr>
              <a:t> </a:t>
            </a:r>
            <a:r>
              <a:rPr dirty="0" sz="2150" b="1">
                <a:latin typeface="Calibri"/>
                <a:cs typeface="Calibri"/>
              </a:rPr>
              <a:t>altri,</a:t>
            </a:r>
            <a:r>
              <a:rPr dirty="0" sz="2150" spc="5" b="1">
                <a:latin typeface="Calibri"/>
                <a:cs typeface="Calibri"/>
              </a:rPr>
              <a:t> </a:t>
            </a:r>
            <a:r>
              <a:rPr dirty="0" sz="2150" b="1">
                <a:latin typeface="Calibri"/>
                <a:cs typeface="Calibri"/>
              </a:rPr>
              <a:t>è</a:t>
            </a:r>
            <a:r>
              <a:rPr dirty="0" sz="2150" spc="5" b="1">
                <a:latin typeface="Calibri"/>
                <a:cs typeface="Calibri"/>
              </a:rPr>
              <a:t> </a:t>
            </a:r>
            <a:r>
              <a:rPr dirty="0" sz="2150" spc="-10" b="1">
                <a:latin typeface="Calibri"/>
                <a:cs typeface="Calibri"/>
              </a:rPr>
              <a:t>semplice."</a:t>
            </a:r>
            <a:endParaRPr sz="2150">
              <a:latin typeface="Calibri"/>
              <a:cs typeface="Calibri"/>
            </a:endParaRPr>
          </a:p>
          <a:p>
            <a:pPr marL="510540" marR="13612494">
              <a:lnSpc>
                <a:spcPct val="180200"/>
              </a:lnSpc>
            </a:pPr>
            <a:r>
              <a:rPr dirty="0" sz="2150" b="1">
                <a:latin typeface="Calibri"/>
                <a:cs typeface="Calibri"/>
              </a:rPr>
              <a:t>"Messa</a:t>
            </a:r>
            <a:r>
              <a:rPr dirty="0" sz="2150" spc="5" b="1">
                <a:latin typeface="Calibri"/>
                <a:cs typeface="Calibri"/>
              </a:rPr>
              <a:t> </a:t>
            </a:r>
            <a:r>
              <a:rPr dirty="0" sz="2150" b="1">
                <a:latin typeface="Calibri"/>
                <a:cs typeface="Calibri"/>
              </a:rPr>
              <a:t>a</a:t>
            </a:r>
            <a:r>
              <a:rPr dirty="0" sz="2150" spc="20" b="1">
                <a:latin typeface="Calibri"/>
                <a:cs typeface="Calibri"/>
              </a:rPr>
              <a:t> </a:t>
            </a:r>
            <a:r>
              <a:rPr dirty="0" sz="2150" spc="-10" b="1">
                <a:latin typeface="Calibri"/>
                <a:cs typeface="Calibri"/>
              </a:rPr>
              <a:t>fuoco!" Lavoro:</a:t>
            </a:r>
            <a:endParaRPr sz="2150">
              <a:latin typeface="Calibri"/>
              <a:cs typeface="Calibri"/>
            </a:endParaRPr>
          </a:p>
          <a:p>
            <a:pPr marL="510540" marR="5080">
              <a:lnSpc>
                <a:spcPct val="180200"/>
              </a:lnSpc>
            </a:pPr>
            <a:r>
              <a:rPr dirty="0" sz="2150" b="1">
                <a:latin typeface="Calibri"/>
                <a:cs typeface="Calibri"/>
              </a:rPr>
              <a:t>Identifica</a:t>
            </a:r>
            <a:r>
              <a:rPr dirty="0" sz="2150" spc="30" b="1">
                <a:latin typeface="Calibri"/>
                <a:cs typeface="Calibri"/>
              </a:rPr>
              <a:t> </a:t>
            </a:r>
            <a:r>
              <a:rPr dirty="0" sz="2150" b="1">
                <a:latin typeface="Calibri"/>
                <a:cs typeface="Calibri"/>
              </a:rPr>
              <a:t>quali</a:t>
            </a:r>
            <a:r>
              <a:rPr dirty="0" sz="2150" spc="30" b="1">
                <a:latin typeface="Calibri"/>
                <a:cs typeface="Calibri"/>
              </a:rPr>
              <a:t> </a:t>
            </a:r>
            <a:r>
              <a:rPr dirty="0" sz="2150" b="1">
                <a:latin typeface="Calibri"/>
                <a:cs typeface="Calibri"/>
              </a:rPr>
              <a:t>ostacoli</a:t>
            </a:r>
            <a:r>
              <a:rPr dirty="0" sz="2150" spc="30" b="1">
                <a:latin typeface="Calibri"/>
                <a:cs typeface="Calibri"/>
              </a:rPr>
              <a:t> </a:t>
            </a:r>
            <a:r>
              <a:rPr dirty="0" sz="2150" b="1">
                <a:latin typeface="Calibri"/>
                <a:cs typeface="Calibri"/>
              </a:rPr>
              <a:t>la</a:t>
            </a:r>
            <a:r>
              <a:rPr dirty="0" sz="2150" spc="30" b="1">
                <a:latin typeface="Calibri"/>
                <a:cs typeface="Calibri"/>
              </a:rPr>
              <a:t> </a:t>
            </a:r>
            <a:r>
              <a:rPr dirty="0" sz="2150" b="1">
                <a:latin typeface="Calibri"/>
                <a:cs typeface="Calibri"/>
              </a:rPr>
              <a:t>frase</a:t>
            </a:r>
            <a:r>
              <a:rPr dirty="0" sz="2150" spc="30" b="1">
                <a:latin typeface="Calibri"/>
                <a:cs typeface="Calibri"/>
              </a:rPr>
              <a:t> </a:t>
            </a:r>
            <a:r>
              <a:rPr dirty="0" sz="2150" b="1">
                <a:latin typeface="Calibri"/>
                <a:cs typeface="Calibri"/>
              </a:rPr>
              <a:t>potrebbe</a:t>
            </a:r>
            <a:r>
              <a:rPr dirty="0" sz="2150" spc="25" b="1">
                <a:latin typeface="Calibri"/>
                <a:cs typeface="Calibri"/>
              </a:rPr>
              <a:t> </a:t>
            </a:r>
            <a:r>
              <a:rPr dirty="0" sz="2150" b="1">
                <a:latin typeface="Calibri"/>
                <a:cs typeface="Calibri"/>
              </a:rPr>
              <a:t>comportare</a:t>
            </a:r>
            <a:r>
              <a:rPr dirty="0" sz="2150" spc="30" b="1">
                <a:latin typeface="Calibri"/>
                <a:cs typeface="Calibri"/>
              </a:rPr>
              <a:t> </a:t>
            </a:r>
            <a:r>
              <a:rPr dirty="0" sz="2150" b="1">
                <a:latin typeface="Calibri"/>
                <a:cs typeface="Calibri"/>
              </a:rPr>
              <a:t>per</a:t>
            </a:r>
            <a:r>
              <a:rPr dirty="0" sz="2150" spc="30" b="1">
                <a:latin typeface="Calibri"/>
                <a:cs typeface="Calibri"/>
              </a:rPr>
              <a:t> </a:t>
            </a:r>
            <a:r>
              <a:rPr dirty="0" sz="2150" b="1">
                <a:latin typeface="Calibri"/>
                <a:cs typeface="Calibri"/>
              </a:rPr>
              <a:t>una</a:t>
            </a:r>
            <a:r>
              <a:rPr dirty="0" sz="2150" spc="30" b="1">
                <a:latin typeface="Calibri"/>
                <a:cs typeface="Calibri"/>
              </a:rPr>
              <a:t> </a:t>
            </a:r>
            <a:r>
              <a:rPr dirty="0" sz="2150" b="1">
                <a:latin typeface="Calibri"/>
                <a:cs typeface="Calibri"/>
              </a:rPr>
              <a:t>persona</a:t>
            </a:r>
            <a:r>
              <a:rPr dirty="0" sz="2150" spc="30" b="1">
                <a:latin typeface="Calibri"/>
                <a:cs typeface="Calibri"/>
              </a:rPr>
              <a:t> </a:t>
            </a:r>
            <a:r>
              <a:rPr dirty="0" sz="2150" b="1">
                <a:latin typeface="Calibri"/>
                <a:cs typeface="Calibri"/>
              </a:rPr>
              <a:t>con</a:t>
            </a:r>
            <a:r>
              <a:rPr dirty="0" sz="2150" spc="30" b="1">
                <a:latin typeface="Calibri"/>
                <a:cs typeface="Calibri"/>
              </a:rPr>
              <a:t> </a:t>
            </a:r>
            <a:r>
              <a:rPr dirty="0" sz="2150" b="1">
                <a:latin typeface="Calibri"/>
                <a:cs typeface="Calibri"/>
              </a:rPr>
              <a:t>ASD</a:t>
            </a:r>
            <a:r>
              <a:rPr dirty="0" sz="2150" spc="30" b="1">
                <a:latin typeface="Calibri"/>
                <a:cs typeface="Calibri"/>
              </a:rPr>
              <a:t> </a:t>
            </a:r>
            <a:r>
              <a:rPr dirty="0" sz="2150" b="1">
                <a:latin typeface="Calibri"/>
                <a:cs typeface="Calibri"/>
              </a:rPr>
              <a:t>o</a:t>
            </a:r>
            <a:r>
              <a:rPr dirty="0" sz="2150" spc="30" b="1">
                <a:latin typeface="Calibri"/>
                <a:cs typeface="Calibri"/>
              </a:rPr>
              <a:t> </a:t>
            </a:r>
            <a:r>
              <a:rPr dirty="0" sz="2150" b="1">
                <a:latin typeface="Calibri"/>
                <a:cs typeface="Calibri"/>
              </a:rPr>
              <a:t>ADHD</a:t>
            </a:r>
            <a:r>
              <a:rPr dirty="0" sz="2150" spc="30" b="1">
                <a:latin typeface="Calibri"/>
                <a:cs typeface="Calibri"/>
              </a:rPr>
              <a:t> </a:t>
            </a:r>
            <a:r>
              <a:rPr dirty="0" sz="2150" b="1">
                <a:latin typeface="Calibri"/>
                <a:cs typeface="Calibri"/>
              </a:rPr>
              <a:t>(ad</a:t>
            </a:r>
            <a:r>
              <a:rPr dirty="0" sz="2150" spc="25" b="1">
                <a:latin typeface="Calibri"/>
                <a:cs typeface="Calibri"/>
              </a:rPr>
              <a:t> </a:t>
            </a:r>
            <a:r>
              <a:rPr dirty="0" sz="2150" b="1">
                <a:latin typeface="Calibri"/>
                <a:cs typeface="Calibri"/>
              </a:rPr>
              <a:t>esempio</a:t>
            </a:r>
            <a:r>
              <a:rPr dirty="0" sz="2150" spc="30" b="1">
                <a:latin typeface="Calibri"/>
                <a:cs typeface="Calibri"/>
              </a:rPr>
              <a:t> </a:t>
            </a:r>
            <a:r>
              <a:rPr dirty="0" sz="2150" b="1">
                <a:latin typeface="Calibri"/>
                <a:cs typeface="Calibri"/>
              </a:rPr>
              <a:t>sovraccarico</a:t>
            </a:r>
            <a:r>
              <a:rPr dirty="0" sz="2150" spc="30" b="1">
                <a:latin typeface="Calibri"/>
                <a:cs typeface="Calibri"/>
              </a:rPr>
              <a:t> </a:t>
            </a:r>
            <a:r>
              <a:rPr dirty="0" sz="2150" b="1">
                <a:latin typeface="Calibri"/>
                <a:cs typeface="Calibri"/>
              </a:rPr>
              <a:t>sensoriale,</a:t>
            </a:r>
            <a:r>
              <a:rPr dirty="0" sz="2150" spc="30" b="1">
                <a:latin typeface="Calibri"/>
                <a:cs typeface="Calibri"/>
              </a:rPr>
              <a:t> </a:t>
            </a:r>
            <a:r>
              <a:rPr dirty="0" sz="2150" spc="-10" b="1">
                <a:latin typeface="Calibri"/>
                <a:cs typeface="Calibri"/>
              </a:rPr>
              <a:t>ambiguità, </a:t>
            </a:r>
            <a:r>
              <a:rPr dirty="0" sz="2150" b="1">
                <a:latin typeface="Calibri"/>
                <a:cs typeface="Calibri"/>
              </a:rPr>
              <a:t>tono</a:t>
            </a:r>
            <a:r>
              <a:rPr dirty="0" sz="2150" spc="5" b="1">
                <a:latin typeface="Calibri"/>
                <a:cs typeface="Calibri"/>
              </a:rPr>
              <a:t> </a:t>
            </a:r>
            <a:r>
              <a:rPr dirty="0" sz="2150" b="1">
                <a:latin typeface="Calibri"/>
                <a:cs typeface="Calibri"/>
              </a:rPr>
              <a:t>assertivo,</a:t>
            </a:r>
            <a:r>
              <a:rPr dirty="0" sz="2150" spc="5" b="1">
                <a:latin typeface="Calibri"/>
                <a:cs typeface="Calibri"/>
              </a:rPr>
              <a:t> </a:t>
            </a:r>
            <a:r>
              <a:rPr dirty="0" sz="2150" b="1">
                <a:latin typeface="Calibri"/>
                <a:cs typeface="Calibri"/>
              </a:rPr>
              <a:t>linguaggio </a:t>
            </a:r>
            <a:r>
              <a:rPr dirty="0" sz="2150" spc="-10" b="1">
                <a:latin typeface="Calibri"/>
                <a:cs typeface="Calibri"/>
              </a:rPr>
              <a:t>astratto...).</a:t>
            </a:r>
            <a:endParaRPr sz="2150">
              <a:latin typeface="Calibri"/>
              <a:cs typeface="Calibri"/>
            </a:endParaRPr>
          </a:p>
          <a:p>
            <a:pPr marL="510540" marR="7496809">
              <a:lnSpc>
                <a:spcPct val="180200"/>
              </a:lnSpc>
            </a:pPr>
            <a:r>
              <a:rPr dirty="0" sz="2150" b="1">
                <a:latin typeface="Calibri"/>
                <a:cs typeface="Calibri"/>
              </a:rPr>
              <a:t>Per</a:t>
            </a:r>
            <a:r>
              <a:rPr dirty="0" sz="2150" spc="-10" b="1">
                <a:latin typeface="Calibri"/>
                <a:cs typeface="Calibri"/>
              </a:rPr>
              <a:t> </a:t>
            </a:r>
            <a:r>
              <a:rPr dirty="0" sz="2150" b="1">
                <a:latin typeface="Calibri"/>
                <a:cs typeface="Calibri"/>
              </a:rPr>
              <a:t>ciascuna</a:t>
            </a:r>
            <a:r>
              <a:rPr dirty="0" sz="2150" spc="-10" b="1">
                <a:latin typeface="Calibri"/>
                <a:cs typeface="Calibri"/>
              </a:rPr>
              <a:t> </a:t>
            </a:r>
            <a:r>
              <a:rPr dirty="0" sz="2150" b="1">
                <a:latin typeface="Calibri"/>
                <a:cs typeface="Calibri"/>
              </a:rPr>
              <a:t>proposta,</a:t>
            </a:r>
            <a:r>
              <a:rPr dirty="0" sz="2150" spc="-10" b="1">
                <a:latin typeface="Calibri"/>
                <a:cs typeface="Calibri"/>
              </a:rPr>
              <a:t> </a:t>
            </a:r>
            <a:r>
              <a:rPr dirty="0" sz="2150" b="1">
                <a:latin typeface="Calibri"/>
                <a:cs typeface="Calibri"/>
              </a:rPr>
              <a:t>il</a:t>
            </a:r>
            <a:r>
              <a:rPr dirty="0" sz="2150" spc="-10" b="1">
                <a:latin typeface="Calibri"/>
                <a:cs typeface="Calibri"/>
              </a:rPr>
              <a:t> </a:t>
            </a:r>
            <a:r>
              <a:rPr dirty="0" sz="2150" b="1">
                <a:latin typeface="Calibri"/>
                <a:cs typeface="Calibri"/>
              </a:rPr>
              <a:t>team</a:t>
            </a:r>
            <a:r>
              <a:rPr dirty="0" sz="2150" spc="-10" b="1">
                <a:latin typeface="Calibri"/>
                <a:cs typeface="Calibri"/>
              </a:rPr>
              <a:t> </a:t>
            </a:r>
            <a:r>
              <a:rPr dirty="0" sz="2150" b="1">
                <a:latin typeface="Calibri"/>
                <a:cs typeface="Calibri"/>
              </a:rPr>
              <a:t>presenta</a:t>
            </a:r>
            <a:r>
              <a:rPr dirty="0" sz="2150" spc="-10" b="1">
                <a:latin typeface="Calibri"/>
                <a:cs typeface="Calibri"/>
              </a:rPr>
              <a:t> </a:t>
            </a:r>
            <a:r>
              <a:rPr dirty="0" sz="2150" b="1">
                <a:latin typeface="Calibri"/>
                <a:cs typeface="Calibri"/>
              </a:rPr>
              <a:t>una</a:t>
            </a:r>
            <a:r>
              <a:rPr dirty="0" sz="2150" spc="-10" b="1">
                <a:latin typeface="Calibri"/>
                <a:cs typeface="Calibri"/>
              </a:rPr>
              <a:t> </a:t>
            </a:r>
            <a:r>
              <a:rPr dirty="0" sz="2150" b="1">
                <a:latin typeface="Calibri"/>
                <a:cs typeface="Calibri"/>
              </a:rPr>
              <a:t>versione</a:t>
            </a:r>
            <a:r>
              <a:rPr dirty="0" sz="2150" spc="-10" b="1">
                <a:latin typeface="Calibri"/>
                <a:cs typeface="Calibri"/>
              </a:rPr>
              <a:t> </a:t>
            </a:r>
            <a:r>
              <a:rPr dirty="0" sz="2150" b="1">
                <a:latin typeface="Calibri"/>
                <a:cs typeface="Calibri"/>
              </a:rPr>
              <a:t>alternativa</a:t>
            </a:r>
            <a:r>
              <a:rPr dirty="0" sz="2150" spc="-10" b="1">
                <a:latin typeface="Calibri"/>
                <a:cs typeface="Calibri"/>
              </a:rPr>
              <a:t> </a:t>
            </a:r>
            <a:r>
              <a:rPr dirty="0" sz="2150" b="1">
                <a:latin typeface="Calibri"/>
                <a:cs typeface="Calibri"/>
              </a:rPr>
              <a:t>che</a:t>
            </a:r>
            <a:r>
              <a:rPr dirty="0" sz="2150" spc="-10" b="1">
                <a:latin typeface="Calibri"/>
                <a:cs typeface="Calibri"/>
              </a:rPr>
              <a:t> </a:t>
            </a:r>
            <a:r>
              <a:rPr dirty="0" sz="2150" spc="-25" b="1">
                <a:latin typeface="Calibri"/>
                <a:cs typeface="Calibri"/>
              </a:rPr>
              <a:t>è: </a:t>
            </a:r>
            <a:r>
              <a:rPr dirty="0" sz="2150" b="1">
                <a:latin typeface="Calibri"/>
                <a:cs typeface="Calibri"/>
              </a:rPr>
              <a:t>Più</a:t>
            </a:r>
            <a:r>
              <a:rPr dirty="0" sz="2150" spc="-25" b="1">
                <a:latin typeface="Calibri"/>
                <a:cs typeface="Calibri"/>
              </a:rPr>
              <a:t> </a:t>
            </a:r>
            <a:r>
              <a:rPr dirty="0" sz="2150" b="1">
                <a:latin typeface="Calibri"/>
                <a:cs typeface="Calibri"/>
              </a:rPr>
              <a:t>dettagliato</a:t>
            </a:r>
            <a:r>
              <a:rPr dirty="0" sz="2150" spc="-25" b="1">
                <a:latin typeface="Calibri"/>
                <a:cs typeface="Calibri"/>
              </a:rPr>
              <a:t> </a:t>
            </a:r>
            <a:r>
              <a:rPr dirty="0" sz="2150" b="1">
                <a:latin typeface="Calibri"/>
                <a:cs typeface="Calibri"/>
              </a:rPr>
              <a:t>e</a:t>
            </a:r>
            <a:r>
              <a:rPr dirty="0" sz="2150" spc="-25" b="1">
                <a:latin typeface="Calibri"/>
                <a:cs typeface="Calibri"/>
              </a:rPr>
              <a:t> </a:t>
            </a:r>
            <a:r>
              <a:rPr dirty="0" sz="2150" spc="-10" b="1">
                <a:latin typeface="Calibri"/>
                <a:cs typeface="Calibri"/>
              </a:rPr>
              <a:t>preciso</a:t>
            </a:r>
            <a:endParaRPr sz="2150">
              <a:latin typeface="Calibri"/>
              <a:cs typeface="Calibri"/>
            </a:endParaRPr>
          </a:p>
          <a:p>
            <a:pPr marL="510540" marR="12023090">
              <a:lnSpc>
                <a:spcPct val="180200"/>
              </a:lnSpc>
            </a:pPr>
            <a:r>
              <a:rPr dirty="0" sz="2150" b="1">
                <a:latin typeface="Calibri"/>
                <a:cs typeface="Calibri"/>
              </a:rPr>
              <a:t>Espresso</a:t>
            </a:r>
            <a:r>
              <a:rPr dirty="0" sz="2150" spc="10" b="1">
                <a:latin typeface="Calibri"/>
                <a:cs typeface="Calibri"/>
              </a:rPr>
              <a:t> </a:t>
            </a:r>
            <a:r>
              <a:rPr dirty="0" sz="2150" b="1">
                <a:latin typeface="Calibri"/>
                <a:cs typeface="Calibri"/>
              </a:rPr>
              <a:t>con</a:t>
            </a:r>
            <a:r>
              <a:rPr dirty="0" sz="2150" spc="10" b="1">
                <a:latin typeface="Calibri"/>
                <a:cs typeface="Calibri"/>
              </a:rPr>
              <a:t> </a:t>
            </a:r>
            <a:r>
              <a:rPr dirty="0" sz="2150" b="1">
                <a:latin typeface="Calibri"/>
                <a:cs typeface="Calibri"/>
              </a:rPr>
              <a:t>un</a:t>
            </a:r>
            <a:r>
              <a:rPr dirty="0" sz="2150" spc="5" b="1">
                <a:latin typeface="Calibri"/>
                <a:cs typeface="Calibri"/>
              </a:rPr>
              <a:t> </a:t>
            </a:r>
            <a:r>
              <a:rPr dirty="0" sz="2150" b="1">
                <a:latin typeface="Calibri"/>
                <a:cs typeface="Calibri"/>
              </a:rPr>
              <a:t>tono</a:t>
            </a:r>
            <a:r>
              <a:rPr dirty="0" sz="2150" spc="10" b="1">
                <a:latin typeface="Calibri"/>
                <a:cs typeface="Calibri"/>
              </a:rPr>
              <a:t> </a:t>
            </a:r>
            <a:r>
              <a:rPr dirty="0" sz="2150" spc="-10" b="1">
                <a:latin typeface="Calibri"/>
                <a:cs typeface="Calibri"/>
              </a:rPr>
              <a:t>empatico </a:t>
            </a:r>
            <a:r>
              <a:rPr dirty="0" sz="2150" b="1">
                <a:latin typeface="Calibri"/>
                <a:cs typeface="Calibri"/>
              </a:rPr>
              <a:t>Ottico,</a:t>
            </a:r>
            <a:r>
              <a:rPr dirty="0" sz="2150" spc="-20" b="1">
                <a:latin typeface="Calibri"/>
                <a:cs typeface="Calibri"/>
              </a:rPr>
              <a:t> </a:t>
            </a:r>
            <a:r>
              <a:rPr dirty="0" sz="2150" b="1">
                <a:latin typeface="Calibri"/>
                <a:cs typeface="Calibri"/>
              </a:rPr>
              <a:t>se</a:t>
            </a:r>
            <a:r>
              <a:rPr dirty="0" sz="2150" spc="-20" b="1">
                <a:latin typeface="Calibri"/>
                <a:cs typeface="Calibri"/>
              </a:rPr>
              <a:t> </a:t>
            </a:r>
            <a:r>
              <a:rPr dirty="0" sz="2150" spc="-10" b="1">
                <a:latin typeface="Calibri"/>
                <a:cs typeface="Calibri"/>
              </a:rPr>
              <a:t>possibile.</a:t>
            </a:r>
            <a:endParaRPr sz="2150">
              <a:latin typeface="Calibri"/>
              <a:cs typeface="Calibri"/>
            </a:endParaRPr>
          </a:p>
          <a:p>
            <a:pPr marL="510540">
              <a:lnSpc>
                <a:spcPct val="100000"/>
              </a:lnSpc>
              <a:spcBef>
                <a:spcPts val="2070"/>
              </a:spcBef>
            </a:pPr>
            <a:r>
              <a:rPr dirty="0" sz="2150" b="1">
                <a:latin typeface="Calibri"/>
                <a:cs typeface="Calibri"/>
              </a:rPr>
              <a:t>Riduci</a:t>
            </a:r>
            <a:r>
              <a:rPr dirty="0" sz="2150" spc="5" b="1">
                <a:latin typeface="Calibri"/>
                <a:cs typeface="Calibri"/>
              </a:rPr>
              <a:t> </a:t>
            </a:r>
            <a:r>
              <a:rPr dirty="0" sz="2150" b="1">
                <a:latin typeface="Calibri"/>
                <a:cs typeface="Calibri"/>
              </a:rPr>
              <a:t>la</a:t>
            </a:r>
            <a:r>
              <a:rPr dirty="0" sz="2150" spc="15" b="1">
                <a:latin typeface="Calibri"/>
                <a:cs typeface="Calibri"/>
              </a:rPr>
              <a:t> </a:t>
            </a:r>
            <a:r>
              <a:rPr dirty="0" sz="2150" b="1">
                <a:latin typeface="Calibri"/>
                <a:cs typeface="Calibri"/>
              </a:rPr>
              <a:t>pressione</a:t>
            </a:r>
            <a:r>
              <a:rPr dirty="0" sz="2150" spc="10" b="1">
                <a:latin typeface="Calibri"/>
                <a:cs typeface="Calibri"/>
              </a:rPr>
              <a:t> </a:t>
            </a:r>
            <a:r>
              <a:rPr dirty="0" sz="2150" b="1">
                <a:latin typeface="Calibri"/>
                <a:cs typeface="Calibri"/>
              </a:rPr>
              <a:t>o</a:t>
            </a:r>
            <a:r>
              <a:rPr dirty="0" sz="2150" spc="15" b="1">
                <a:latin typeface="Calibri"/>
                <a:cs typeface="Calibri"/>
              </a:rPr>
              <a:t> </a:t>
            </a:r>
            <a:r>
              <a:rPr dirty="0" sz="2150" b="1">
                <a:latin typeface="Calibri"/>
                <a:cs typeface="Calibri"/>
              </a:rPr>
              <a:t>il</a:t>
            </a:r>
            <a:r>
              <a:rPr dirty="0" sz="2150" spc="15" b="1">
                <a:latin typeface="Calibri"/>
                <a:cs typeface="Calibri"/>
              </a:rPr>
              <a:t> </a:t>
            </a:r>
            <a:r>
              <a:rPr dirty="0" sz="2150" b="1">
                <a:latin typeface="Calibri"/>
                <a:cs typeface="Calibri"/>
              </a:rPr>
              <a:t>carico</a:t>
            </a:r>
            <a:r>
              <a:rPr dirty="0" sz="2150" spc="15" b="1">
                <a:latin typeface="Calibri"/>
                <a:cs typeface="Calibri"/>
              </a:rPr>
              <a:t> </a:t>
            </a:r>
            <a:r>
              <a:rPr dirty="0" sz="2150" spc="-10" b="1">
                <a:latin typeface="Calibri"/>
                <a:cs typeface="Calibri"/>
              </a:rPr>
              <a:t>eccessivo.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958850" y="431220"/>
            <a:ext cx="10223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50" b="1">
                <a:solidFill>
                  <a:srgbClr val="2E2A29"/>
                </a:solidFill>
                <a:latin typeface="Roboto"/>
                <a:cs typeface="Roboto"/>
              </a:rPr>
              <a:t>7</a:t>
            </a:r>
            <a:endParaRPr sz="1050">
              <a:latin typeface="Roboto"/>
              <a:cs typeface="Roboto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1291" y="0"/>
            <a:ext cx="1890136" cy="1890136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171736" y="2494412"/>
            <a:ext cx="3997880" cy="238419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9086855"/>
            <a:ext cx="18288000" cy="1200150"/>
            <a:chOff x="0" y="9086855"/>
            <a:chExt cx="18288000" cy="1200150"/>
          </a:xfrm>
        </p:grpSpPr>
        <p:sp>
          <p:nvSpPr>
            <p:cNvPr id="3" name="object 3" descr=""/>
            <p:cNvSpPr/>
            <p:nvPr/>
          </p:nvSpPr>
          <p:spPr>
            <a:xfrm>
              <a:off x="0" y="9086855"/>
              <a:ext cx="18288000" cy="1200150"/>
            </a:xfrm>
            <a:custGeom>
              <a:avLst/>
              <a:gdLst/>
              <a:ahLst/>
              <a:cxnLst/>
              <a:rect l="l" t="t" r="r" b="b"/>
              <a:pathLst>
                <a:path w="18288000" h="1200150">
                  <a:moveTo>
                    <a:pt x="18288000" y="0"/>
                  </a:moveTo>
                  <a:lnTo>
                    <a:pt x="18288000" y="1200144"/>
                  </a:lnTo>
                  <a:lnTo>
                    <a:pt x="0" y="1200144"/>
                  </a:lnTo>
                  <a:lnTo>
                    <a:pt x="0" y="0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FAD35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0323" y="9258299"/>
              <a:ext cx="2861652" cy="60047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58850" y="1629666"/>
            <a:ext cx="7613650" cy="62357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pc="-10"/>
              <a:t>Attività</a:t>
            </a:r>
            <a:r>
              <a:rPr dirty="0" spc="-60"/>
              <a:t> </a:t>
            </a:r>
            <a:r>
              <a:rPr dirty="0"/>
              <a:t>-</a:t>
            </a:r>
            <a:r>
              <a:rPr dirty="0" spc="-50"/>
              <a:t> </a:t>
            </a:r>
            <a:r>
              <a:rPr dirty="0"/>
              <a:t>Modifichiamo</a:t>
            </a:r>
            <a:r>
              <a:rPr dirty="0" spc="-50"/>
              <a:t> </a:t>
            </a:r>
            <a:r>
              <a:rPr dirty="0"/>
              <a:t>il</a:t>
            </a:r>
            <a:r>
              <a:rPr dirty="0" spc="-45"/>
              <a:t> </a:t>
            </a:r>
            <a:r>
              <a:rPr dirty="0" spc="-10"/>
              <a:t>messaggio!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971550" y="453557"/>
            <a:ext cx="76835" cy="156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85"/>
              </a:lnSpc>
            </a:pPr>
            <a:r>
              <a:rPr dirty="0" sz="1050" spc="-50" b="1">
                <a:solidFill>
                  <a:srgbClr val="2E2A29"/>
                </a:solidFill>
                <a:latin typeface="Roboto"/>
                <a:cs typeface="Roboto"/>
              </a:rPr>
              <a:t>7</a:t>
            </a:r>
            <a:endParaRPr sz="1050">
              <a:latin typeface="Roboto"/>
              <a:cs typeface="Roboto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1291" y="0"/>
            <a:ext cx="1890136" cy="1890136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1550" y="3751602"/>
            <a:ext cx="971549" cy="971549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71550" y="5247137"/>
            <a:ext cx="971549" cy="971549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71550" y="6742673"/>
            <a:ext cx="971549" cy="971549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546150" y="3751602"/>
            <a:ext cx="909211" cy="909211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546150" y="5143500"/>
            <a:ext cx="909211" cy="909211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576896" y="6835754"/>
            <a:ext cx="878468" cy="878468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2188728" y="3644824"/>
            <a:ext cx="8162290" cy="393890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95"/>
              </a:spcBef>
            </a:pPr>
            <a:r>
              <a:rPr dirty="0" sz="2500">
                <a:solidFill>
                  <a:srgbClr val="2E2A29"/>
                </a:solidFill>
                <a:latin typeface="Calibri"/>
                <a:cs typeface="Calibri"/>
              </a:rPr>
              <a:t>Ecco</a:t>
            </a:r>
            <a:r>
              <a:rPr dirty="0" sz="2500" spc="-20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2E2A29"/>
                </a:solidFill>
                <a:latin typeface="Calibri"/>
                <a:cs typeface="Calibri"/>
              </a:rPr>
              <a:t>alcuni</a:t>
            </a:r>
            <a:r>
              <a:rPr dirty="0" sz="2500" spc="-15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2E2A29"/>
                </a:solidFill>
                <a:latin typeface="Calibri"/>
                <a:cs typeface="Calibri"/>
              </a:rPr>
              <a:t>esempi</a:t>
            </a:r>
            <a:r>
              <a:rPr dirty="0" sz="2500" spc="-15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2E2A29"/>
                </a:solidFill>
                <a:latin typeface="Calibri"/>
                <a:cs typeface="Calibri"/>
              </a:rPr>
              <a:t>di</a:t>
            </a:r>
            <a:r>
              <a:rPr dirty="0" sz="2500" spc="-15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2E2A29"/>
                </a:solidFill>
                <a:latin typeface="Calibri"/>
                <a:cs typeface="Calibri"/>
              </a:rPr>
              <a:t>frasi</a:t>
            </a:r>
            <a:r>
              <a:rPr dirty="0" sz="2500" spc="-15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2E2A29"/>
                </a:solidFill>
                <a:latin typeface="Calibri"/>
                <a:cs typeface="Calibri"/>
              </a:rPr>
              <a:t>e</a:t>
            </a:r>
            <a:r>
              <a:rPr dirty="0" sz="2500" spc="-15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2E2A29"/>
                </a:solidFill>
                <a:latin typeface="Calibri"/>
                <a:cs typeface="Calibri"/>
              </a:rPr>
              <a:t>situazioni</a:t>
            </a:r>
            <a:r>
              <a:rPr dirty="0" sz="2500" spc="-15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2E2A29"/>
                </a:solidFill>
                <a:latin typeface="Calibri"/>
                <a:cs typeface="Calibri"/>
              </a:rPr>
              <a:t>problematiche</a:t>
            </a:r>
            <a:r>
              <a:rPr dirty="0" sz="2500" spc="-15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500" spc="-10">
                <a:solidFill>
                  <a:srgbClr val="2E2A29"/>
                </a:solidFill>
                <a:latin typeface="Calibri"/>
                <a:cs typeface="Calibri"/>
              </a:rPr>
              <a:t>utilizzate </a:t>
            </a:r>
            <a:r>
              <a:rPr dirty="0" sz="2500">
                <a:solidFill>
                  <a:srgbClr val="2E2A29"/>
                </a:solidFill>
                <a:latin typeface="Calibri"/>
                <a:cs typeface="Calibri"/>
              </a:rPr>
              <a:t>con</a:t>
            </a:r>
            <a:r>
              <a:rPr dirty="0" sz="2500" spc="-5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2E2A29"/>
                </a:solidFill>
                <a:latin typeface="Calibri"/>
                <a:cs typeface="Calibri"/>
              </a:rPr>
              <a:t>individui </a:t>
            </a:r>
            <a:r>
              <a:rPr dirty="0" sz="2500" spc="-10">
                <a:solidFill>
                  <a:srgbClr val="2E2A29"/>
                </a:solidFill>
                <a:latin typeface="Calibri"/>
                <a:cs typeface="Calibri"/>
              </a:rPr>
              <a:t>affetti</a:t>
            </a:r>
            <a:r>
              <a:rPr dirty="0" sz="2500">
                <a:solidFill>
                  <a:srgbClr val="2E2A29"/>
                </a:solidFill>
                <a:latin typeface="Calibri"/>
                <a:cs typeface="Calibri"/>
              </a:rPr>
              <a:t> da ASD o </a:t>
            </a:r>
            <a:r>
              <a:rPr dirty="0" sz="2500" spc="-10">
                <a:solidFill>
                  <a:srgbClr val="2E2A29"/>
                </a:solidFill>
                <a:latin typeface="Calibri"/>
                <a:cs typeface="Calibri"/>
              </a:rPr>
              <a:t>ADHD: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50"/>
              </a:spcBef>
            </a:pPr>
            <a:endParaRPr sz="2500">
              <a:latin typeface="Calibri"/>
              <a:cs typeface="Calibri"/>
            </a:endParaRPr>
          </a:p>
          <a:p>
            <a:pPr marL="12700" marR="998855">
              <a:lnSpc>
                <a:spcPct val="120000"/>
              </a:lnSpc>
              <a:spcBef>
                <a:spcPts val="5"/>
              </a:spcBef>
            </a:pPr>
            <a:r>
              <a:rPr dirty="0" sz="2500">
                <a:solidFill>
                  <a:srgbClr val="2E2A29"/>
                </a:solidFill>
                <a:latin typeface="Calibri"/>
                <a:cs typeface="Calibri"/>
              </a:rPr>
              <a:t>Leggi</a:t>
            </a:r>
            <a:r>
              <a:rPr dirty="0" sz="2500" spc="-20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2E2A29"/>
                </a:solidFill>
                <a:latin typeface="Calibri"/>
                <a:cs typeface="Calibri"/>
              </a:rPr>
              <a:t>con</a:t>
            </a:r>
            <a:r>
              <a:rPr dirty="0" sz="2500" spc="-20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2E2A29"/>
                </a:solidFill>
                <a:latin typeface="Calibri"/>
                <a:cs typeface="Calibri"/>
              </a:rPr>
              <a:t>attenzione</a:t>
            </a:r>
            <a:r>
              <a:rPr dirty="0" sz="2500" spc="-20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2E2A29"/>
                </a:solidFill>
                <a:latin typeface="Calibri"/>
                <a:cs typeface="Calibri"/>
              </a:rPr>
              <a:t>le</a:t>
            </a:r>
            <a:r>
              <a:rPr dirty="0" sz="2500" spc="-20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2E2A29"/>
                </a:solidFill>
                <a:latin typeface="Calibri"/>
                <a:cs typeface="Calibri"/>
              </a:rPr>
              <a:t>frasi</a:t>
            </a:r>
            <a:r>
              <a:rPr dirty="0" sz="2500" spc="-20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2E2A29"/>
                </a:solidFill>
                <a:latin typeface="Calibri"/>
                <a:cs typeface="Calibri"/>
              </a:rPr>
              <a:t>e</a:t>
            </a:r>
            <a:r>
              <a:rPr dirty="0" sz="2500" spc="-20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2E2A29"/>
                </a:solidFill>
                <a:latin typeface="Calibri"/>
                <a:cs typeface="Calibri"/>
              </a:rPr>
              <a:t>identifica</a:t>
            </a:r>
            <a:r>
              <a:rPr dirty="0" sz="2500" spc="-15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2E2A29"/>
                </a:solidFill>
                <a:latin typeface="Calibri"/>
                <a:cs typeface="Calibri"/>
              </a:rPr>
              <a:t>dove</a:t>
            </a:r>
            <a:r>
              <a:rPr dirty="0" sz="2500" spc="-20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2E2A29"/>
                </a:solidFill>
                <a:latin typeface="Calibri"/>
                <a:cs typeface="Calibri"/>
              </a:rPr>
              <a:t>si</a:t>
            </a:r>
            <a:r>
              <a:rPr dirty="0" sz="2500" spc="-20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2E2A29"/>
                </a:solidFill>
                <a:latin typeface="Calibri"/>
                <a:cs typeface="Calibri"/>
              </a:rPr>
              <a:t>trova</a:t>
            </a:r>
            <a:r>
              <a:rPr dirty="0" sz="2500" spc="-20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500" spc="-25">
                <a:solidFill>
                  <a:srgbClr val="2E2A29"/>
                </a:solidFill>
                <a:latin typeface="Calibri"/>
                <a:cs typeface="Calibri"/>
              </a:rPr>
              <a:t>la </a:t>
            </a:r>
            <a:r>
              <a:rPr dirty="0" sz="2500" spc="-10">
                <a:solidFill>
                  <a:srgbClr val="2E2A29"/>
                </a:solidFill>
                <a:latin typeface="Calibri"/>
                <a:cs typeface="Calibri"/>
              </a:rPr>
              <a:t>difficoltà.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255"/>
              </a:spcBef>
            </a:pPr>
            <a:endParaRPr sz="2500">
              <a:latin typeface="Calibri"/>
              <a:cs typeface="Calibri"/>
            </a:endParaRPr>
          </a:p>
          <a:p>
            <a:pPr marL="12700" marR="1040765">
              <a:lnSpc>
                <a:spcPct val="120000"/>
              </a:lnSpc>
            </a:pPr>
            <a:r>
              <a:rPr dirty="0" sz="2500">
                <a:solidFill>
                  <a:srgbClr val="2E2A29"/>
                </a:solidFill>
                <a:latin typeface="Calibri"/>
                <a:cs typeface="Calibri"/>
              </a:rPr>
              <a:t>Proporre</a:t>
            </a:r>
            <a:r>
              <a:rPr dirty="0" sz="2500" spc="-45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2E2A29"/>
                </a:solidFill>
                <a:latin typeface="Calibri"/>
                <a:cs typeface="Calibri"/>
              </a:rPr>
              <a:t>un'alternativa</a:t>
            </a:r>
            <a:r>
              <a:rPr dirty="0" sz="2500" spc="-40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2E2A29"/>
                </a:solidFill>
                <a:latin typeface="Calibri"/>
                <a:cs typeface="Calibri"/>
              </a:rPr>
              <a:t>più</a:t>
            </a:r>
            <a:r>
              <a:rPr dirty="0" sz="2500" spc="-40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2E2A29"/>
                </a:solidFill>
                <a:latin typeface="Calibri"/>
                <a:cs typeface="Calibri"/>
              </a:rPr>
              <a:t>rispettosa,</a:t>
            </a:r>
            <a:r>
              <a:rPr dirty="0" sz="2500" spc="-40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2E2A29"/>
                </a:solidFill>
                <a:latin typeface="Calibri"/>
                <a:cs typeface="Calibri"/>
              </a:rPr>
              <a:t>considerando</a:t>
            </a:r>
            <a:r>
              <a:rPr dirty="0" sz="2500" spc="-45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500" spc="-25">
                <a:solidFill>
                  <a:srgbClr val="2E2A29"/>
                </a:solidFill>
                <a:latin typeface="Calibri"/>
                <a:cs typeface="Calibri"/>
              </a:rPr>
              <a:t>le </a:t>
            </a:r>
            <a:r>
              <a:rPr dirty="0" sz="2500">
                <a:solidFill>
                  <a:srgbClr val="2E2A29"/>
                </a:solidFill>
                <a:latin typeface="Calibri"/>
                <a:cs typeface="Calibri"/>
              </a:rPr>
              <a:t>peculiarità</a:t>
            </a:r>
            <a:r>
              <a:rPr dirty="0" sz="2500" spc="-30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2E2A29"/>
                </a:solidFill>
                <a:latin typeface="Calibri"/>
                <a:cs typeface="Calibri"/>
              </a:rPr>
              <a:t>di</a:t>
            </a:r>
            <a:r>
              <a:rPr dirty="0" sz="2500" spc="-25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2E2A29"/>
                </a:solidFill>
                <a:latin typeface="Calibri"/>
                <a:cs typeface="Calibri"/>
              </a:rPr>
              <a:t>entrambi</a:t>
            </a:r>
            <a:r>
              <a:rPr dirty="0" sz="2500" spc="-25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2E2A29"/>
                </a:solidFill>
                <a:latin typeface="Calibri"/>
                <a:cs typeface="Calibri"/>
              </a:rPr>
              <a:t>i</a:t>
            </a:r>
            <a:r>
              <a:rPr dirty="0" sz="2500" spc="-25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500" spc="-10">
                <a:solidFill>
                  <a:srgbClr val="2E2A29"/>
                </a:solidFill>
                <a:latin typeface="Calibri"/>
                <a:cs typeface="Calibri"/>
              </a:rPr>
              <a:t>disturbi.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1442662" y="3970740"/>
            <a:ext cx="6851015" cy="325437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500">
                <a:solidFill>
                  <a:srgbClr val="2E2A29"/>
                </a:solidFill>
                <a:latin typeface="Calibri"/>
                <a:cs typeface="Calibri"/>
              </a:rPr>
              <a:t>Condividi le</a:t>
            </a:r>
            <a:r>
              <a:rPr dirty="0" sz="2500" spc="5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2E2A29"/>
                </a:solidFill>
                <a:latin typeface="Calibri"/>
                <a:cs typeface="Calibri"/>
              </a:rPr>
              <a:t>tue</a:t>
            </a:r>
            <a:r>
              <a:rPr dirty="0" sz="2500" spc="5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2E2A29"/>
                </a:solidFill>
                <a:latin typeface="Calibri"/>
                <a:cs typeface="Calibri"/>
              </a:rPr>
              <a:t>idee</a:t>
            </a:r>
            <a:r>
              <a:rPr dirty="0" sz="2500" spc="5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2E2A29"/>
                </a:solidFill>
                <a:latin typeface="Calibri"/>
                <a:cs typeface="Calibri"/>
              </a:rPr>
              <a:t>con gli</a:t>
            </a:r>
            <a:r>
              <a:rPr dirty="0" sz="2500" spc="5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2E2A29"/>
                </a:solidFill>
                <a:latin typeface="Calibri"/>
                <a:cs typeface="Calibri"/>
              </a:rPr>
              <a:t>altri</a:t>
            </a:r>
            <a:r>
              <a:rPr dirty="0" sz="2500" spc="5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2E2A29"/>
                </a:solidFill>
                <a:latin typeface="Calibri"/>
                <a:cs typeface="Calibri"/>
              </a:rPr>
              <a:t>membri</a:t>
            </a:r>
            <a:r>
              <a:rPr dirty="0" sz="2500" spc="5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2E2A29"/>
                </a:solidFill>
                <a:latin typeface="Calibri"/>
                <a:cs typeface="Calibri"/>
              </a:rPr>
              <a:t>del </a:t>
            </a:r>
            <a:r>
              <a:rPr dirty="0" sz="2500" spc="-10">
                <a:solidFill>
                  <a:srgbClr val="2E2A29"/>
                </a:solidFill>
                <a:latin typeface="Calibri"/>
                <a:cs typeface="Calibri"/>
              </a:rPr>
              <a:t>gruppo.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5"/>
              </a:spcBef>
            </a:pPr>
            <a:endParaRPr sz="2500">
              <a:latin typeface="Calibri"/>
              <a:cs typeface="Calibri"/>
            </a:endParaRPr>
          </a:p>
          <a:p>
            <a:pPr marL="144780" marR="1038225">
              <a:lnSpc>
                <a:spcPct val="119900"/>
              </a:lnSpc>
            </a:pPr>
            <a:r>
              <a:rPr dirty="0" sz="2450">
                <a:solidFill>
                  <a:srgbClr val="2E2A29"/>
                </a:solidFill>
                <a:latin typeface="Calibri"/>
                <a:cs typeface="Calibri"/>
              </a:rPr>
              <a:t>Condividete</a:t>
            </a:r>
            <a:r>
              <a:rPr dirty="0" sz="2450" spc="-20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2E2A29"/>
                </a:solidFill>
                <a:latin typeface="Calibri"/>
                <a:cs typeface="Calibri"/>
              </a:rPr>
              <a:t>e</a:t>
            </a:r>
            <a:r>
              <a:rPr dirty="0" sz="2450" spc="-20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2E2A29"/>
                </a:solidFill>
                <a:latin typeface="Calibri"/>
                <a:cs typeface="Calibri"/>
              </a:rPr>
              <a:t>discutete.</a:t>
            </a:r>
            <a:r>
              <a:rPr dirty="0" sz="2450" spc="-15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2E2A29"/>
                </a:solidFill>
                <a:latin typeface="Calibri"/>
                <a:cs typeface="Calibri"/>
              </a:rPr>
              <a:t>Ampliate</a:t>
            </a:r>
            <a:r>
              <a:rPr dirty="0" sz="2450" spc="-20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2E2A29"/>
                </a:solidFill>
                <a:latin typeface="Calibri"/>
                <a:cs typeface="Calibri"/>
              </a:rPr>
              <a:t>gli</a:t>
            </a:r>
            <a:r>
              <a:rPr dirty="0" sz="2450" spc="-15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solidFill>
                  <a:srgbClr val="2E2A29"/>
                </a:solidFill>
                <a:latin typeface="Calibri"/>
                <a:cs typeface="Calibri"/>
              </a:rPr>
              <a:t>esempi </a:t>
            </a:r>
            <a:r>
              <a:rPr dirty="0" sz="2450">
                <a:solidFill>
                  <a:srgbClr val="2E2A29"/>
                </a:solidFill>
                <a:latin typeface="Calibri"/>
                <a:cs typeface="Calibri"/>
              </a:rPr>
              <a:t>di</a:t>
            </a:r>
            <a:r>
              <a:rPr dirty="0" sz="2450" spc="-25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2E2A29"/>
                </a:solidFill>
                <a:latin typeface="Calibri"/>
                <a:cs typeface="Calibri"/>
              </a:rPr>
              <a:t>buone</a:t>
            </a:r>
            <a:r>
              <a:rPr dirty="0" sz="2450" spc="-20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2E2A29"/>
                </a:solidFill>
                <a:latin typeface="Calibri"/>
                <a:cs typeface="Calibri"/>
              </a:rPr>
              <a:t>pratiche</a:t>
            </a:r>
            <a:r>
              <a:rPr dirty="0" sz="2450" spc="-20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2E2A29"/>
                </a:solidFill>
                <a:latin typeface="Calibri"/>
                <a:cs typeface="Calibri"/>
              </a:rPr>
              <a:t>fondate</a:t>
            </a:r>
            <a:r>
              <a:rPr dirty="0" sz="2450" spc="-25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solidFill>
                  <a:srgbClr val="2E2A29"/>
                </a:solidFill>
                <a:latin typeface="Calibri"/>
                <a:cs typeface="Calibri"/>
              </a:rPr>
              <a:t>sull'esperienza.</a:t>
            </a:r>
            <a:endParaRPr sz="24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2450">
              <a:latin typeface="Calibri"/>
              <a:cs typeface="Calibri"/>
            </a:endParaRPr>
          </a:p>
          <a:p>
            <a:pPr marL="144780">
              <a:lnSpc>
                <a:spcPct val="100000"/>
              </a:lnSpc>
            </a:pPr>
            <a:r>
              <a:rPr dirty="0" sz="2500">
                <a:solidFill>
                  <a:srgbClr val="2E2A29"/>
                </a:solidFill>
                <a:latin typeface="Calibri"/>
                <a:cs typeface="Calibri"/>
              </a:rPr>
              <a:t>Domande</a:t>
            </a:r>
            <a:r>
              <a:rPr dirty="0" sz="2500" spc="15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2E2A29"/>
                </a:solidFill>
                <a:latin typeface="Calibri"/>
                <a:cs typeface="Calibri"/>
              </a:rPr>
              <a:t>e</a:t>
            </a:r>
            <a:r>
              <a:rPr dirty="0" sz="2500" spc="15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500" spc="-10">
                <a:solidFill>
                  <a:srgbClr val="2E2A29"/>
                </a:solidFill>
                <a:latin typeface="Calibri"/>
                <a:cs typeface="Calibri"/>
              </a:rPr>
              <a:t>risposte</a:t>
            </a:r>
            <a:endParaRPr sz="2500">
              <a:latin typeface="Calibri"/>
              <a:cs typeface="Calibri"/>
            </a:endParaRPr>
          </a:p>
        </p:txBody>
      </p:sp>
      <p:pic>
        <p:nvPicPr>
          <p:cNvPr id="16" name="object 16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751201" y="6514620"/>
            <a:ext cx="2885248" cy="319755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9086855"/>
            <a:ext cx="18288000" cy="1200150"/>
            <a:chOff x="0" y="9086855"/>
            <a:chExt cx="18288000" cy="1200150"/>
          </a:xfrm>
        </p:grpSpPr>
        <p:sp>
          <p:nvSpPr>
            <p:cNvPr id="3" name="object 3" descr=""/>
            <p:cNvSpPr/>
            <p:nvPr/>
          </p:nvSpPr>
          <p:spPr>
            <a:xfrm>
              <a:off x="0" y="9086855"/>
              <a:ext cx="18288000" cy="1200150"/>
            </a:xfrm>
            <a:custGeom>
              <a:avLst/>
              <a:gdLst/>
              <a:ahLst/>
              <a:cxnLst/>
              <a:rect l="l" t="t" r="r" b="b"/>
              <a:pathLst>
                <a:path w="18288000" h="1200150">
                  <a:moveTo>
                    <a:pt x="18288000" y="0"/>
                  </a:moveTo>
                  <a:lnTo>
                    <a:pt x="18288000" y="1200144"/>
                  </a:lnTo>
                  <a:lnTo>
                    <a:pt x="0" y="1200144"/>
                  </a:lnTo>
                  <a:lnTo>
                    <a:pt x="0" y="0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FAD35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0323" y="9258299"/>
              <a:ext cx="2861652" cy="60047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47761" rIns="0" bIns="0" rtlCol="0" vert="horz">
            <a:spAutoFit/>
          </a:bodyPr>
          <a:lstStyle/>
          <a:p>
            <a:pPr marL="20320">
              <a:lnSpc>
                <a:spcPct val="100000"/>
              </a:lnSpc>
              <a:spcBef>
                <a:spcPts val="120"/>
              </a:spcBef>
            </a:pPr>
            <a:r>
              <a:rPr dirty="0"/>
              <a:t>Materiale</a:t>
            </a:r>
            <a:r>
              <a:rPr dirty="0" spc="-60"/>
              <a:t> </a:t>
            </a:r>
            <a:r>
              <a:rPr dirty="0"/>
              <a:t>-</a:t>
            </a:r>
            <a:r>
              <a:rPr dirty="0" spc="-50"/>
              <a:t> </a:t>
            </a:r>
            <a:r>
              <a:rPr dirty="0"/>
              <a:t>Frasi</a:t>
            </a:r>
            <a:r>
              <a:rPr dirty="0" spc="-50"/>
              <a:t> </a:t>
            </a:r>
            <a:r>
              <a:rPr dirty="0"/>
              <a:t>e</a:t>
            </a:r>
            <a:r>
              <a:rPr dirty="0" spc="-50"/>
              <a:t> </a:t>
            </a:r>
            <a:r>
              <a:rPr dirty="0"/>
              <a:t>situazioni</a:t>
            </a:r>
            <a:r>
              <a:rPr dirty="0" spc="-45"/>
              <a:t> </a:t>
            </a:r>
            <a:r>
              <a:rPr dirty="0" spc="-10"/>
              <a:t>problematiche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971550" y="453557"/>
            <a:ext cx="76835" cy="156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85"/>
              </a:lnSpc>
            </a:pPr>
            <a:r>
              <a:rPr dirty="0" sz="1050" spc="-50" b="1">
                <a:solidFill>
                  <a:srgbClr val="2E2A29"/>
                </a:solidFill>
                <a:latin typeface="Roboto"/>
                <a:cs typeface="Roboto"/>
              </a:rPr>
              <a:t>7</a:t>
            </a:r>
            <a:endParaRPr sz="1050">
              <a:latin typeface="Roboto"/>
              <a:cs typeface="Roboto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8592" y="241937"/>
            <a:ext cx="1428942" cy="1413821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97836" y="2470646"/>
            <a:ext cx="76200" cy="76199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2692454" y="2223802"/>
            <a:ext cx="6777355" cy="6426200"/>
          </a:xfrm>
          <a:prstGeom prst="rect">
            <a:avLst/>
          </a:prstGeom>
        </p:spPr>
        <p:txBody>
          <a:bodyPr wrap="square" lIns="0" tIns="768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dirty="0" sz="2200" spc="-10">
                <a:solidFill>
                  <a:srgbClr val="2E2A29"/>
                </a:solidFill>
                <a:latin typeface="Calibri"/>
                <a:cs typeface="Calibri"/>
              </a:rPr>
              <a:t>"Affrettati,</a:t>
            </a:r>
            <a:r>
              <a:rPr dirty="0" sz="2200" spc="-25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E2A29"/>
                </a:solidFill>
                <a:latin typeface="Calibri"/>
                <a:cs typeface="Calibri"/>
              </a:rPr>
              <a:t>devi</a:t>
            </a:r>
            <a:r>
              <a:rPr dirty="0" sz="2200" spc="-20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E2A29"/>
                </a:solidFill>
                <a:latin typeface="Calibri"/>
                <a:cs typeface="Calibri"/>
              </a:rPr>
              <a:t>sapere</a:t>
            </a:r>
            <a:r>
              <a:rPr dirty="0" sz="2200" spc="-20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E2A29"/>
                </a:solidFill>
                <a:latin typeface="Calibri"/>
                <a:cs typeface="Calibri"/>
              </a:rPr>
              <a:t>come</a:t>
            </a:r>
            <a:r>
              <a:rPr dirty="0" sz="2200" spc="-20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2E2A29"/>
                </a:solidFill>
                <a:latin typeface="Calibri"/>
                <a:cs typeface="Calibri"/>
              </a:rPr>
              <a:t>procedere!"</a:t>
            </a:r>
            <a:endParaRPr sz="2200">
              <a:latin typeface="Calibri"/>
              <a:cs typeface="Calibri"/>
            </a:endParaRPr>
          </a:p>
          <a:p>
            <a:pPr marL="12700" marR="542925">
              <a:lnSpc>
                <a:spcPct val="119300"/>
              </a:lnSpc>
            </a:pPr>
            <a:r>
              <a:rPr dirty="0" sz="2200">
                <a:solidFill>
                  <a:srgbClr val="2E2A29"/>
                </a:solidFill>
                <a:latin typeface="Calibri"/>
                <a:cs typeface="Calibri"/>
              </a:rPr>
              <a:t>"Non hai compreso</a:t>
            </a:r>
            <a:r>
              <a:rPr dirty="0" sz="2200" spc="5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E2A29"/>
                </a:solidFill>
                <a:latin typeface="Calibri"/>
                <a:cs typeface="Calibri"/>
              </a:rPr>
              <a:t>ciò che</a:t>
            </a:r>
            <a:r>
              <a:rPr dirty="0" sz="2200" spc="5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E2A29"/>
                </a:solidFill>
                <a:latin typeface="Calibri"/>
                <a:cs typeface="Calibri"/>
              </a:rPr>
              <a:t>ti ho</a:t>
            </a:r>
            <a:r>
              <a:rPr dirty="0" sz="2200" spc="5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E2A29"/>
                </a:solidFill>
                <a:latin typeface="Calibri"/>
                <a:cs typeface="Calibri"/>
              </a:rPr>
              <a:t>appena </a:t>
            </a:r>
            <a:r>
              <a:rPr dirty="0" sz="2200" spc="-10">
                <a:solidFill>
                  <a:srgbClr val="2E2A29"/>
                </a:solidFill>
                <a:latin typeface="Calibri"/>
                <a:cs typeface="Calibri"/>
              </a:rPr>
              <a:t>comunicato?" </a:t>
            </a:r>
            <a:r>
              <a:rPr dirty="0" sz="2200">
                <a:solidFill>
                  <a:srgbClr val="2E2A29"/>
                </a:solidFill>
                <a:latin typeface="Calibri"/>
                <a:cs typeface="Calibri"/>
              </a:rPr>
              <a:t>"Fallo</a:t>
            </a:r>
            <a:r>
              <a:rPr dirty="0" sz="2200" spc="-20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E2A29"/>
                </a:solidFill>
                <a:latin typeface="Calibri"/>
                <a:cs typeface="Calibri"/>
              </a:rPr>
              <a:t>come</a:t>
            </a:r>
            <a:r>
              <a:rPr dirty="0" sz="2200" spc="-15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E2A29"/>
                </a:solidFill>
                <a:latin typeface="Calibri"/>
                <a:cs typeface="Calibri"/>
              </a:rPr>
              <a:t>gli</a:t>
            </a:r>
            <a:r>
              <a:rPr dirty="0" sz="2200" spc="-15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E2A29"/>
                </a:solidFill>
                <a:latin typeface="Calibri"/>
                <a:cs typeface="Calibri"/>
              </a:rPr>
              <a:t>altri,</a:t>
            </a:r>
            <a:r>
              <a:rPr dirty="0" sz="2200" spc="-15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E2A29"/>
                </a:solidFill>
                <a:latin typeface="Calibri"/>
                <a:cs typeface="Calibri"/>
              </a:rPr>
              <a:t>è</a:t>
            </a:r>
            <a:r>
              <a:rPr dirty="0" sz="2200" spc="-15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2E2A29"/>
                </a:solidFill>
                <a:latin typeface="Calibri"/>
                <a:cs typeface="Calibri"/>
              </a:rPr>
              <a:t>semplice."</a:t>
            </a:r>
            <a:endParaRPr sz="2200">
              <a:latin typeface="Calibri"/>
              <a:cs typeface="Calibri"/>
            </a:endParaRPr>
          </a:p>
          <a:p>
            <a:pPr marL="12700" marR="4011929">
              <a:lnSpc>
                <a:spcPct val="119300"/>
              </a:lnSpc>
            </a:pPr>
            <a:r>
              <a:rPr dirty="0" sz="2200">
                <a:solidFill>
                  <a:srgbClr val="2E2A29"/>
                </a:solidFill>
                <a:latin typeface="Calibri"/>
                <a:cs typeface="Calibri"/>
              </a:rPr>
              <a:t>"Non</a:t>
            </a:r>
            <a:r>
              <a:rPr dirty="0" sz="2200" spc="-15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E2A29"/>
                </a:solidFill>
                <a:latin typeface="Calibri"/>
                <a:cs typeface="Calibri"/>
              </a:rPr>
              <a:t>ti</a:t>
            </a:r>
            <a:r>
              <a:rPr dirty="0" sz="2200" spc="-15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E2A29"/>
                </a:solidFill>
                <a:latin typeface="Calibri"/>
                <a:cs typeface="Calibri"/>
              </a:rPr>
              <a:t>sembra</a:t>
            </a:r>
            <a:r>
              <a:rPr dirty="0" sz="2200" spc="-15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2E2A29"/>
                </a:solidFill>
                <a:latin typeface="Calibri"/>
                <a:cs typeface="Calibri"/>
              </a:rPr>
              <a:t>chiaro?" </a:t>
            </a:r>
            <a:r>
              <a:rPr dirty="0" sz="2200">
                <a:solidFill>
                  <a:srgbClr val="2E2A29"/>
                </a:solidFill>
                <a:latin typeface="Calibri"/>
                <a:cs typeface="Calibri"/>
              </a:rPr>
              <a:t>"Concentrati</a:t>
            </a:r>
            <a:r>
              <a:rPr dirty="0" sz="2200" spc="-85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2E2A29"/>
                </a:solidFill>
                <a:latin typeface="Calibri"/>
                <a:cs typeface="Calibri"/>
              </a:rPr>
              <a:t>adesso!" </a:t>
            </a:r>
            <a:r>
              <a:rPr dirty="0" sz="2200">
                <a:solidFill>
                  <a:srgbClr val="2E2A29"/>
                </a:solidFill>
                <a:latin typeface="Calibri"/>
                <a:cs typeface="Calibri"/>
              </a:rPr>
              <a:t>"Interrompi</a:t>
            </a:r>
            <a:r>
              <a:rPr dirty="0" sz="2200" spc="-80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2E2A29"/>
                </a:solidFill>
                <a:latin typeface="Calibri"/>
                <a:cs typeface="Calibri"/>
              </a:rPr>
              <a:t>sempre."</a:t>
            </a:r>
            <a:endParaRPr sz="2200">
              <a:latin typeface="Calibri"/>
              <a:cs typeface="Calibri"/>
            </a:endParaRPr>
          </a:p>
          <a:p>
            <a:pPr marL="12700" marR="2434590">
              <a:lnSpc>
                <a:spcPct val="119300"/>
              </a:lnSpc>
            </a:pPr>
            <a:r>
              <a:rPr dirty="0" sz="2200">
                <a:solidFill>
                  <a:srgbClr val="2E2A29"/>
                </a:solidFill>
                <a:latin typeface="Calibri"/>
                <a:cs typeface="Calibri"/>
              </a:rPr>
              <a:t>"Non</a:t>
            </a:r>
            <a:r>
              <a:rPr dirty="0" sz="2200" spc="-25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E2A29"/>
                </a:solidFill>
                <a:latin typeface="Calibri"/>
                <a:cs typeface="Calibri"/>
              </a:rPr>
              <a:t>stai</a:t>
            </a:r>
            <a:r>
              <a:rPr dirty="0" sz="2200" spc="-25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E2A29"/>
                </a:solidFill>
                <a:latin typeface="Calibri"/>
                <a:cs typeface="Calibri"/>
              </a:rPr>
              <a:t>più</a:t>
            </a:r>
            <a:r>
              <a:rPr dirty="0" sz="2200" spc="-25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E2A29"/>
                </a:solidFill>
                <a:latin typeface="Calibri"/>
                <a:cs typeface="Calibri"/>
              </a:rPr>
              <a:t>prestando</a:t>
            </a:r>
            <a:r>
              <a:rPr dirty="0" sz="2200" spc="-25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2E2A29"/>
                </a:solidFill>
                <a:latin typeface="Calibri"/>
                <a:cs typeface="Calibri"/>
              </a:rPr>
              <a:t>attenzione?" </a:t>
            </a:r>
            <a:r>
              <a:rPr dirty="0" sz="2200">
                <a:solidFill>
                  <a:srgbClr val="2E2A29"/>
                </a:solidFill>
                <a:latin typeface="Calibri"/>
                <a:cs typeface="Calibri"/>
              </a:rPr>
              <a:t>"Fallo</a:t>
            </a:r>
            <a:r>
              <a:rPr dirty="0" sz="2200" spc="-20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E2A29"/>
                </a:solidFill>
                <a:latin typeface="Calibri"/>
                <a:cs typeface="Calibri"/>
              </a:rPr>
              <a:t>e</a:t>
            </a:r>
            <a:r>
              <a:rPr dirty="0" sz="2200" spc="-15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E2A29"/>
                </a:solidFill>
                <a:latin typeface="Calibri"/>
                <a:cs typeface="Calibri"/>
              </a:rPr>
              <a:t>basta,</a:t>
            </a:r>
            <a:r>
              <a:rPr dirty="0" sz="2200" spc="-20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E2A29"/>
                </a:solidFill>
                <a:latin typeface="Calibri"/>
                <a:cs typeface="Calibri"/>
              </a:rPr>
              <a:t>non</a:t>
            </a:r>
            <a:r>
              <a:rPr dirty="0" sz="2200" spc="-15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E2A29"/>
                </a:solidFill>
                <a:latin typeface="Calibri"/>
                <a:cs typeface="Calibri"/>
              </a:rPr>
              <a:t>è</a:t>
            </a:r>
            <a:r>
              <a:rPr dirty="0" sz="2200" spc="-20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E2A29"/>
                </a:solidFill>
                <a:latin typeface="Calibri"/>
                <a:cs typeface="Calibri"/>
              </a:rPr>
              <a:t>così</a:t>
            </a:r>
            <a:r>
              <a:rPr dirty="0" sz="2200" spc="-15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2E2A29"/>
                </a:solidFill>
                <a:latin typeface="Calibri"/>
                <a:cs typeface="Calibri"/>
              </a:rPr>
              <a:t>complicato."</a:t>
            </a:r>
            <a:endParaRPr sz="2200">
              <a:latin typeface="Calibri"/>
              <a:cs typeface="Calibri"/>
            </a:endParaRPr>
          </a:p>
          <a:p>
            <a:pPr marL="12700" marR="1322705">
              <a:lnSpc>
                <a:spcPct val="119300"/>
              </a:lnSpc>
            </a:pPr>
            <a:r>
              <a:rPr dirty="0" sz="2200">
                <a:solidFill>
                  <a:srgbClr val="2E2A29"/>
                </a:solidFill>
                <a:latin typeface="Calibri"/>
                <a:cs typeface="Calibri"/>
              </a:rPr>
              <a:t>"Per</a:t>
            </a:r>
            <a:r>
              <a:rPr dirty="0" sz="2200" spc="-10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E2A29"/>
                </a:solidFill>
                <a:latin typeface="Calibri"/>
                <a:cs typeface="Calibri"/>
              </a:rPr>
              <a:t>quale</a:t>
            </a:r>
            <a:r>
              <a:rPr dirty="0" sz="2200" spc="-10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E2A29"/>
                </a:solidFill>
                <a:latin typeface="Calibri"/>
                <a:cs typeface="Calibri"/>
              </a:rPr>
              <a:t>motivo</a:t>
            </a:r>
            <a:r>
              <a:rPr dirty="0" sz="2200" spc="-10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E2A29"/>
                </a:solidFill>
                <a:latin typeface="Calibri"/>
                <a:cs typeface="Calibri"/>
              </a:rPr>
              <a:t>ti</a:t>
            </a:r>
            <a:r>
              <a:rPr dirty="0" sz="2200" spc="-10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E2A29"/>
                </a:solidFill>
                <a:latin typeface="Calibri"/>
                <a:cs typeface="Calibri"/>
              </a:rPr>
              <a:t>comporti</a:t>
            </a:r>
            <a:r>
              <a:rPr dirty="0" sz="2200" spc="-10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E2A29"/>
                </a:solidFill>
                <a:latin typeface="Calibri"/>
                <a:cs typeface="Calibri"/>
              </a:rPr>
              <a:t>in</a:t>
            </a:r>
            <a:r>
              <a:rPr dirty="0" sz="2200" spc="-10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E2A29"/>
                </a:solidFill>
                <a:latin typeface="Calibri"/>
                <a:cs typeface="Calibri"/>
              </a:rPr>
              <a:t>modo</a:t>
            </a:r>
            <a:r>
              <a:rPr dirty="0" sz="2200" spc="-10">
                <a:solidFill>
                  <a:srgbClr val="2E2A29"/>
                </a:solidFill>
                <a:latin typeface="Calibri"/>
                <a:cs typeface="Calibri"/>
              </a:rPr>
              <a:t> strano?" </a:t>
            </a:r>
            <a:r>
              <a:rPr dirty="0" sz="2200" spc="-45">
                <a:solidFill>
                  <a:srgbClr val="2E2A29"/>
                </a:solidFill>
                <a:latin typeface="Calibri"/>
                <a:cs typeface="Calibri"/>
              </a:rPr>
              <a:t>"Te</a:t>
            </a:r>
            <a:r>
              <a:rPr dirty="0" sz="2200" spc="-40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E2A29"/>
                </a:solidFill>
                <a:latin typeface="Calibri"/>
                <a:cs typeface="Calibri"/>
              </a:rPr>
              <a:t>l'ho</a:t>
            </a:r>
            <a:r>
              <a:rPr dirty="0" sz="2200" spc="-35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E2A29"/>
                </a:solidFill>
                <a:latin typeface="Calibri"/>
                <a:cs typeface="Calibri"/>
              </a:rPr>
              <a:t>già</a:t>
            </a:r>
            <a:r>
              <a:rPr dirty="0" sz="2200" spc="-35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2E2A29"/>
                </a:solidFill>
                <a:latin typeface="Calibri"/>
                <a:cs typeface="Calibri"/>
              </a:rPr>
              <a:t>spiegato,</a:t>
            </a:r>
            <a:r>
              <a:rPr dirty="0" sz="2200" spc="-35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E2A29"/>
                </a:solidFill>
                <a:latin typeface="Calibri"/>
                <a:cs typeface="Calibri"/>
              </a:rPr>
              <a:t>presta</a:t>
            </a:r>
            <a:r>
              <a:rPr dirty="0" sz="2200" spc="-35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2E2A29"/>
                </a:solidFill>
                <a:latin typeface="Calibri"/>
                <a:cs typeface="Calibri"/>
              </a:rPr>
              <a:t>attenzione."</a:t>
            </a:r>
            <a:endParaRPr sz="2200">
              <a:latin typeface="Calibri"/>
              <a:cs typeface="Calibri"/>
            </a:endParaRPr>
          </a:p>
          <a:p>
            <a:pPr marL="12700" marR="5080">
              <a:lnSpc>
                <a:spcPct val="119300"/>
              </a:lnSpc>
            </a:pPr>
            <a:r>
              <a:rPr dirty="0" sz="2200">
                <a:solidFill>
                  <a:srgbClr val="2E2A29"/>
                </a:solidFill>
                <a:latin typeface="Calibri"/>
                <a:cs typeface="Calibri"/>
              </a:rPr>
              <a:t>"Non</a:t>
            </a:r>
            <a:r>
              <a:rPr dirty="0" sz="2200" spc="-25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E2A29"/>
                </a:solidFill>
                <a:latin typeface="Calibri"/>
                <a:cs typeface="Calibri"/>
              </a:rPr>
              <a:t>muoverti</a:t>
            </a:r>
            <a:r>
              <a:rPr dirty="0" sz="2200" spc="-20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E2A29"/>
                </a:solidFill>
                <a:latin typeface="Calibri"/>
                <a:cs typeface="Calibri"/>
              </a:rPr>
              <a:t>in</a:t>
            </a:r>
            <a:r>
              <a:rPr dirty="0" sz="2200" spc="-20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E2A29"/>
                </a:solidFill>
                <a:latin typeface="Calibri"/>
                <a:cs typeface="Calibri"/>
              </a:rPr>
              <a:t>modo</a:t>
            </a:r>
            <a:r>
              <a:rPr dirty="0" sz="2200" spc="-20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E2A29"/>
                </a:solidFill>
                <a:latin typeface="Calibri"/>
                <a:cs typeface="Calibri"/>
              </a:rPr>
              <a:t>così</a:t>
            </a:r>
            <a:r>
              <a:rPr dirty="0" sz="2200" spc="-20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E2A29"/>
                </a:solidFill>
                <a:latin typeface="Calibri"/>
                <a:cs typeface="Calibri"/>
              </a:rPr>
              <a:t>eccessivo,</a:t>
            </a:r>
            <a:r>
              <a:rPr dirty="0" sz="2200" spc="-20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E2A29"/>
                </a:solidFill>
                <a:latin typeface="Calibri"/>
                <a:cs typeface="Calibri"/>
              </a:rPr>
              <a:t>disturberai</a:t>
            </a:r>
            <a:r>
              <a:rPr dirty="0" sz="2200" spc="-20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E2A29"/>
                </a:solidFill>
                <a:latin typeface="Calibri"/>
                <a:cs typeface="Calibri"/>
              </a:rPr>
              <a:t>gli</a:t>
            </a:r>
            <a:r>
              <a:rPr dirty="0" sz="2200" spc="-20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2E2A29"/>
                </a:solidFill>
                <a:latin typeface="Calibri"/>
                <a:cs typeface="Calibri"/>
              </a:rPr>
              <a:t>altri." </a:t>
            </a:r>
            <a:r>
              <a:rPr dirty="0" sz="2200">
                <a:solidFill>
                  <a:srgbClr val="2E2A29"/>
                </a:solidFill>
                <a:latin typeface="Calibri"/>
                <a:cs typeface="Calibri"/>
              </a:rPr>
              <a:t>"Sbrigati,</a:t>
            </a:r>
            <a:r>
              <a:rPr dirty="0" sz="2200" spc="-30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E2A29"/>
                </a:solidFill>
                <a:latin typeface="Calibri"/>
                <a:cs typeface="Calibri"/>
              </a:rPr>
              <a:t>altrimenti</a:t>
            </a:r>
            <a:r>
              <a:rPr dirty="0" sz="2200" spc="-25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E2A29"/>
                </a:solidFill>
                <a:latin typeface="Calibri"/>
                <a:cs typeface="Calibri"/>
              </a:rPr>
              <a:t>partiremo</a:t>
            </a:r>
            <a:r>
              <a:rPr dirty="0" sz="2200" spc="-25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E2A29"/>
                </a:solidFill>
                <a:latin typeface="Calibri"/>
                <a:cs typeface="Calibri"/>
              </a:rPr>
              <a:t>senza</a:t>
            </a:r>
            <a:r>
              <a:rPr dirty="0" sz="2200" spc="-25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E2A29"/>
                </a:solidFill>
                <a:latin typeface="Calibri"/>
                <a:cs typeface="Calibri"/>
              </a:rPr>
              <a:t>di</a:t>
            </a:r>
            <a:r>
              <a:rPr dirty="0" sz="2200" spc="-25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2E2A29"/>
                </a:solidFill>
                <a:latin typeface="Calibri"/>
                <a:cs typeface="Calibri"/>
              </a:rPr>
              <a:t>te."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dirty="0" sz="2200">
                <a:solidFill>
                  <a:srgbClr val="2E2A29"/>
                </a:solidFill>
                <a:latin typeface="Calibri"/>
                <a:cs typeface="Calibri"/>
              </a:rPr>
              <a:t>"Smettetela</a:t>
            </a:r>
            <a:r>
              <a:rPr dirty="0" sz="2200" spc="-60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E2A29"/>
                </a:solidFill>
                <a:latin typeface="Calibri"/>
                <a:cs typeface="Calibri"/>
              </a:rPr>
              <a:t>di</a:t>
            </a:r>
            <a:r>
              <a:rPr dirty="0" sz="2200" spc="-50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E2A29"/>
                </a:solidFill>
                <a:latin typeface="Calibri"/>
                <a:cs typeface="Calibri"/>
              </a:rPr>
              <a:t>creare</a:t>
            </a:r>
            <a:r>
              <a:rPr dirty="0" sz="2200" spc="-50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E2A29"/>
                </a:solidFill>
                <a:latin typeface="Calibri"/>
                <a:cs typeface="Calibri"/>
              </a:rPr>
              <a:t>questo</a:t>
            </a:r>
            <a:r>
              <a:rPr dirty="0" sz="2200" spc="-50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2E2A29"/>
                </a:solidFill>
                <a:latin typeface="Calibri"/>
                <a:cs typeface="Calibri"/>
              </a:rPr>
              <a:t>dramma."</a:t>
            </a:r>
            <a:endParaRPr sz="2200">
              <a:latin typeface="Calibri"/>
              <a:cs typeface="Calibri"/>
            </a:endParaRPr>
          </a:p>
          <a:p>
            <a:pPr marL="12700" marR="775335">
              <a:lnSpc>
                <a:spcPct val="119300"/>
              </a:lnSpc>
              <a:spcBef>
                <a:spcPts val="5"/>
              </a:spcBef>
            </a:pPr>
            <a:r>
              <a:rPr dirty="0" sz="2200">
                <a:solidFill>
                  <a:srgbClr val="2E2A29"/>
                </a:solidFill>
                <a:latin typeface="Calibri"/>
                <a:cs typeface="Calibri"/>
              </a:rPr>
              <a:t>"Perché</a:t>
            </a:r>
            <a:r>
              <a:rPr dirty="0" sz="2200" spc="-35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E2A29"/>
                </a:solidFill>
                <a:latin typeface="Calibri"/>
                <a:cs typeface="Calibri"/>
              </a:rPr>
              <a:t>è</a:t>
            </a:r>
            <a:r>
              <a:rPr dirty="0" sz="2200" spc="-35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E2A29"/>
                </a:solidFill>
                <a:latin typeface="Calibri"/>
                <a:cs typeface="Calibri"/>
              </a:rPr>
              <a:t>così</a:t>
            </a:r>
            <a:r>
              <a:rPr dirty="0" sz="2200" spc="-35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E2A29"/>
                </a:solidFill>
                <a:latin typeface="Calibri"/>
                <a:cs typeface="Calibri"/>
              </a:rPr>
              <a:t>complicato</a:t>
            </a:r>
            <a:r>
              <a:rPr dirty="0" sz="2200" spc="-35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E2A29"/>
                </a:solidFill>
                <a:latin typeface="Calibri"/>
                <a:cs typeface="Calibri"/>
              </a:rPr>
              <a:t>per</a:t>
            </a:r>
            <a:r>
              <a:rPr dirty="0" sz="2200" spc="-35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E2A29"/>
                </a:solidFill>
                <a:latin typeface="Calibri"/>
                <a:cs typeface="Calibri"/>
              </a:rPr>
              <a:t>te</a:t>
            </a:r>
            <a:r>
              <a:rPr dirty="0" sz="2200" spc="-35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E2A29"/>
                </a:solidFill>
                <a:latin typeface="Calibri"/>
                <a:cs typeface="Calibri"/>
              </a:rPr>
              <a:t>stringere</a:t>
            </a:r>
            <a:r>
              <a:rPr dirty="0" sz="2200" spc="-35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2E2A29"/>
                </a:solidFill>
                <a:latin typeface="Calibri"/>
                <a:cs typeface="Calibri"/>
              </a:rPr>
              <a:t>amicizie?" </a:t>
            </a:r>
            <a:r>
              <a:rPr dirty="0" sz="2200">
                <a:solidFill>
                  <a:srgbClr val="2E2A29"/>
                </a:solidFill>
                <a:latin typeface="Calibri"/>
                <a:cs typeface="Calibri"/>
              </a:rPr>
              <a:t>"Devi</a:t>
            </a:r>
            <a:r>
              <a:rPr dirty="0" sz="2200" spc="-15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E2A29"/>
                </a:solidFill>
                <a:latin typeface="Calibri"/>
                <a:cs typeface="Calibri"/>
              </a:rPr>
              <a:t>agire</a:t>
            </a:r>
            <a:r>
              <a:rPr dirty="0" sz="2200" spc="-10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E2A29"/>
                </a:solidFill>
                <a:latin typeface="Calibri"/>
                <a:cs typeface="Calibri"/>
              </a:rPr>
              <a:t>come</a:t>
            </a:r>
            <a:r>
              <a:rPr dirty="0" sz="2200" spc="-10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E2A29"/>
                </a:solidFill>
                <a:latin typeface="Calibri"/>
                <a:cs typeface="Calibri"/>
              </a:rPr>
              <a:t>gli</a:t>
            </a:r>
            <a:r>
              <a:rPr dirty="0" sz="2200" spc="-10">
                <a:solidFill>
                  <a:srgbClr val="2E2A29"/>
                </a:solidFill>
                <a:latin typeface="Calibri"/>
                <a:cs typeface="Calibri"/>
              </a:rPr>
              <a:t> altri."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dirty="0" sz="2200">
                <a:solidFill>
                  <a:srgbClr val="2E2A29"/>
                </a:solidFill>
                <a:latin typeface="Calibri"/>
                <a:cs typeface="Calibri"/>
              </a:rPr>
              <a:t>"Non</a:t>
            </a:r>
            <a:r>
              <a:rPr dirty="0" sz="2200" spc="-15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E2A29"/>
                </a:solidFill>
                <a:latin typeface="Calibri"/>
                <a:cs typeface="Calibri"/>
              </a:rPr>
              <a:t>comprendo</a:t>
            </a:r>
            <a:r>
              <a:rPr dirty="0" sz="2200" spc="-15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E2A29"/>
                </a:solidFill>
                <a:latin typeface="Calibri"/>
                <a:cs typeface="Calibri"/>
              </a:rPr>
              <a:t>perché</a:t>
            </a:r>
            <a:r>
              <a:rPr dirty="0" sz="2200" spc="-15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E2A29"/>
                </a:solidFill>
                <a:latin typeface="Calibri"/>
                <a:cs typeface="Calibri"/>
              </a:rPr>
              <a:t>questo</a:t>
            </a:r>
            <a:r>
              <a:rPr dirty="0" sz="2200" spc="-15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E2A29"/>
                </a:solidFill>
                <a:latin typeface="Calibri"/>
                <a:cs typeface="Calibri"/>
              </a:rPr>
              <a:t>luogo</a:t>
            </a:r>
            <a:r>
              <a:rPr dirty="0" sz="2200" spc="-15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E2A29"/>
                </a:solidFill>
                <a:latin typeface="Calibri"/>
                <a:cs typeface="Calibri"/>
              </a:rPr>
              <a:t>non</a:t>
            </a:r>
            <a:r>
              <a:rPr dirty="0" sz="2200" spc="-15">
                <a:solidFill>
                  <a:srgbClr val="2E2A29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E2A29"/>
                </a:solidFill>
                <a:latin typeface="Calibri"/>
                <a:cs typeface="Calibri"/>
              </a:rPr>
              <a:t>ti</a:t>
            </a:r>
            <a:r>
              <a:rPr dirty="0" sz="2200" spc="-10">
                <a:solidFill>
                  <a:srgbClr val="2E2A29"/>
                </a:solidFill>
                <a:latin typeface="Calibri"/>
                <a:cs typeface="Calibri"/>
              </a:rPr>
              <a:t> piaccia."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97836" y="2870696"/>
            <a:ext cx="76200" cy="76199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97836" y="3270746"/>
            <a:ext cx="76200" cy="76199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97836" y="3670796"/>
            <a:ext cx="76200" cy="76199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97836" y="4070846"/>
            <a:ext cx="76200" cy="76199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97836" y="4470896"/>
            <a:ext cx="76200" cy="76199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97836" y="4870946"/>
            <a:ext cx="76200" cy="76199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97836" y="5270996"/>
            <a:ext cx="76200" cy="76199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97836" y="5671045"/>
            <a:ext cx="76200" cy="76199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497836" y="6071095"/>
            <a:ext cx="76200" cy="76199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497836" y="6471145"/>
            <a:ext cx="76200" cy="76199"/>
          </a:xfrm>
          <a:prstGeom prst="rect">
            <a:avLst/>
          </a:prstGeom>
        </p:spPr>
      </p:pic>
      <p:pic>
        <p:nvPicPr>
          <p:cNvPr id="20" name="object 20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497836" y="6871196"/>
            <a:ext cx="76200" cy="76199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497836" y="7271246"/>
            <a:ext cx="76200" cy="76199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497836" y="7671296"/>
            <a:ext cx="76200" cy="76199"/>
          </a:xfrm>
          <a:prstGeom prst="rect">
            <a:avLst/>
          </a:prstGeom>
        </p:spPr>
      </p:pic>
      <p:pic>
        <p:nvPicPr>
          <p:cNvPr id="23" name="object 23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497836" y="8071346"/>
            <a:ext cx="76200" cy="76199"/>
          </a:xfrm>
          <a:prstGeom prst="rect">
            <a:avLst/>
          </a:prstGeom>
        </p:spPr>
      </p:pic>
      <p:pic>
        <p:nvPicPr>
          <p:cNvPr id="24" name="object 24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497836" y="8471395"/>
            <a:ext cx="76200" cy="7619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71550" y="453557"/>
            <a:ext cx="76835" cy="156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85"/>
              </a:lnSpc>
            </a:pPr>
            <a:r>
              <a:rPr dirty="0" sz="1050" spc="-50" b="1">
                <a:solidFill>
                  <a:srgbClr val="282020"/>
                </a:solidFill>
                <a:latin typeface="Roboto"/>
                <a:cs typeface="Roboto"/>
              </a:rPr>
              <a:t>7</a:t>
            </a:r>
            <a:endParaRPr sz="1050">
              <a:latin typeface="Roboto"/>
              <a:cs typeface="Roboto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71854" y="8281525"/>
            <a:ext cx="1617837" cy="1617837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8287999" cy="297503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86588" y="3377609"/>
            <a:ext cx="8174066" cy="544303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326929" y="3248"/>
            <a:ext cx="11093450" cy="260540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-635">
              <a:lnSpc>
                <a:spcPct val="115100"/>
              </a:lnSpc>
              <a:spcBef>
                <a:spcPts val="100"/>
              </a:spcBef>
            </a:pPr>
            <a:r>
              <a:rPr dirty="0" sz="4900" b="0">
                <a:solidFill>
                  <a:srgbClr val="282020"/>
                </a:solidFill>
                <a:latin typeface="Calibri"/>
                <a:cs typeface="Calibri"/>
              </a:rPr>
              <a:t>Quiz</a:t>
            </a:r>
            <a:r>
              <a:rPr dirty="0" sz="4900" spc="-65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900" b="0">
                <a:solidFill>
                  <a:srgbClr val="282020"/>
                </a:solidFill>
                <a:latin typeface="Calibri"/>
                <a:cs typeface="Calibri"/>
              </a:rPr>
              <a:t>-</a:t>
            </a:r>
            <a:r>
              <a:rPr dirty="0" sz="4900" spc="-65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900" b="0">
                <a:solidFill>
                  <a:srgbClr val="282020"/>
                </a:solidFill>
                <a:latin typeface="Calibri"/>
                <a:cs typeface="Calibri"/>
              </a:rPr>
              <a:t>Metti</a:t>
            </a:r>
            <a:r>
              <a:rPr dirty="0" sz="4900" spc="-65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900" b="0">
                <a:solidFill>
                  <a:srgbClr val="282020"/>
                </a:solidFill>
                <a:latin typeface="Calibri"/>
                <a:cs typeface="Calibri"/>
              </a:rPr>
              <a:t>alla</a:t>
            </a:r>
            <a:r>
              <a:rPr dirty="0" sz="4900" spc="-65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900" b="0">
                <a:solidFill>
                  <a:srgbClr val="282020"/>
                </a:solidFill>
                <a:latin typeface="Calibri"/>
                <a:cs typeface="Calibri"/>
              </a:rPr>
              <a:t>prova</a:t>
            </a:r>
            <a:r>
              <a:rPr dirty="0" sz="4900" spc="-65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900" b="0">
                <a:solidFill>
                  <a:srgbClr val="282020"/>
                </a:solidFill>
                <a:latin typeface="Calibri"/>
                <a:cs typeface="Calibri"/>
              </a:rPr>
              <a:t>le</a:t>
            </a:r>
            <a:r>
              <a:rPr dirty="0" sz="4900" spc="-65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900" b="0">
                <a:solidFill>
                  <a:srgbClr val="282020"/>
                </a:solidFill>
                <a:latin typeface="Calibri"/>
                <a:cs typeface="Calibri"/>
              </a:rPr>
              <a:t>tue</a:t>
            </a:r>
            <a:r>
              <a:rPr dirty="0" sz="4900" spc="-65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900" b="0">
                <a:solidFill>
                  <a:srgbClr val="282020"/>
                </a:solidFill>
                <a:latin typeface="Calibri"/>
                <a:cs typeface="Calibri"/>
              </a:rPr>
              <a:t>conoscenze</a:t>
            </a:r>
            <a:r>
              <a:rPr dirty="0" sz="4900" spc="-60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900" spc="-50" b="0">
                <a:solidFill>
                  <a:srgbClr val="282020"/>
                </a:solidFill>
                <a:latin typeface="Calibri"/>
                <a:cs typeface="Calibri"/>
              </a:rPr>
              <a:t>e </a:t>
            </a:r>
            <a:r>
              <a:rPr dirty="0" sz="4900" b="0">
                <a:solidFill>
                  <a:srgbClr val="282020"/>
                </a:solidFill>
                <a:latin typeface="Calibri"/>
                <a:cs typeface="Calibri"/>
              </a:rPr>
              <a:t>rifletti</a:t>
            </a:r>
            <a:r>
              <a:rPr dirty="0" sz="4900" spc="-90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900" b="0">
                <a:solidFill>
                  <a:srgbClr val="282020"/>
                </a:solidFill>
                <a:latin typeface="Calibri"/>
                <a:cs typeface="Calibri"/>
              </a:rPr>
              <a:t>su</a:t>
            </a:r>
            <a:r>
              <a:rPr dirty="0" sz="4900" spc="-75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900" b="0">
                <a:solidFill>
                  <a:srgbClr val="282020"/>
                </a:solidFill>
                <a:latin typeface="Calibri"/>
                <a:cs typeface="Calibri"/>
              </a:rPr>
              <a:t>quanto</a:t>
            </a:r>
            <a:r>
              <a:rPr dirty="0" sz="4900" spc="-80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900" b="0">
                <a:solidFill>
                  <a:srgbClr val="282020"/>
                </a:solidFill>
                <a:latin typeface="Calibri"/>
                <a:cs typeface="Calibri"/>
              </a:rPr>
              <a:t>appreso</a:t>
            </a:r>
            <a:r>
              <a:rPr dirty="0" sz="4900" spc="-75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900" b="0">
                <a:solidFill>
                  <a:srgbClr val="282020"/>
                </a:solidFill>
                <a:latin typeface="Calibri"/>
                <a:cs typeface="Calibri"/>
              </a:rPr>
              <a:t>in</a:t>
            </a:r>
            <a:r>
              <a:rPr dirty="0" sz="4900" spc="-80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900" b="0">
                <a:solidFill>
                  <a:srgbClr val="282020"/>
                </a:solidFill>
                <a:latin typeface="Calibri"/>
                <a:cs typeface="Calibri"/>
              </a:rPr>
              <a:t>questo</a:t>
            </a:r>
            <a:r>
              <a:rPr dirty="0" sz="4900" spc="-75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900" spc="-10" b="0">
                <a:solidFill>
                  <a:srgbClr val="282020"/>
                </a:solidFill>
                <a:latin typeface="Calibri"/>
                <a:cs typeface="Calibri"/>
              </a:rPr>
              <a:t>capitolo </a:t>
            </a:r>
            <a:r>
              <a:rPr dirty="0" sz="4900" b="0">
                <a:solidFill>
                  <a:srgbClr val="282020"/>
                </a:solidFill>
                <a:latin typeface="Calibri"/>
                <a:cs typeface="Calibri"/>
              </a:rPr>
              <a:t>con</a:t>
            </a:r>
            <a:r>
              <a:rPr dirty="0" sz="4900" spc="-120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900" b="0">
                <a:solidFill>
                  <a:srgbClr val="282020"/>
                </a:solidFill>
                <a:latin typeface="Calibri"/>
                <a:cs typeface="Calibri"/>
              </a:rPr>
              <a:t>questo</a:t>
            </a:r>
            <a:r>
              <a:rPr dirty="0" sz="4900" spc="-105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900" b="0">
                <a:solidFill>
                  <a:srgbClr val="282020"/>
                </a:solidFill>
                <a:latin typeface="Calibri"/>
                <a:cs typeface="Calibri"/>
              </a:rPr>
              <a:t>breve</a:t>
            </a:r>
            <a:r>
              <a:rPr dirty="0" sz="4900" spc="-105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900" spc="-10" b="0">
                <a:solidFill>
                  <a:srgbClr val="282020"/>
                </a:solidFill>
                <a:latin typeface="Calibri"/>
                <a:cs typeface="Calibri"/>
              </a:rPr>
              <a:t>quiz.</a:t>
            </a:r>
            <a:endParaRPr sz="4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71550" y="453557"/>
            <a:ext cx="76835" cy="156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85"/>
              </a:lnSpc>
            </a:pPr>
            <a:r>
              <a:rPr dirty="0" sz="1050" spc="-50" b="1">
                <a:solidFill>
                  <a:srgbClr val="282020"/>
                </a:solidFill>
                <a:latin typeface="Roboto"/>
                <a:cs typeface="Roboto"/>
              </a:rPr>
              <a:t>7</a:t>
            </a:r>
            <a:endParaRPr sz="1050">
              <a:latin typeface="Roboto"/>
              <a:cs typeface="Roboto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71854" y="8281525"/>
            <a:ext cx="1617837" cy="1617837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8287999" cy="313695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10612" y="271144"/>
            <a:ext cx="14925675" cy="21209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 indent="716280">
              <a:lnSpc>
                <a:spcPct val="114599"/>
              </a:lnSpc>
              <a:spcBef>
                <a:spcPts val="95"/>
              </a:spcBef>
              <a:tabLst>
                <a:tab pos="2494280" algn="l"/>
                <a:tab pos="2593975" algn="l"/>
                <a:tab pos="3884295" algn="l"/>
                <a:tab pos="4182110" algn="l"/>
                <a:tab pos="5909945" algn="l"/>
                <a:tab pos="7065645" algn="l"/>
                <a:tab pos="8517255" algn="l"/>
                <a:tab pos="9490710" algn="l"/>
                <a:tab pos="10109835" algn="l"/>
                <a:tab pos="12259310" algn="l"/>
                <a:tab pos="13394690" algn="l"/>
              </a:tabLst>
            </a:pPr>
            <a:r>
              <a:rPr dirty="0" sz="6000" spc="-10" b="0">
                <a:solidFill>
                  <a:srgbClr val="282020"/>
                </a:solidFill>
                <a:latin typeface="Calibri"/>
                <a:cs typeface="Calibri"/>
              </a:rPr>
              <a:t>Quiz:</a:t>
            </a:r>
            <a:r>
              <a:rPr dirty="0" sz="6000" b="0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6000" spc="-10" b="0">
                <a:solidFill>
                  <a:srgbClr val="282020"/>
                </a:solidFill>
                <a:latin typeface="Calibri"/>
                <a:cs typeface="Calibri"/>
              </a:rPr>
              <a:t>quali</a:t>
            </a:r>
            <a:r>
              <a:rPr dirty="0" sz="6000" b="0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6000" spc="-10" b="0">
                <a:solidFill>
                  <a:srgbClr val="282020"/>
                </a:solidFill>
                <a:latin typeface="Calibri"/>
                <a:cs typeface="Calibri"/>
              </a:rPr>
              <a:t>difficoltà</a:t>
            </a:r>
            <a:r>
              <a:rPr dirty="0" sz="6000" b="0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6000" spc="-10" b="0">
                <a:solidFill>
                  <a:srgbClr val="282020"/>
                </a:solidFill>
                <a:latin typeface="Calibri"/>
                <a:cs typeface="Calibri"/>
              </a:rPr>
              <a:t>potrebbe</a:t>
            </a:r>
            <a:r>
              <a:rPr dirty="0" sz="6000" b="0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6000" spc="-10" b="0">
                <a:solidFill>
                  <a:srgbClr val="282020"/>
                </a:solidFill>
                <a:latin typeface="Calibri"/>
                <a:cs typeface="Calibri"/>
              </a:rPr>
              <a:t>affrontare</a:t>
            </a:r>
            <a:r>
              <a:rPr dirty="0" sz="6000" b="0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6000" spc="-25" b="0">
                <a:solidFill>
                  <a:srgbClr val="282020"/>
                </a:solidFill>
                <a:latin typeface="Calibri"/>
                <a:cs typeface="Calibri"/>
              </a:rPr>
              <a:t>un </a:t>
            </a:r>
            <a:r>
              <a:rPr dirty="0" sz="6000" spc="-10" b="0">
                <a:solidFill>
                  <a:srgbClr val="282020"/>
                </a:solidFill>
                <a:latin typeface="Calibri"/>
                <a:cs typeface="Calibri"/>
              </a:rPr>
              <a:t>giovane</a:t>
            </a:r>
            <a:r>
              <a:rPr dirty="0" sz="6000" b="0">
                <a:solidFill>
                  <a:srgbClr val="282020"/>
                </a:solidFill>
                <a:latin typeface="Calibri"/>
                <a:cs typeface="Calibri"/>
              </a:rPr>
              <a:t>		</a:t>
            </a:r>
            <a:r>
              <a:rPr dirty="0" sz="6000" spc="-25" b="0">
                <a:solidFill>
                  <a:srgbClr val="282020"/>
                </a:solidFill>
                <a:latin typeface="Calibri"/>
                <a:cs typeface="Calibri"/>
              </a:rPr>
              <a:t>con</a:t>
            </a:r>
            <a:r>
              <a:rPr dirty="0" sz="6000" b="0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6000" spc="-20" b="0">
                <a:solidFill>
                  <a:srgbClr val="282020"/>
                </a:solidFill>
                <a:latin typeface="Calibri"/>
                <a:cs typeface="Calibri"/>
              </a:rPr>
              <a:t>ADHD</a:t>
            </a:r>
            <a:r>
              <a:rPr dirty="0" sz="6000" b="0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6000" spc="-10" b="0">
                <a:solidFill>
                  <a:srgbClr val="282020"/>
                </a:solidFill>
                <a:latin typeface="Calibri"/>
                <a:cs typeface="Calibri"/>
              </a:rPr>
              <a:t>durante</a:t>
            </a:r>
            <a:r>
              <a:rPr dirty="0" sz="6000" b="0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6000" spc="-25" b="0">
                <a:solidFill>
                  <a:srgbClr val="282020"/>
                </a:solidFill>
                <a:latin typeface="Calibri"/>
                <a:cs typeface="Calibri"/>
              </a:rPr>
              <a:t>un</a:t>
            </a:r>
            <a:r>
              <a:rPr dirty="0" sz="6000" b="0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6000" spc="-10" b="0">
                <a:solidFill>
                  <a:srgbClr val="282020"/>
                </a:solidFill>
                <a:latin typeface="Calibri"/>
                <a:cs typeface="Calibri"/>
              </a:rPr>
              <a:t>incontro</a:t>
            </a:r>
            <a:r>
              <a:rPr dirty="0" sz="6000" b="0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6000" spc="-10" b="0">
                <a:solidFill>
                  <a:srgbClr val="282020"/>
                </a:solidFill>
                <a:latin typeface="Calibri"/>
                <a:cs typeface="Calibri"/>
              </a:rPr>
              <a:t>politico?</a:t>
            </a:r>
            <a:endParaRPr sz="6000">
              <a:latin typeface="Calibri"/>
              <a:cs typeface="Calibri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58404" y="4702258"/>
            <a:ext cx="6156293" cy="1298412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58404" y="6472956"/>
            <a:ext cx="6156293" cy="1298412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73329" y="4715885"/>
            <a:ext cx="6156293" cy="1298412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73329" y="6486583"/>
            <a:ext cx="6156293" cy="1298412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10387631" y="4775948"/>
            <a:ext cx="4127500" cy="27959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4965" marR="347345" indent="69850">
              <a:lnSpc>
                <a:spcPct val="112900"/>
              </a:lnSpc>
              <a:spcBef>
                <a:spcPts val="100"/>
              </a:spcBef>
            </a:pPr>
            <a:r>
              <a:rPr dirty="0" sz="3100">
                <a:solidFill>
                  <a:srgbClr val="282020"/>
                </a:solidFill>
                <a:latin typeface="Calibri"/>
                <a:cs typeface="Calibri"/>
              </a:rPr>
              <a:t>B.</a:t>
            </a:r>
            <a:r>
              <a:rPr dirty="0" sz="3100" spc="-10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100">
                <a:solidFill>
                  <a:srgbClr val="282020"/>
                </a:solidFill>
                <a:latin typeface="Calibri"/>
                <a:cs typeface="Calibri"/>
              </a:rPr>
              <a:t>Ritmo</a:t>
            </a:r>
            <a:r>
              <a:rPr dirty="0" sz="3100" spc="-10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100">
                <a:solidFill>
                  <a:srgbClr val="282020"/>
                </a:solidFill>
                <a:latin typeface="Calibri"/>
                <a:cs typeface="Calibri"/>
              </a:rPr>
              <a:t>tranquillo</a:t>
            </a:r>
            <a:r>
              <a:rPr dirty="0" sz="3100" spc="-10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100" spc="-50">
                <a:solidFill>
                  <a:srgbClr val="282020"/>
                </a:solidFill>
                <a:latin typeface="Calibri"/>
                <a:cs typeface="Calibri"/>
              </a:rPr>
              <a:t>e </a:t>
            </a:r>
            <a:r>
              <a:rPr dirty="0" sz="3100">
                <a:solidFill>
                  <a:srgbClr val="282020"/>
                </a:solidFill>
                <a:latin typeface="Calibri"/>
                <a:cs typeface="Calibri"/>
              </a:rPr>
              <a:t>disteso</a:t>
            </a:r>
            <a:r>
              <a:rPr dirty="0" sz="3100" spc="-10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100">
                <a:solidFill>
                  <a:srgbClr val="282020"/>
                </a:solidFill>
                <a:latin typeface="Calibri"/>
                <a:cs typeface="Calibri"/>
              </a:rPr>
              <a:t>della</a:t>
            </a:r>
            <a:r>
              <a:rPr dirty="0" sz="3100" spc="-10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100" spc="-10">
                <a:solidFill>
                  <a:srgbClr val="282020"/>
                </a:solidFill>
                <a:latin typeface="Calibri"/>
                <a:cs typeface="Calibri"/>
              </a:rPr>
              <a:t>riunione</a:t>
            </a:r>
            <a:endParaRPr sz="3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825"/>
              </a:spcBef>
            </a:pPr>
            <a:endParaRPr sz="3100">
              <a:latin typeface="Calibri"/>
              <a:cs typeface="Calibri"/>
            </a:endParaRPr>
          </a:p>
          <a:p>
            <a:pPr marL="12700" marR="5080" indent="762635">
              <a:lnSpc>
                <a:spcPct val="113999"/>
              </a:lnSpc>
            </a:pPr>
            <a:r>
              <a:rPr dirty="0" sz="2850">
                <a:solidFill>
                  <a:srgbClr val="282020"/>
                </a:solidFill>
                <a:latin typeface="Calibri"/>
                <a:cs typeface="Calibri"/>
              </a:rPr>
              <a:t>D.</a:t>
            </a:r>
            <a:r>
              <a:rPr dirty="0" sz="2850" spc="-5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50" spc="-10">
                <a:solidFill>
                  <a:srgbClr val="282020"/>
                </a:solidFill>
                <a:latin typeface="Calibri"/>
                <a:cs typeface="Calibri"/>
              </a:rPr>
              <a:t>Partecipazione </a:t>
            </a:r>
            <a:r>
              <a:rPr dirty="0" sz="2850">
                <a:solidFill>
                  <a:srgbClr val="282020"/>
                </a:solidFill>
                <a:latin typeface="Calibri"/>
                <a:cs typeface="Calibri"/>
              </a:rPr>
              <a:t>eccessivamente </a:t>
            </a:r>
            <a:r>
              <a:rPr dirty="0" sz="2850" spc="-10">
                <a:solidFill>
                  <a:srgbClr val="282020"/>
                </a:solidFill>
                <a:latin typeface="Calibri"/>
                <a:cs typeface="Calibri"/>
              </a:rPr>
              <a:t>organizzata</a:t>
            </a:r>
            <a:endParaRPr sz="285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341643" y="4628774"/>
            <a:ext cx="4496435" cy="30219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04775">
              <a:lnSpc>
                <a:spcPct val="100000"/>
              </a:lnSpc>
              <a:spcBef>
                <a:spcPts val="110"/>
              </a:spcBef>
            </a:pPr>
            <a:r>
              <a:rPr dirty="0" sz="2900">
                <a:solidFill>
                  <a:srgbClr val="282020"/>
                </a:solidFill>
                <a:latin typeface="Calibri"/>
                <a:cs typeface="Calibri"/>
              </a:rPr>
              <a:t>A.</a:t>
            </a:r>
            <a:r>
              <a:rPr dirty="0" sz="2900" spc="-7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>
                <a:solidFill>
                  <a:srgbClr val="282020"/>
                </a:solidFill>
                <a:latin typeface="Calibri"/>
                <a:cs typeface="Calibri"/>
              </a:rPr>
              <a:t>Chiarezza</a:t>
            </a:r>
            <a:r>
              <a:rPr dirty="0" sz="2900" spc="-7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>
                <a:solidFill>
                  <a:srgbClr val="282020"/>
                </a:solidFill>
                <a:latin typeface="Calibri"/>
                <a:cs typeface="Calibri"/>
              </a:rPr>
              <a:t>eccessiva</a:t>
            </a:r>
            <a:r>
              <a:rPr dirty="0" sz="2900" spc="-7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spc="-10">
                <a:solidFill>
                  <a:srgbClr val="282020"/>
                </a:solidFill>
                <a:latin typeface="Calibri"/>
                <a:cs typeface="Calibri"/>
              </a:rPr>
              <a:t>delle</a:t>
            </a:r>
            <a:endParaRPr sz="2900">
              <a:latin typeface="Calibri"/>
              <a:cs typeface="Calibri"/>
            </a:endParaRPr>
          </a:p>
          <a:p>
            <a:pPr marL="1216660">
              <a:lnSpc>
                <a:spcPct val="100000"/>
              </a:lnSpc>
              <a:spcBef>
                <a:spcPts val="2770"/>
              </a:spcBef>
            </a:pPr>
            <a:r>
              <a:rPr dirty="0" sz="2900" spc="-10">
                <a:solidFill>
                  <a:srgbClr val="282020"/>
                </a:solidFill>
                <a:latin typeface="Calibri"/>
                <a:cs typeface="Calibri"/>
              </a:rPr>
              <a:t>informazioni</a:t>
            </a:r>
            <a:endParaRPr sz="2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60"/>
              </a:spcBef>
            </a:pPr>
            <a:endParaRPr sz="2900">
              <a:latin typeface="Calibri"/>
              <a:cs typeface="Calibri"/>
            </a:endParaRPr>
          </a:p>
          <a:p>
            <a:pPr marL="1264920" marR="5080" indent="-1252855">
              <a:lnSpc>
                <a:spcPct val="113500"/>
              </a:lnSpc>
            </a:pPr>
            <a:r>
              <a:rPr dirty="0" sz="3250">
                <a:solidFill>
                  <a:srgbClr val="282020"/>
                </a:solidFill>
                <a:latin typeface="Calibri"/>
                <a:cs typeface="Calibri"/>
              </a:rPr>
              <a:t>C.</a:t>
            </a:r>
            <a:r>
              <a:rPr dirty="0" sz="3250" spc="-6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250" spc="-10">
                <a:solidFill>
                  <a:srgbClr val="282020"/>
                </a:solidFill>
                <a:latin typeface="Calibri"/>
                <a:cs typeface="Calibri"/>
              </a:rPr>
              <a:t>Difficoltà</a:t>
            </a:r>
            <a:r>
              <a:rPr dirty="0" sz="3250" spc="-6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250">
                <a:solidFill>
                  <a:srgbClr val="282020"/>
                </a:solidFill>
                <a:latin typeface="Calibri"/>
                <a:cs typeface="Calibri"/>
              </a:rPr>
              <a:t>nel</a:t>
            </a:r>
            <a:r>
              <a:rPr dirty="0" sz="3250" spc="-6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250" spc="-10">
                <a:solidFill>
                  <a:srgbClr val="282020"/>
                </a:solidFill>
                <a:latin typeface="Calibri"/>
                <a:cs typeface="Calibri"/>
              </a:rPr>
              <a:t>mantenere l'attenzione</a:t>
            </a:r>
            <a:endParaRPr sz="32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71550" y="453557"/>
            <a:ext cx="76835" cy="156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85"/>
              </a:lnSpc>
            </a:pPr>
            <a:r>
              <a:rPr dirty="0" sz="1050" spc="-50" b="1">
                <a:solidFill>
                  <a:srgbClr val="282020"/>
                </a:solidFill>
                <a:latin typeface="Roboto"/>
                <a:cs typeface="Roboto"/>
              </a:rPr>
              <a:t>7</a:t>
            </a:r>
            <a:endParaRPr sz="1050">
              <a:latin typeface="Roboto"/>
              <a:cs typeface="Roboto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71854" y="8281525"/>
            <a:ext cx="1617837" cy="1617837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8287999" cy="313695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10612" y="271144"/>
            <a:ext cx="14925675" cy="21209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 indent="716280">
              <a:lnSpc>
                <a:spcPct val="114599"/>
              </a:lnSpc>
              <a:spcBef>
                <a:spcPts val="95"/>
              </a:spcBef>
              <a:tabLst>
                <a:tab pos="2494280" algn="l"/>
                <a:tab pos="2593975" algn="l"/>
                <a:tab pos="3884295" algn="l"/>
                <a:tab pos="4182110" algn="l"/>
                <a:tab pos="5909945" algn="l"/>
                <a:tab pos="7065645" algn="l"/>
                <a:tab pos="8517255" algn="l"/>
                <a:tab pos="9490710" algn="l"/>
                <a:tab pos="10109835" algn="l"/>
                <a:tab pos="12259310" algn="l"/>
                <a:tab pos="13394690" algn="l"/>
              </a:tabLst>
            </a:pPr>
            <a:r>
              <a:rPr dirty="0" sz="6000" spc="-10" b="0">
                <a:solidFill>
                  <a:srgbClr val="282020"/>
                </a:solidFill>
                <a:latin typeface="Calibri"/>
                <a:cs typeface="Calibri"/>
              </a:rPr>
              <a:t>Quiz:</a:t>
            </a:r>
            <a:r>
              <a:rPr dirty="0" sz="6000" b="0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6000" spc="-10" b="0">
                <a:solidFill>
                  <a:srgbClr val="282020"/>
                </a:solidFill>
                <a:latin typeface="Calibri"/>
                <a:cs typeface="Calibri"/>
              </a:rPr>
              <a:t>quali</a:t>
            </a:r>
            <a:r>
              <a:rPr dirty="0" sz="6000" b="0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6000" spc="-10" b="0">
                <a:solidFill>
                  <a:srgbClr val="282020"/>
                </a:solidFill>
                <a:latin typeface="Calibri"/>
                <a:cs typeface="Calibri"/>
              </a:rPr>
              <a:t>difficoltà</a:t>
            </a:r>
            <a:r>
              <a:rPr dirty="0" sz="6000" b="0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6000" spc="-10" b="0">
                <a:solidFill>
                  <a:srgbClr val="282020"/>
                </a:solidFill>
                <a:latin typeface="Calibri"/>
                <a:cs typeface="Calibri"/>
              </a:rPr>
              <a:t>potrebbe</a:t>
            </a:r>
            <a:r>
              <a:rPr dirty="0" sz="6000" b="0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6000" spc="-10" b="0">
                <a:solidFill>
                  <a:srgbClr val="282020"/>
                </a:solidFill>
                <a:latin typeface="Calibri"/>
                <a:cs typeface="Calibri"/>
              </a:rPr>
              <a:t>affrontare</a:t>
            </a:r>
            <a:r>
              <a:rPr dirty="0" sz="6000" b="0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6000" spc="-25" b="0">
                <a:solidFill>
                  <a:srgbClr val="282020"/>
                </a:solidFill>
                <a:latin typeface="Calibri"/>
                <a:cs typeface="Calibri"/>
              </a:rPr>
              <a:t>un </a:t>
            </a:r>
            <a:r>
              <a:rPr dirty="0" sz="6000" spc="-10" b="0">
                <a:solidFill>
                  <a:srgbClr val="282020"/>
                </a:solidFill>
                <a:latin typeface="Calibri"/>
                <a:cs typeface="Calibri"/>
              </a:rPr>
              <a:t>giovane</a:t>
            </a:r>
            <a:r>
              <a:rPr dirty="0" sz="6000" b="0">
                <a:solidFill>
                  <a:srgbClr val="282020"/>
                </a:solidFill>
                <a:latin typeface="Calibri"/>
                <a:cs typeface="Calibri"/>
              </a:rPr>
              <a:t>		</a:t>
            </a:r>
            <a:r>
              <a:rPr dirty="0" sz="6000" spc="-25" b="0">
                <a:solidFill>
                  <a:srgbClr val="282020"/>
                </a:solidFill>
                <a:latin typeface="Calibri"/>
                <a:cs typeface="Calibri"/>
              </a:rPr>
              <a:t>con</a:t>
            </a:r>
            <a:r>
              <a:rPr dirty="0" sz="6000" b="0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6000" spc="-20" b="0">
                <a:solidFill>
                  <a:srgbClr val="282020"/>
                </a:solidFill>
                <a:latin typeface="Calibri"/>
                <a:cs typeface="Calibri"/>
              </a:rPr>
              <a:t>ADHD</a:t>
            </a:r>
            <a:r>
              <a:rPr dirty="0" sz="6000" b="0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6000" spc="-10" b="0">
                <a:solidFill>
                  <a:srgbClr val="282020"/>
                </a:solidFill>
                <a:latin typeface="Calibri"/>
                <a:cs typeface="Calibri"/>
              </a:rPr>
              <a:t>durante</a:t>
            </a:r>
            <a:r>
              <a:rPr dirty="0" sz="6000" b="0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6000" spc="-25" b="0">
                <a:solidFill>
                  <a:srgbClr val="282020"/>
                </a:solidFill>
                <a:latin typeface="Calibri"/>
                <a:cs typeface="Calibri"/>
              </a:rPr>
              <a:t>un</a:t>
            </a:r>
            <a:r>
              <a:rPr dirty="0" sz="6000" b="0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6000" spc="-10" b="0">
                <a:solidFill>
                  <a:srgbClr val="282020"/>
                </a:solidFill>
                <a:latin typeface="Calibri"/>
                <a:cs typeface="Calibri"/>
              </a:rPr>
              <a:t>incontro</a:t>
            </a:r>
            <a:r>
              <a:rPr dirty="0" sz="6000" b="0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6000" spc="-10" b="0">
                <a:solidFill>
                  <a:srgbClr val="282020"/>
                </a:solidFill>
                <a:latin typeface="Calibri"/>
                <a:cs typeface="Calibri"/>
              </a:rPr>
              <a:t>politico?</a:t>
            </a:r>
            <a:endParaRPr sz="6000">
              <a:latin typeface="Calibri"/>
              <a:cs typeface="Calibri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58404" y="4702258"/>
            <a:ext cx="6156293" cy="1298412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58404" y="6472956"/>
            <a:ext cx="6156293" cy="1298412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73329" y="4715885"/>
            <a:ext cx="6156293" cy="1298412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73329" y="6486583"/>
            <a:ext cx="6156293" cy="1298412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10387631" y="4775948"/>
            <a:ext cx="4127500" cy="27959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4965" marR="347345" indent="69850">
              <a:lnSpc>
                <a:spcPct val="112900"/>
              </a:lnSpc>
              <a:spcBef>
                <a:spcPts val="100"/>
              </a:spcBef>
            </a:pPr>
            <a:r>
              <a:rPr dirty="0" sz="3100">
                <a:solidFill>
                  <a:srgbClr val="282020"/>
                </a:solidFill>
                <a:latin typeface="Calibri"/>
                <a:cs typeface="Calibri"/>
              </a:rPr>
              <a:t>B.</a:t>
            </a:r>
            <a:r>
              <a:rPr dirty="0" sz="3100" spc="-10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100">
                <a:solidFill>
                  <a:srgbClr val="282020"/>
                </a:solidFill>
                <a:latin typeface="Calibri"/>
                <a:cs typeface="Calibri"/>
              </a:rPr>
              <a:t>Ritmo</a:t>
            </a:r>
            <a:r>
              <a:rPr dirty="0" sz="3100" spc="-10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100">
                <a:solidFill>
                  <a:srgbClr val="282020"/>
                </a:solidFill>
                <a:latin typeface="Calibri"/>
                <a:cs typeface="Calibri"/>
              </a:rPr>
              <a:t>tranquillo</a:t>
            </a:r>
            <a:r>
              <a:rPr dirty="0" sz="3100" spc="-10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100" spc="-50">
                <a:solidFill>
                  <a:srgbClr val="282020"/>
                </a:solidFill>
                <a:latin typeface="Calibri"/>
                <a:cs typeface="Calibri"/>
              </a:rPr>
              <a:t>e </a:t>
            </a:r>
            <a:r>
              <a:rPr dirty="0" sz="3100">
                <a:solidFill>
                  <a:srgbClr val="282020"/>
                </a:solidFill>
                <a:latin typeface="Calibri"/>
                <a:cs typeface="Calibri"/>
              </a:rPr>
              <a:t>disteso</a:t>
            </a:r>
            <a:r>
              <a:rPr dirty="0" sz="3100" spc="-10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100">
                <a:solidFill>
                  <a:srgbClr val="282020"/>
                </a:solidFill>
                <a:latin typeface="Calibri"/>
                <a:cs typeface="Calibri"/>
              </a:rPr>
              <a:t>della</a:t>
            </a:r>
            <a:r>
              <a:rPr dirty="0" sz="3100" spc="-10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100" spc="-10">
                <a:solidFill>
                  <a:srgbClr val="282020"/>
                </a:solidFill>
                <a:latin typeface="Calibri"/>
                <a:cs typeface="Calibri"/>
              </a:rPr>
              <a:t>riunione</a:t>
            </a:r>
            <a:endParaRPr sz="3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825"/>
              </a:spcBef>
            </a:pPr>
            <a:endParaRPr sz="3100">
              <a:latin typeface="Calibri"/>
              <a:cs typeface="Calibri"/>
            </a:endParaRPr>
          </a:p>
          <a:p>
            <a:pPr marL="12700" marR="5080" indent="762635">
              <a:lnSpc>
                <a:spcPct val="113999"/>
              </a:lnSpc>
            </a:pPr>
            <a:r>
              <a:rPr dirty="0" sz="2850">
                <a:solidFill>
                  <a:srgbClr val="282020"/>
                </a:solidFill>
                <a:latin typeface="Calibri"/>
                <a:cs typeface="Calibri"/>
              </a:rPr>
              <a:t>D.</a:t>
            </a:r>
            <a:r>
              <a:rPr dirty="0" sz="2850" spc="-5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50" spc="-10">
                <a:solidFill>
                  <a:srgbClr val="282020"/>
                </a:solidFill>
                <a:latin typeface="Calibri"/>
                <a:cs typeface="Calibri"/>
              </a:rPr>
              <a:t>Partecipazione </a:t>
            </a:r>
            <a:r>
              <a:rPr dirty="0" sz="2850">
                <a:solidFill>
                  <a:srgbClr val="282020"/>
                </a:solidFill>
                <a:latin typeface="Calibri"/>
                <a:cs typeface="Calibri"/>
              </a:rPr>
              <a:t>eccessivamente </a:t>
            </a:r>
            <a:r>
              <a:rPr dirty="0" sz="2850" spc="-10">
                <a:solidFill>
                  <a:srgbClr val="282020"/>
                </a:solidFill>
                <a:latin typeface="Calibri"/>
                <a:cs typeface="Calibri"/>
              </a:rPr>
              <a:t>organizzata</a:t>
            </a:r>
            <a:endParaRPr sz="285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341643" y="4610016"/>
            <a:ext cx="4496435" cy="30410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77165">
              <a:lnSpc>
                <a:spcPct val="100000"/>
              </a:lnSpc>
              <a:spcBef>
                <a:spcPts val="135"/>
              </a:spcBef>
            </a:pPr>
            <a:r>
              <a:rPr dirty="0" sz="2900">
                <a:solidFill>
                  <a:srgbClr val="282020"/>
                </a:solidFill>
                <a:latin typeface="Calibri"/>
                <a:cs typeface="Calibri"/>
              </a:rPr>
              <a:t>A.</a:t>
            </a:r>
            <a:r>
              <a:rPr dirty="0" sz="2900" spc="-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>
                <a:solidFill>
                  <a:srgbClr val="282020"/>
                </a:solidFill>
                <a:latin typeface="Calibri"/>
                <a:cs typeface="Calibri"/>
              </a:rPr>
              <a:t>Chiarezza eccessiva </a:t>
            </a:r>
            <a:r>
              <a:rPr dirty="0" sz="2900" spc="-10">
                <a:solidFill>
                  <a:srgbClr val="282020"/>
                </a:solidFill>
                <a:latin typeface="Calibri"/>
                <a:cs typeface="Calibri"/>
              </a:rPr>
              <a:t>delle</a:t>
            </a:r>
            <a:endParaRPr sz="29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825"/>
              </a:spcBef>
            </a:pPr>
            <a:r>
              <a:rPr dirty="0" sz="2900" spc="-10">
                <a:solidFill>
                  <a:srgbClr val="282020"/>
                </a:solidFill>
                <a:latin typeface="Calibri"/>
                <a:cs typeface="Calibri"/>
              </a:rPr>
              <a:t>informazioni</a:t>
            </a:r>
            <a:endParaRPr sz="2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25"/>
              </a:spcBef>
            </a:pPr>
            <a:endParaRPr sz="2900">
              <a:latin typeface="Calibri"/>
              <a:cs typeface="Calibri"/>
            </a:endParaRPr>
          </a:p>
          <a:p>
            <a:pPr marL="1264920" marR="5080" indent="-1252855">
              <a:lnSpc>
                <a:spcPct val="113500"/>
              </a:lnSpc>
            </a:pPr>
            <a:r>
              <a:rPr dirty="0" sz="3250">
                <a:solidFill>
                  <a:srgbClr val="282020"/>
                </a:solidFill>
                <a:latin typeface="Calibri"/>
                <a:cs typeface="Calibri"/>
              </a:rPr>
              <a:t>C.</a:t>
            </a:r>
            <a:r>
              <a:rPr dirty="0" sz="3250" spc="-6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250" spc="-10">
                <a:solidFill>
                  <a:srgbClr val="282020"/>
                </a:solidFill>
                <a:latin typeface="Calibri"/>
                <a:cs typeface="Calibri"/>
              </a:rPr>
              <a:t>Difficoltà</a:t>
            </a:r>
            <a:r>
              <a:rPr dirty="0" sz="3250" spc="-6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250">
                <a:solidFill>
                  <a:srgbClr val="282020"/>
                </a:solidFill>
                <a:latin typeface="Calibri"/>
                <a:cs typeface="Calibri"/>
              </a:rPr>
              <a:t>nel</a:t>
            </a:r>
            <a:r>
              <a:rPr dirty="0" sz="3250" spc="-6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250" spc="-10">
                <a:solidFill>
                  <a:srgbClr val="282020"/>
                </a:solidFill>
                <a:latin typeface="Calibri"/>
                <a:cs typeface="Calibri"/>
              </a:rPr>
              <a:t>mantenere l'attenzione</a:t>
            </a:r>
            <a:endParaRPr sz="32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323" y="9086850"/>
            <a:ext cx="2861652" cy="600477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971550" y="453557"/>
            <a:ext cx="76835" cy="156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85"/>
              </a:lnSpc>
            </a:pPr>
            <a:r>
              <a:rPr dirty="0" sz="1050" spc="-50" b="1">
                <a:solidFill>
                  <a:srgbClr val="282020"/>
                </a:solidFill>
                <a:latin typeface="Roboto"/>
                <a:cs typeface="Roboto"/>
              </a:rPr>
              <a:t>7</a:t>
            </a:r>
            <a:endParaRPr sz="1050">
              <a:latin typeface="Roboto"/>
              <a:cs typeface="Roboto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71854" y="8281525"/>
            <a:ext cx="1617837" cy="1617837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8287999" cy="3136958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47817" y="299695"/>
            <a:ext cx="13192125" cy="28092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12065" marR="5080">
              <a:lnSpc>
                <a:spcPct val="114900"/>
              </a:lnSpc>
              <a:spcBef>
                <a:spcPts val="95"/>
              </a:spcBef>
            </a:pPr>
            <a:r>
              <a:rPr dirty="0" sz="5300" b="0">
                <a:solidFill>
                  <a:srgbClr val="282020"/>
                </a:solidFill>
                <a:latin typeface="Calibri"/>
                <a:cs typeface="Calibri"/>
              </a:rPr>
              <a:t>Quiz</a:t>
            </a:r>
            <a:r>
              <a:rPr dirty="0" sz="5300" spc="-80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300" b="0">
                <a:solidFill>
                  <a:srgbClr val="282020"/>
                </a:solidFill>
                <a:latin typeface="Calibri"/>
                <a:cs typeface="Calibri"/>
              </a:rPr>
              <a:t>-</a:t>
            </a:r>
            <a:r>
              <a:rPr dirty="0" sz="5300" spc="-80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300" b="0">
                <a:solidFill>
                  <a:srgbClr val="282020"/>
                </a:solidFill>
                <a:latin typeface="Calibri"/>
                <a:cs typeface="Calibri"/>
              </a:rPr>
              <a:t>Indica</a:t>
            </a:r>
            <a:r>
              <a:rPr dirty="0" sz="5300" spc="-80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300" b="0">
                <a:solidFill>
                  <a:srgbClr val="282020"/>
                </a:solidFill>
                <a:latin typeface="Calibri"/>
                <a:cs typeface="Calibri"/>
              </a:rPr>
              <a:t>una</a:t>
            </a:r>
            <a:r>
              <a:rPr dirty="0" sz="5300" spc="-80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300" b="0">
                <a:solidFill>
                  <a:srgbClr val="282020"/>
                </a:solidFill>
                <a:latin typeface="Calibri"/>
                <a:cs typeface="Calibri"/>
              </a:rPr>
              <a:t>strategia</a:t>
            </a:r>
            <a:r>
              <a:rPr dirty="0" sz="5300" spc="-80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300" b="0">
                <a:solidFill>
                  <a:srgbClr val="282020"/>
                </a:solidFill>
                <a:latin typeface="Calibri"/>
                <a:cs typeface="Calibri"/>
              </a:rPr>
              <a:t>efficace</a:t>
            </a:r>
            <a:r>
              <a:rPr dirty="0" sz="5300" spc="-75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300" spc="-25" b="0">
                <a:solidFill>
                  <a:srgbClr val="282020"/>
                </a:solidFill>
                <a:latin typeface="Calibri"/>
                <a:cs typeface="Calibri"/>
              </a:rPr>
              <a:t>per </a:t>
            </a:r>
            <a:r>
              <a:rPr dirty="0" sz="5300" b="0">
                <a:solidFill>
                  <a:srgbClr val="282020"/>
                </a:solidFill>
                <a:latin typeface="Calibri"/>
                <a:cs typeface="Calibri"/>
              </a:rPr>
              <a:t>promuovere</a:t>
            </a:r>
            <a:r>
              <a:rPr dirty="0" sz="5300" spc="-80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300" b="0">
                <a:solidFill>
                  <a:srgbClr val="282020"/>
                </a:solidFill>
                <a:latin typeface="Calibri"/>
                <a:cs typeface="Calibri"/>
              </a:rPr>
              <a:t>la</a:t>
            </a:r>
            <a:r>
              <a:rPr dirty="0" sz="5300" spc="-75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300" b="0">
                <a:solidFill>
                  <a:srgbClr val="282020"/>
                </a:solidFill>
                <a:latin typeface="Calibri"/>
                <a:cs typeface="Calibri"/>
              </a:rPr>
              <a:t>partecipazione</a:t>
            </a:r>
            <a:r>
              <a:rPr dirty="0" sz="5300" spc="-75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300" b="0">
                <a:solidFill>
                  <a:srgbClr val="282020"/>
                </a:solidFill>
                <a:latin typeface="Calibri"/>
                <a:cs typeface="Calibri"/>
              </a:rPr>
              <a:t>di</a:t>
            </a:r>
            <a:r>
              <a:rPr dirty="0" sz="5300" spc="-80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300" b="0">
                <a:solidFill>
                  <a:srgbClr val="282020"/>
                </a:solidFill>
                <a:latin typeface="Calibri"/>
                <a:cs typeface="Calibri"/>
              </a:rPr>
              <a:t>un</a:t>
            </a:r>
            <a:r>
              <a:rPr dirty="0" sz="5300" spc="-75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300" b="0">
                <a:solidFill>
                  <a:srgbClr val="282020"/>
                </a:solidFill>
                <a:latin typeface="Calibri"/>
                <a:cs typeface="Calibri"/>
              </a:rPr>
              <a:t>giovane</a:t>
            </a:r>
            <a:r>
              <a:rPr dirty="0" sz="5300" spc="-75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300" spc="-25" b="0">
                <a:solidFill>
                  <a:srgbClr val="282020"/>
                </a:solidFill>
                <a:latin typeface="Calibri"/>
                <a:cs typeface="Calibri"/>
              </a:rPr>
              <a:t>con </a:t>
            </a:r>
            <a:r>
              <a:rPr dirty="0" sz="5300" spc="-10" b="0">
                <a:solidFill>
                  <a:srgbClr val="282020"/>
                </a:solidFill>
                <a:latin typeface="Calibri"/>
                <a:cs typeface="Calibri"/>
              </a:rPr>
              <a:t>autismo.</a:t>
            </a:r>
            <a:endParaRPr sz="5300">
              <a:latin typeface="Calibri"/>
              <a:cs typeface="Calibri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58404" y="4702258"/>
            <a:ext cx="6156293" cy="1298412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58404" y="6472956"/>
            <a:ext cx="6156293" cy="1298412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73329" y="4715885"/>
            <a:ext cx="6156293" cy="1298412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73329" y="6486583"/>
            <a:ext cx="6156293" cy="1298412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10424506" y="4554152"/>
            <a:ext cx="4068445" cy="11493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031240" marR="5080" indent="-1019175">
              <a:lnSpc>
                <a:spcPct val="113500"/>
              </a:lnSpc>
              <a:spcBef>
                <a:spcPts val="95"/>
              </a:spcBef>
            </a:pPr>
            <a:r>
              <a:rPr dirty="0" sz="3250">
                <a:solidFill>
                  <a:srgbClr val="282020"/>
                </a:solidFill>
                <a:latin typeface="Calibri"/>
                <a:cs typeface="Calibri"/>
              </a:rPr>
              <a:t>B.</a:t>
            </a:r>
            <a:r>
              <a:rPr dirty="0" sz="3250" spc="-9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250" spc="-10">
                <a:solidFill>
                  <a:srgbClr val="282020"/>
                </a:solidFill>
                <a:latin typeface="Calibri"/>
                <a:cs typeface="Calibri"/>
              </a:rPr>
              <a:t>Impiegare</a:t>
            </a:r>
            <a:r>
              <a:rPr dirty="0" sz="3250" spc="-9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250" spc="-10">
                <a:solidFill>
                  <a:srgbClr val="282020"/>
                </a:solidFill>
                <a:latin typeface="Calibri"/>
                <a:cs typeface="Calibri"/>
              </a:rPr>
              <a:t>metafore</a:t>
            </a:r>
            <a:r>
              <a:rPr dirty="0" sz="3250" spc="-9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250" spc="-50">
                <a:solidFill>
                  <a:srgbClr val="282020"/>
                </a:solidFill>
                <a:latin typeface="Calibri"/>
                <a:cs typeface="Calibri"/>
              </a:rPr>
              <a:t>e </a:t>
            </a:r>
            <a:r>
              <a:rPr dirty="0" sz="3250">
                <a:solidFill>
                  <a:srgbClr val="282020"/>
                </a:solidFill>
                <a:latin typeface="Calibri"/>
                <a:cs typeface="Calibri"/>
              </a:rPr>
              <a:t>doppi</a:t>
            </a:r>
            <a:r>
              <a:rPr dirty="0" sz="3250" spc="-8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250" spc="-10">
                <a:solidFill>
                  <a:srgbClr val="282020"/>
                </a:solidFill>
                <a:latin typeface="Calibri"/>
                <a:cs typeface="Calibri"/>
              </a:rPr>
              <a:t>sensi.</a:t>
            </a:r>
            <a:endParaRPr sz="325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0576643" y="6539622"/>
            <a:ext cx="3749675" cy="10922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725170" marR="5080" indent="-713105">
              <a:lnSpc>
                <a:spcPct val="114799"/>
              </a:lnSpc>
              <a:spcBef>
                <a:spcPts val="90"/>
              </a:spcBef>
            </a:pPr>
            <a:r>
              <a:rPr dirty="0" sz="3050">
                <a:solidFill>
                  <a:srgbClr val="282020"/>
                </a:solidFill>
                <a:latin typeface="Calibri"/>
                <a:cs typeface="Calibri"/>
              </a:rPr>
              <a:t>D.</a:t>
            </a:r>
            <a:r>
              <a:rPr dirty="0" sz="3050" spc="-1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282020"/>
                </a:solidFill>
                <a:latin typeface="Calibri"/>
                <a:cs typeface="Calibri"/>
              </a:rPr>
              <a:t>Condurre</a:t>
            </a:r>
            <a:r>
              <a:rPr dirty="0" sz="3050" spc="-10">
                <a:solidFill>
                  <a:srgbClr val="282020"/>
                </a:solidFill>
                <a:latin typeface="Calibri"/>
                <a:cs typeface="Calibri"/>
              </a:rPr>
              <a:t> discussioni </a:t>
            </a:r>
            <a:r>
              <a:rPr dirty="0" sz="3050">
                <a:solidFill>
                  <a:srgbClr val="282020"/>
                </a:solidFill>
                <a:latin typeface="Calibri"/>
                <a:cs typeface="Calibri"/>
              </a:rPr>
              <a:t>in</a:t>
            </a:r>
            <a:r>
              <a:rPr dirty="0" sz="3050" spc="4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282020"/>
                </a:solidFill>
                <a:latin typeface="Calibri"/>
                <a:cs typeface="Calibri"/>
              </a:rPr>
              <a:t>ampi</a:t>
            </a:r>
            <a:r>
              <a:rPr dirty="0" sz="3050" spc="3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050" spc="-10">
                <a:solidFill>
                  <a:srgbClr val="282020"/>
                </a:solidFill>
                <a:latin typeface="Calibri"/>
                <a:cs typeface="Calibri"/>
              </a:rPr>
              <a:t>gruppi</a:t>
            </a:r>
            <a:endParaRPr sz="305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351260" y="6251213"/>
            <a:ext cx="4970780" cy="1398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2895" marR="5080" indent="-290830">
              <a:lnSpc>
                <a:spcPct val="113300"/>
              </a:lnSpc>
              <a:spcBef>
                <a:spcPts val="100"/>
              </a:spcBef>
            </a:pPr>
            <a:r>
              <a:rPr dirty="0" sz="2650">
                <a:solidFill>
                  <a:srgbClr val="282020"/>
                </a:solidFill>
                <a:latin typeface="Calibri"/>
                <a:cs typeface="Calibri"/>
              </a:rPr>
              <a:t>C.</a:t>
            </a:r>
            <a:r>
              <a:rPr dirty="0" sz="2650" spc="-7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282020"/>
                </a:solidFill>
                <a:latin typeface="Calibri"/>
                <a:cs typeface="Calibri"/>
              </a:rPr>
              <a:t>Illustrare</a:t>
            </a:r>
            <a:r>
              <a:rPr dirty="0" sz="2650" spc="-7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282020"/>
                </a:solidFill>
                <a:latin typeface="Calibri"/>
                <a:cs typeface="Calibri"/>
              </a:rPr>
              <a:t>chiaramente</a:t>
            </a:r>
            <a:r>
              <a:rPr dirty="0" sz="2650" spc="-7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282020"/>
                </a:solidFill>
                <a:latin typeface="Calibri"/>
                <a:cs typeface="Calibri"/>
              </a:rPr>
              <a:t>le</a:t>
            </a:r>
            <a:r>
              <a:rPr dirty="0" sz="2650" spc="-7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282020"/>
                </a:solidFill>
                <a:latin typeface="Calibri"/>
                <a:cs typeface="Calibri"/>
              </a:rPr>
              <a:t>azioni</a:t>
            </a:r>
            <a:r>
              <a:rPr dirty="0" sz="2650" spc="-7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650" spc="-25">
                <a:solidFill>
                  <a:srgbClr val="282020"/>
                </a:solidFill>
                <a:latin typeface="Calibri"/>
                <a:cs typeface="Calibri"/>
              </a:rPr>
              <a:t>da </a:t>
            </a:r>
            <a:r>
              <a:rPr dirty="0" sz="2650" spc="-10">
                <a:solidFill>
                  <a:srgbClr val="282020"/>
                </a:solidFill>
                <a:latin typeface="Calibri"/>
                <a:cs typeface="Calibri"/>
              </a:rPr>
              <a:t>intraprendere</a:t>
            </a:r>
            <a:r>
              <a:rPr dirty="0" sz="2650" spc="-6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282020"/>
                </a:solidFill>
                <a:latin typeface="Calibri"/>
                <a:cs typeface="Calibri"/>
              </a:rPr>
              <a:t>e</a:t>
            </a:r>
            <a:r>
              <a:rPr dirty="0" sz="2650" spc="-5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282020"/>
                </a:solidFill>
                <a:latin typeface="Calibri"/>
                <a:cs typeface="Calibri"/>
              </a:rPr>
              <a:t>supportarle</a:t>
            </a:r>
            <a:r>
              <a:rPr dirty="0" sz="2650" spc="-6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650" spc="-25">
                <a:solidFill>
                  <a:srgbClr val="282020"/>
                </a:solidFill>
                <a:latin typeface="Calibri"/>
                <a:cs typeface="Calibri"/>
              </a:rPr>
              <a:t>con</a:t>
            </a:r>
            <a:endParaRPr sz="2650">
              <a:latin typeface="Calibri"/>
              <a:cs typeface="Calibri"/>
            </a:endParaRPr>
          </a:p>
          <a:p>
            <a:pPr marL="1811020">
              <a:lnSpc>
                <a:spcPct val="100000"/>
              </a:lnSpc>
              <a:spcBef>
                <a:spcPts val="420"/>
              </a:spcBef>
            </a:pPr>
            <a:r>
              <a:rPr dirty="0" sz="2650" spc="-10">
                <a:solidFill>
                  <a:srgbClr val="282020"/>
                </a:solidFill>
                <a:latin typeface="Calibri"/>
                <a:cs typeface="Calibri"/>
              </a:rPr>
              <a:t>immagini.</a:t>
            </a:r>
            <a:endParaRPr sz="265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724379" y="4902727"/>
            <a:ext cx="6269990" cy="5207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250">
                <a:solidFill>
                  <a:srgbClr val="282020"/>
                </a:solidFill>
                <a:latin typeface="Calibri"/>
                <a:cs typeface="Calibri"/>
              </a:rPr>
              <a:t>A.</a:t>
            </a:r>
            <a:r>
              <a:rPr dirty="0" sz="3250" spc="-6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250" spc="-10">
                <a:solidFill>
                  <a:srgbClr val="282020"/>
                </a:solidFill>
                <a:latin typeface="Calibri"/>
                <a:cs typeface="Calibri"/>
              </a:rPr>
              <a:t>Modificare</a:t>
            </a:r>
            <a:r>
              <a:rPr dirty="0" sz="3250" spc="-6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250">
                <a:solidFill>
                  <a:srgbClr val="282020"/>
                </a:solidFill>
                <a:latin typeface="Calibri"/>
                <a:cs typeface="Calibri"/>
              </a:rPr>
              <a:t>la</a:t>
            </a:r>
            <a:r>
              <a:rPr dirty="0" sz="3250" spc="-6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250">
                <a:solidFill>
                  <a:srgbClr val="282020"/>
                </a:solidFill>
                <a:latin typeface="Calibri"/>
                <a:cs typeface="Calibri"/>
              </a:rPr>
              <a:t>sede</a:t>
            </a:r>
            <a:r>
              <a:rPr dirty="0" sz="3250" spc="-6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250">
                <a:solidFill>
                  <a:srgbClr val="282020"/>
                </a:solidFill>
                <a:latin typeface="Calibri"/>
                <a:cs typeface="Calibri"/>
              </a:rPr>
              <a:t>senza</a:t>
            </a:r>
            <a:r>
              <a:rPr dirty="0" sz="3250" spc="-6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250" spc="-10">
                <a:solidFill>
                  <a:srgbClr val="282020"/>
                </a:solidFill>
                <a:latin typeface="Calibri"/>
                <a:cs typeface="Calibri"/>
              </a:rPr>
              <a:t>preavviso</a:t>
            </a:r>
            <a:endParaRPr sz="32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0608" rIns="0" bIns="0" rtlCol="0" vert="horz">
            <a:spAutoFit/>
          </a:bodyPr>
          <a:lstStyle/>
          <a:p>
            <a:pPr marL="906780">
              <a:lnSpc>
                <a:spcPct val="100000"/>
              </a:lnSpc>
              <a:spcBef>
                <a:spcPts val="135"/>
              </a:spcBef>
            </a:pPr>
            <a:r>
              <a:rPr dirty="0" sz="8750" b="0">
                <a:solidFill>
                  <a:srgbClr val="262565"/>
                </a:solidFill>
                <a:latin typeface="Calibri"/>
                <a:cs typeface="Calibri"/>
              </a:rPr>
              <a:t>Risultati</a:t>
            </a:r>
            <a:r>
              <a:rPr dirty="0" sz="8750" spc="-220" b="0">
                <a:solidFill>
                  <a:srgbClr val="262565"/>
                </a:solidFill>
                <a:latin typeface="Calibri"/>
                <a:cs typeface="Calibri"/>
              </a:rPr>
              <a:t> </a:t>
            </a:r>
            <a:r>
              <a:rPr dirty="0" sz="8750" spc="-10" b="0">
                <a:solidFill>
                  <a:srgbClr val="262565"/>
                </a:solidFill>
                <a:latin typeface="Calibri"/>
                <a:cs typeface="Calibri"/>
              </a:rPr>
              <a:t>dell'apprendimento</a:t>
            </a:r>
            <a:endParaRPr sz="875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860771" y="2032794"/>
            <a:ext cx="13623925" cy="1216025"/>
          </a:xfrm>
          <a:prstGeom prst="rect">
            <a:avLst/>
          </a:prstGeom>
        </p:spPr>
        <p:txBody>
          <a:bodyPr wrap="square" lIns="0" tIns="52704" rIns="0" bIns="0" rtlCol="0" vert="horz">
            <a:spAutoFit/>
          </a:bodyPr>
          <a:lstStyle/>
          <a:p>
            <a:pPr marL="3750310" marR="5080" indent="-3738245">
              <a:lnSpc>
                <a:spcPts val="4580"/>
              </a:lnSpc>
              <a:spcBef>
                <a:spcPts val="414"/>
              </a:spcBef>
            </a:pPr>
            <a:r>
              <a:rPr dirty="0" sz="4000">
                <a:latin typeface="Calibri"/>
                <a:cs typeface="Calibri"/>
              </a:rPr>
              <a:t>Al</a:t>
            </a:r>
            <a:r>
              <a:rPr dirty="0" sz="4000" spc="-95">
                <a:latin typeface="Calibri"/>
                <a:cs typeface="Calibri"/>
              </a:rPr>
              <a:t> </a:t>
            </a:r>
            <a:r>
              <a:rPr dirty="0" sz="4000">
                <a:latin typeface="Calibri"/>
                <a:cs typeface="Calibri"/>
              </a:rPr>
              <a:t>termine</a:t>
            </a:r>
            <a:r>
              <a:rPr dirty="0" sz="4000" spc="-95">
                <a:latin typeface="Calibri"/>
                <a:cs typeface="Calibri"/>
              </a:rPr>
              <a:t> </a:t>
            </a:r>
            <a:r>
              <a:rPr dirty="0" sz="4000">
                <a:latin typeface="Calibri"/>
                <a:cs typeface="Calibri"/>
              </a:rPr>
              <a:t>di</a:t>
            </a:r>
            <a:r>
              <a:rPr dirty="0" sz="4000" spc="-95">
                <a:latin typeface="Calibri"/>
                <a:cs typeface="Calibri"/>
              </a:rPr>
              <a:t> </a:t>
            </a:r>
            <a:r>
              <a:rPr dirty="0" sz="4000">
                <a:latin typeface="Calibri"/>
                <a:cs typeface="Calibri"/>
              </a:rPr>
              <a:t>questo</a:t>
            </a:r>
            <a:r>
              <a:rPr dirty="0" sz="4000" spc="-95">
                <a:latin typeface="Calibri"/>
                <a:cs typeface="Calibri"/>
              </a:rPr>
              <a:t> </a:t>
            </a:r>
            <a:r>
              <a:rPr dirty="0" sz="4000" spc="-10">
                <a:latin typeface="Calibri"/>
                <a:cs typeface="Calibri"/>
              </a:rPr>
              <a:t>corso,</a:t>
            </a:r>
            <a:r>
              <a:rPr dirty="0" sz="4000" spc="-95">
                <a:latin typeface="Calibri"/>
                <a:cs typeface="Calibri"/>
              </a:rPr>
              <a:t> </a:t>
            </a:r>
            <a:r>
              <a:rPr dirty="0" sz="4000">
                <a:latin typeface="Calibri"/>
                <a:cs typeface="Calibri"/>
              </a:rPr>
              <a:t>avrai</a:t>
            </a:r>
            <a:r>
              <a:rPr dirty="0" sz="4000" spc="-95">
                <a:latin typeface="Calibri"/>
                <a:cs typeface="Calibri"/>
              </a:rPr>
              <a:t> </a:t>
            </a:r>
            <a:r>
              <a:rPr dirty="0" sz="4000">
                <a:latin typeface="Calibri"/>
                <a:cs typeface="Calibri"/>
              </a:rPr>
              <a:t>acquisito</a:t>
            </a:r>
            <a:r>
              <a:rPr dirty="0" sz="4000" spc="-95">
                <a:latin typeface="Calibri"/>
                <a:cs typeface="Calibri"/>
              </a:rPr>
              <a:t> </a:t>
            </a:r>
            <a:r>
              <a:rPr dirty="0" sz="4000">
                <a:latin typeface="Calibri"/>
                <a:cs typeface="Calibri"/>
              </a:rPr>
              <a:t>le</a:t>
            </a:r>
            <a:r>
              <a:rPr dirty="0" sz="4000" spc="-95">
                <a:latin typeface="Calibri"/>
                <a:cs typeface="Calibri"/>
              </a:rPr>
              <a:t> </a:t>
            </a:r>
            <a:r>
              <a:rPr dirty="0" sz="4000">
                <a:latin typeface="Calibri"/>
                <a:cs typeface="Calibri"/>
              </a:rPr>
              <a:t>seguenti</a:t>
            </a:r>
            <a:r>
              <a:rPr dirty="0" sz="4000" spc="-95">
                <a:latin typeface="Calibri"/>
                <a:cs typeface="Calibri"/>
              </a:rPr>
              <a:t> </a:t>
            </a:r>
            <a:r>
              <a:rPr dirty="0" sz="4000" spc="-10">
                <a:latin typeface="Calibri"/>
                <a:cs typeface="Calibri"/>
              </a:rPr>
              <a:t>conoscenze, competenze</a:t>
            </a:r>
            <a:r>
              <a:rPr dirty="0" sz="4000" spc="-95">
                <a:latin typeface="Calibri"/>
                <a:cs typeface="Calibri"/>
              </a:rPr>
              <a:t> </a:t>
            </a:r>
            <a:r>
              <a:rPr dirty="0" sz="4000">
                <a:latin typeface="Calibri"/>
                <a:cs typeface="Calibri"/>
              </a:rPr>
              <a:t>e</a:t>
            </a:r>
            <a:r>
              <a:rPr dirty="0" sz="4000" spc="-90">
                <a:latin typeface="Calibri"/>
                <a:cs typeface="Calibri"/>
              </a:rPr>
              <a:t> </a:t>
            </a:r>
            <a:r>
              <a:rPr dirty="0" sz="4000" spc="-10">
                <a:latin typeface="Calibri"/>
                <a:cs typeface="Calibri"/>
              </a:rPr>
              <a:t>atteggiamenti.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1549231" y="3914843"/>
            <a:ext cx="4751705" cy="5095240"/>
          </a:xfrm>
          <a:custGeom>
            <a:avLst/>
            <a:gdLst/>
            <a:ahLst/>
            <a:cxnLst/>
            <a:rect l="l" t="t" r="r" b="b"/>
            <a:pathLst>
              <a:path w="4751705" h="5095240">
                <a:moveTo>
                  <a:pt x="113184" y="95"/>
                </a:moveTo>
                <a:lnTo>
                  <a:pt x="4638450" y="95"/>
                </a:lnTo>
                <a:lnTo>
                  <a:pt x="4681752" y="8700"/>
                </a:lnTo>
                <a:lnTo>
                  <a:pt x="4718479" y="33229"/>
                </a:lnTo>
                <a:lnTo>
                  <a:pt x="4743024" y="69933"/>
                </a:lnTo>
                <a:lnTo>
                  <a:pt x="4751634" y="113207"/>
                </a:lnTo>
                <a:lnTo>
                  <a:pt x="4751634" y="4981706"/>
                </a:lnTo>
                <a:lnTo>
                  <a:pt x="4743024" y="5024980"/>
                </a:lnTo>
                <a:lnTo>
                  <a:pt x="4718479" y="5061685"/>
                </a:lnTo>
                <a:lnTo>
                  <a:pt x="4681752" y="5086214"/>
                </a:lnTo>
                <a:lnTo>
                  <a:pt x="4638450" y="5094819"/>
                </a:lnTo>
                <a:lnTo>
                  <a:pt x="113184" y="5094819"/>
                </a:lnTo>
                <a:lnTo>
                  <a:pt x="69882" y="5086214"/>
                </a:lnTo>
                <a:lnTo>
                  <a:pt x="33154" y="5061685"/>
                </a:lnTo>
                <a:lnTo>
                  <a:pt x="8610" y="5024980"/>
                </a:lnTo>
                <a:lnTo>
                  <a:pt x="0" y="4981706"/>
                </a:lnTo>
                <a:lnTo>
                  <a:pt x="0" y="113112"/>
                </a:lnTo>
                <a:lnTo>
                  <a:pt x="8610" y="69838"/>
                </a:lnTo>
                <a:lnTo>
                  <a:pt x="33154" y="33133"/>
                </a:lnTo>
                <a:lnTo>
                  <a:pt x="69882" y="8604"/>
                </a:lnTo>
                <a:lnTo>
                  <a:pt x="113184" y="0"/>
                </a:lnTo>
                <a:close/>
              </a:path>
            </a:pathLst>
          </a:custGeom>
          <a:ln w="9524">
            <a:solidFill>
              <a:srgbClr val="49B38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2210541" y="6729586"/>
            <a:ext cx="974090" cy="9588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9200"/>
              </a:lnSpc>
              <a:spcBef>
                <a:spcPts val="100"/>
              </a:spcBef>
            </a:pPr>
            <a:r>
              <a:rPr dirty="0" sz="2200" spc="-10">
                <a:solidFill>
                  <a:srgbClr val="262565"/>
                </a:solidFill>
                <a:latin typeface="Calibri"/>
                <a:cs typeface="Calibri"/>
              </a:rPr>
              <a:t>spettro disturbo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195429" y="6729586"/>
            <a:ext cx="990600" cy="958850"/>
          </a:xfrm>
          <a:prstGeom prst="rect">
            <a:avLst/>
          </a:prstGeom>
        </p:spPr>
        <p:txBody>
          <a:bodyPr wrap="square" lIns="0" tIns="144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35"/>
              </a:spcBef>
            </a:pPr>
            <a:r>
              <a:rPr dirty="0" sz="2200" spc="-10">
                <a:solidFill>
                  <a:srgbClr val="262565"/>
                </a:solidFill>
                <a:latin typeface="Calibri"/>
                <a:cs typeface="Calibri"/>
              </a:rPr>
              <a:t>autistico</a:t>
            </a:r>
            <a:endParaRPr sz="2200">
              <a:latin typeface="Calibri"/>
              <a:cs typeface="Calibri"/>
            </a:endParaRPr>
          </a:p>
          <a:p>
            <a:pPr marL="451484">
              <a:lnSpc>
                <a:spcPct val="100000"/>
              </a:lnSpc>
              <a:spcBef>
                <a:spcPts val="1035"/>
              </a:spcBef>
            </a:pPr>
            <a:r>
              <a:rPr dirty="0" sz="2200" spc="-25">
                <a:solidFill>
                  <a:srgbClr val="262565"/>
                </a:solidFill>
                <a:latin typeface="Calibri"/>
                <a:cs typeface="Calibri"/>
              </a:rPr>
              <a:t>da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328507" y="6729586"/>
            <a:ext cx="1482090" cy="9588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4295" marR="5080" indent="-62230">
              <a:lnSpc>
                <a:spcPct val="139200"/>
              </a:lnSpc>
              <a:spcBef>
                <a:spcPts val="100"/>
              </a:spcBef>
              <a:tabLst>
                <a:tab pos="811530" algn="l"/>
                <a:tab pos="1118870" algn="l"/>
                <a:tab pos="1257935" algn="l"/>
              </a:tabLst>
            </a:pPr>
            <a:r>
              <a:rPr dirty="0" sz="2200" spc="-10">
                <a:solidFill>
                  <a:srgbClr val="262565"/>
                </a:solidFill>
                <a:latin typeface="Calibri"/>
                <a:cs typeface="Calibri"/>
              </a:rPr>
              <a:t>(ASD)</a:t>
            </a:r>
            <a:r>
              <a:rPr dirty="0" sz="2200">
                <a:solidFill>
                  <a:srgbClr val="262565"/>
                </a:solidFill>
                <a:latin typeface="Calibri"/>
                <a:cs typeface="Calibri"/>
              </a:rPr>
              <a:t>	</a:t>
            </a:r>
            <a:r>
              <a:rPr dirty="0" sz="2200" spc="-50">
                <a:solidFill>
                  <a:srgbClr val="262565"/>
                </a:solidFill>
                <a:latin typeface="Calibri"/>
                <a:cs typeface="Calibri"/>
              </a:rPr>
              <a:t>e</a:t>
            </a:r>
            <a:r>
              <a:rPr dirty="0" sz="2200">
                <a:solidFill>
                  <a:srgbClr val="262565"/>
                </a:solidFill>
                <a:latin typeface="Calibri"/>
                <a:cs typeface="Calibri"/>
              </a:rPr>
              <a:t>	</a:t>
            </a:r>
            <a:r>
              <a:rPr dirty="0" sz="2200" spc="-25">
                <a:solidFill>
                  <a:srgbClr val="262565"/>
                </a:solidFill>
                <a:latin typeface="Calibri"/>
                <a:cs typeface="Calibri"/>
              </a:rPr>
              <a:t>del </a:t>
            </a:r>
            <a:r>
              <a:rPr dirty="0" sz="2200" spc="-10">
                <a:solidFill>
                  <a:srgbClr val="262565"/>
                </a:solidFill>
                <a:latin typeface="Calibri"/>
                <a:cs typeface="Calibri"/>
              </a:rPr>
              <a:t>deficit</a:t>
            </a:r>
            <a:r>
              <a:rPr dirty="0" sz="2200">
                <a:solidFill>
                  <a:srgbClr val="262565"/>
                </a:solidFill>
                <a:latin typeface="Calibri"/>
                <a:cs typeface="Calibri"/>
              </a:rPr>
              <a:t>			</a:t>
            </a:r>
            <a:r>
              <a:rPr dirty="0" sz="2200" spc="-25">
                <a:solidFill>
                  <a:srgbClr val="262565"/>
                </a:solidFill>
                <a:latin typeface="Calibri"/>
                <a:cs typeface="Calibri"/>
              </a:rPr>
              <a:t>di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210541" y="7663036"/>
            <a:ext cx="3600450" cy="9588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9200"/>
              </a:lnSpc>
              <a:spcBef>
                <a:spcPts val="100"/>
              </a:spcBef>
              <a:tabLst>
                <a:tab pos="1715135" algn="l"/>
                <a:tab pos="2353310" algn="l"/>
              </a:tabLst>
            </a:pPr>
            <a:r>
              <a:rPr dirty="0" sz="2200" spc="-10">
                <a:solidFill>
                  <a:srgbClr val="262565"/>
                </a:solidFill>
                <a:latin typeface="Calibri"/>
                <a:cs typeface="Calibri"/>
              </a:rPr>
              <a:t>attenzione</a:t>
            </a:r>
            <a:r>
              <a:rPr dirty="0" sz="2200">
                <a:solidFill>
                  <a:srgbClr val="262565"/>
                </a:solidFill>
                <a:latin typeface="Calibri"/>
                <a:cs typeface="Calibri"/>
              </a:rPr>
              <a:t>	</a:t>
            </a:r>
            <a:r>
              <a:rPr dirty="0" sz="2200" spc="-50">
                <a:solidFill>
                  <a:srgbClr val="262565"/>
                </a:solidFill>
                <a:latin typeface="Calibri"/>
                <a:cs typeface="Calibri"/>
              </a:rPr>
              <a:t>e</a:t>
            </a:r>
            <a:r>
              <a:rPr dirty="0" sz="2200">
                <a:solidFill>
                  <a:srgbClr val="262565"/>
                </a:solidFill>
                <a:latin typeface="Calibri"/>
                <a:cs typeface="Calibri"/>
              </a:rPr>
              <a:t>	</a:t>
            </a:r>
            <a:r>
              <a:rPr dirty="0" sz="2200" spc="-20">
                <a:solidFill>
                  <a:srgbClr val="262565"/>
                </a:solidFill>
                <a:latin typeface="Calibri"/>
                <a:cs typeface="Calibri"/>
              </a:rPr>
              <a:t>iperattività </a:t>
            </a:r>
            <a:r>
              <a:rPr dirty="0" sz="2200" spc="-10">
                <a:solidFill>
                  <a:srgbClr val="262565"/>
                </a:solidFill>
                <a:latin typeface="Calibri"/>
                <a:cs typeface="Calibri"/>
              </a:rPr>
              <a:t>(ADHD).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210541" y="4244585"/>
            <a:ext cx="3599815" cy="2510790"/>
          </a:xfrm>
          <a:prstGeom prst="rect">
            <a:avLst/>
          </a:prstGeom>
        </p:spPr>
        <p:txBody>
          <a:bodyPr wrap="square" lIns="0" tIns="309245" rIns="0" bIns="0" rtlCol="0" vert="horz">
            <a:spAutoFit/>
          </a:bodyPr>
          <a:lstStyle/>
          <a:p>
            <a:pPr algn="ctr" marL="5080">
              <a:lnSpc>
                <a:spcPct val="100000"/>
              </a:lnSpc>
              <a:spcBef>
                <a:spcPts val="2435"/>
              </a:spcBef>
            </a:pPr>
            <a:r>
              <a:rPr dirty="0" sz="8600" spc="-20">
                <a:solidFill>
                  <a:srgbClr val="2A2A2A"/>
                </a:solidFill>
                <a:latin typeface="Calibri"/>
                <a:cs typeface="Calibri"/>
              </a:rPr>
              <a:t>L01.</a:t>
            </a:r>
            <a:endParaRPr sz="8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95"/>
              </a:spcBef>
            </a:pPr>
            <a:r>
              <a:rPr dirty="0" sz="2200">
                <a:solidFill>
                  <a:srgbClr val="262565"/>
                </a:solidFill>
                <a:latin typeface="Calibri"/>
                <a:cs typeface="Calibri"/>
              </a:rPr>
              <a:t>Comprendere</a:t>
            </a:r>
            <a:r>
              <a:rPr dirty="0" sz="2200" spc="145">
                <a:solidFill>
                  <a:srgbClr val="262565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62565"/>
                </a:solidFill>
                <a:latin typeface="Calibri"/>
                <a:cs typeface="Calibri"/>
              </a:rPr>
              <a:t>le</a:t>
            </a:r>
            <a:r>
              <a:rPr dirty="0" sz="2200" spc="145">
                <a:solidFill>
                  <a:srgbClr val="262565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262565"/>
                </a:solidFill>
                <a:latin typeface="Calibri"/>
                <a:cs typeface="Calibri"/>
              </a:rPr>
              <a:t>caratteristiche</a:t>
            </a:r>
            <a:endParaRPr sz="2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035"/>
              </a:spcBef>
            </a:pPr>
            <a:r>
              <a:rPr dirty="0" sz="2200" spc="-10">
                <a:solidFill>
                  <a:srgbClr val="262565"/>
                </a:solidFill>
                <a:latin typeface="Calibri"/>
                <a:cs typeface="Calibri"/>
              </a:rPr>
              <a:t>fondamentali</a:t>
            </a:r>
            <a:r>
              <a:rPr dirty="0" sz="2200" spc="-30">
                <a:solidFill>
                  <a:srgbClr val="262565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62565"/>
                </a:solidFill>
                <a:latin typeface="Calibri"/>
                <a:cs typeface="Calibri"/>
              </a:rPr>
              <a:t>del</a:t>
            </a:r>
            <a:r>
              <a:rPr dirty="0" sz="2200" spc="-25">
                <a:solidFill>
                  <a:srgbClr val="262565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62565"/>
                </a:solidFill>
                <a:latin typeface="Calibri"/>
                <a:cs typeface="Calibri"/>
              </a:rPr>
              <a:t>disturbo</a:t>
            </a:r>
            <a:r>
              <a:rPr dirty="0" sz="2200" spc="-25">
                <a:solidFill>
                  <a:srgbClr val="262565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262565"/>
                </a:solidFill>
                <a:latin typeface="Calibri"/>
                <a:cs typeface="Calibri"/>
              </a:rPr>
              <a:t>dello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6680558" y="3914843"/>
            <a:ext cx="4751705" cy="5095240"/>
          </a:xfrm>
          <a:custGeom>
            <a:avLst/>
            <a:gdLst/>
            <a:ahLst/>
            <a:cxnLst/>
            <a:rect l="l" t="t" r="r" b="b"/>
            <a:pathLst>
              <a:path w="4751705" h="5095240">
                <a:moveTo>
                  <a:pt x="113184" y="95"/>
                </a:moveTo>
                <a:lnTo>
                  <a:pt x="4638450" y="95"/>
                </a:lnTo>
                <a:lnTo>
                  <a:pt x="4681752" y="8700"/>
                </a:lnTo>
                <a:lnTo>
                  <a:pt x="4718479" y="33229"/>
                </a:lnTo>
                <a:lnTo>
                  <a:pt x="4743024" y="69933"/>
                </a:lnTo>
                <a:lnTo>
                  <a:pt x="4751634" y="113207"/>
                </a:lnTo>
                <a:lnTo>
                  <a:pt x="4751634" y="4981706"/>
                </a:lnTo>
                <a:lnTo>
                  <a:pt x="4743024" y="5024980"/>
                </a:lnTo>
                <a:lnTo>
                  <a:pt x="4718479" y="5061685"/>
                </a:lnTo>
                <a:lnTo>
                  <a:pt x="4681752" y="5086214"/>
                </a:lnTo>
                <a:lnTo>
                  <a:pt x="4638450" y="5094819"/>
                </a:lnTo>
                <a:lnTo>
                  <a:pt x="113184" y="5094819"/>
                </a:lnTo>
                <a:lnTo>
                  <a:pt x="69882" y="5086214"/>
                </a:lnTo>
                <a:lnTo>
                  <a:pt x="33154" y="5061685"/>
                </a:lnTo>
                <a:lnTo>
                  <a:pt x="8610" y="5024980"/>
                </a:lnTo>
                <a:lnTo>
                  <a:pt x="0" y="4981706"/>
                </a:lnTo>
                <a:lnTo>
                  <a:pt x="0" y="113112"/>
                </a:lnTo>
                <a:lnTo>
                  <a:pt x="8610" y="69838"/>
                </a:lnTo>
                <a:lnTo>
                  <a:pt x="33154" y="33133"/>
                </a:lnTo>
                <a:lnTo>
                  <a:pt x="69882" y="8604"/>
                </a:lnTo>
                <a:lnTo>
                  <a:pt x="113184" y="0"/>
                </a:lnTo>
                <a:close/>
              </a:path>
            </a:pathLst>
          </a:custGeom>
          <a:ln w="9524">
            <a:solidFill>
              <a:srgbClr val="49B38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7344547" y="4539522"/>
            <a:ext cx="3600450" cy="31489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35025">
              <a:lnSpc>
                <a:spcPct val="100000"/>
              </a:lnSpc>
              <a:spcBef>
                <a:spcPts val="100"/>
              </a:spcBef>
            </a:pPr>
            <a:r>
              <a:rPr dirty="0" sz="9000" spc="-20">
                <a:solidFill>
                  <a:srgbClr val="2A2A2A"/>
                </a:solidFill>
                <a:latin typeface="Calibri"/>
                <a:cs typeface="Calibri"/>
              </a:rPr>
              <a:t>L02.</a:t>
            </a:r>
            <a:endParaRPr sz="90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  <a:spcBef>
                <a:spcPts val="130"/>
              </a:spcBef>
            </a:pPr>
            <a:r>
              <a:rPr dirty="0" sz="2200">
                <a:solidFill>
                  <a:srgbClr val="262565"/>
                </a:solidFill>
                <a:latin typeface="Calibri"/>
                <a:cs typeface="Calibri"/>
              </a:rPr>
              <a:t>Riconoscimento</a:t>
            </a:r>
            <a:r>
              <a:rPr dirty="0" sz="2200" spc="240">
                <a:solidFill>
                  <a:srgbClr val="262565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62565"/>
                </a:solidFill>
                <a:latin typeface="Calibri"/>
                <a:cs typeface="Calibri"/>
              </a:rPr>
              <a:t>delle</a:t>
            </a:r>
            <a:r>
              <a:rPr dirty="0" sz="2200" spc="245">
                <a:solidFill>
                  <a:srgbClr val="262565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262565"/>
                </a:solidFill>
                <a:latin typeface="Calibri"/>
                <a:cs typeface="Calibri"/>
              </a:rPr>
              <a:t>difficoltà</a:t>
            </a:r>
            <a:endParaRPr sz="2200">
              <a:latin typeface="Calibri"/>
              <a:cs typeface="Calibri"/>
            </a:endParaRPr>
          </a:p>
          <a:p>
            <a:pPr algn="just" marL="12700" marR="5080">
              <a:lnSpc>
                <a:spcPct val="139200"/>
              </a:lnSpc>
            </a:pPr>
            <a:r>
              <a:rPr dirty="0" sz="2200">
                <a:solidFill>
                  <a:srgbClr val="262565"/>
                </a:solidFill>
                <a:latin typeface="Calibri"/>
                <a:cs typeface="Calibri"/>
              </a:rPr>
              <a:t>che</a:t>
            </a:r>
            <a:r>
              <a:rPr dirty="0" sz="2200" spc="80">
                <a:solidFill>
                  <a:srgbClr val="262565"/>
                </a:solidFill>
                <a:latin typeface="Calibri"/>
                <a:cs typeface="Calibri"/>
              </a:rPr>
              <a:t>  </a:t>
            </a:r>
            <a:r>
              <a:rPr dirty="0" sz="2200">
                <a:solidFill>
                  <a:srgbClr val="262565"/>
                </a:solidFill>
                <a:latin typeface="Calibri"/>
                <a:cs typeface="Calibri"/>
              </a:rPr>
              <a:t>questi</a:t>
            </a:r>
            <a:r>
              <a:rPr dirty="0" sz="2200" spc="85">
                <a:solidFill>
                  <a:srgbClr val="262565"/>
                </a:solidFill>
                <a:latin typeface="Calibri"/>
                <a:cs typeface="Calibri"/>
              </a:rPr>
              <a:t>  </a:t>
            </a:r>
            <a:r>
              <a:rPr dirty="0" sz="2200">
                <a:solidFill>
                  <a:srgbClr val="262565"/>
                </a:solidFill>
                <a:latin typeface="Calibri"/>
                <a:cs typeface="Calibri"/>
              </a:rPr>
              <a:t>giovani</a:t>
            </a:r>
            <a:r>
              <a:rPr dirty="0" sz="2200" spc="80">
                <a:solidFill>
                  <a:srgbClr val="262565"/>
                </a:solidFill>
                <a:latin typeface="Calibri"/>
                <a:cs typeface="Calibri"/>
              </a:rPr>
              <a:t>  </a:t>
            </a:r>
            <a:r>
              <a:rPr dirty="0" sz="2200" spc="-10">
                <a:solidFill>
                  <a:srgbClr val="262565"/>
                </a:solidFill>
                <a:latin typeface="Calibri"/>
                <a:cs typeface="Calibri"/>
              </a:rPr>
              <a:t>affrontano </a:t>
            </a:r>
            <a:r>
              <a:rPr dirty="0" sz="2200">
                <a:solidFill>
                  <a:srgbClr val="262565"/>
                </a:solidFill>
                <a:latin typeface="Calibri"/>
                <a:cs typeface="Calibri"/>
              </a:rPr>
              <a:t>nei</a:t>
            </a:r>
            <a:r>
              <a:rPr dirty="0" sz="2200" spc="315">
                <a:solidFill>
                  <a:srgbClr val="262565"/>
                </a:solidFill>
                <a:latin typeface="Calibri"/>
                <a:cs typeface="Calibri"/>
              </a:rPr>
              <a:t>  </a:t>
            </a:r>
            <a:r>
              <a:rPr dirty="0" sz="2200">
                <a:solidFill>
                  <a:srgbClr val="262565"/>
                </a:solidFill>
                <a:latin typeface="Calibri"/>
                <a:cs typeface="Calibri"/>
              </a:rPr>
              <a:t>processi</a:t>
            </a:r>
            <a:r>
              <a:rPr dirty="0" sz="2200" spc="315">
                <a:solidFill>
                  <a:srgbClr val="262565"/>
                </a:solidFill>
                <a:latin typeface="Calibri"/>
                <a:cs typeface="Calibri"/>
              </a:rPr>
              <a:t>  </a:t>
            </a:r>
            <a:r>
              <a:rPr dirty="0" sz="2200">
                <a:solidFill>
                  <a:srgbClr val="262565"/>
                </a:solidFill>
                <a:latin typeface="Calibri"/>
                <a:cs typeface="Calibri"/>
              </a:rPr>
              <a:t>politici</a:t>
            </a:r>
            <a:r>
              <a:rPr dirty="0" sz="2200" spc="315">
                <a:solidFill>
                  <a:srgbClr val="262565"/>
                </a:solidFill>
                <a:latin typeface="Calibri"/>
                <a:cs typeface="Calibri"/>
              </a:rPr>
              <a:t>  </a:t>
            </a:r>
            <a:r>
              <a:rPr dirty="0" sz="2200">
                <a:solidFill>
                  <a:srgbClr val="262565"/>
                </a:solidFill>
                <a:latin typeface="Calibri"/>
                <a:cs typeface="Calibri"/>
              </a:rPr>
              <a:t>e</a:t>
            </a:r>
            <a:r>
              <a:rPr dirty="0" sz="2200" spc="315">
                <a:solidFill>
                  <a:srgbClr val="262565"/>
                </a:solidFill>
                <a:latin typeface="Calibri"/>
                <a:cs typeface="Calibri"/>
              </a:rPr>
              <a:t>  </a:t>
            </a:r>
            <a:r>
              <a:rPr dirty="0" sz="2200" spc="-10">
                <a:solidFill>
                  <a:srgbClr val="262565"/>
                </a:solidFill>
                <a:latin typeface="Calibri"/>
                <a:cs typeface="Calibri"/>
              </a:rPr>
              <a:t>nella partecipazione.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11811951" y="3914843"/>
            <a:ext cx="4751705" cy="5095240"/>
          </a:xfrm>
          <a:custGeom>
            <a:avLst/>
            <a:gdLst/>
            <a:ahLst/>
            <a:cxnLst/>
            <a:rect l="l" t="t" r="r" b="b"/>
            <a:pathLst>
              <a:path w="4751705" h="5095240">
                <a:moveTo>
                  <a:pt x="113184" y="95"/>
                </a:moveTo>
                <a:lnTo>
                  <a:pt x="4638450" y="95"/>
                </a:lnTo>
                <a:lnTo>
                  <a:pt x="4681752" y="8700"/>
                </a:lnTo>
                <a:lnTo>
                  <a:pt x="4718479" y="33229"/>
                </a:lnTo>
                <a:lnTo>
                  <a:pt x="4743024" y="69933"/>
                </a:lnTo>
                <a:lnTo>
                  <a:pt x="4751634" y="113207"/>
                </a:lnTo>
                <a:lnTo>
                  <a:pt x="4751634" y="4981706"/>
                </a:lnTo>
                <a:lnTo>
                  <a:pt x="4743024" y="5024980"/>
                </a:lnTo>
                <a:lnTo>
                  <a:pt x="4718479" y="5061685"/>
                </a:lnTo>
                <a:lnTo>
                  <a:pt x="4681752" y="5086214"/>
                </a:lnTo>
                <a:lnTo>
                  <a:pt x="4638450" y="5094819"/>
                </a:lnTo>
                <a:lnTo>
                  <a:pt x="113184" y="5094819"/>
                </a:lnTo>
                <a:lnTo>
                  <a:pt x="69882" y="5086214"/>
                </a:lnTo>
                <a:lnTo>
                  <a:pt x="33154" y="5061685"/>
                </a:lnTo>
                <a:lnTo>
                  <a:pt x="8610" y="5024980"/>
                </a:lnTo>
                <a:lnTo>
                  <a:pt x="0" y="4981706"/>
                </a:lnTo>
                <a:lnTo>
                  <a:pt x="0" y="113112"/>
                </a:lnTo>
                <a:lnTo>
                  <a:pt x="8610" y="69838"/>
                </a:lnTo>
                <a:lnTo>
                  <a:pt x="33154" y="33133"/>
                </a:lnTo>
                <a:lnTo>
                  <a:pt x="69882" y="8604"/>
                </a:lnTo>
                <a:lnTo>
                  <a:pt x="113184" y="0"/>
                </a:lnTo>
                <a:close/>
              </a:path>
            </a:pathLst>
          </a:custGeom>
          <a:ln w="9524">
            <a:solidFill>
              <a:srgbClr val="49B38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12474858" y="5796136"/>
            <a:ext cx="1645285" cy="9588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9200"/>
              </a:lnSpc>
              <a:spcBef>
                <a:spcPts val="100"/>
              </a:spcBef>
            </a:pPr>
            <a:r>
              <a:rPr dirty="0" sz="2200" spc="-10">
                <a:solidFill>
                  <a:srgbClr val="262565"/>
                </a:solidFill>
                <a:latin typeface="Calibri"/>
                <a:cs typeface="Calibri"/>
              </a:rPr>
              <a:t>Progettazione </a:t>
            </a:r>
            <a:r>
              <a:rPr dirty="0" sz="2200" spc="-20">
                <a:solidFill>
                  <a:srgbClr val="262565"/>
                </a:solidFill>
                <a:latin typeface="Calibri"/>
                <a:cs typeface="Calibri"/>
              </a:rPr>
              <a:t>personalizzate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4366057" y="5796136"/>
            <a:ext cx="1708785" cy="9588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79705">
              <a:lnSpc>
                <a:spcPct val="139200"/>
              </a:lnSpc>
              <a:spcBef>
                <a:spcPts val="100"/>
              </a:spcBef>
              <a:tabLst>
                <a:tab pos="494665" algn="l"/>
                <a:tab pos="902969" algn="l"/>
                <a:tab pos="1294765" algn="l"/>
              </a:tabLst>
            </a:pPr>
            <a:r>
              <a:rPr dirty="0" sz="2200" spc="-25">
                <a:solidFill>
                  <a:srgbClr val="262565"/>
                </a:solidFill>
                <a:latin typeface="Calibri"/>
                <a:cs typeface="Calibri"/>
              </a:rPr>
              <a:t>di</a:t>
            </a:r>
            <a:r>
              <a:rPr dirty="0" sz="2200">
                <a:solidFill>
                  <a:srgbClr val="262565"/>
                </a:solidFill>
                <a:latin typeface="Calibri"/>
                <a:cs typeface="Calibri"/>
              </a:rPr>
              <a:t>		</a:t>
            </a:r>
            <a:r>
              <a:rPr dirty="0" sz="2200" spc="-20">
                <a:solidFill>
                  <a:srgbClr val="262565"/>
                </a:solidFill>
                <a:latin typeface="Calibri"/>
                <a:cs typeface="Calibri"/>
              </a:rPr>
              <a:t>attività </a:t>
            </a:r>
            <a:r>
              <a:rPr dirty="0" sz="2200" spc="-25">
                <a:solidFill>
                  <a:srgbClr val="262565"/>
                </a:solidFill>
                <a:latin typeface="Calibri"/>
                <a:cs typeface="Calibri"/>
              </a:rPr>
              <a:t>in</a:t>
            </a:r>
            <a:r>
              <a:rPr dirty="0" sz="2200">
                <a:solidFill>
                  <a:srgbClr val="262565"/>
                </a:solidFill>
                <a:latin typeface="Calibri"/>
                <a:cs typeface="Calibri"/>
              </a:rPr>
              <a:t>	</a:t>
            </a:r>
            <a:r>
              <a:rPr dirty="0" sz="2200" spc="-20">
                <a:solidFill>
                  <a:srgbClr val="262565"/>
                </a:solidFill>
                <a:latin typeface="Calibri"/>
                <a:cs typeface="Calibri"/>
              </a:rPr>
              <a:t>base</a:t>
            </a:r>
            <a:r>
              <a:rPr dirty="0" sz="2200">
                <a:solidFill>
                  <a:srgbClr val="262565"/>
                </a:solidFill>
                <a:latin typeface="Calibri"/>
                <a:cs typeface="Calibri"/>
              </a:rPr>
              <a:t>	</a:t>
            </a:r>
            <a:r>
              <a:rPr dirty="0" sz="2200" spc="-20">
                <a:solidFill>
                  <a:srgbClr val="262565"/>
                </a:solidFill>
                <a:latin typeface="Calibri"/>
                <a:cs typeface="Calibri"/>
              </a:rPr>
              <a:t>alle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2474858" y="6861184"/>
            <a:ext cx="309880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0">
                <a:solidFill>
                  <a:srgbClr val="262565"/>
                </a:solidFill>
                <a:latin typeface="Calibri"/>
                <a:cs typeface="Calibri"/>
              </a:rPr>
              <a:t>esigenze</a:t>
            </a:r>
            <a:r>
              <a:rPr dirty="0" sz="2200" spc="-55">
                <a:solidFill>
                  <a:srgbClr val="262565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62565"/>
                </a:solidFill>
                <a:latin typeface="Calibri"/>
                <a:cs typeface="Calibri"/>
              </a:rPr>
              <a:t>del</a:t>
            </a:r>
            <a:r>
              <a:rPr dirty="0" sz="2200" spc="-55">
                <a:solidFill>
                  <a:srgbClr val="262565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62565"/>
                </a:solidFill>
                <a:latin typeface="Calibri"/>
                <a:cs typeface="Calibri"/>
              </a:rPr>
              <a:t>gruppo</a:t>
            </a:r>
            <a:r>
              <a:rPr dirty="0" sz="2200" spc="-50">
                <a:solidFill>
                  <a:srgbClr val="262565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262565"/>
                </a:solidFill>
                <a:latin typeface="Calibri"/>
                <a:cs typeface="Calibri"/>
              </a:rPr>
              <a:t>target.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3298196" y="4539522"/>
            <a:ext cx="1953260" cy="1397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0" spc="-20">
                <a:solidFill>
                  <a:srgbClr val="2A2A2A"/>
                </a:solidFill>
                <a:latin typeface="Calibri"/>
                <a:cs typeface="Calibri"/>
              </a:rPr>
              <a:t>L03.</a:t>
            </a:r>
            <a:endParaRPr sz="9000">
              <a:latin typeface="Calibri"/>
              <a:cs typeface="Calibri"/>
            </a:endParaRPr>
          </a:p>
        </p:txBody>
      </p:sp>
      <p:pic>
        <p:nvPicPr>
          <p:cNvPr id="17" name="object 1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3085" y="464447"/>
            <a:ext cx="1428942" cy="141382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323" y="9086850"/>
            <a:ext cx="2861652" cy="600477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971550" y="453557"/>
            <a:ext cx="76835" cy="156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85"/>
              </a:lnSpc>
            </a:pPr>
            <a:r>
              <a:rPr dirty="0" sz="1050" spc="-50" b="1">
                <a:solidFill>
                  <a:srgbClr val="282020"/>
                </a:solidFill>
                <a:latin typeface="Roboto"/>
                <a:cs typeface="Roboto"/>
              </a:rPr>
              <a:t>7</a:t>
            </a:r>
            <a:endParaRPr sz="1050">
              <a:latin typeface="Roboto"/>
              <a:cs typeface="Roboto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71854" y="8281525"/>
            <a:ext cx="1617837" cy="1617837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8287999" cy="3136958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63423" y="304560"/>
            <a:ext cx="12902565" cy="27482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14500"/>
              </a:lnSpc>
              <a:spcBef>
                <a:spcPts val="100"/>
              </a:spcBef>
            </a:pPr>
            <a:r>
              <a:rPr dirty="0" sz="5200" b="0">
                <a:solidFill>
                  <a:srgbClr val="282020"/>
                </a:solidFill>
                <a:latin typeface="Calibri"/>
                <a:cs typeface="Calibri"/>
              </a:rPr>
              <a:t>Quiz</a:t>
            </a:r>
            <a:r>
              <a:rPr dirty="0" sz="5200" spc="-145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200" b="0">
                <a:solidFill>
                  <a:srgbClr val="282020"/>
                </a:solidFill>
                <a:latin typeface="Calibri"/>
                <a:cs typeface="Calibri"/>
              </a:rPr>
              <a:t>-</a:t>
            </a:r>
            <a:r>
              <a:rPr dirty="0" sz="5200" spc="-140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200" b="0">
                <a:solidFill>
                  <a:srgbClr val="282020"/>
                </a:solidFill>
                <a:latin typeface="Calibri"/>
                <a:cs typeface="Calibri"/>
              </a:rPr>
              <a:t>Indica</a:t>
            </a:r>
            <a:r>
              <a:rPr dirty="0" sz="5200" spc="-140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200" b="0">
                <a:solidFill>
                  <a:srgbClr val="282020"/>
                </a:solidFill>
                <a:latin typeface="Calibri"/>
                <a:cs typeface="Calibri"/>
              </a:rPr>
              <a:t>una</a:t>
            </a:r>
            <a:r>
              <a:rPr dirty="0" sz="5200" spc="-140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200" spc="-10" b="0">
                <a:solidFill>
                  <a:srgbClr val="282020"/>
                </a:solidFill>
                <a:latin typeface="Calibri"/>
                <a:cs typeface="Calibri"/>
              </a:rPr>
              <a:t>strategia</a:t>
            </a:r>
            <a:r>
              <a:rPr dirty="0" sz="5200" spc="-140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200" b="0">
                <a:solidFill>
                  <a:srgbClr val="282020"/>
                </a:solidFill>
                <a:latin typeface="Calibri"/>
                <a:cs typeface="Calibri"/>
              </a:rPr>
              <a:t>efficace</a:t>
            </a:r>
            <a:r>
              <a:rPr dirty="0" sz="5200" spc="-140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200" spc="-25" b="0">
                <a:solidFill>
                  <a:srgbClr val="282020"/>
                </a:solidFill>
                <a:latin typeface="Calibri"/>
                <a:cs typeface="Calibri"/>
              </a:rPr>
              <a:t>per </a:t>
            </a:r>
            <a:r>
              <a:rPr dirty="0" sz="5200" spc="-30" b="0">
                <a:solidFill>
                  <a:srgbClr val="282020"/>
                </a:solidFill>
                <a:latin typeface="Calibri"/>
                <a:cs typeface="Calibri"/>
              </a:rPr>
              <a:t>promuovere</a:t>
            </a:r>
            <a:r>
              <a:rPr dirty="0" sz="5200" spc="-130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200" b="0">
                <a:solidFill>
                  <a:srgbClr val="282020"/>
                </a:solidFill>
                <a:latin typeface="Calibri"/>
                <a:cs typeface="Calibri"/>
              </a:rPr>
              <a:t>la</a:t>
            </a:r>
            <a:r>
              <a:rPr dirty="0" sz="5200" spc="-125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200" spc="-10" b="0">
                <a:solidFill>
                  <a:srgbClr val="282020"/>
                </a:solidFill>
                <a:latin typeface="Calibri"/>
                <a:cs typeface="Calibri"/>
              </a:rPr>
              <a:t>partecipazione</a:t>
            </a:r>
            <a:r>
              <a:rPr dirty="0" sz="5200" spc="-130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200" b="0">
                <a:solidFill>
                  <a:srgbClr val="282020"/>
                </a:solidFill>
                <a:latin typeface="Calibri"/>
                <a:cs typeface="Calibri"/>
              </a:rPr>
              <a:t>di</a:t>
            </a:r>
            <a:r>
              <a:rPr dirty="0" sz="5200" spc="-125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200" b="0">
                <a:solidFill>
                  <a:srgbClr val="282020"/>
                </a:solidFill>
                <a:latin typeface="Calibri"/>
                <a:cs typeface="Calibri"/>
              </a:rPr>
              <a:t>un</a:t>
            </a:r>
            <a:r>
              <a:rPr dirty="0" sz="5200" spc="-125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200" b="0">
                <a:solidFill>
                  <a:srgbClr val="282020"/>
                </a:solidFill>
                <a:latin typeface="Calibri"/>
                <a:cs typeface="Calibri"/>
              </a:rPr>
              <a:t>giovane</a:t>
            </a:r>
            <a:r>
              <a:rPr dirty="0" sz="5200" spc="-130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200" spc="-25" b="0">
                <a:solidFill>
                  <a:srgbClr val="282020"/>
                </a:solidFill>
                <a:latin typeface="Calibri"/>
                <a:cs typeface="Calibri"/>
              </a:rPr>
              <a:t>con </a:t>
            </a:r>
            <a:r>
              <a:rPr dirty="0" sz="5200" spc="-10" b="0">
                <a:solidFill>
                  <a:srgbClr val="282020"/>
                </a:solidFill>
                <a:latin typeface="Calibri"/>
                <a:cs typeface="Calibri"/>
              </a:rPr>
              <a:t>autismo.</a:t>
            </a:r>
            <a:endParaRPr sz="5200">
              <a:latin typeface="Calibri"/>
              <a:cs typeface="Calibri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58404" y="4702258"/>
            <a:ext cx="6156293" cy="1298412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58403" y="6472956"/>
            <a:ext cx="6153330" cy="1535333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373328" y="4715885"/>
            <a:ext cx="6322164" cy="1612025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73329" y="6690232"/>
            <a:ext cx="6156293" cy="1298412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10417248" y="4778240"/>
            <a:ext cx="4068445" cy="11493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031240" marR="5080" indent="-1019175">
              <a:lnSpc>
                <a:spcPct val="113500"/>
              </a:lnSpc>
              <a:spcBef>
                <a:spcPts val="95"/>
              </a:spcBef>
            </a:pPr>
            <a:r>
              <a:rPr dirty="0" sz="3250">
                <a:solidFill>
                  <a:srgbClr val="282020"/>
                </a:solidFill>
                <a:latin typeface="Calibri"/>
                <a:cs typeface="Calibri"/>
              </a:rPr>
              <a:t>B.</a:t>
            </a:r>
            <a:r>
              <a:rPr dirty="0" sz="3250" spc="-9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250" spc="-10">
                <a:solidFill>
                  <a:srgbClr val="282020"/>
                </a:solidFill>
                <a:latin typeface="Calibri"/>
                <a:cs typeface="Calibri"/>
              </a:rPr>
              <a:t>Impiegare</a:t>
            </a:r>
            <a:r>
              <a:rPr dirty="0" sz="3250" spc="-9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250" spc="-10">
                <a:solidFill>
                  <a:srgbClr val="282020"/>
                </a:solidFill>
                <a:latin typeface="Calibri"/>
                <a:cs typeface="Calibri"/>
              </a:rPr>
              <a:t>metafore</a:t>
            </a:r>
            <a:r>
              <a:rPr dirty="0" sz="3250" spc="-9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250" spc="-50">
                <a:solidFill>
                  <a:srgbClr val="282020"/>
                </a:solidFill>
                <a:latin typeface="Calibri"/>
                <a:cs typeface="Calibri"/>
              </a:rPr>
              <a:t>e </a:t>
            </a:r>
            <a:r>
              <a:rPr dirty="0" sz="3250">
                <a:solidFill>
                  <a:srgbClr val="282020"/>
                </a:solidFill>
                <a:latin typeface="Calibri"/>
                <a:cs typeface="Calibri"/>
              </a:rPr>
              <a:t>doppi</a:t>
            </a:r>
            <a:r>
              <a:rPr dirty="0" sz="3250" spc="-8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250" spc="-10">
                <a:solidFill>
                  <a:srgbClr val="282020"/>
                </a:solidFill>
                <a:latin typeface="Calibri"/>
                <a:cs typeface="Calibri"/>
              </a:rPr>
              <a:t>sensi.</a:t>
            </a:r>
            <a:endParaRPr sz="325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0605673" y="6687972"/>
            <a:ext cx="3749675" cy="10922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725170" marR="5080" indent="-713105">
              <a:lnSpc>
                <a:spcPct val="114799"/>
              </a:lnSpc>
              <a:spcBef>
                <a:spcPts val="90"/>
              </a:spcBef>
            </a:pPr>
            <a:r>
              <a:rPr dirty="0" sz="3050">
                <a:solidFill>
                  <a:srgbClr val="282020"/>
                </a:solidFill>
                <a:latin typeface="Calibri"/>
                <a:cs typeface="Calibri"/>
              </a:rPr>
              <a:t>D.</a:t>
            </a:r>
            <a:r>
              <a:rPr dirty="0" sz="3050" spc="-1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282020"/>
                </a:solidFill>
                <a:latin typeface="Calibri"/>
                <a:cs typeface="Calibri"/>
              </a:rPr>
              <a:t>Condurre</a:t>
            </a:r>
            <a:r>
              <a:rPr dirty="0" sz="3050" spc="-10">
                <a:solidFill>
                  <a:srgbClr val="282020"/>
                </a:solidFill>
                <a:latin typeface="Calibri"/>
                <a:cs typeface="Calibri"/>
              </a:rPr>
              <a:t> discussioni </a:t>
            </a:r>
            <a:r>
              <a:rPr dirty="0" sz="3050">
                <a:solidFill>
                  <a:srgbClr val="282020"/>
                </a:solidFill>
                <a:latin typeface="Calibri"/>
                <a:cs typeface="Calibri"/>
              </a:rPr>
              <a:t>in</a:t>
            </a:r>
            <a:r>
              <a:rPr dirty="0" sz="3050" spc="4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282020"/>
                </a:solidFill>
                <a:latin typeface="Calibri"/>
                <a:cs typeface="Calibri"/>
              </a:rPr>
              <a:t>ampi</a:t>
            </a:r>
            <a:r>
              <a:rPr dirty="0" sz="3050" spc="3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050" spc="-10">
                <a:solidFill>
                  <a:srgbClr val="282020"/>
                </a:solidFill>
                <a:latin typeface="Calibri"/>
                <a:cs typeface="Calibri"/>
              </a:rPr>
              <a:t>gruppi</a:t>
            </a:r>
            <a:endParaRPr sz="305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793658" y="6501056"/>
            <a:ext cx="5591810" cy="17113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11454" marR="5080" indent="-199390">
              <a:lnSpc>
                <a:spcPct val="113500"/>
              </a:lnSpc>
              <a:spcBef>
                <a:spcPts val="95"/>
              </a:spcBef>
            </a:pPr>
            <a:r>
              <a:rPr dirty="0" sz="3250">
                <a:solidFill>
                  <a:srgbClr val="282020"/>
                </a:solidFill>
                <a:latin typeface="Calibri"/>
                <a:cs typeface="Calibri"/>
              </a:rPr>
              <a:t>C.</a:t>
            </a:r>
            <a:r>
              <a:rPr dirty="0" sz="3250" spc="-6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250" spc="-20">
                <a:solidFill>
                  <a:srgbClr val="282020"/>
                </a:solidFill>
                <a:latin typeface="Calibri"/>
                <a:cs typeface="Calibri"/>
              </a:rPr>
              <a:t>Illustrare</a:t>
            </a:r>
            <a:r>
              <a:rPr dirty="0" sz="3250" spc="-5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250" spc="-20">
                <a:solidFill>
                  <a:srgbClr val="282020"/>
                </a:solidFill>
                <a:latin typeface="Calibri"/>
                <a:cs typeface="Calibri"/>
              </a:rPr>
              <a:t>chiaramente</a:t>
            </a:r>
            <a:r>
              <a:rPr dirty="0" sz="3250" spc="-5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250">
                <a:solidFill>
                  <a:srgbClr val="282020"/>
                </a:solidFill>
                <a:latin typeface="Calibri"/>
                <a:cs typeface="Calibri"/>
              </a:rPr>
              <a:t>le</a:t>
            </a:r>
            <a:r>
              <a:rPr dirty="0" sz="3250" spc="-5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250" spc="-10">
                <a:solidFill>
                  <a:srgbClr val="282020"/>
                </a:solidFill>
                <a:latin typeface="Calibri"/>
                <a:cs typeface="Calibri"/>
              </a:rPr>
              <a:t>azioni </a:t>
            </a:r>
            <a:r>
              <a:rPr dirty="0" sz="3250">
                <a:solidFill>
                  <a:srgbClr val="282020"/>
                </a:solidFill>
                <a:latin typeface="Calibri"/>
                <a:cs typeface="Calibri"/>
              </a:rPr>
              <a:t>da</a:t>
            </a:r>
            <a:r>
              <a:rPr dirty="0" sz="3250" spc="-5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250" spc="-20">
                <a:solidFill>
                  <a:srgbClr val="282020"/>
                </a:solidFill>
                <a:latin typeface="Calibri"/>
                <a:cs typeface="Calibri"/>
              </a:rPr>
              <a:t>intraprendere</a:t>
            </a:r>
            <a:r>
              <a:rPr dirty="0" sz="3250" spc="-5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250">
                <a:solidFill>
                  <a:srgbClr val="282020"/>
                </a:solidFill>
                <a:latin typeface="Calibri"/>
                <a:cs typeface="Calibri"/>
              </a:rPr>
              <a:t>e</a:t>
            </a:r>
            <a:r>
              <a:rPr dirty="0" sz="3250" spc="-5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250" spc="-10">
                <a:solidFill>
                  <a:srgbClr val="282020"/>
                </a:solidFill>
                <a:latin typeface="Calibri"/>
                <a:cs typeface="Calibri"/>
              </a:rPr>
              <a:t>supportarle</a:t>
            </a:r>
            <a:endParaRPr sz="3250">
              <a:latin typeface="Calibri"/>
              <a:cs typeface="Calibri"/>
            </a:endParaRPr>
          </a:p>
          <a:p>
            <a:pPr marL="1618615">
              <a:lnSpc>
                <a:spcPct val="100000"/>
              </a:lnSpc>
              <a:spcBef>
                <a:spcPts val="525"/>
              </a:spcBef>
            </a:pPr>
            <a:r>
              <a:rPr dirty="0" sz="3250">
                <a:solidFill>
                  <a:srgbClr val="282020"/>
                </a:solidFill>
                <a:latin typeface="Calibri"/>
                <a:cs typeface="Calibri"/>
              </a:rPr>
              <a:t>con</a:t>
            </a:r>
            <a:r>
              <a:rPr dirty="0" sz="3250" spc="-7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250" spc="-10">
                <a:solidFill>
                  <a:srgbClr val="282020"/>
                </a:solidFill>
                <a:latin typeface="Calibri"/>
                <a:cs typeface="Calibri"/>
              </a:rPr>
              <a:t>immagini.</a:t>
            </a:r>
            <a:endParaRPr sz="325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701784" y="4718417"/>
            <a:ext cx="6269990" cy="5207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250">
                <a:solidFill>
                  <a:srgbClr val="282020"/>
                </a:solidFill>
                <a:latin typeface="Calibri"/>
                <a:cs typeface="Calibri"/>
              </a:rPr>
              <a:t>A.</a:t>
            </a:r>
            <a:r>
              <a:rPr dirty="0" sz="3250" spc="-6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250" spc="-10">
                <a:solidFill>
                  <a:srgbClr val="282020"/>
                </a:solidFill>
                <a:latin typeface="Calibri"/>
                <a:cs typeface="Calibri"/>
              </a:rPr>
              <a:t>Modificare</a:t>
            </a:r>
            <a:r>
              <a:rPr dirty="0" sz="3250" spc="-6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250">
                <a:solidFill>
                  <a:srgbClr val="282020"/>
                </a:solidFill>
                <a:latin typeface="Calibri"/>
                <a:cs typeface="Calibri"/>
              </a:rPr>
              <a:t>la</a:t>
            </a:r>
            <a:r>
              <a:rPr dirty="0" sz="3250" spc="-6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250">
                <a:solidFill>
                  <a:srgbClr val="282020"/>
                </a:solidFill>
                <a:latin typeface="Calibri"/>
                <a:cs typeface="Calibri"/>
              </a:rPr>
              <a:t>sede</a:t>
            </a:r>
            <a:r>
              <a:rPr dirty="0" sz="3250" spc="-6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250">
                <a:solidFill>
                  <a:srgbClr val="282020"/>
                </a:solidFill>
                <a:latin typeface="Calibri"/>
                <a:cs typeface="Calibri"/>
              </a:rPr>
              <a:t>senza</a:t>
            </a:r>
            <a:r>
              <a:rPr dirty="0" sz="3250" spc="-6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250" spc="-10">
                <a:solidFill>
                  <a:srgbClr val="282020"/>
                </a:solidFill>
                <a:latin typeface="Calibri"/>
                <a:cs typeface="Calibri"/>
              </a:rPr>
              <a:t>preavviso</a:t>
            </a:r>
            <a:endParaRPr sz="32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323" y="9086850"/>
            <a:ext cx="2861652" cy="600477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971550" y="453557"/>
            <a:ext cx="76835" cy="156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85"/>
              </a:lnSpc>
            </a:pPr>
            <a:r>
              <a:rPr dirty="0" sz="1050" spc="-50" b="1">
                <a:solidFill>
                  <a:srgbClr val="282020"/>
                </a:solidFill>
                <a:latin typeface="Roboto"/>
                <a:cs typeface="Roboto"/>
              </a:rPr>
              <a:t>7</a:t>
            </a:r>
            <a:endParaRPr sz="1050">
              <a:latin typeface="Roboto"/>
              <a:cs typeface="Roboto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71854" y="8281525"/>
            <a:ext cx="1617837" cy="1617837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8287999" cy="3136958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772327" y="271144"/>
            <a:ext cx="13202285" cy="21209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514600" marR="5080" indent="-2502535">
              <a:lnSpc>
                <a:spcPct val="114599"/>
              </a:lnSpc>
              <a:spcBef>
                <a:spcPts val="95"/>
              </a:spcBef>
              <a:tabLst>
                <a:tab pos="1777364" algn="l"/>
                <a:tab pos="3669665" algn="l"/>
                <a:tab pos="5184140" algn="l"/>
                <a:tab pos="6290945" algn="l"/>
                <a:tab pos="6474460" algn="l"/>
                <a:tab pos="6842125" algn="l"/>
                <a:tab pos="7906384" algn="l"/>
                <a:tab pos="7989570" algn="l"/>
                <a:tab pos="8480425" algn="l"/>
                <a:tab pos="10805795" algn="l"/>
                <a:tab pos="12023090" algn="l"/>
              </a:tabLst>
            </a:pPr>
            <a:r>
              <a:rPr dirty="0" sz="6000" spc="-10" b="0">
                <a:solidFill>
                  <a:srgbClr val="282020"/>
                </a:solidFill>
                <a:latin typeface="Calibri"/>
                <a:cs typeface="Calibri"/>
              </a:rPr>
              <a:t>Quiz:</a:t>
            </a:r>
            <a:r>
              <a:rPr dirty="0" sz="6000" b="0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6000" spc="-10" b="0">
                <a:solidFill>
                  <a:srgbClr val="282020"/>
                </a:solidFill>
                <a:latin typeface="Calibri"/>
                <a:cs typeface="Calibri"/>
              </a:rPr>
              <a:t>quale</a:t>
            </a:r>
            <a:r>
              <a:rPr dirty="0" sz="6000" b="0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6000" spc="-10" b="0">
                <a:solidFill>
                  <a:srgbClr val="282020"/>
                </a:solidFill>
                <a:latin typeface="Calibri"/>
                <a:cs typeface="Calibri"/>
              </a:rPr>
              <a:t>opzione</a:t>
            </a:r>
            <a:r>
              <a:rPr dirty="0" sz="6000" b="0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6000" spc="-50" b="0">
                <a:solidFill>
                  <a:srgbClr val="282020"/>
                </a:solidFill>
                <a:latin typeface="Calibri"/>
                <a:cs typeface="Calibri"/>
              </a:rPr>
              <a:t>è</a:t>
            </a:r>
            <a:r>
              <a:rPr dirty="0" sz="6000" b="0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6000" spc="-25" b="0">
                <a:solidFill>
                  <a:srgbClr val="282020"/>
                </a:solidFill>
                <a:latin typeface="Calibri"/>
                <a:cs typeface="Calibri"/>
              </a:rPr>
              <a:t>più</a:t>
            </a:r>
            <a:r>
              <a:rPr dirty="0" sz="6000" b="0">
                <a:solidFill>
                  <a:srgbClr val="282020"/>
                </a:solidFill>
                <a:latin typeface="Calibri"/>
                <a:cs typeface="Calibri"/>
              </a:rPr>
              <a:t>		</a:t>
            </a:r>
            <a:r>
              <a:rPr dirty="0" sz="6000" spc="-10" b="0">
                <a:solidFill>
                  <a:srgbClr val="282020"/>
                </a:solidFill>
                <a:latin typeface="Calibri"/>
                <a:cs typeface="Calibri"/>
              </a:rPr>
              <a:t>inclusiva</a:t>
            </a:r>
            <a:r>
              <a:rPr dirty="0" sz="6000" b="0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6000" spc="-25" b="0">
                <a:solidFill>
                  <a:srgbClr val="282020"/>
                </a:solidFill>
                <a:latin typeface="Calibri"/>
                <a:cs typeface="Calibri"/>
              </a:rPr>
              <a:t>per</a:t>
            </a:r>
            <a:r>
              <a:rPr dirty="0" sz="6000" b="0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6000" spc="-25" b="0">
                <a:solidFill>
                  <a:srgbClr val="282020"/>
                </a:solidFill>
                <a:latin typeface="Calibri"/>
                <a:cs typeface="Calibri"/>
              </a:rPr>
              <a:t>una </a:t>
            </a:r>
            <a:r>
              <a:rPr dirty="0" sz="6000" spc="-10" b="0">
                <a:solidFill>
                  <a:srgbClr val="282020"/>
                </a:solidFill>
                <a:latin typeface="Calibri"/>
                <a:cs typeface="Calibri"/>
              </a:rPr>
              <a:t>persona</a:t>
            </a:r>
            <a:r>
              <a:rPr dirty="0" sz="6000" b="0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6000" spc="-25" b="0">
                <a:solidFill>
                  <a:srgbClr val="282020"/>
                </a:solidFill>
                <a:latin typeface="Calibri"/>
                <a:cs typeface="Calibri"/>
              </a:rPr>
              <a:t>con</a:t>
            </a:r>
            <a:r>
              <a:rPr dirty="0" sz="6000" b="0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6000" spc="-25" b="0">
                <a:solidFill>
                  <a:srgbClr val="282020"/>
                </a:solidFill>
                <a:latin typeface="Calibri"/>
                <a:cs typeface="Calibri"/>
              </a:rPr>
              <a:t>ASD</a:t>
            </a:r>
            <a:r>
              <a:rPr dirty="0" sz="6000" b="0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6000" spc="-50" b="0">
                <a:solidFill>
                  <a:srgbClr val="282020"/>
                </a:solidFill>
                <a:latin typeface="Calibri"/>
                <a:cs typeface="Calibri"/>
              </a:rPr>
              <a:t>o</a:t>
            </a:r>
            <a:r>
              <a:rPr dirty="0" sz="6000" b="0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6000" spc="-10" b="0">
                <a:solidFill>
                  <a:srgbClr val="282020"/>
                </a:solidFill>
                <a:latin typeface="Calibri"/>
                <a:cs typeface="Calibri"/>
              </a:rPr>
              <a:t>ADHD?</a:t>
            </a:r>
            <a:endParaRPr sz="6000">
              <a:latin typeface="Calibri"/>
              <a:cs typeface="Calibri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58404" y="4702258"/>
            <a:ext cx="6156293" cy="1298412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58404" y="6472956"/>
            <a:ext cx="6156293" cy="1298412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73329" y="4715885"/>
            <a:ext cx="6156293" cy="1298412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73329" y="6486583"/>
            <a:ext cx="6156293" cy="1298412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11009171" y="5013223"/>
            <a:ext cx="2365375" cy="5219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50">
                <a:solidFill>
                  <a:srgbClr val="282020"/>
                </a:solidFill>
                <a:latin typeface="Calibri"/>
                <a:cs typeface="Calibri"/>
              </a:rPr>
              <a:t>B.</a:t>
            </a:r>
            <a:r>
              <a:rPr dirty="0" sz="3250" spc="-1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250">
                <a:solidFill>
                  <a:srgbClr val="282020"/>
                </a:solidFill>
                <a:latin typeface="Calibri"/>
                <a:cs typeface="Calibri"/>
              </a:rPr>
              <a:t>È</a:t>
            </a:r>
            <a:r>
              <a:rPr dirty="0" sz="3250" spc="-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250" spc="-10">
                <a:solidFill>
                  <a:srgbClr val="282020"/>
                </a:solidFill>
                <a:latin typeface="Calibri"/>
                <a:cs typeface="Calibri"/>
              </a:rPr>
              <a:t>semplice!</a:t>
            </a:r>
            <a:endParaRPr sz="325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0683948" y="6539622"/>
            <a:ext cx="3535045" cy="10922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799465" marR="5080" indent="-787400">
              <a:lnSpc>
                <a:spcPct val="114799"/>
              </a:lnSpc>
              <a:spcBef>
                <a:spcPts val="90"/>
              </a:spcBef>
            </a:pPr>
            <a:r>
              <a:rPr dirty="0" sz="3050">
                <a:solidFill>
                  <a:srgbClr val="282020"/>
                </a:solidFill>
                <a:latin typeface="Calibri"/>
                <a:cs typeface="Calibri"/>
              </a:rPr>
              <a:t>D.</a:t>
            </a:r>
            <a:r>
              <a:rPr dirty="0" sz="3050" spc="-3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282020"/>
                </a:solidFill>
                <a:latin typeface="Calibri"/>
                <a:cs typeface="Calibri"/>
              </a:rPr>
              <a:t>L'ho</a:t>
            </a:r>
            <a:r>
              <a:rPr dirty="0" sz="3050" spc="-3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282020"/>
                </a:solidFill>
                <a:latin typeface="Calibri"/>
                <a:cs typeface="Calibri"/>
              </a:rPr>
              <a:t>già</a:t>
            </a:r>
            <a:r>
              <a:rPr dirty="0" sz="3050" spc="-3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282020"/>
                </a:solidFill>
                <a:latin typeface="Calibri"/>
                <a:cs typeface="Calibri"/>
              </a:rPr>
              <a:t>illustrato</a:t>
            </a:r>
            <a:r>
              <a:rPr dirty="0" sz="3050" spc="-3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050" spc="-25">
                <a:solidFill>
                  <a:srgbClr val="282020"/>
                </a:solidFill>
                <a:latin typeface="Calibri"/>
                <a:cs typeface="Calibri"/>
              </a:rPr>
              <a:t>in </a:t>
            </a:r>
            <a:r>
              <a:rPr dirty="0" sz="3050" spc="-10">
                <a:solidFill>
                  <a:srgbClr val="282020"/>
                </a:solidFill>
                <a:latin typeface="Calibri"/>
                <a:cs typeface="Calibri"/>
              </a:rPr>
              <a:t>precedenza.</a:t>
            </a:r>
            <a:endParaRPr sz="305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755824" y="6742188"/>
            <a:ext cx="5867400" cy="487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3000">
                <a:solidFill>
                  <a:srgbClr val="282020"/>
                </a:solidFill>
                <a:latin typeface="Calibri"/>
                <a:cs typeface="Calibri"/>
              </a:rPr>
              <a:t>C.</a:t>
            </a:r>
            <a:r>
              <a:rPr dirty="0" sz="3000" spc="-1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282020"/>
                </a:solidFill>
                <a:latin typeface="Calibri"/>
                <a:cs typeface="Calibri"/>
              </a:rPr>
              <a:t>Hai</a:t>
            </a:r>
            <a:r>
              <a:rPr dirty="0" sz="3000" spc="-1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282020"/>
                </a:solidFill>
                <a:latin typeface="Calibri"/>
                <a:cs typeface="Calibri"/>
              </a:rPr>
              <a:t>necessità</a:t>
            </a:r>
            <a:r>
              <a:rPr dirty="0" sz="3000" spc="-1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282020"/>
                </a:solidFill>
                <a:latin typeface="Calibri"/>
                <a:cs typeface="Calibri"/>
              </a:rPr>
              <a:t>di</a:t>
            </a:r>
            <a:r>
              <a:rPr dirty="0" sz="3000" spc="-1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282020"/>
                </a:solidFill>
                <a:latin typeface="Calibri"/>
                <a:cs typeface="Calibri"/>
              </a:rPr>
              <a:t>ulteriori</a:t>
            </a:r>
            <a:r>
              <a:rPr dirty="0" sz="3000" spc="-10">
                <a:solidFill>
                  <a:srgbClr val="282020"/>
                </a:solidFill>
                <a:latin typeface="Calibri"/>
                <a:cs typeface="Calibri"/>
              </a:rPr>
              <a:t> istruzioni?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597581" y="5116562"/>
            <a:ext cx="4478020" cy="5207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250">
                <a:solidFill>
                  <a:srgbClr val="282020"/>
                </a:solidFill>
                <a:latin typeface="Calibri"/>
                <a:cs typeface="Calibri"/>
              </a:rPr>
              <a:t>"Vi</a:t>
            </a:r>
            <a:r>
              <a:rPr dirty="0" sz="3250" spc="-6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250">
                <a:solidFill>
                  <a:srgbClr val="282020"/>
                </a:solidFill>
                <a:latin typeface="Calibri"/>
                <a:cs typeface="Calibri"/>
              </a:rPr>
              <a:t>prego</a:t>
            </a:r>
            <a:r>
              <a:rPr dirty="0" sz="3250" spc="-6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250">
                <a:solidFill>
                  <a:srgbClr val="282020"/>
                </a:solidFill>
                <a:latin typeface="Calibri"/>
                <a:cs typeface="Calibri"/>
              </a:rPr>
              <a:t>di</a:t>
            </a:r>
            <a:r>
              <a:rPr dirty="0" sz="3250" spc="-6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250" spc="-10">
                <a:solidFill>
                  <a:srgbClr val="282020"/>
                </a:solidFill>
                <a:latin typeface="Calibri"/>
                <a:cs typeface="Calibri"/>
              </a:rPr>
              <a:t>concentrarvi!"</a:t>
            </a:r>
            <a:endParaRPr sz="32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323" y="9086850"/>
            <a:ext cx="2861652" cy="600477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971550" y="453557"/>
            <a:ext cx="76835" cy="156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85"/>
              </a:lnSpc>
            </a:pPr>
            <a:r>
              <a:rPr dirty="0" sz="1050" spc="-50" b="1">
                <a:solidFill>
                  <a:srgbClr val="282020"/>
                </a:solidFill>
                <a:latin typeface="Roboto"/>
                <a:cs typeface="Roboto"/>
              </a:rPr>
              <a:t>7</a:t>
            </a:r>
            <a:endParaRPr sz="1050">
              <a:latin typeface="Roboto"/>
              <a:cs typeface="Roboto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71854" y="8281525"/>
            <a:ext cx="1617837" cy="1617837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8287999" cy="3136958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772327" y="271144"/>
            <a:ext cx="13202285" cy="21209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514600" marR="5080" indent="-2502535">
              <a:lnSpc>
                <a:spcPct val="114599"/>
              </a:lnSpc>
              <a:spcBef>
                <a:spcPts val="95"/>
              </a:spcBef>
              <a:tabLst>
                <a:tab pos="1777364" algn="l"/>
                <a:tab pos="3669665" algn="l"/>
                <a:tab pos="5184140" algn="l"/>
                <a:tab pos="6290945" algn="l"/>
                <a:tab pos="6474460" algn="l"/>
                <a:tab pos="6842125" algn="l"/>
                <a:tab pos="7906384" algn="l"/>
                <a:tab pos="7989570" algn="l"/>
                <a:tab pos="8480425" algn="l"/>
                <a:tab pos="10805795" algn="l"/>
                <a:tab pos="12023090" algn="l"/>
              </a:tabLst>
            </a:pPr>
            <a:r>
              <a:rPr dirty="0" sz="6000" spc="-10" b="0">
                <a:solidFill>
                  <a:srgbClr val="282020"/>
                </a:solidFill>
                <a:latin typeface="Calibri"/>
                <a:cs typeface="Calibri"/>
              </a:rPr>
              <a:t>Quiz:</a:t>
            </a:r>
            <a:r>
              <a:rPr dirty="0" sz="6000" b="0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6000" spc="-10" b="0">
                <a:solidFill>
                  <a:srgbClr val="282020"/>
                </a:solidFill>
                <a:latin typeface="Calibri"/>
                <a:cs typeface="Calibri"/>
              </a:rPr>
              <a:t>quale</a:t>
            </a:r>
            <a:r>
              <a:rPr dirty="0" sz="6000" b="0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6000" spc="-10" b="0">
                <a:solidFill>
                  <a:srgbClr val="282020"/>
                </a:solidFill>
                <a:latin typeface="Calibri"/>
                <a:cs typeface="Calibri"/>
              </a:rPr>
              <a:t>opzione</a:t>
            </a:r>
            <a:r>
              <a:rPr dirty="0" sz="6000" b="0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6000" spc="-50" b="0">
                <a:solidFill>
                  <a:srgbClr val="282020"/>
                </a:solidFill>
                <a:latin typeface="Calibri"/>
                <a:cs typeface="Calibri"/>
              </a:rPr>
              <a:t>è</a:t>
            </a:r>
            <a:r>
              <a:rPr dirty="0" sz="6000" b="0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6000" spc="-25" b="0">
                <a:solidFill>
                  <a:srgbClr val="282020"/>
                </a:solidFill>
                <a:latin typeface="Calibri"/>
                <a:cs typeface="Calibri"/>
              </a:rPr>
              <a:t>più</a:t>
            </a:r>
            <a:r>
              <a:rPr dirty="0" sz="6000" b="0">
                <a:solidFill>
                  <a:srgbClr val="282020"/>
                </a:solidFill>
                <a:latin typeface="Calibri"/>
                <a:cs typeface="Calibri"/>
              </a:rPr>
              <a:t>		</a:t>
            </a:r>
            <a:r>
              <a:rPr dirty="0" sz="6000" spc="-10" b="0">
                <a:solidFill>
                  <a:srgbClr val="282020"/>
                </a:solidFill>
                <a:latin typeface="Calibri"/>
                <a:cs typeface="Calibri"/>
              </a:rPr>
              <a:t>inclusiva</a:t>
            </a:r>
            <a:r>
              <a:rPr dirty="0" sz="6000" b="0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6000" spc="-25" b="0">
                <a:solidFill>
                  <a:srgbClr val="282020"/>
                </a:solidFill>
                <a:latin typeface="Calibri"/>
                <a:cs typeface="Calibri"/>
              </a:rPr>
              <a:t>per</a:t>
            </a:r>
            <a:r>
              <a:rPr dirty="0" sz="6000" b="0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6000" spc="-25" b="0">
                <a:solidFill>
                  <a:srgbClr val="282020"/>
                </a:solidFill>
                <a:latin typeface="Calibri"/>
                <a:cs typeface="Calibri"/>
              </a:rPr>
              <a:t>una </a:t>
            </a:r>
            <a:r>
              <a:rPr dirty="0" sz="6000" spc="-10" b="0">
                <a:solidFill>
                  <a:srgbClr val="282020"/>
                </a:solidFill>
                <a:latin typeface="Calibri"/>
                <a:cs typeface="Calibri"/>
              </a:rPr>
              <a:t>persona</a:t>
            </a:r>
            <a:r>
              <a:rPr dirty="0" sz="6000" b="0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6000" spc="-25" b="0">
                <a:solidFill>
                  <a:srgbClr val="282020"/>
                </a:solidFill>
                <a:latin typeface="Calibri"/>
                <a:cs typeface="Calibri"/>
              </a:rPr>
              <a:t>con</a:t>
            </a:r>
            <a:r>
              <a:rPr dirty="0" sz="6000" b="0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6000" spc="-25" b="0">
                <a:solidFill>
                  <a:srgbClr val="282020"/>
                </a:solidFill>
                <a:latin typeface="Calibri"/>
                <a:cs typeface="Calibri"/>
              </a:rPr>
              <a:t>ASD</a:t>
            </a:r>
            <a:r>
              <a:rPr dirty="0" sz="6000" b="0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6000" spc="-50" b="0">
                <a:solidFill>
                  <a:srgbClr val="282020"/>
                </a:solidFill>
                <a:latin typeface="Calibri"/>
                <a:cs typeface="Calibri"/>
              </a:rPr>
              <a:t>o</a:t>
            </a:r>
            <a:r>
              <a:rPr dirty="0" sz="6000" b="0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6000" spc="-10" b="0">
                <a:solidFill>
                  <a:srgbClr val="282020"/>
                </a:solidFill>
                <a:latin typeface="Calibri"/>
                <a:cs typeface="Calibri"/>
              </a:rPr>
              <a:t>ADHD?</a:t>
            </a:r>
            <a:endParaRPr sz="6000">
              <a:latin typeface="Calibri"/>
              <a:cs typeface="Calibri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58404" y="4702258"/>
            <a:ext cx="6156293" cy="1298412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58404" y="6472956"/>
            <a:ext cx="6156293" cy="1298412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73329" y="4715885"/>
            <a:ext cx="6156293" cy="1298412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73329" y="6486583"/>
            <a:ext cx="6156293" cy="1298412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11009171" y="5013223"/>
            <a:ext cx="2365375" cy="5219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50">
                <a:solidFill>
                  <a:srgbClr val="282020"/>
                </a:solidFill>
                <a:latin typeface="Calibri"/>
                <a:cs typeface="Calibri"/>
              </a:rPr>
              <a:t>B.</a:t>
            </a:r>
            <a:r>
              <a:rPr dirty="0" sz="3250" spc="-1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250">
                <a:solidFill>
                  <a:srgbClr val="282020"/>
                </a:solidFill>
                <a:latin typeface="Calibri"/>
                <a:cs typeface="Calibri"/>
              </a:rPr>
              <a:t>È</a:t>
            </a:r>
            <a:r>
              <a:rPr dirty="0" sz="3250" spc="-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250" spc="-10">
                <a:solidFill>
                  <a:srgbClr val="282020"/>
                </a:solidFill>
                <a:latin typeface="Calibri"/>
                <a:cs typeface="Calibri"/>
              </a:rPr>
              <a:t>semplice!</a:t>
            </a:r>
            <a:endParaRPr sz="325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0683948" y="6539622"/>
            <a:ext cx="3535045" cy="10922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799465" marR="5080" indent="-787400">
              <a:lnSpc>
                <a:spcPct val="114799"/>
              </a:lnSpc>
              <a:spcBef>
                <a:spcPts val="90"/>
              </a:spcBef>
            </a:pPr>
            <a:r>
              <a:rPr dirty="0" sz="3050">
                <a:solidFill>
                  <a:srgbClr val="282020"/>
                </a:solidFill>
                <a:latin typeface="Calibri"/>
                <a:cs typeface="Calibri"/>
              </a:rPr>
              <a:t>D.</a:t>
            </a:r>
            <a:r>
              <a:rPr dirty="0" sz="3050" spc="-3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282020"/>
                </a:solidFill>
                <a:latin typeface="Calibri"/>
                <a:cs typeface="Calibri"/>
              </a:rPr>
              <a:t>L'ho</a:t>
            </a:r>
            <a:r>
              <a:rPr dirty="0" sz="3050" spc="-3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282020"/>
                </a:solidFill>
                <a:latin typeface="Calibri"/>
                <a:cs typeface="Calibri"/>
              </a:rPr>
              <a:t>già</a:t>
            </a:r>
            <a:r>
              <a:rPr dirty="0" sz="3050" spc="-3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282020"/>
                </a:solidFill>
                <a:latin typeface="Calibri"/>
                <a:cs typeface="Calibri"/>
              </a:rPr>
              <a:t>illustrato</a:t>
            </a:r>
            <a:r>
              <a:rPr dirty="0" sz="3050" spc="-3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050" spc="-25">
                <a:solidFill>
                  <a:srgbClr val="282020"/>
                </a:solidFill>
                <a:latin typeface="Calibri"/>
                <a:cs typeface="Calibri"/>
              </a:rPr>
              <a:t>in </a:t>
            </a:r>
            <a:r>
              <a:rPr dirty="0" sz="3050" spc="-10">
                <a:solidFill>
                  <a:srgbClr val="282020"/>
                </a:solidFill>
                <a:latin typeface="Calibri"/>
                <a:cs typeface="Calibri"/>
              </a:rPr>
              <a:t>precedenza.</a:t>
            </a:r>
            <a:endParaRPr sz="305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755824" y="6742188"/>
            <a:ext cx="5867400" cy="487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3000">
                <a:solidFill>
                  <a:srgbClr val="282020"/>
                </a:solidFill>
                <a:latin typeface="Calibri"/>
                <a:cs typeface="Calibri"/>
              </a:rPr>
              <a:t>C.</a:t>
            </a:r>
            <a:r>
              <a:rPr dirty="0" sz="3000" spc="-1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282020"/>
                </a:solidFill>
                <a:latin typeface="Calibri"/>
                <a:cs typeface="Calibri"/>
              </a:rPr>
              <a:t>Hai</a:t>
            </a:r>
            <a:r>
              <a:rPr dirty="0" sz="3000" spc="-1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282020"/>
                </a:solidFill>
                <a:latin typeface="Calibri"/>
                <a:cs typeface="Calibri"/>
              </a:rPr>
              <a:t>necessità</a:t>
            </a:r>
            <a:r>
              <a:rPr dirty="0" sz="3000" spc="-1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282020"/>
                </a:solidFill>
                <a:latin typeface="Calibri"/>
                <a:cs typeface="Calibri"/>
              </a:rPr>
              <a:t>di</a:t>
            </a:r>
            <a:r>
              <a:rPr dirty="0" sz="3000" spc="-1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000">
                <a:solidFill>
                  <a:srgbClr val="282020"/>
                </a:solidFill>
                <a:latin typeface="Calibri"/>
                <a:cs typeface="Calibri"/>
              </a:rPr>
              <a:t>ulteriori</a:t>
            </a:r>
            <a:r>
              <a:rPr dirty="0" sz="3000" spc="-10">
                <a:solidFill>
                  <a:srgbClr val="282020"/>
                </a:solidFill>
                <a:latin typeface="Calibri"/>
                <a:cs typeface="Calibri"/>
              </a:rPr>
              <a:t> istruzioni?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597581" y="5116562"/>
            <a:ext cx="4478020" cy="5207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250">
                <a:solidFill>
                  <a:srgbClr val="282020"/>
                </a:solidFill>
                <a:latin typeface="Calibri"/>
                <a:cs typeface="Calibri"/>
              </a:rPr>
              <a:t>"Vi</a:t>
            </a:r>
            <a:r>
              <a:rPr dirty="0" sz="3250" spc="-6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250">
                <a:solidFill>
                  <a:srgbClr val="282020"/>
                </a:solidFill>
                <a:latin typeface="Calibri"/>
                <a:cs typeface="Calibri"/>
              </a:rPr>
              <a:t>prego</a:t>
            </a:r>
            <a:r>
              <a:rPr dirty="0" sz="3250" spc="-6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250">
                <a:solidFill>
                  <a:srgbClr val="282020"/>
                </a:solidFill>
                <a:latin typeface="Calibri"/>
                <a:cs typeface="Calibri"/>
              </a:rPr>
              <a:t>di</a:t>
            </a:r>
            <a:r>
              <a:rPr dirty="0" sz="3250" spc="-6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250" spc="-10">
                <a:solidFill>
                  <a:srgbClr val="282020"/>
                </a:solidFill>
                <a:latin typeface="Calibri"/>
                <a:cs typeface="Calibri"/>
              </a:rPr>
              <a:t>concentrarvi!"</a:t>
            </a:r>
            <a:endParaRPr sz="32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71550" y="453557"/>
            <a:ext cx="76835" cy="156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85"/>
              </a:lnSpc>
            </a:pPr>
            <a:r>
              <a:rPr dirty="0" sz="1050" spc="-50" b="1">
                <a:solidFill>
                  <a:srgbClr val="282020"/>
                </a:solidFill>
                <a:latin typeface="Roboto"/>
                <a:cs typeface="Roboto"/>
              </a:rPr>
              <a:t>7</a:t>
            </a:r>
            <a:endParaRPr sz="1050">
              <a:latin typeface="Roboto"/>
              <a:cs typeface="Roboto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71854" y="8281525"/>
            <a:ext cx="1617837" cy="1617837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8287999" cy="313695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68604" y="88067"/>
            <a:ext cx="15142844" cy="303657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425450">
              <a:lnSpc>
                <a:spcPct val="114500"/>
              </a:lnSpc>
              <a:spcBef>
                <a:spcPts val="100"/>
              </a:spcBef>
            </a:pPr>
            <a:r>
              <a:rPr dirty="0" sz="5750" b="0">
                <a:solidFill>
                  <a:srgbClr val="282020"/>
                </a:solidFill>
                <a:latin typeface="Calibri"/>
                <a:cs typeface="Calibri"/>
              </a:rPr>
              <a:t>Quiz:</a:t>
            </a:r>
            <a:r>
              <a:rPr dirty="0" sz="5750" spc="-170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750" b="0">
                <a:solidFill>
                  <a:srgbClr val="282020"/>
                </a:solidFill>
                <a:latin typeface="Calibri"/>
                <a:cs typeface="Calibri"/>
              </a:rPr>
              <a:t>qual</a:t>
            </a:r>
            <a:r>
              <a:rPr dirty="0" sz="5750" spc="-160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750" b="0">
                <a:solidFill>
                  <a:srgbClr val="282020"/>
                </a:solidFill>
                <a:latin typeface="Calibri"/>
                <a:cs typeface="Calibri"/>
              </a:rPr>
              <a:t>è</a:t>
            </a:r>
            <a:r>
              <a:rPr dirty="0" sz="5750" spc="-155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750" b="0">
                <a:solidFill>
                  <a:srgbClr val="282020"/>
                </a:solidFill>
                <a:latin typeface="Calibri"/>
                <a:cs typeface="Calibri"/>
              </a:rPr>
              <a:t>il</a:t>
            </a:r>
            <a:r>
              <a:rPr dirty="0" sz="5750" spc="-160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750" b="0">
                <a:solidFill>
                  <a:srgbClr val="282020"/>
                </a:solidFill>
                <a:latin typeface="Calibri"/>
                <a:cs typeface="Calibri"/>
              </a:rPr>
              <a:t>potenziale</a:t>
            </a:r>
            <a:r>
              <a:rPr dirty="0" sz="5750" spc="-155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750" spc="-10" b="0">
                <a:solidFill>
                  <a:srgbClr val="282020"/>
                </a:solidFill>
                <a:latin typeface="Calibri"/>
                <a:cs typeface="Calibri"/>
              </a:rPr>
              <a:t>impatto</a:t>
            </a:r>
            <a:r>
              <a:rPr dirty="0" sz="5750" spc="-160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750" spc="-10" b="0">
                <a:solidFill>
                  <a:srgbClr val="282020"/>
                </a:solidFill>
                <a:latin typeface="Calibri"/>
                <a:cs typeface="Calibri"/>
              </a:rPr>
              <a:t>dell'impiego</a:t>
            </a:r>
            <a:r>
              <a:rPr dirty="0" sz="5750" spc="-155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750" spc="-25" b="0">
                <a:solidFill>
                  <a:srgbClr val="282020"/>
                </a:solidFill>
                <a:latin typeface="Calibri"/>
                <a:cs typeface="Calibri"/>
              </a:rPr>
              <a:t>di </a:t>
            </a:r>
            <a:r>
              <a:rPr dirty="0" sz="5750" b="0">
                <a:solidFill>
                  <a:srgbClr val="282020"/>
                </a:solidFill>
                <a:latin typeface="Calibri"/>
                <a:cs typeface="Calibri"/>
              </a:rPr>
              <a:t>un</a:t>
            </a:r>
            <a:r>
              <a:rPr dirty="0" sz="5750" spc="-135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750" b="0">
                <a:solidFill>
                  <a:srgbClr val="282020"/>
                </a:solidFill>
                <a:latin typeface="Calibri"/>
                <a:cs typeface="Calibri"/>
              </a:rPr>
              <a:t>linguaggio</a:t>
            </a:r>
            <a:r>
              <a:rPr dirty="0" sz="5750" spc="-135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750" spc="-20" b="0">
                <a:solidFill>
                  <a:srgbClr val="282020"/>
                </a:solidFill>
                <a:latin typeface="Calibri"/>
                <a:cs typeface="Calibri"/>
              </a:rPr>
              <a:t>astratto</a:t>
            </a:r>
            <a:r>
              <a:rPr dirty="0" sz="5750" spc="-135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750" b="0">
                <a:solidFill>
                  <a:srgbClr val="282020"/>
                </a:solidFill>
                <a:latin typeface="Calibri"/>
                <a:cs typeface="Calibri"/>
              </a:rPr>
              <a:t>negli</a:t>
            </a:r>
            <a:r>
              <a:rPr dirty="0" sz="5750" spc="-135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750" b="0">
                <a:solidFill>
                  <a:srgbClr val="282020"/>
                </a:solidFill>
                <a:latin typeface="Calibri"/>
                <a:cs typeface="Calibri"/>
              </a:rPr>
              <a:t>spazi</a:t>
            </a:r>
            <a:r>
              <a:rPr dirty="0" sz="5750" spc="-135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750" b="0">
                <a:solidFill>
                  <a:srgbClr val="282020"/>
                </a:solidFill>
                <a:latin typeface="Calibri"/>
                <a:cs typeface="Calibri"/>
              </a:rPr>
              <a:t>di</a:t>
            </a:r>
            <a:r>
              <a:rPr dirty="0" sz="5750" spc="-135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750" spc="-10" b="0">
                <a:solidFill>
                  <a:srgbClr val="282020"/>
                </a:solidFill>
                <a:latin typeface="Calibri"/>
                <a:cs typeface="Calibri"/>
              </a:rPr>
              <a:t>coinvolgimento</a:t>
            </a:r>
            <a:endParaRPr sz="5750">
              <a:latin typeface="Calibri"/>
              <a:cs typeface="Calibri"/>
            </a:endParaRPr>
          </a:p>
          <a:p>
            <a:pPr marL="2010410">
              <a:lnSpc>
                <a:spcPct val="100000"/>
              </a:lnSpc>
              <a:spcBef>
                <a:spcPts val="1005"/>
              </a:spcBef>
            </a:pPr>
            <a:r>
              <a:rPr dirty="0" sz="5750" spc="-10" b="0">
                <a:solidFill>
                  <a:srgbClr val="282020"/>
                </a:solidFill>
                <a:latin typeface="Calibri"/>
                <a:cs typeface="Calibri"/>
              </a:rPr>
              <a:t>giovanile</a:t>
            </a:r>
            <a:r>
              <a:rPr dirty="0" sz="5750" spc="-190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750" b="0">
                <a:solidFill>
                  <a:srgbClr val="282020"/>
                </a:solidFill>
                <a:latin typeface="Calibri"/>
                <a:cs typeface="Calibri"/>
              </a:rPr>
              <a:t>con</a:t>
            </a:r>
            <a:r>
              <a:rPr dirty="0" sz="5750" spc="-185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750" b="0">
                <a:solidFill>
                  <a:srgbClr val="282020"/>
                </a:solidFill>
                <a:latin typeface="Calibri"/>
                <a:cs typeface="Calibri"/>
              </a:rPr>
              <a:t>individui</a:t>
            </a:r>
            <a:r>
              <a:rPr dirty="0" sz="5750" spc="-190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750" spc="-20" b="0">
                <a:solidFill>
                  <a:srgbClr val="282020"/>
                </a:solidFill>
                <a:latin typeface="Calibri"/>
                <a:cs typeface="Calibri"/>
              </a:rPr>
              <a:t>affetti</a:t>
            </a:r>
            <a:r>
              <a:rPr dirty="0" sz="5750" spc="-185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750" b="0">
                <a:solidFill>
                  <a:srgbClr val="282020"/>
                </a:solidFill>
                <a:latin typeface="Calibri"/>
                <a:cs typeface="Calibri"/>
              </a:rPr>
              <a:t>da</a:t>
            </a:r>
            <a:r>
              <a:rPr dirty="0" sz="5750" spc="-185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750" spc="-20" b="0">
                <a:solidFill>
                  <a:srgbClr val="282020"/>
                </a:solidFill>
                <a:latin typeface="Calibri"/>
                <a:cs typeface="Calibri"/>
              </a:rPr>
              <a:t>ASD?</a:t>
            </a:r>
            <a:endParaRPr sz="5750">
              <a:latin typeface="Calibri"/>
              <a:cs typeface="Calibri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58404" y="4702258"/>
            <a:ext cx="6156293" cy="1298412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58404" y="6472956"/>
            <a:ext cx="6156293" cy="1298412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73329" y="4715885"/>
            <a:ext cx="6156293" cy="1298412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73329" y="6486583"/>
            <a:ext cx="6156293" cy="1298412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10405937" y="4708070"/>
            <a:ext cx="4091304" cy="2529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77520" marR="469900" indent="200660">
              <a:lnSpc>
                <a:spcPct val="113500"/>
              </a:lnSpc>
              <a:spcBef>
                <a:spcPts val="95"/>
              </a:spcBef>
            </a:pPr>
            <a:r>
              <a:rPr dirty="0" sz="3250">
                <a:solidFill>
                  <a:srgbClr val="282020"/>
                </a:solidFill>
                <a:latin typeface="Calibri"/>
                <a:cs typeface="Calibri"/>
              </a:rPr>
              <a:t>B.</a:t>
            </a:r>
            <a:r>
              <a:rPr dirty="0" sz="3250" spc="-6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250" spc="-10">
                <a:solidFill>
                  <a:srgbClr val="282020"/>
                </a:solidFill>
                <a:latin typeface="Calibri"/>
                <a:cs typeface="Calibri"/>
              </a:rPr>
              <a:t>Incrementa</a:t>
            </a:r>
            <a:r>
              <a:rPr dirty="0" sz="3250" spc="-6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250" spc="-25">
                <a:solidFill>
                  <a:srgbClr val="282020"/>
                </a:solidFill>
                <a:latin typeface="Calibri"/>
                <a:cs typeface="Calibri"/>
              </a:rPr>
              <a:t>la </a:t>
            </a:r>
            <a:r>
              <a:rPr dirty="0" sz="3250" spc="-10">
                <a:solidFill>
                  <a:srgbClr val="282020"/>
                </a:solidFill>
                <a:latin typeface="Calibri"/>
                <a:cs typeface="Calibri"/>
              </a:rPr>
              <a:t>creatività</a:t>
            </a:r>
            <a:r>
              <a:rPr dirty="0" sz="3250" spc="-7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250">
                <a:solidFill>
                  <a:srgbClr val="282020"/>
                </a:solidFill>
                <a:latin typeface="Calibri"/>
                <a:cs typeface="Calibri"/>
              </a:rPr>
              <a:t>del</a:t>
            </a:r>
            <a:r>
              <a:rPr dirty="0" sz="3250" spc="-6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250" spc="-20">
                <a:solidFill>
                  <a:srgbClr val="282020"/>
                </a:solidFill>
                <a:latin typeface="Calibri"/>
                <a:cs typeface="Calibri"/>
              </a:rPr>
              <a:t>team</a:t>
            </a:r>
            <a:endParaRPr sz="32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354"/>
              </a:spcBef>
            </a:pPr>
            <a:endParaRPr sz="3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950">
                <a:solidFill>
                  <a:srgbClr val="282020"/>
                </a:solidFill>
                <a:latin typeface="Calibri"/>
                <a:cs typeface="Calibri"/>
              </a:rPr>
              <a:t>D.</a:t>
            </a:r>
            <a:r>
              <a:rPr dirty="0" sz="2950" spc="-6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50" spc="-10">
                <a:solidFill>
                  <a:srgbClr val="282020"/>
                </a:solidFill>
                <a:latin typeface="Calibri"/>
                <a:cs typeface="Calibri"/>
              </a:rPr>
              <a:t>Favorisce</a:t>
            </a:r>
            <a:r>
              <a:rPr dirty="0" sz="2950" spc="-6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50">
                <a:solidFill>
                  <a:srgbClr val="282020"/>
                </a:solidFill>
                <a:latin typeface="Calibri"/>
                <a:cs typeface="Calibri"/>
              </a:rPr>
              <a:t>la</a:t>
            </a:r>
            <a:r>
              <a:rPr dirty="0" sz="2950" spc="-6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50" spc="-10">
                <a:solidFill>
                  <a:srgbClr val="282020"/>
                </a:solidFill>
                <a:latin typeface="Calibri"/>
                <a:cs typeface="Calibri"/>
              </a:rPr>
              <a:t>spontaneità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253356" y="5122872"/>
            <a:ext cx="4872355" cy="2496185"/>
          </a:xfrm>
          <a:prstGeom prst="rect">
            <a:avLst/>
          </a:prstGeom>
        </p:spPr>
        <p:txBody>
          <a:bodyPr wrap="square" lIns="0" tIns="149860" rIns="0" bIns="0" rtlCol="0" vert="horz">
            <a:spAutoFit/>
          </a:bodyPr>
          <a:lstStyle/>
          <a:p>
            <a:pPr marL="732790" marR="161290" indent="-269875">
              <a:lnSpc>
                <a:spcPct val="69900"/>
              </a:lnSpc>
              <a:spcBef>
                <a:spcPts val="1180"/>
              </a:spcBef>
            </a:pPr>
            <a:r>
              <a:rPr dirty="0" sz="2950">
                <a:solidFill>
                  <a:srgbClr val="282020"/>
                </a:solidFill>
                <a:latin typeface="Calibri"/>
                <a:cs typeface="Calibri"/>
              </a:rPr>
              <a:t>A.</a:t>
            </a:r>
            <a:r>
              <a:rPr dirty="0" sz="2950" spc="-5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50">
                <a:solidFill>
                  <a:srgbClr val="282020"/>
                </a:solidFill>
                <a:latin typeface="Calibri"/>
                <a:cs typeface="Calibri"/>
              </a:rPr>
              <a:t>Facilita</a:t>
            </a:r>
            <a:r>
              <a:rPr dirty="0" sz="2950" spc="-4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50">
                <a:solidFill>
                  <a:srgbClr val="282020"/>
                </a:solidFill>
                <a:latin typeface="Calibri"/>
                <a:cs typeface="Calibri"/>
              </a:rPr>
              <a:t>l'accesso</a:t>
            </a:r>
            <a:r>
              <a:rPr dirty="0" sz="2950" spc="-5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50">
                <a:solidFill>
                  <a:srgbClr val="282020"/>
                </a:solidFill>
                <a:latin typeface="Calibri"/>
                <a:cs typeface="Calibri"/>
              </a:rPr>
              <a:t>per</a:t>
            </a:r>
            <a:r>
              <a:rPr dirty="0" sz="2950" spc="-4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50" spc="-10">
                <a:solidFill>
                  <a:srgbClr val="282020"/>
                </a:solidFill>
                <a:latin typeface="Calibri"/>
                <a:cs typeface="Calibri"/>
              </a:rPr>
              <a:t>tutti </a:t>
            </a:r>
            <a:r>
              <a:rPr dirty="0" sz="2950">
                <a:solidFill>
                  <a:srgbClr val="282020"/>
                </a:solidFill>
                <a:latin typeface="Calibri"/>
                <a:cs typeface="Calibri"/>
              </a:rPr>
              <a:t>per</a:t>
            </a:r>
            <a:r>
              <a:rPr dirty="0" sz="2950" spc="-8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50">
                <a:solidFill>
                  <a:srgbClr val="282020"/>
                </a:solidFill>
                <a:latin typeface="Calibri"/>
                <a:cs typeface="Calibri"/>
              </a:rPr>
              <a:t>comprendere</a:t>
            </a:r>
            <a:r>
              <a:rPr dirty="0" sz="2950" spc="-7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50" spc="-10">
                <a:solidFill>
                  <a:srgbClr val="282020"/>
                </a:solidFill>
                <a:latin typeface="Calibri"/>
                <a:cs typeface="Calibri"/>
              </a:rPr>
              <a:t>meglio</a:t>
            </a:r>
            <a:endParaRPr sz="29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10"/>
              </a:spcBef>
            </a:pPr>
            <a:endParaRPr sz="2950">
              <a:latin typeface="Calibri"/>
              <a:cs typeface="Calibri"/>
            </a:endParaRPr>
          </a:p>
          <a:p>
            <a:pPr marL="1605280" marR="5080" indent="-1593215">
              <a:lnSpc>
                <a:spcPct val="114799"/>
              </a:lnSpc>
            </a:pPr>
            <a:r>
              <a:rPr dirty="0" sz="3050">
                <a:solidFill>
                  <a:srgbClr val="282020"/>
                </a:solidFill>
                <a:latin typeface="Calibri"/>
                <a:cs typeface="Calibri"/>
              </a:rPr>
              <a:t>C.</a:t>
            </a:r>
            <a:r>
              <a:rPr dirty="0" sz="3050" spc="-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282020"/>
                </a:solidFill>
                <a:latin typeface="Calibri"/>
                <a:cs typeface="Calibri"/>
              </a:rPr>
              <a:t>Può</a:t>
            </a:r>
            <a:r>
              <a:rPr dirty="0" sz="3050" spc="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282020"/>
                </a:solidFill>
                <a:latin typeface="Calibri"/>
                <a:cs typeface="Calibri"/>
              </a:rPr>
              <a:t>generare</a:t>
            </a:r>
            <a:r>
              <a:rPr dirty="0" sz="3050" spc="1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282020"/>
                </a:solidFill>
                <a:latin typeface="Calibri"/>
                <a:cs typeface="Calibri"/>
              </a:rPr>
              <a:t>confusione</a:t>
            </a:r>
            <a:r>
              <a:rPr dirty="0" sz="3050" spc="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050" spc="-25">
                <a:solidFill>
                  <a:srgbClr val="282020"/>
                </a:solidFill>
                <a:latin typeface="Calibri"/>
                <a:cs typeface="Calibri"/>
              </a:rPr>
              <a:t>ed </a:t>
            </a:r>
            <a:r>
              <a:rPr dirty="0" sz="3050" spc="-10">
                <a:solidFill>
                  <a:srgbClr val="282020"/>
                </a:solidFill>
                <a:latin typeface="Calibri"/>
                <a:cs typeface="Calibri"/>
              </a:rPr>
              <a:t>esclusione</a:t>
            </a:r>
            <a:endParaRPr sz="3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71550" y="453557"/>
            <a:ext cx="76835" cy="156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85"/>
              </a:lnSpc>
            </a:pPr>
            <a:r>
              <a:rPr dirty="0" sz="1050" spc="-50" b="1">
                <a:solidFill>
                  <a:srgbClr val="282020"/>
                </a:solidFill>
                <a:latin typeface="Roboto"/>
                <a:cs typeface="Roboto"/>
              </a:rPr>
              <a:t>7</a:t>
            </a:r>
            <a:endParaRPr sz="1050">
              <a:latin typeface="Roboto"/>
              <a:cs typeface="Roboto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71854" y="8281525"/>
            <a:ext cx="1617837" cy="1617837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8287999" cy="313695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68001" y="94897"/>
            <a:ext cx="14711044" cy="2950210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 marR="5080" indent="412750">
              <a:lnSpc>
                <a:spcPct val="115300"/>
              </a:lnSpc>
              <a:spcBef>
                <a:spcPts val="90"/>
              </a:spcBef>
            </a:pPr>
            <a:r>
              <a:rPr dirty="0" sz="5550" b="0">
                <a:solidFill>
                  <a:srgbClr val="282020"/>
                </a:solidFill>
                <a:latin typeface="Calibri"/>
                <a:cs typeface="Calibri"/>
              </a:rPr>
              <a:t>Quiz:</a:t>
            </a:r>
            <a:r>
              <a:rPr dirty="0" sz="5550" spc="-40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550" b="0">
                <a:solidFill>
                  <a:srgbClr val="282020"/>
                </a:solidFill>
                <a:latin typeface="Calibri"/>
                <a:cs typeface="Calibri"/>
              </a:rPr>
              <a:t>qual</a:t>
            </a:r>
            <a:r>
              <a:rPr dirty="0" sz="5550" spc="-35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550" b="0">
                <a:solidFill>
                  <a:srgbClr val="282020"/>
                </a:solidFill>
                <a:latin typeface="Calibri"/>
                <a:cs typeface="Calibri"/>
              </a:rPr>
              <a:t>è</a:t>
            </a:r>
            <a:r>
              <a:rPr dirty="0" sz="5550" spc="-35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550" b="0">
                <a:solidFill>
                  <a:srgbClr val="282020"/>
                </a:solidFill>
                <a:latin typeface="Calibri"/>
                <a:cs typeface="Calibri"/>
              </a:rPr>
              <a:t>il</a:t>
            </a:r>
            <a:r>
              <a:rPr dirty="0" sz="5550" spc="-40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550" b="0">
                <a:solidFill>
                  <a:srgbClr val="282020"/>
                </a:solidFill>
                <a:latin typeface="Calibri"/>
                <a:cs typeface="Calibri"/>
              </a:rPr>
              <a:t>potenziale</a:t>
            </a:r>
            <a:r>
              <a:rPr dirty="0" sz="5550" spc="-35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550" b="0">
                <a:solidFill>
                  <a:srgbClr val="282020"/>
                </a:solidFill>
                <a:latin typeface="Calibri"/>
                <a:cs typeface="Calibri"/>
              </a:rPr>
              <a:t>impatto</a:t>
            </a:r>
            <a:r>
              <a:rPr dirty="0" sz="5550" spc="-35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550" b="0">
                <a:solidFill>
                  <a:srgbClr val="282020"/>
                </a:solidFill>
                <a:latin typeface="Calibri"/>
                <a:cs typeface="Calibri"/>
              </a:rPr>
              <a:t>dell'impiego</a:t>
            </a:r>
            <a:r>
              <a:rPr dirty="0" sz="5550" spc="-35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550" spc="-25" b="0">
                <a:solidFill>
                  <a:srgbClr val="282020"/>
                </a:solidFill>
                <a:latin typeface="Calibri"/>
                <a:cs typeface="Calibri"/>
              </a:rPr>
              <a:t>di </a:t>
            </a:r>
            <a:r>
              <a:rPr dirty="0" sz="5550" b="0">
                <a:solidFill>
                  <a:srgbClr val="282020"/>
                </a:solidFill>
                <a:latin typeface="Calibri"/>
                <a:cs typeface="Calibri"/>
              </a:rPr>
              <a:t>un</a:t>
            </a:r>
            <a:r>
              <a:rPr dirty="0" sz="5550" spc="-35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550" b="0">
                <a:solidFill>
                  <a:srgbClr val="282020"/>
                </a:solidFill>
                <a:latin typeface="Calibri"/>
                <a:cs typeface="Calibri"/>
              </a:rPr>
              <a:t>linguaggio</a:t>
            </a:r>
            <a:r>
              <a:rPr dirty="0" sz="5550" spc="-35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550" spc="-10" b="0">
                <a:solidFill>
                  <a:srgbClr val="282020"/>
                </a:solidFill>
                <a:latin typeface="Calibri"/>
                <a:cs typeface="Calibri"/>
              </a:rPr>
              <a:t>astratto</a:t>
            </a:r>
            <a:r>
              <a:rPr dirty="0" sz="5550" spc="-35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550" b="0">
                <a:solidFill>
                  <a:srgbClr val="282020"/>
                </a:solidFill>
                <a:latin typeface="Calibri"/>
                <a:cs typeface="Calibri"/>
              </a:rPr>
              <a:t>negli</a:t>
            </a:r>
            <a:r>
              <a:rPr dirty="0" sz="5550" spc="-35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550" b="0">
                <a:solidFill>
                  <a:srgbClr val="282020"/>
                </a:solidFill>
                <a:latin typeface="Calibri"/>
                <a:cs typeface="Calibri"/>
              </a:rPr>
              <a:t>spazi</a:t>
            </a:r>
            <a:r>
              <a:rPr dirty="0" sz="5550" spc="-35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550" b="0">
                <a:solidFill>
                  <a:srgbClr val="282020"/>
                </a:solidFill>
                <a:latin typeface="Calibri"/>
                <a:cs typeface="Calibri"/>
              </a:rPr>
              <a:t>di</a:t>
            </a:r>
            <a:r>
              <a:rPr dirty="0" sz="5550" spc="-35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550" spc="-10" b="0">
                <a:solidFill>
                  <a:srgbClr val="282020"/>
                </a:solidFill>
                <a:latin typeface="Calibri"/>
                <a:cs typeface="Calibri"/>
              </a:rPr>
              <a:t>coinvolgimento</a:t>
            </a:r>
            <a:endParaRPr sz="5550">
              <a:latin typeface="Calibri"/>
              <a:cs typeface="Calibri"/>
            </a:endParaRPr>
          </a:p>
          <a:p>
            <a:pPr marL="1953260">
              <a:lnSpc>
                <a:spcPct val="100000"/>
              </a:lnSpc>
              <a:spcBef>
                <a:spcPts val="1015"/>
              </a:spcBef>
            </a:pPr>
            <a:r>
              <a:rPr dirty="0" sz="5550" b="0">
                <a:solidFill>
                  <a:srgbClr val="282020"/>
                </a:solidFill>
                <a:latin typeface="Calibri"/>
                <a:cs typeface="Calibri"/>
              </a:rPr>
              <a:t>giovanile</a:t>
            </a:r>
            <a:r>
              <a:rPr dirty="0" sz="5550" spc="-85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550" b="0">
                <a:solidFill>
                  <a:srgbClr val="282020"/>
                </a:solidFill>
                <a:latin typeface="Calibri"/>
                <a:cs typeface="Calibri"/>
              </a:rPr>
              <a:t>con</a:t>
            </a:r>
            <a:r>
              <a:rPr dirty="0" sz="5550" spc="-80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550" b="0">
                <a:solidFill>
                  <a:srgbClr val="282020"/>
                </a:solidFill>
                <a:latin typeface="Calibri"/>
                <a:cs typeface="Calibri"/>
              </a:rPr>
              <a:t>individui</a:t>
            </a:r>
            <a:r>
              <a:rPr dirty="0" sz="5550" spc="-80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550" spc="-10" b="0">
                <a:solidFill>
                  <a:srgbClr val="282020"/>
                </a:solidFill>
                <a:latin typeface="Calibri"/>
                <a:cs typeface="Calibri"/>
              </a:rPr>
              <a:t>affetti</a:t>
            </a:r>
            <a:r>
              <a:rPr dirty="0" sz="5550" spc="-80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550" b="0">
                <a:solidFill>
                  <a:srgbClr val="282020"/>
                </a:solidFill>
                <a:latin typeface="Calibri"/>
                <a:cs typeface="Calibri"/>
              </a:rPr>
              <a:t>da</a:t>
            </a:r>
            <a:r>
              <a:rPr dirty="0" sz="5550" spc="-80" b="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5550" spc="-20" b="0">
                <a:solidFill>
                  <a:srgbClr val="282020"/>
                </a:solidFill>
                <a:latin typeface="Calibri"/>
                <a:cs typeface="Calibri"/>
              </a:rPr>
              <a:t>ASD?</a:t>
            </a:r>
            <a:endParaRPr sz="5550">
              <a:latin typeface="Calibri"/>
              <a:cs typeface="Calibri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58404" y="4702258"/>
            <a:ext cx="6156293" cy="1298412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58404" y="6472956"/>
            <a:ext cx="6156293" cy="1298412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73329" y="4715885"/>
            <a:ext cx="6156293" cy="1298412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73329" y="6486583"/>
            <a:ext cx="6156293" cy="1298412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10405937" y="4708070"/>
            <a:ext cx="4091304" cy="2529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77520" marR="469900" indent="200660">
              <a:lnSpc>
                <a:spcPct val="113500"/>
              </a:lnSpc>
              <a:spcBef>
                <a:spcPts val="95"/>
              </a:spcBef>
            </a:pPr>
            <a:r>
              <a:rPr dirty="0" sz="3250">
                <a:solidFill>
                  <a:srgbClr val="282020"/>
                </a:solidFill>
                <a:latin typeface="Calibri"/>
                <a:cs typeface="Calibri"/>
              </a:rPr>
              <a:t>B.</a:t>
            </a:r>
            <a:r>
              <a:rPr dirty="0" sz="3250" spc="-6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250" spc="-10">
                <a:solidFill>
                  <a:srgbClr val="282020"/>
                </a:solidFill>
                <a:latin typeface="Calibri"/>
                <a:cs typeface="Calibri"/>
              </a:rPr>
              <a:t>Incrementa</a:t>
            </a:r>
            <a:r>
              <a:rPr dirty="0" sz="3250" spc="-6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250" spc="-25">
                <a:solidFill>
                  <a:srgbClr val="282020"/>
                </a:solidFill>
                <a:latin typeface="Calibri"/>
                <a:cs typeface="Calibri"/>
              </a:rPr>
              <a:t>la </a:t>
            </a:r>
            <a:r>
              <a:rPr dirty="0" sz="3250" spc="-10">
                <a:solidFill>
                  <a:srgbClr val="282020"/>
                </a:solidFill>
                <a:latin typeface="Calibri"/>
                <a:cs typeface="Calibri"/>
              </a:rPr>
              <a:t>creatività</a:t>
            </a:r>
            <a:r>
              <a:rPr dirty="0" sz="3250" spc="-7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250">
                <a:solidFill>
                  <a:srgbClr val="282020"/>
                </a:solidFill>
                <a:latin typeface="Calibri"/>
                <a:cs typeface="Calibri"/>
              </a:rPr>
              <a:t>del</a:t>
            </a:r>
            <a:r>
              <a:rPr dirty="0" sz="3250" spc="-6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250" spc="-20">
                <a:solidFill>
                  <a:srgbClr val="282020"/>
                </a:solidFill>
                <a:latin typeface="Calibri"/>
                <a:cs typeface="Calibri"/>
              </a:rPr>
              <a:t>team</a:t>
            </a:r>
            <a:endParaRPr sz="32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354"/>
              </a:spcBef>
            </a:pPr>
            <a:endParaRPr sz="3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950">
                <a:solidFill>
                  <a:srgbClr val="282020"/>
                </a:solidFill>
                <a:latin typeface="Calibri"/>
                <a:cs typeface="Calibri"/>
              </a:rPr>
              <a:t>D.</a:t>
            </a:r>
            <a:r>
              <a:rPr dirty="0" sz="2950" spc="-6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50" spc="-10">
                <a:solidFill>
                  <a:srgbClr val="282020"/>
                </a:solidFill>
                <a:latin typeface="Calibri"/>
                <a:cs typeface="Calibri"/>
              </a:rPr>
              <a:t>Favorisce</a:t>
            </a:r>
            <a:r>
              <a:rPr dirty="0" sz="2950" spc="-6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50">
                <a:solidFill>
                  <a:srgbClr val="282020"/>
                </a:solidFill>
                <a:latin typeface="Calibri"/>
                <a:cs typeface="Calibri"/>
              </a:rPr>
              <a:t>la</a:t>
            </a:r>
            <a:r>
              <a:rPr dirty="0" sz="2950" spc="-6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50" spc="-10">
                <a:solidFill>
                  <a:srgbClr val="282020"/>
                </a:solidFill>
                <a:latin typeface="Calibri"/>
                <a:cs typeface="Calibri"/>
              </a:rPr>
              <a:t>spontaneità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253356" y="5122872"/>
            <a:ext cx="4872355" cy="2496185"/>
          </a:xfrm>
          <a:prstGeom prst="rect">
            <a:avLst/>
          </a:prstGeom>
        </p:spPr>
        <p:txBody>
          <a:bodyPr wrap="square" lIns="0" tIns="149860" rIns="0" bIns="0" rtlCol="0" vert="horz">
            <a:spAutoFit/>
          </a:bodyPr>
          <a:lstStyle/>
          <a:p>
            <a:pPr marL="732790" marR="161290" indent="-269875">
              <a:lnSpc>
                <a:spcPct val="69900"/>
              </a:lnSpc>
              <a:spcBef>
                <a:spcPts val="1180"/>
              </a:spcBef>
            </a:pPr>
            <a:r>
              <a:rPr dirty="0" sz="2950">
                <a:solidFill>
                  <a:srgbClr val="282020"/>
                </a:solidFill>
                <a:latin typeface="Calibri"/>
                <a:cs typeface="Calibri"/>
              </a:rPr>
              <a:t>A.</a:t>
            </a:r>
            <a:r>
              <a:rPr dirty="0" sz="2950" spc="-5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50">
                <a:solidFill>
                  <a:srgbClr val="282020"/>
                </a:solidFill>
                <a:latin typeface="Calibri"/>
                <a:cs typeface="Calibri"/>
              </a:rPr>
              <a:t>Facilita</a:t>
            </a:r>
            <a:r>
              <a:rPr dirty="0" sz="2950" spc="-4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50">
                <a:solidFill>
                  <a:srgbClr val="282020"/>
                </a:solidFill>
                <a:latin typeface="Calibri"/>
                <a:cs typeface="Calibri"/>
              </a:rPr>
              <a:t>l'accesso</a:t>
            </a:r>
            <a:r>
              <a:rPr dirty="0" sz="2950" spc="-5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50">
                <a:solidFill>
                  <a:srgbClr val="282020"/>
                </a:solidFill>
                <a:latin typeface="Calibri"/>
                <a:cs typeface="Calibri"/>
              </a:rPr>
              <a:t>per</a:t>
            </a:r>
            <a:r>
              <a:rPr dirty="0" sz="2950" spc="-4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50" spc="-10">
                <a:solidFill>
                  <a:srgbClr val="282020"/>
                </a:solidFill>
                <a:latin typeface="Calibri"/>
                <a:cs typeface="Calibri"/>
              </a:rPr>
              <a:t>tutti </a:t>
            </a:r>
            <a:r>
              <a:rPr dirty="0" sz="2950">
                <a:solidFill>
                  <a:srgbClr val="282020"/>
                </a:solidFill>
                <a:latin typeface="Calibri"/>
                <a:cs typeface="Calibri"/>
              </a:rPr>
              <a:t>per</a:t>
            </a:r>
            <a:r>
              <a:rPr dirty="0" sz="2950" spc="-8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50">
                <a:solidFill>
                  <a:srgbClr val="282020"/>
                </a:solidFill>
                <a:latin typeface="Calibri"/>
                <a:cs typeface="Calibri"/>
              </a:rPr>
              <a:t>comprendere</a:t>
            </a:r>
            <a:r>
              <a:rPr dirty="0" sz="2950" spc="-7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50" spc="-10">
                <a:solidFill>
                  <a:srgbClr val="282020"/>
                </a:solidFill>
                <a:latin typeface="Calibri"/>
                <a:cs typeface="Calibri"/>
              </a:rPr>
              <a:t>meglio</a:t>
            </a:r>
            <a:endParaRPr sz="29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10"/>
              </a:spcBef>
            </a:pPr>
            <a:endParaRPr sz="2950">
              <a:latin typeface="Calibri"/>
              <a:cs typeface="Calibri"/>
            </a:endParaRPr>
          </a:p>
          <a:p>
            <a:pPr marL="1605280" marR="5080" indent="-1593215">
              <a:lnSpc>
                <a:spcPct val="114799"/>
              </a:lnSpc>
            </a:pPr>
            <a:r>
              <a:rPr dirty="0" sz="3050">
                <a:solidFill>
                  <a:srgbClr val="282020"/>
                </a:solidFill>
                <a:latin typeface="Calibri"/>
                <a:cs typeface="Calibri"/>
              </a:rPr>
              <a:t>C.</a:t>
            </a:r>
            <a:r>
              <a:rPr dirty="0" sz="3050" spc="-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282020"/>
                </a:solidFill>
                <a:latin typeface="Calibri"/>
                <a:cs typeface="Calibri"/>
              </a:rPr>
              <a:t>Può</a:t>
            </a:r>
            <a:r>
              <a:rPr dirty="0" sz="3050" spc="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282020"/>
                </a:solidFill>
                <a:latin typeface="Calibri"/>
                <a:cs typeface="Calibri"/>
              </a:rPr>
              <a:t>generare</a:t>
            </a:r>
            <a:r>
              <a:rPr dirty="0" sz="3050" spc="1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282020"/>
                </a:solidFill>
                <a:latin typeface="Calibri"/>
                <a:cs typeface="Calibri"/>
              </a:rPr>
              <a:t>confusione</a:t>
            </a:r>
            <a:r>
              <a:rPr dirty="0" sz="3050" spc="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050" spc="-25">
                <a:solidFill>
                  <a:srgbClr val="282020"/>
                </a:solidFill>
                <a:latin typeface="Calibri"/>
                <a:cs typeface="Calibri"/>
              </a:rPr>
              <a:t>ed </a:t>
            </a:r>
            <a:r>
              <a:rPr dirty="0" sz="3050" spc="-10">
                <a:solidFill>
                  <a:srgbClr val="282020"/>
                </a:solidFill>
                <a:latin typeface="Calibri"/>
                <a:cs typeface="Calibri"/>
              </a:rPr>
              <a:t>esclusione</a:t>
            </a:r>
            <a:endParaRPr sz="3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323" y="9086850"/>
            <a:ext cx="2861652" cy="600477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971550" y="453557"/>
            <a:ext cx="76835" cy="156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85"/>
              </a:lnSpc>
            </a:pPr>
            <a:r>
              <a:rPr dirty="0" sz="1050" spc="-50" b="1">
                <a:solidFill>
                  <a:srgbClr val="282020"/>
                </a:solidFill>
                <a:latin typeface="Roboto"/>
                <a:cs typeface="Roboto"/>
              </a:rPr>
              <a:t>7</a:t>
            </a:r>
            <a:endParaRPr sz="1050">
              <a:latin typeface="Roboto"/>
              <a:cs typeface="Roboto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71854" y="8281525"/>
            <a:ext cx="1617837" cy="1617837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8287999" cy="3136958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144741" y="77554"/>
            <a:ext cx="12457430" cy="21209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556510" marR="5080" indent="-2544445">
              <a:lnSpc>
                <a:spcPct val="114599"/>
              </a:lnSpc>
              <a:spcBef>
                <a:spcPts val="95"/>
              </a:spcBef>
              <a:tabLst>
                <a:tab pos="1573530" algn="l"/>
                <a:tab pos="1979295" algn="l"/>
                <a:tab pos="3778885" algn="l"/>
                <a:tab pos="5453380" algn="l"/>
                <a:tab pos="6179820" algn="l"/>
                <a:tab pos="6767195" algn="l"/>
                <a:tab pos="8686165" algn="l"/>
                <a:tab pos="11398885" algn="l"/>
              </a:tabLst>
            </a:pPr>
            <a:r>
              <a:rPr dirty="0" sz="6000" spc="-20" b="0">
                <a:solidFill>
                  <a:srgbClr val="282020"/>
                </a:solidFill>
                <a:latin typeface="Calibri"/>
                <a:cs typeface="Calibri"/>
              </a:rPr>
              <a:t>Quiz</a:t>
            </a:r>
            <a:r>
              <a:rPr dirty="0" sz="6000" b="0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6000" spc="-50" b="0">
                <a:solidFill>
                  <a:srgbClr val="282020"/>
                </a:solidFill>
                <a:latin typeface="Calibri"/>
                <a:cs typeface="Calibri"/>
              </a:rPr>
              <a:t>-</a:t>
            </a:r>
            <a:r>
              <a:rPr dirty="0" sz="6000" b="0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6000" spc="-10" b="0">
                <a:solidFill>
                  <a:srgbClr val="282020"/>
                </a:solidFill>
                <a:latin typeface="Calibri"/>
                <a:cs typeface="Calibri"/>
              </a:rPr>
              <a:t>Quali</a:t>
            </a:r>
            <a:r>
              <a:rPr dirty="0" sz="6000" b="0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6000" spc="-20" b="0">
                <a:solidFill>
                  <a:srgbClr val="282020"/>
                </a:solidFill>
                <a:latin typeface="Calibri"/>
                <a:cs typeface="Calibri"/>
              </a:rPr>
              <a:t>sono</a:t>
            </a:r>
            <a:r>
              <a:rPr dirty="0" sz="6000" b="0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6000" spc="-25" b="0">
                <a:solidFill>
                  <a:srgbClr val="282020"/>
                </a:solidFill>
                <a:latin typeface="Calibri"/>
                <a:cs typeface="Calibri"/>
              </a:rPr>
              <a:t>le</a:t>
            </a:r>
            <a:r>
              <a:rPr dirty="0" sz="6000" b="0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6000" spc="-10" b="0">
                <a:solidFill>
                  <a:srgbClr val="282020"/>
                </a:solidFill>
                <a:latin typeface="Calibri"/>
                <a:cs typeface="Calibri"/>
              </a:rPr>
              <a:t>migliori</a:t>
            </a:r>
            <a:r>
              <a:rPr dirty="0" sz="6000" b="0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6000" spc="-10" b="0">
                <a:solidFill>
                  <a:srgbClr val="282020"/>
                </a:solidFill>
                <a:latin typeface="Calibri"/>
                <a:cs typeface="Calibri"/>
              </a:rPr>
              <a:t>pratiche</a:t>
            </a:r>
            <a:r>
              <a:rPr dirty="0" sz="6000" b="0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6000" spc="-25" b="0">
                <a:solidFill>
                  <a:srgbClr val="282020"/>
                </a:solidFill>
                <a:latin typeface="Calibri"/>
                <a:cs typeface="Calibri"/>
              </a:rPr>
              <a:t>per </a:t>
            </a:r>
            <a:r>
              <a:rPr dirty="0" sz="6000" spc="-10" b="0">
                <a:solidFill>
                  <a:srgbClr val="282020"/>
                </a:solidFill>
                <a:latin typeface="Calibri"/>
                <a:cs typeface="Calibri"/>
              </a:rPr>
              <a:t>l'accessibilità</a:t>
            </a:r>
            <a:r>
              <a:rPr dirty="0" sz="6000" b="0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6000" spc="-10" b="0">
                <a:solidFill>
                  <a:srgbClr val="282020"/>
                </a:solidFill>
                <a:latin typeface="Calibri"/>
                <a:cs typeface="Calibri"/>
              </a:rPr>
              <a:t>cognitiva?</a:t>
            </a:r>
            <a:endParaRPr sz="6000">
              <a:latin typeface="Calibri"/>
              <a:cs typeface="Calibri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58404" y="4702258"/>
            <a:ext cx="6156293" cy="1298412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58404" y="6472956"/>
            <a:ext cx="6156293" cy="1298412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73329" y="4715885"/>
            <a:ext cx="6156293" cy="1298412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73329" y="6486583"/>
            <a:ext cx="6167723" cy="1300829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9779129" y="4722552"/>
            <a:ext cx="4785360" cy="10350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149860">
              <a:lnSpc>
                <a:spcPct val="114199"/>
              </a:lnSpc>
              <a:spcBef>
                <a:spcPts val="95"/>
              </a:spcBef>
            </a:pPr>
            <a:r>
              <a:rPr dirty="0" sz="2900">
                <a:solidFill>
                  <a:srgbClr val="282020"/>
                </a:solidFill>
                <a:latin typeface="Calibri"/>
                <a:cs typeface="Calibri"/>
              </a:rPr>
              <a:t>B.</a:t>
            </a:r>
            <a:r>
              <a:rPr dirty="0" sz="2900" spc="-2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>
                <a:solidFill>
                  <a:srgbClr val="282020"/>
                </a:solidFill>
                <a:latin typeface="Calibri"/>
                <a:cs typeface="Calibri"/>
              </a:rPr>
              <a:t>Parla</a:t>
            </a:r>
            <a:r>
              <a:rPr dirty="0" sz="2900" spc="-2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>
                <a:solidFill>
                  <a:srgbClr val="282020"/>
                </a:solidFill>
                <a:latin typeface="Calibri"/>
                <a:cs typeface="Calibri"/>
              </a:rPr>
              <a:t>rapidamente</a:t>
            </a:r>
            <a:r>
              <a:rPr dirty="0" sz="2900" spc="-1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spc="-10">
                <a:solidFill>
                  <a:srgbClr val="282020"/>
                </a:solidFill>
                <a:latin typeface="Calibri"/>
                <a:cs typeface="Calibri"/>
              </a:rPr>
              <a:t>affinché </a:t>
            </a:r>
            <a:r>
              <a:rPr dirty="0" sz="2900">
                <a:solidFill>
                  <a:srgbClr val="282020"/>
                </a:solidFill>
                <a:latin typeface="Calibri"/>
                <a:cs typeface="Calibri"/>
              </a:rPr>
              <a:t>non</a:t>
            </a:r>
            <a:r>
              <a:rPr dirty="0" sz="2900" spc="1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>
                <a:solidFill>
                  <a:srgbClr val="282020"/>
                </a:solidFill>
                <a:latin typeface="Calibri"/>
                <a:cs typeface="Calibri"/>
              </a:rPr>
              <a:t>perdano</a:t>
            </a:r>
            <a:r>
              <a:rPr dirty="0" sz="2900" spc="1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>
                <a:solidFill>
                  <a:srgbClr val="282020"/>
                </a:solidFill>
                <a:latin typeface="Calibri"/>
                <a:cs typeface="Calibri"/>
              </a:rPr>
              <a:t>la</a:t>
            </a:r>
            <a:r>
              <a:rPr dirty="0" sz="2900" spc="2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>
                <a:solidFill>
                  <a:srgbClr val="282020"/>
                </a:solidFill>
                <a:latin typeface="Calibri"/>
                <a:cs typeface="Calibri"/>
              </a:rPr>
              <a:t>loro</a:t>
            </a:r>
            <a:r>
              <a:rPr dirty="0" sz="2900" spc="1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spc="-10">
                <a:solidFill>
                  <a:srgbClr val="282020"/>
                </a:solidFill>
                <a:latin typeface="Calibri"/>
                <a:cs typeface="Calibri"/>
              </a:rPr>
              <a:t>attenzione.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9823408" y="6533304"/>
            <a:ext cx="5523230" cy="10350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050" marR="5080" indent="-6985">
              <a:lnSpc>
                <a:spcPct val="114199"/>
              </a:lnSpc>
              <a:spcBef>
                <a:spcPts val="100"/>
              </a:spcBef>
            </a:pPr>
            <a:r>
              <a:rPr dirty="0" sz="2900">
                <a:solidFill>
                  <a:srgbClr val="282020"/>
                </a:solidFill>
                <a:latin typeface="Calibri"/>
                <a:cs typeface="Calibri"/>
              </a:rPr>
              <a:t>D.</a:t>
            </a:r>
            <a:r>
              <a:rPr dirty="0" sz="2900" spc="-10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spc="-10">
                <a:solidFill>
                  <a:srgbClr val="282020"/>
                </a:solidFill>
                <a:latin typeface="Calibri"/>
                <a:cs typeface="Calibri"/>
              </a:rPr>
              <a:t>Presentare</a:t>
            </a:r>
            <a:r>
              <a:rPr dirty="0" sz="2900" spc="-9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>
                <a:solidFill>
                  <a:srgbClr val="282020"/>
                </a:solidFill>
                <a:latin typeface="Calibri"/>
                <a:cs typeface="Calibri"/>
              </a:rPr>
              <a:t>tutte</a:t>
            </a:r>
            <a:r>
              <a:rPr dirty="0" sz="2900" spc="-9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>
                <a:solidFill>
                  <a:srgbClr val="282020"/>
                </a:solidFill>
                <a:latin typeface="Calibri"/>
                <a:cs typeface="Calibri"/>
              </a:rPr>
              <a:t>le</a:t>
            </a:r>
            <a:r>
              <a:rPr dirty="0" sz="2900" spc="-9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spc="-10">
                <a:solidFill>
                  <a:srgbClr val="282020"/>
                </a:solidFill>
                <a:latin typeface="Calibri"/>
                <a:cs typeface="Calibri"/>
              </a:rPr>
              <a:t>informazioni</a:t>
            </a:r>
            <a:r>
              <a:rPr dirty="0" sz="2900" spc="-9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spc="-25">
                <a:solidFill>
                  <a:srgbClr val="282020"/>
                </a:solidFill>
                <a:latin typeface="Calibri"/>
                <a:cs typeface="Calibri"/>
              </a:rPr>
              <a:t>in </a:t>
            </a:r>
            <a:r>
              <a:rPr dirty="0" sz="2900">
                <a:solidFill>
                  <a:srgbClr val="282020"/>
                </a:solidFill>
                <a:latin typeface="Calibri"/>
                <a:cs typeface="Calibri"/>
              </a:rPr>
              <a:t>modo</a:t>
            </a:r>
            <a:r>
              <a:rPr dirty="0" sz="2900" spc="-6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spc="-20">
                <a:solidFill>
                  <a:srgbClr val="282020"/>
                </a:solidFill>
                <a:latin typeface="Calibri"/>
                <a:cs typeface="Calibri"/>
              </a:rPr>
              <a:t>trasparente,</a:t>
            </a:r>
            <a:r>
              <a:rPr dirty="0" sz="2900" spc="-6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>
                <a:solidFill>
                  <a:srgbClr val="282020"/>
                </a:solidFill>
                <a:latin typeface="Calibri"/>
                <a:cs typeface="Calibri"/>
              </a:rPr>
              <a:t>senza</a:t>
            </a:r>
            <a:r>
              <a:rPr dirty="0" sz="2900" spc="-6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>
                <a:solidFill>
                  <a:srgbClr val="282020"/>
                </a:solidFill>
                <a:latin typeface="Calibri"/>
                <a:cs typeface="Calibri"/>
              </a:rPr>
              <a:t>alcun</a:t>
            </a:r>
            <a:r>
              <a:rPr dirty="0" sz="2900" spc="-6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spc="-10">
                <a:solidFill>
                  <a:srgbClr val="282020"/>
                </a:solidFill>
                <a:latin typeface="Calibri"/>
                <a:cs typeface="Calibri"/>
              </a:rPr>
              <a:t>filtro.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012106" y="6526334"/>
            <a:ext cx="5354955" cy="10922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42265" marR="5080" indent="-330200">
              <a:lnSpc>
                <a:spcPct val="114799"/>
              </a:lnSpc>
              <a:spcBef>
                <a:spcPts val="90"/>
              </a:spcBef>
            </a:pPr>
            <a:r>
              <a:rPr dirty="0" sz="3050">
                <a:solidFill>
                  <a:srgbClr val="282020"/>
                </a:solidFill>
                <a:latin typeface="Calibri"/>
                <a:cs typeface="Calibri"/>
              </a:rPr>
              <a:t>C.</a:t>
            </a:r>
            <a:r>
              <a:rPr dirty="0" sz="3050" spc="1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282020"/>
                </a:solidFill>
                <a:latin typeface="Calibri"/>
                <a:cs typeface="Calibri"/>
              </a:rPr>
              <a:t>Utilizzare</a:t>
            </a:r>
            <a:r>
              <a:rPr dirty="0" sz="3050" spc="2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282020"/>
                </a:solidFill>
                <a:latin typeface="Calibri"/>
                <a:cs typeface="Calibri"/>
              </a:rPr>
              <a:t>un</a:t>
            </a:r>
            <a:r>
              <a:rPr dirty="0" sz="3050" spc="3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282020"/>
                </a:solidFill>
                <a:latin typeface="Calibri"/>
                <a:cs typeface="Calibri"/>
              </a:rPr>
              <a:t>linguaggio</a:t>
            </a:r>
            <a:r>
              <a:rPr dirty="0" sz="3050" spc="2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050" spc="-10">
                <a:solidFill>
                  <a:srgbClr val="282020"/>
                </a:solidFill>
                <a:latin typeface="Calibri"/>
                <a:cs typeface="Calibri"/>
              </a:rPr>
              <a:t>tecnico </a:t>
            </a:r>
            <a:r>
              <a:rPr dirty="0" sz="3050">
                <a:solidFill>
                  <a:srgbClr val="282020"/>
                </a:solidFill>
                <a:latin typeface="Calibri"/>
                <a:cs typeface="Calibri"/>
              </a:rPr>
              <a:t>per</a:t>
            </a:r>
            <a:r>
              <a:rPr dirty="0" sz="3050" spc="3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282020"/>
                </a:solidFill>
                <a:latin typeface="Calibri"/>
                <a:cs typeface="Calibri"/>
              </a:rPr>
              <a:t>apparire</a:t>
            </a:r>
            <a:r>
              <a:rPr dirty="0" sz="3050" spc="3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282020"/>
                </a:solidFill>
                <a:latin typeface="Calibri"/>
                <a:cs typeface="Calibri"/>
              </a:rPr>
              <a:t>più</a:t>
            </a:r>
            <a:r>
              <a:rPr dirty="0" sz="3050" spc="3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050" spc="-10">
                <a:solidFill>
                  <a:srgbClr val="282020"/>
                </a:solidFill>
                <a:latin typeface="Calibri"/>
                <a:cs typeface="Calibri"/>
              </a:rPr>
              <a:t>professionali</a:t>
            </a:r>
            <a:endParaRPr sz="305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745703" y="5046857"/>
            <a:ext cx="6216650" cy="676275"/>
          </a:xfrm>
          <a:prstGeom prst="rect">
            <a:avLst/>
          </a:prstGeom>
        </p:spPr>
        <p:txBody>
          <a:bodyPr wrap="square" lIns="0" tIns="128905" rIns="0" bIns="0" rtlCol="0" vert="horz">
            <a:spAutoFit/>
          </a:bodyPr>
          <a:lstStyle/>
          <a:p>
            <a:pPr marL="1845310" marR="5080" indent="-1833245">
              <a:lnSpc>
                <a:spcPct val="70000"/>
              </a:lnSpc>
              <a:spcBef>
                <a:spcPts val="1015"/>
              </a:spcBef>
            </a:pPr>
            <a:r>
              <a:rPr dirty="0" sz="2500">
                <a:solidFill>
                  <a:srgbClr val="282020"/>
                </a:solidFill>
                <a:latin typeface="Calibri"/>
                <a:cs typeface="Calibri"/>
              </a:rPr>
              <a:t>A.</a:t>
            </a:r>
            <a:r>
              <a:rPr dirty="0" sz="2500" spc="-3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282020"/>
                </a:solidFill>
                <a:latin typeface="Calibri"/>
                <a:cs typeface="Calibri"/>
              </a:rPr>
              <a:t>Includere</a:t>
            </a:r>
            <a:r>
              <a:rPr dirty="0" sz="2500" spc="-3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282020"/>
                </a:solidFill>
                <a:latin typeface="Calibri"/>
                <a:cs typeface="Calibri"/>
              </a:rPr>
              <a:t>elementi</a:t>
            </a:r>
            <a:r>
              <a:rPr dirty="0" sz="2500" spc="-3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282020"/>
                </a:solidFill>
                <a:latin typeface="Calibri"/>
                <a:cs typeface="Calibri"/>
              </a:rPr>
              <a:t>visivi</a:t>
            </a:r>
            <a:r>
              <a:rPr dirty="0" sz="2500" spc="-3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282020"/>
                </a:solidFill>
                <a:latin typeface="Calibri"/>
                <a:cs typeface="Calibri"/>
              </a:rPr>
              <a:t>e</a:t>
            </a:r>
            <a:r>
              <a:rPr dirty="0" sz="2500" spc="-3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282020"/>
                </a:solidFill>
                <a:latin typeface="Calibri"/>
                <a:cs typeface="Calibri"/>
              </a:rPr>
              <a:t>contorni</a:t>
            </a:r>
            <a:r>
              <a:rPr dirty="0" sz="2500" spc="-2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282020"/>
                </a:solidFill>
                <a:latin typeface="Calibri"/>
                <a:cs typeface="Calibri"/>
              </a:rPr>
              <a:t>insieme</a:t>
            </a:r>
            <a:r>
              <a:rPr dirty="0" sz="2500" spc="-3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500" spc="-50">
                <a:solidFill>
                  <a:srgbClr val="282020"/>
                </a:solidFill>
                <a:latin typeface="Calibri"/>
                <a:cs typeface="Calibri"/>
              </a:rPr>
              <a:t>a </a:t>
            </a:r>
            <a:r>
              <a:rPr dirty="0" sz="2500">
                <a:solidFill>
                  <a:srgbClr val="282020"/>
                </a:solidFill>
                <a:latin typeface="Calibri"/>
                <a:cs typeface="Calibri"/>
              </a:rPr>
              <a:t>con</a:t>
            </a:r>
            <a:r>
              <a:rPr dirty="0" sz="2500" spc="-3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282020"/>
                </a:solidFill>
                <a:latin typeface="Calibri"/>
                <a:cs typeface="Calibri"/>
              </a:rPr>
              <a:t>il</a:t>
            </a:r>
            <a:r>
              <a:rPr dirty="0" sz="2500" spc="-3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282020"/>
                </a:solidFill>
                <a:latin typeface="Calibri"/>
                <a:cs typeface="Calibri"/>
              </a:rPr>
              <a:t>testo</a:t>
            </a:r>
            <a:r>
              <a:rPr dirty="0" sz="2500" spc="-3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500" spc="-10">
                <a:solidFill>
                  <a:srgbClr val="282020"/>
                </a:solidFill>
                <a:latin typeface="Calibri"/>
                <a:cs typeface="Calibri"/>
              </a:rPr>
              <a:t>redatto.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323" y="9086850"/>
            <a:ext cx="2861652" cy="600477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971550" y="453557"/>
            <a:ext cx="76835" cy="156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85"/>
              </a:lnSpc>
            </a:pPr>
            <a:r>
              <a:rPr dirty="0" sz="1050" spc="-50" b="1">
                <a:solidFill>
                  <a:srgbClr val="282020"/>
                </a:solidFill>
                <a:latin typeface="Roboto"/>
                <a:cs typeface="Roboto"/>
              </a:rPr>
              <a:t>7</a:t>
            </a:r>
            <a:endParaRPr sz="1050">
              <a:latin typeface="Roboto"/>
              <a:cs typeface="Roboto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71854" y="8281525"/>
            <a:ext cx="1617837" cy="1617837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8287999" cy="3136958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144741" y="77554"/>
            <a:ext cx="12457430" cy="21209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556510" marR="5080" indent="-2544445">
              <a:lnSpc>
                <a:spcPct val="114599"/>
              </a:lnSpc>
              <a:spcBef>
                <a:spcPts val="95"/>
              </a:spcBef>
              <a:tabLst>
                <a:tab pos="1573530" algn="l"/>
                <a:tab pos="1979295" algn="l"/>
                <a:tab pos="3778885" algn="l"/>
                <a:tab pos="5453380" algn="l"/>
                <a:tab pos="6179820" algn="l"/>
                <a:tab pos="6767195" algn="l"/>
                <a:tab pos="8686165" algn="l"/>
                <a:tab pos="11398885" algn="l"/>
              </a:tabLst>
            </a:pPr>
            <a:r>
              <a:rPr dirty="0" sz="6000" spc="-20" b="0">
                <a:solidFill>
                  <a:srgbClr val="282020"/>
                </a:solidFill>
                <a:latin typeface="Calibri"/>
                <a:cs typeface="Calibri"/>
              </a:rPr>
              <a:t>Quiz</a:t>
            </a:r>
            <a:r>
              <a:rPr dirty="0" sz="6000" b="0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6000" spc="-50" b="0">
                <a:solidFill>
                  <a:srgbClr val="282020"/>
                </a:solidFill>
                <a:latin typeface="Calibri"/>
                <a:cs typeface="Calibri"/>
              </a:rPr>
              <a:t>-</a:t>
            </a:r>
            <a:r>
              <a:rPr dirty="0" sz="6000" b="0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6000" spc="-10" b="0">
                <a:solidFill>
                  <a:srgbClr val="282020"/>
                </a:solidFill>
                <a:latin typeface="Calibri"/>
                <a:cs typeface="Calibri"/>
              </a:rPr>
              <a:t>Quali</a:t>
            </a:r>
            <a:r>
              <a:rPr dirty="0" sz="6000" b="0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6000" spc="-20" b="0">
                <a:solidFill>
                  <a:srgbClr val="282020"/>
                </a:solidFill>
                <a:latin typeface="Calibri"/>
                <a:cs typeface="Calibri"/>
              </a:rPr>
              <a:t>sono</a:t>
            </a:r>
            <a:r>
              <a:rPr dirty="0" sz="6000" b="0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6000" spc="-25" b="0">
                <a:solidFill>
                  <a:srgbClr val="282020"/>
                </a:solidFill>
                <a:latin typeface="Calibri"/>
                <a:cs typeface="Calibri"/>
              </a:rPr>
              <a:t>le</a:t>
            </a:r>
            <a:r>
              <a:rPr dirty="0" sz="6000" b="0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6000" spc="-10" b="0">
                <a:solidFill>
                  <a:srgbClr val="282020"/>
                </a:solidFill>
                <a:latin typeface="Calibri"/>
                <a:cs typeface="Calibri"/>
              </a:rPr>
              <a:t>migliori</a:t>
            </a:r>
            <a:r>
              <a:rPr dirty="0" sz="6000" b="0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6000" spc="-10" b="0">
                <a:solidFill>
                  <a:srgbClr val="282020"/>
                </a:solidFill>
                <a:latin typeface="Calibri"/>
                <a:cs typeface="Calibri"/>
              </a:rPr>
              <a:t>pratiche</a:t>
            </a:r>
            <a:r>
              <a:rPr dirty="0" sz="6000" b="0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6000" spc="-25" b="0">
                <a:solidFill>
                  <a:srgbClr val="282020"/>
                </a:solidFill>
                <a:latin typeface="Calibri"/>
                <a:cs typeface="Calibri"/>
              </a:rPr>
              <a:t>per </a:t>
            </a:r>
            <a:r>
              <a:rPr dirty="0" sz="6000" spc="-10" b="0">
                <a:solidFill>
                  <a:srgbClr val="282020"/>
                </a:solidFill>
                <a:latin typeface="Calibri"/>
                <a:cs typeface="Calibri"/>
              </a:rPr>
              <a:t>l'accessibilità</a:t>
            </a:r>
            <a:r>
              <a:rPr dirty="0" sz="6000" b="0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6000" spc="-10" b="0">
                <a:solidFill>
                  <a:srgbClr val="282020"/>
                </a:solidFill>
                <a:latin typeface="Calibri"/>
                <a:cs typeface="Calibri"/>
              </a:rPr>
              <a:t>cognitiva?</a:t>
            </a:r>
            <a:endParaRPr sz="6000">
              <a:latin typeface="Calibri"/>
              <a:cs typeface="Calibri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58404" y="4702258"/>
            <a:ext cx="6156293" cy="1298412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58404" y="6472956"/>
            <a:ext cx="6156293" cy="1298412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373329" y="4715885"/>
            <a:ext cx="6156293" cy="1298412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373329" y="6486583"/>
            <a:ext cx="6167723" cy="1300829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9779129" y="4722552"/>
            <a:ext cx="4785360" cy="10350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149860">
              <a:lnSpc>
                <a:spcPct val="114199"/>
              </a:lnSpc>
              <a:spcBef>
                <a:spcPts val="95"/>
              </a:spcBef>
            </a:pPr>
            <a:r>
              <a:rPr dirty="0" sz="2900">
                <a:solidFill>
                  <a:srgbClr val="282020"/>
                </a:solidFill>
                <a:latin typeface="Calibri"/>
                <a:cs typeface="Calibri"/>
              </a:rPr>
              <a:t>B.</a:t>
            </a:r>
            <a:r>
              <a:rPr dirty="0" sz="2900" spc="-2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>
                <a:solidFill>
                  <a:srgbClr val="282020"/>
                </a:solidFill>
                <a:latin typeface="Calibri"/>
                <a:cs typeface="Calibri"/>
              </a:rPr>
              <a:t>Parla</a:t>
            </a:r>
            <a:r>
              <a:rPr dirty="0" sz="2900" spc="-2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>
                <a:solidFill>
                  <a:srgbClr val="282020"/>
                </a:solidFill>
                <a:latin typeface="Calibri"/>
                <a:cs typeface="Calibri"/>
              </a:rPr>
              <a:t>rapidamente</a:t>
            </a:r>
            <a:r>
              <a:rPr dirty="0" sz="2900" spc="-1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spc="-10">
                <a:solidFill>
                  <a:srgbClr val="282020"/>
                </a:solidFill>
                <a:latin typeface="Calibri"/>
                <a:cs typeface="Calibri"/>
              </a:rPr>
              <a:t>affinché </a:t>
            </a:r>
            <a:r>
              <a:rPr dirty="0" sz="2900">
                <a:solidFill>
                  <a:srgbClr val="282020"/>
                </a:solidFill>
                <a:latin typeface="Calibri"/>
                <a:cs typeface="Calibri"/>
              </a:rPr>
              <a:t>non</a:t>
            </a:r>
            <a:r>
              <a:rPr dirty="0" sz="2900" spc="1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>
                <a:solidFill>
                  <a:srgbClr val="282020"/>
                </a:solidFill>
                <a:latin typeface="Calibri"/>
                <a:cs typeface="Calibri"/>
              </a:rPr>
              <a:t>perdano</a:t>
            </a:r>
            <a:r>
              <a:rPr dirty="0" sz="2900" spc="1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>
                <a:solidFill>
                  <a:srgbClr val="282020"/>
                </a:solidFill>
                <a:latin typeface="Calibri"/>
                <a:cs typeface="Calibri"/>
              </a:rPr>
              <a:t>la</a:t>
            </a:r>
            <a:r>
              <a:rPr dirty="0" sz="2900" spc="2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>
                <a:solidFill>
                  <a:srgbClr val="282020"/>
                </a:solidFill>
                <a:latin typeface="Calibri"/>
                <a:cs typeface="Calibri"/>
              </a:rPr>
              <a:t>loro</a:t>
            </a:r>
            <a:r>
              <a:rPr dirty="0" sz="2900" spc="1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spc="-10">
                <a:solidFill>
                  <a:srgbClr val="282020"/>
                </a:solidFill>
                <a:latin typeface="Calibri"/>
                <a:cs typeface="Calibri"/>
              </a:rPr>
              <a:t>attenzione.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9823408" y="6533304"/>
            <a:ext cx="5523230" cy="10350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050" marR="5080" indent="-6985">
              <a:lnSpc>
                <a:spcPct val="114199"/>
              </a:lnSpc>
              <a:spcBef>
                <a:spcPts val="100"/>
              </a:spcBef>
            </a:pPr>
            <a:r>
              <a:rPr dirty="0" sz="2900">
                <a:solidFill>
                  <a:srgbClr val="282020"/>
                </a:solidFill>
                <a:latin typeface="Calibri"/>
                <a:cs typeface="Calibri"/>
              </a:rPr>
              <a:t>D.</a:t>
            </a:r>
            <a:r>
              <a:rPr dirty="0" sz="2900" spc="-10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spc="-10">
                <a:solidFill>
                  <a:srgbClr val="282020"/>
                </a:solidFill>
                <a:latin typeface="Calibri"/>
                <a:cs typeface="Calibri"/>
              </a:rPr>
              <a:t>Presentare</a:t>
            </a:r>
            <a:r>
              <a:rPr dirty="0" sz="2900" spc="-9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>
                <a:solidFill>
                  <a:srgbClr val="282020"/>
                </a:solidFill>
                <a:latin typeface="Calibri"/>
                <a:cs typeface="Calibri"/>
              </a:rPr>
              <a:t>tutte</a:t>
            </a:r>
            <a:r>
              <a:rPr dirty="0" sz="2900" spc="-9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>
                <a:solidFill>
                  <a:srgbClr val="282020"/>
                </a:solidFill>
                <a:latin typeface="Calibri"/>
                <a:cs typeface="Calibri"/>
              </a:rPr>
              <a:t>le</a:t>
            </a:r>
            <a:r>
              <a:rPr dirty="0" sz="2900" spc="-9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spc="-10">
                <a:solidFill>
                  <a:srgbClr val="282020"/>
                </a:solidFill>
                <a:latin typeface="Calibri"/>
                <a:cs typeface="Calibri"/>
              </a:rPr>
              <a:t>informazioni</a:t>
            </a:r>
            <a:r>
              <a:rPr dirty="0" sz="2900" spc="-9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spc="-25">
                <a:solidFill>
                  <a:srgbClr val="282020"/>
                </a:solidFill>
                <a:latin typeface="Calibri"/>
                <a:cs typeface="Calibri"/>
              </a:rPr>
              <a:t>in </a:t>
            </a:r>
            <a:r>
              <a:rPr dirty="0" sz="2900">
                <a:solidFill>
                  <a:srgbClr val="282020"/>
                </a:solidFill>
                <a:latin typeface="Calibri"/>
                <a:cs typeface="Calibri"/>
              </a:rPr>
              <a:t>modo</a:t>
            </a:r>
            <a:r>
              <a:rPr dirty="0" sz="2900" spc="-6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spc="-20">
                <a:solidFill>
                  <a:srgbClr val="282020"/>
                </a:solidFill>
                <a:latin typeface="Calibri"/>
                <a:cs typeface="Calibri"/>
              </a:rPr>
              <a:t>trasparente,</a:t>
            </a:r>
            <a:r>
              <a:rPr dirty="0" sz="2900" spc="-6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>
                <a:solidFill>
                  <a:srgbClr val="282020"/>
                </a:solidFill>
                <a:latin typeface="Calibri"/>
                <a:cs typeface="Calibri"/>
              </a:rPr>
              <a:t>senza</a:t>
            </a:r>
            <a:r>
              <a:rPr dirty="0" sz="2900" spc="-6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>
                <a:solidFill>
                  <a:srgbClr val="282020"/>
                </a:solidFill>
                <a:latin typeface="Calibri"/>
                <a:cs typeface="Calibri"/>
              </a:rPr>
              <a:t>alcun</a:t>
            </a:r>
            <a:r>
              <a:rPr dirty="0" sz="2900" spc="-6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spc="-10">
                <a:solidFill>
                  <a:srgbClr val="282020"/>
                </a:solidFill>
                <a:latin typeface="Calibri"/>
                <a:cs typeface="Calibri"/>
              </a:rPr>
              <a:t>filtro.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012106" y="6526334"/>
            <a:ext cx="5354955" cy="10922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42265" marR="5080" indent="-330200">
              <a:lnSpc>
                <a:spcPct val="114799"/>
              </a:lnSpc>
              <a:spcBef>
                <a:spcPts val="90"/>
              </a:spcBef>
            </a:pPr>
            <a:r>
              <a:rPr dirty="0" sz="3050">
                <a:solidFill>
                  <a:srgbClr val="282020"/>
                </a:solidFill>
                <a:latin typeface="Calibri"/>
                <a:cs typeface="Calibri"/>
              </a:rPr>
              <a:t>C.</a:t>
            </a:r>
            <a:r>
              <a:rPr dirty="0" sz="3050" spc="1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282020"/>
                </a:solidFill>
                <a:latin typeface="Calibri"/>
                <a:cs typeface="Calibri"/>
              </a:rPr>
              <a:t>Utilizzare</a:t>
            </a:r>
            <a:r>
              <a:rPr dirty="0" sz="3050" spc="2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282020"/>
                </a:solidFill>
                <a:latin typeface="Calibri"/>
                <a:cs typeface="Calibri"/>
              </a:rPr>
              <a:t>un</a:t>
            </a:r>
            <a:r>
              <a:rPr dirty="0" sz="3050" spc="3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282020"/>
                </a:solidFill>
                <a:latin typeface="Calibri"/>
                <a:cs typeface="Calibri"/>
              </a:rPr>
              <a:t>linguaggio</a:t>
            </a:r>
            <a:r>
              <a:rPr dirty="0" sz="3050" spc="2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050" spc="-10">
                <a:solidFill>
                  <a:srgbClr val="282020"/>
                </a:solidFill>
                <a:latin typeface="Calibri"/>
                <a:cs typeface="Calibri"/>
              </a:rPr>
              <a:t>tecnico </a:t>
            </a:r>
            <a:r>
              <a:rPr dirty="0" sz="3050">
                <a:solidFill>
                  <a:srgbClr val="282020"/>
                </a:solidFill>
                <a:latin typeface="Calibri"/>
                <a:cs typeface="Calibri"/>
              </a:rPr>
              <a:t>per</a:t>
            </a:r>
            <a:r>
              <a:rPr dirty="0" sz="3050" spc="3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282020"/>
                </a:solidFill>
                <a:latin typeface="Calibri"/>
                <a:cs typeface="Calibri"/>
              </a:rPr>
              <a:t>apparire</a:t>
            </a:r>
            <a:r>
              <a:rPr dirty="0" sz="3050" spc="3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282020"/>
                </a:solidFill>
                <a:latin typeface="Calibri"/>
                <a:cs typeface="Calibri"/>
              </a:rPr>
              <a:t>più</a:t>
            </a:r>
            <a:r>
              <a:rPr dirty="0" sz="3050" spc="3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050" spc="-10">
                <a:solidFill>
                  <a:srgbClr val="282020"/>
                </a:solidFill>
                <a:latin typeface="Calibri"/>
                <a:cs typeface="Calibri"/>
              </a:rPr>
              <a:t>professionali</a:t>
            </a:r>
            <a:endParaRPr sz="305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745703" y="5046857"/>
            <a:ext cx="6216650" cy="676275"/>
          </a:xfrm>
          <a:prstGeom prst="rect">
            <a:avLst/>
          </a:prstGeom>
        </p:spPr>
        <p:txBody>
          <a:bodyPr wrap="square" lIns="0" tIns="128905" rIns="0" bIns="0" rtlCol="0" vert="horz">
            <a:spAutoFit/>
          </a:bodyPr>
          <a:lstStyle/>
          <a:p>
            <a:pPr marL="1845310" marR="5080" indent="-1833245">
              <a:lnSpc>
                <a:spcPct val="70000"/>
              </a:lnSpc>
              <a:spcBef>
                <a:spcPts val="1015"/>
              </a:spcBef>
            </a:pPr>
            <a:r>
              <a:rPr dirty="0" sz="2500">
                <a:solidFill>
                  <a:srgbClr val="282020"/>
                </a:solidFill>
                <a:latin typeface="Calibri"/>
                <a:cs typeface="Calibri"/>
              </a:rPr>
              <a:t>A.</a:t>
            </a:r>
            <a:r>
              <a:rPr dirty="0" sz="2500" spc="-3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282020"/>
                </a:solidFill>
                <a:latin typeface="Calibri"/>
                <a:cs typeface="Calibri"/>
              </a:rPr>
              <a:t>Includere</a:t>
            </a:r>
            <a:r>
              <a:rPr dirty="0" sz="2500" spc="-3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282020"/>
                </a:solidFill>
                <a:latin typeface="Calibri"/>
                <a:cs typeface="Calibri"/>
              </a:rPr>
              <a:t>elementi</a:t>
            </a:r>
            <a:r>
              <a:rPr dirty="0" sz="2500" spc="-3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282020"/>
                </a:solidFill>
                <a:latin typeface="Calibri"/>
                <a:cs typeface="Calibri"/>
              </a:rPr>
              <a:t>visivi</a:t>
            </a:r>
            <a:r>
              <a:rPr dirty="0" sz="2500" spc="-3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282020"/>
                </a:solidFill>
                <a:latin typeface="Calibri"/>
                <a:cs typeface="Calibri"/>
              </a:rPr>
              <a:t>e</a:t>
            </a:r>
            <a:r>
              <a:rPr dirty="0" sz="2500" spc="-3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282020"/>
                </a:solidFill>
                <a:latin typeface="Calibri"/>
                <a:cs typeface="Calibri"/>
              </a:rPr>
              <a:t>contorni</a:t>
            </a:r>
            <a:r>
              <a:rPr dirty="0" sz="2500" spc="-2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282020"/>
                </a:solidFill>
                <a:latin typeface="Calibri"/>
                <a:cs typeface="Calibri"/>
              </a:rPr>
              <a:t>insieme</a:t>
            </a:r>
            <a:r>
              <a:rPr dirty="0" sz="2500" spc="-3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500" spc="-50">
                <a:solidFill>
                  <a:srgbClr val="282020"/>
                </a:solidFill>
                <a:latin typeface="Calibri"/>
                <a:cs typeface="Calibri"/>
              </a:rPr>
              <a:t>a </a:t>
            </a:r>
            <a:r>
              <a:rPr dirty="0" sz="2500">
                <a:solidFill>
                  <a:srgbClr val="282020"/>
                </a:solidFill>
                <a:latin typeface="Calibri"/>
                <a:cs typeface="Calibri"/>
              </a:rPr>
              <a:t>con</a:t>
            </a:r>
            <a:r>
              <a:rPr dirty="0" sz="2500" spc="-3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282020"/>
                </a:solidFill>
                <a:latin typeface="Calibri"/>
                <a:cs typeface="Calibri"/>
              </a:rPr>
              <a:t>il</a:t>
            </a:r>
            <a:r>
              <a:rPr dirty="0" sz="2500" spc="-3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282020"/>
                </a:solidFill>
                <a:latin typeface="Calibri"/>
                <a:cs typeface="Calibri"/>
              </a:rPr>
              <a:t>testo</a:t>
            </a:r>
            <a:r>
              <a:rPr dirty="0" sz="2500" spc="-3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500" spc="-10">
                <a:solidFill>
                  <a:srgbClr val="282020"/>
                </a:solidFill>
                <a:latin typeface="Calibri"/>
                <a:cs typeface="Calibri"/>
              </a:rPr>
              <a:t>redatto.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33340" y="9258300"/>
            <a:ext cx="2861652" cy="60047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67738" y="1033331"/>
            <a:ext cx="3152775" cy="7721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900" spc="-10">
                <a:solidFill>
                  <a:srgbClr val="4B526F"/>
                </a:solidFill>
              </a:rPr>
              <a:t>Conclusione</a:t>
            </a:r>
            <a:endParaRPr sz="4900"/>
          </a:p>
        </p:txBody>
      </p:sp>
      <p:sp>
        <p:nvSpPr>
          <p:cNvPr id="4" name="object 4" descr=""/>
          <p:cNvSpPr txBox="1"/>
          <p:nvPr/>
        </p:nvSpPr>
        <p:spPr>
          <a:xfrm>
            <a:off x="971550" y="453557"/>
            <a:ext cx="76835" cy="156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85"/>
              </a:lnSpc>
            </a:pPr>
            <a:r>
              <a:rPr dirty="0" sz="1050" spc="-50" b="1">
                <a:solidFill>
                  <a:srgbClr val="F552A0"/>
                </a:solidFill>
                <a:latin typeface="Roboto"/>
                <a:cs typeface="Roboto"/>
              </a:rPr>
              <a:t>7</a:t>
            </a:r>
            <a:endParaRPr sz="1050">
              <a:latin typeface="Roboto"/>
              <a:cs typeface="Roboto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8592" y="449200"/>
            <a:ext cx="1428942" cy="1413821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0" y="6153150"/>
            <a:ext cx="4435475" cy="4133850"/>
            <a:chOff x="0" y="6153150"/>
            <a:chExt cx="4435475" cy="4133850"/>
          </a:xfrm>
        </p:grpSpPr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6153150"/>
              <a:ext cx="4435072" cy="413384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43781" y="6322623"/>
              <a:ext cx="95250" cy="95249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43781" y="7036998"/>
              <a:ext cx="95250" cy="95249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43781" y="7751373"/>
              <a:ext cx="95250" cy="9524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43781" y="8465748"/>
              <a:ext cx="95250" cy="95249"/>
            </a:xfrm>
            <a:prstGeom prst="rect">
              <a:avLst/>
            </a:prstGeom>
          </p:spPr>
        </p:pic>
      </p:grpSp>
      <p:pic>
        <p:nvPicPr>
          <p:cNvPr id="12" name="object 12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988084" y="0"/>
            <a:ext cx="4299915" cy="4215345"/>
          </a:xfrm>
          <a:prstGeom prst="rect">
            <a:avLst/>
          </a:prstGeom>
        </p:spPr>
      </p:pic>
      <p:sp>
        <p:nvSpPr>
          <p:cNvPr id="13" name="object 1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algn="just" marL="12700" marR="5080">
              <a:lnSpc>
                <a:spcPct val="120500"/>
              </a:lnSpc>
              <a:spcBef>
                <a:spcPts val="90"/>
              </a:spcBef>
            </a:pPr>
            <a:r>
              <a:rPr dirty="0"/>
              <a:t>L'inclusione</a:t>
            </a:r>
            <a:r>
              <a:rPr dirty="0" spc="385"/>
              <a:t> </a:t>
            </a:r>
            <a:r>
              <a:rPr dirty="0"/>
              <a:t>non</a:t>
            </a:r>
            <a:r>
              <a:rPr dirty="0" spc="380"/>
              <a:t> </a:t>
            </a:r>
            <a:r>
              <a:rPr dirty="0"/>
              <a:t>si</a:t>
            </a:r>
            <a:r>
              <a:rPr dirty="0" spc="385"/>
              <a:t> </a:t>
            </a:r>
            <a:r>
              <a:rPr dirty="0"/>
              <a:t>limita</a:t>
            </a:r>
            <a:r>
              <a:rPr dirty="0" spc="380"/>
              <a:t> </a:t>
            </a:r>
            <a:r>
              <a:rPr dirty="0"/>
              <a:t>all'accessibilità</a:t>
            </a:r>
            <a:r>
              <a:rPr dirty="0" spc="385"/>
              <a:t> </a:t>
            </a:r>
            <a:r>
              <a:rPr dirty="0"/>
              <a:t>fisica,</a:t>
            </a:r>
            <a:r>
              <a:rPr dirty="0" spc="380"/>
              <a:t> </a:t>
            </a:r>
            <a:r>
              <a:rPr dirty="0"/>
              <a:t>ma</a:t>
            </a:r>
            <a:r>
              <a:rPr dirty="0" spc="385"/>
              <a:t> </a:t>
            </a:r>
            <a:r>
              <a:rPr dirty="0"/>
              <a:t>abbraccia</a:t>
            </a:r>
            <a:r>
              <a:rPr dirty="0" spc="380"/>
              <a:t> </a:t>
            </a:r>
            <a:r>
              <a:rPr dirty="0"/>
              <a:t>anche</a:t>
            </a:r>
            <a:r>
              <a:rPr dirty="0" spc="385"/>
              <a:t> </a:t>
            </a:r>
            <a:r>
              <a:rPr dirty="0"/>
              <a:t>quella</a:t>
            </a:r>
            <a:r>
              <a:rPr dirty="0" spc="380"/>
              <a:t> </a:t>
            </a:r>
            <a:r>
              <a:rPr dirty="0" spc="-10"/>
              <a:t>cognitiva, </a:t>
            </a:r>
            <a:r>
              <a:rPr dirty="0"/>
              <a:t>emotiva</a:t>
            </a:r>
            <a:r>
              <a:rPr dirty="0" spc="30"/>
              <a:t> </a:t>
            </a:r>
            <a:r>
              <a:rPr dirty="0"/>
              <a:t>e</a:t>
            </a:r>
            <a:r>
              <a:rPr dirty="0" spc="25"/>
              <a:t> </a:t>
            </a:r>
            <a:r>
              <a:rPr dirty="0" spc="-10"/>
              <a:t>comunicativa.</a:t>
            </a:r>
          </a:p>
          <a:p>
            <a:pPr algn="just" marL="12700" marR="5080">
              <a:lnSpc>
                <a:spcPct val="120500"/>
              </a:lnSpc>
              <a:spcBef>
                <a:spcPts val="1950"/>
              </a:spcBef>
            </a:pPr>
            <a:r>
              <a:rPr dirty="0"/>
              <a:t>Gli</a:t>
            </a:r>
            <a:r>
              <a:rPr dirty="0" spc="455"/>
              <a:t>  </a:t>
            </a:r>
            <a:r>
              <a:rPr dirty="0"/>
              <a:t>individui</a:t>
            </a:r>
            <a:r>
              <a:rPr dirty="0" spc="459"/>
              <a:t>  </a:t>
            </a:r>
            <a:r>
              <a:rPr dirty="0"/>
              <a:t>con</a:t>
            </a:r>
            <a:r>
              <a:rPr dirty="0" spc="465"/>
              <a:t>  </a:t>
            </a:r>
            <a:r>
              <a:rPr dirty="0"/>
              <a:t>ASD</a:t>
            </a:r>
            <a:r>
              <a:rPr dirty="0" spc="459"/>
              <a:t>  </a:t>
            </a:r>
            <a:r>
              <a:rPr dirty="0"/>
              <a:t>e</a:t>
            </a:r>
            <a:r>
              <a:rPr dirty="0" spc="465"/>
              <a:t>  </a:t>
            </a:r>
            <a:r>
              <a:rPr dirty="0"/>
              <a:t>ADHD</a:t>
            </a:r>
            <a:r>
              <a:rPr dirty="0" spc="459"/>
              <a:t>  </a:t>
            </a:r>
            <a:r>
              <a:rPr dirty="0"/>
              <a:t>presentano</a:t>
            </a:r>
            <a:r>
              <a:rPr dirty="0" spc="465"/>
              <a:t>  </a:t>
            </a:r>
            <a:r>
              <a:rPr dirty="0"/>
              <a:t>modalità</a:t>
            </a:r>
            <a:r>
              <a:rPr dirty="0" spc="465"/>
              <a:t>  </a:t>
            </a:r>
            <a:r>
              <a:rPr dirty="0"/>
              <a:t>distinte</a:t>
            </a:r>
            <a:r>
              <a:rPr dirty="0" spc="459"/>
              <a:t>  </a:t>
            </a:r>
            <a:r>
              <a:rPr dirty="0"/>
              <a:t>di</a:t>
            </a:r>
            <a:r>
              <a:rPr dirty="0" spc="465"/>
              <a:t>  </a:t>
            </a:r>
            <a:r>
              <a:rPr dirty="0" spc="-10"/>
              <a:t>percezione, </a:t>
            </a:r>
            <a:r>
              <a:rPr dirty="0"/>
              <a:t>elaborazione</a:t>
            </a:r>
            <a:r>
              <a:rPr dirty="0" spc="270"/>
              <a:t> </a:t>
            </a:r>
            <a:r>
              <a:rPr dirty="0"/>
              <a:t>e</a:t>
            </a:r>
            <a:r>
              <a:rPr dirty="0" spc="280"/>
              <a:t> </a:t>
            </a:r>
            <a:r>
              <a:rPr dirty="0"/>
              <a:t>risposta</a:t>
            </a:r>
            <a:r>
              <a:rPr dirty="0" spc="280"/>
              <a:t> </a:t>
            </a:r>
            <a:r>
              <a:rPr dirty="0"/>
              <a:t>all'ambiente</a:t>
            </a:r>
            <a:r>
              <a:rPr dirty="0" spc="275"/>
              <a:t> </a:t>
            </a:r>
            <a:r>
              <a:rPr dirty="0"/>
              <a:t>circostante.</a:t>
            </a:r>
            <a:r>
              <a:rPr dirty="0" spc="280"/>
              <a:t> </a:t>
            </a:r>
            <a:r>
              <a:rPr dirty="0"/>
              <a:t>Comprendere</a:t>
            </a:r>
            <a:r>
              <a:rPr dirty="0" spc="280"/>
              <a:t> </a:t>
            </a:r>
            <a:r>
              <a:rPr dirty="0"/>
              <a:t>le</a:t>
            </a:r>
            <a:r>
              <a:rPr dirty="0" spc="280"/>
              <a:t> </a:t>
            </a:r>
            <a:r>
              <a:rPr dirty="0"/>
              <a:t>loro</a:t>
            </a:r>
            <a:r>
              <a:rPr dirty="0" spc="280"/>
              <a:t> </a:t>
            </a:r>
            <a:r>
              <a:rPr dirty="0" spc="-10"/>
              <a:t>caratteristiche </a:t>
            </a:r>
            <a:r>
              <a:rPr dirty="0"/>
              <a:t>specifiche</a:t>
            </a:r>
            <a:r>
              <a:rPr dirty="0" spc="30"/>
              <a:t> </a:t>
            </a:r>
            <a:r>
              <a:rPr dirty="0"/>
              <a:t>è</a:t>
            </a:r>
            <a:r>
              <a:rPr dirty="0" spc="45"/>
              <a:t> </a:t>
            </a:r>
            <a:r>
              <a:rPr dirty="0"/>
              <a:t>essenziale</a:t>
            </a:r>
            <a:r>
              <a:rPr dirty="0" spc="40"/>
              <a:t> </a:t>
            </a:r>
            <a:r>
              <a:rPr dirty="0"/>
              <a:t>per</a:t>
            </a:r>
            <a:r>
              <a:rPr dirty="0" spc="45"/>
              <a:t> </a:t>
            </a:r>
            <a:r>
              <a:rPr dirty="0"/>
              <a:t>favorire</a:t>
            </a:r>
            <a:r>
              <a:rPr dirty="0" spc="40"/>
              <a:t> </a:t>
            </a:r>
            <a:r>
              <a:rPr dirty="0"/>
              <a:t>una</a:t>
            </a:r>
            <a:r>
              <a:rPr dirty="0" spc="45"/>
              <a:t> </a:t>
            </a:r>
            <a:r>
              <a:rPr dirty="0"/>
              <a:t>partecipazione</a:t>
            </a:r>
            <a:r>
              <a:rPr dirty="0" spc="40"/>
              <a:t> </a:t>
            </a:r>
            <a:r>
              <a:rPr dirty="0" spc="-10"/>
              <a:t>autentica.</a:t>
            </a:r>
          </a:p>
          <a:p>
            <a:pPr algn="just" marL="12700">
              <a:lnSpc>
                <a:spcPct val="100000"/>
              </a:lnSpc>
              <a:spcBef>
                <a:spcPts val="2625"/>
              </a:spcBef>
            </a:pPr>
            <a:r>
              <a:rPr dirty="0" b="1">
                <a:latin typeface="Calibri"/>
                <a:cs typeface="Calibri"/>
              </a:rPr>
              <a:t>Pratiche</a:t>
            </a:r>
            <a:r>
              <a:rPr dirty="0" spc="-20" b="1">
                <a:latin typeface="Calibri"/>
                <a:cs typeface="Calibri"/>
              </a:rPr>
              <a:t> </a:t>
            </a:r>
            <a:r>
              <a:rPr dirty="0" spc="-10" b="1">
                <a:latin typeface="Calibri"/>
                <a:cs typeface="Calibri"/>
              </a:rPr>
              <a:t>efficaci:</a:t>
            </a:r>
          </a:p>
          <a:p>
            <a:pPr marL="650240">
              <a:lnSpc>
                <a:spcPct val="100000"/>
              </a:lnSpc>
              <a:spcBef>
                <a:spcPts val="1500"/>
              </a:spcBef>
            </a:pPr>
            <a:r>
              <a:rPr dirty="0" b="1">
                <a:latin typeface="Calibri"/>
                <a:cs typeface="Calibri"/>
              </a:rPr>
              <a:t>Utilizzare</a:t>
            </a:r>
            <a:r>
              <a:rPr dirty="0" spc="30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un</a:t>
            </a:r>
            <a:r>
              <a:rPr dirty="0" spc="35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linguaggio</a:t>
            </a:r>
            <a:r>
              <a:rPr dirty="0" spc="40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preciso,</a:t>
            </a:r>
            <a:r>
              <a:rPr dirty="0" spc="35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specifico</a:t>
            </a:r>
            <a:r>
              <a:rPr dirty="0" spc="40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e</a:t>
            </a:r>
            <a:r>
              <a:rPr dirty="0" spc="35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ben</a:t>
            </a:r>
            <a:r>
              <a:rPr dirty="0" spc="40" b="1">
                <a:latin typeface="Calibri"/>
                <a:cs typeface="Calibri"/>
              </a:rPr>
              <a:t> </a:t>
            </a:r>
            <a:r>
              <a:rPr dirty="0" spc="-10" b="1">
                <a:latin typeface="Calibri"/>
                <a:cs typeface="Calibri"/>
              </a:rPr>
              <a:t>strutturato.</a:t>
            </a:r>
          </a:p>
          <a:p>
            <a:pPr marL="650240">
              <a:lnSpc>
                <a:spcPct val="100000"/>
              </a:lnSpc>
              <a:spcBef>
                <a:spcPts val="2325"/>
              </a:spcBef>
            </a:pPr>
            <a:r>
              <a:rPr dirty="0" b="1">
                <a:latin typeface="Calibri"/>
                <a:cs typeface="Calibri"/>
              </a:rPr>
              <a:t>Sostenere</a:t>
            </a:r>
            <a:r>
              <a:rPr dirty="0" spc="-5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la</a:t>
            </a:r>
            <a:r>
              <a:rPr dirty="0" spc="5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comunicazione</a:t>
            </a:r>
            <a:r>
              <a:rPr dirty="0" spc="5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attraverso prove</a:t>
            </a:r>
            <a:r>
              <a:rPr dirty="0" spc="5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visive</a:t>
            </a:r>
            <a:r>
              <a:rPr dirty="0" spc="5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o</a:t>
            </a:r>
            <a:r>
              <a:rPr dirty="0" spc="5" b="1">
                <a:latin typeface="Calibri"/>
                <a:cs typeface="Calibri"/>
              </a:rPr>
              <a:t> </a:t>
            </a:r>
            <a:r>
              <a:rPr dirty="0" spc="-10" b="1">
                <a:latin typeface="Calibri"/>
                <a:cs typeface="Calibri"/>
              </a:rPr>
              <a:t>scritte.</a:t>
            </a:r>
          </a:p>
          <a:p>
            <a:pPr marL="650240" marR="86360">
              <a:lnSpc>
                <a:spcPts val="5630"/>
              </a:lnSpc>
              <a:spcBef>
                <a:spcPts val="370"/>
              </a:spcBef>
            </a:pPr>
            <a:r>
              <a:rPr dirty="0" b="1">
                <a:latin typeface="Calibri"/>
                <a:cs typeface="Calibri"/>
              </a:rPr>
              <a:t>Anticipare</a:t>
            </a:r>
            <a:r>
              <a:rPr dirty="0" spc="15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le</a:t>
            </a:r>
            <a:r>
              <a:rPr dirty="0" spc="25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modifiche,</a:t>
            </a:r>
            <a:r>
              <a:rPr dirty="0" spc="25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fornire</a:t>
            </a:r>
            <a:r>
              <a:rPr dirty="0" spc="20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indicazioni</a:t>
            </a:r>
            <a:r>
              <a:rPr dirty="0" spc="25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dettagliate</a:t>
            </a:r>
            <a:r>
              <a:rPr dirty="0" spc="25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e</a:t>
            </a:r>
            <a:r>
              <a:rPr dirty="0" spc="25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consentire</a:t>
            </a:r>
            <a:r>
              <a:rPr dirty="0" spc="25" b="1">
                <a:latin typeface="Calibri"/>
                <a:cs typeface="Calibri"/>
              </a:rPr>
              <a:t> </a:t>
            </a:r>
            <a:r>
              <a:rPr dirty="0" spc="-10" b="1">
                <a:latin typeface="Calibri"/>
                <a:cs typeface="Calibri"/>
              </a:rPr>
              <a:t>interruzioni. </a:t>
            </a:r>
            <a:r>
              <a:rPr dirty="0" b="1">
                <a:latin typeface="Calibri"/>
                <a:cs typeface="Calibri"/>
              </a:rPr>
              <a:t>Promuovere</a:t>
            </a:r>
            <a:r>
              <a:rPr dirty="0" spc="10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un</a:t>
            </a:r>
            <a:r>
              <a:rPr dirty="0" spc="20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ambiente</a:t>
            </a:r>
            <a:r>
              <a:rPr dirty="0" spc="20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privo</a:t>
            </a:r>
            <a:r>
              <a:rPr dirty="0" spc="20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di</a:t>
            </a:r>
            <a:r>
              <a:rPr dirty="0" spc="20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sovraccarico</a:t>
            </a:r>
            <a:r>
              <a:rPr dirty="0" spc="25" b="1">
                <a:latin typeface="Calibri"/>
                <a:cs typeface="Calibri"/>
              </a:rPr>
              <a:t> </a:t>
            </a:r>
            <a:r>
              <a:rPr dirty="0" spc="-10" b="1">
                <a:latin typeface="Calibri"/>
                <a:cs typeface="Calibri"/>
              </a:rPr>
              <a:t>sensoriale.</a:t>
            </a:r>
          </a:p>
        </p:txBody>
      </p:sp>
      <p:pic>
        <p:nvPicPr>
          <p:cNvPr id="14" name="object 14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396290" y="3425671"/>
            <a:ext cx="4230709" cy="411479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9269" y="9086850"/>
            <a:ext cx="2861652" cy="600477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15897733" y="6771828"/>
            <a:ext cx="2390775" cy="3515360"/>
          </a:xfrm>
          <a:custGeom>
            <a:avLst/>
            <a:gdLst/>
            <a:ahLst/>
            <a:cxnLst/>
            <a:rect l="l" t="t" r="r" b="b"/>
            <a:pathLst>
              <a:path w="2390775" h="3515359">
                <a:moveTo>
                  <a:pt x="2390267" y="3515171"/>
                </a:moveTo>
                <a:lnTo>
                  <a:pt x="18725" y="3515171"/>
                </a:lnTo>
                <a:lnTo>
                  <a:pt x="16850" y="3496524"/>
                </a:lnTo>
                <a:lnTo>
                  <a:pt x="12409" y="3445724"/>
                </a:lnTo>
                <a:lnTo>
                  <a:pt x="8637" y="3407624"/>
                </a:lnTo>
                <a:lnTo>
                  <a:pt x="5540" y="3356824"/>
                </a:lnTo>
                <a:lnTo>
                  <a:pt x="3124" y="3306024"/>
                </a:lnTo>
                <a:lnTo>
                  <a:pt x="1391" y="3255224"/>
                </a:lnTo>
                <a:lnTo>
                  <a:pt x="348" y="3204424"/>
                </a:lnTo>
                <a:lnTo>
                  <a:pt x="0" y="3166324"/>
                </a:lnTo>
                <a:lnTo>
                  <a:pt x="348" y="3115524"/>
                </a:lnTo>
                <a:lnTo>
                  <a:pt x="1391" y="3064724"/>
                </a:lnTo>
                <a:lnTo>
                  <a:pt x="3124" y="3013924"/>
                </a:lnTo>
                <a:lnTo>
                  <a:pt x="5540" y="2963124"/>
                </a:lnTo>
                <a:lnTo>
                  <a:pt x="8637" y="2925024"/>
                </a:lnTo>
                <a:lnTo>
                  <a:pt x="12409" y="2874224"/>
                </a:lnTo>
                <a:lnTo>
                  <a:pt x="16850" y="2823424"/>
                </a:lnTo>
                <a:lnTo>
                  <a:pt x="21957" y="2772624"/>
                </a:lnTo>
                <a:lnTo>
                  <a:pt x="27725" y="2734524"/>
                </a:lnTo>
                <a:lnTo>
                  <a:pt x="34148" y="2683724"/>
                </a:lnTo>
                <a:lnTo>
                  <a:pt x="41222" y="2632924"/>
                </a:lnTo>
                <a:lnTo>
                  <a:pt x="48941" y="2594824"/>
                </a:lnTo>
                <a:lnTo>
                  <a:pt x="57302" y="2544024"/>
                </a:lnTo>
                <a:lnTo>
                  <a:pt x="66300" y="2493224"/>
                </a:lnTo>
                <a:lnTo>
                  <a:pt x="75928" y="2455124"/>
                </a:lnTo>
                <a:lnTo>
                  <a:pt x="86184" y="2404324"/>
                </a:lnTo>
                <a:lnTo>
                  <a:pt x="97061" y="2366224"/>
                </a:lnTo>
                <a:lnTo>
                  <a:pt x="108555" y="2315424"/>
                </a:lnTo>
                <a:lnTo>
                  <a:pt x="120661" y="2277324"/>
                </a:lnTo>
                <a:lnTo>
                  <a:pt x="133375" y="2226524"/>
                </a:lnTo>
                <a:lnTo>
                  <a:pt x="146691" y="2188424"/>
                </a:lnTo>
                <a:lnTo>
                  <a:pt x="160605" y="2137624"/>
                </a:lnTo>
                <a:lnTo>
                  <a:pt x="175112" y="2099524"/>
                </a:lnTo>
                <a:lnTo>
                  <a:pt x="190207" y="2048724"/>
                </a:lnTo>
                <a:lnTo>
                  <a:pt x="205885" y="2010624"/>
                </a:lnTo>
                <a:lnTo>
                  <a:pt x="222141" y="1959824"/>
                </a:lnTo>
                <a:lnTo>
                  <a:pt x="238971" y="1921724"/>
                </a:lnTo>
                <a:lnTo>
                  <a:pt x="256370" y="1883624"/>
                </a:lnTo>
                <a:lnTo>
                  <a:pt x="274332" y="1832824"/>
                </a:lnTo>
                <a:lnTo>
                  <a:pt x="292854" y="1794724"/>
                </a:lnTo>
                <a:lnTo>
                  <a:pt x="311930" y="1756624"/>
                </a:lnTo>
                <a:lnTo>
                  <a:pt x="331555" y="1718524"/>
                </a:lnTo>
                <a:lnTo>
                  <a:pt x="351725" y="1667724"/>
                </a:lnTo>
                <a:lnTo>
                  <a:pt x="372435" y="1629624"/>
                </a:lnTo>
                <a:lnTo>
                  <a:pt x="393680" y="1591524"/>
                </a:lnTo>
                <a:lnTo>
                  <a:pt x="415454" y="1553424"/>
                </a:lnTo>
                <a:lnTo>
                  <a:pt x="437754" y="1515324"/>
                </a:lnTo>
                <a:lnTo>
                  <a:pt x="460575" y="1477224"/>
                </a:lnTo>
                <a:lnTo>
                  <a:pt x="483911" y="1439124"/>
                </a:lnTo>
                <a:lnTo>
                  <a:pt x="507758" y="1401024"/>
                </a:lnTo>
                <a:lnTo>
                  <a:pt x="532111" y="1362924"/>
                </a:lnTo>
                <a:lnTo>
                  <a:pt x="556965" y="1324824"/>
                </a:lnTo>
                <a:lnTo>
                  <a:pt x="582316" y="1286724"/>
                </a:lnTo>
                <a:lnTo>
                  <a:pt x="608157" y="1248624"/>
                </a:lnTo>
                <a:lnTo>
                  <a:pt x="634486" y="1210524"/>
                </a:lnTo>
                <a:lnTo>
                  <a:pt x="661297" y="1172424"/>
                </a:lnTo>
                <a:lnTo>
                  <a:pt x="688584" y="1147024"/>
                </a:lnTo>
                <a:lnTo>
                  <a:pt x="716344" y="1108924"/>
                </a:lnTo>
                <a:lnTo>
                  <a:pt x="744571" y="1070824"/>
                </a:lnTo>
                <a:lnTo>
                  <a:pt x="773260" y="1032724"/>
                </a:lnTo>
                <a:lnTo>
                  <a:pt x="802408" y="1007324"/>
                </a:lnTo>
                <a:lnTo>
                  <a:pt x="832008" y="969224"/>
                </a:lnTo>
                <a:lnTo>
                  <a:pt x="862056" y="931124"/>
                </a:lnTo>
                <a:lnTo>
                  <a:pt x="892547" y="905724"/>
                </a:lnTo>
                <a:lnTo>
                  <a:pt x="923477" y="867624"/>
                </a:lnTo>
                <a:lnTo>
                  <a:pt x="954841" y="842224"/>
                </a:lnTo>
                <a:lnTo>
                  <a:pt x="986633" y="804124"/>
                </a:lnTo>
                <a:lnTo>
                  <a:pt x="1018849" y="778724"/>
                </a:lnTo>
                <a:lnTo>
                  <a:pt x="1051484" y="740624"/>
                </a:lnTo>
                <a:lnTo>
                  <a:pt x="1117993" y="689824"/>
                </a:lnTo>
                <a:lnTo>
                  <a:pt x="1151856" y="651724"/>
                </a:lnTo>
                <a:lnTo>
                  <a:pt x="1220778" y="600924"/>
                </a:lnTo>
                <a:lnTo>
                  <a:pt x="1291260" y="550124"/>
                </a:lnTo>
                <a:lnTo>
                  <a:pt x="1327074" y="512024"/>
                </a:lnTo>
                <a:lnTo>
                  <a:pt x="1399825" y="461224"/>
                </a:lnTo>
                <a:lnTo>
                  <a:pt x="1511684" y="385024"/>
                </a:lnTo>
                <a:lnTo>
                  <a:pt x="1549679" y="372324"/>
                </a:lnTo>
                <a:lnTo>
                  <a:pt x="1665727" y="296124"/>
                </a:lnTo>
                <a:lnTo>
                  <a:pt x="1705081" y="283424"/>
                </a:lnTo>
                <a:lnTo>
                  <a:pt x="1784765" y="232624"/>
                </a:lnTo>
                <a:lnTo>
                  <a:pt x="1825087" y="219924"/>
                </a:lnTo>
                <a:lnTo>
                  <a:pt x="1865721" y="194524"/>
                </a:lnTo>
                <a:lnTo>
                  <a:pt x="1906663" y="181824"/>
                </a:lnTo>
                <a:lnTo>
                  <a:pt x="1947908" y="156424"/>
                </a:lnTo>
                <a:lnTo>
                  <a:pt x="1989452" y="143724"/>
                </a:lnTo>
                <a:lnTo>
                  <a:pt x="2031290" y="118324"/>
                </a:lnTo>
                <a:lnTo>
                  <a:pt x="2201479" y="67524"/>
                </a:lnTo>
                <a:lnTo>
                  <a:pt x="2244712" y="42124"/>
                </a:lnTo>
                <a:lnTo>
                  <a:pt x="2390267" y="0"/>
                </a:lnTo>
                <a:lnTo>
                  <a:pt x="2390267" y="3515171"/>
                </a:lnTo>
                <a:close/>
              </a:path>
            </a:pathLst>
          </a:custGeom>
          <a:solidFill>
            <a:srgbClr val="FAD35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21412" y="714482"/>
            <a:ext cx="3221247" cy="3195199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265673" y="7783660"/>
            <a:ext cx="3261364" cy="2503339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0" y="0"/>
            <a:ext cx="4566920" cy="4594225"/>
            <a:chOff x="0" y="0"/>
            <a:chExt cx="4566920" cy="4594225"/>
          </a:xfrm>
        </p:grpSpPr>
        <p:sp>
          <p:nvSpPr>
            <p:cNvPr id="7" name="object 7" descr=""/>
            <p:cNvSpPr/>
            <p:nvPr/>
          </p:nvSpPr>
          <p:spPr>
            <a:xfrm>
              <a:off x="0" y="0"/>
              <a:ext cx="2843530" cy="4594225"/>
            </a:xfrm>
            <a:custGeom>
              <a:avLst/>
              <a:gdLst/>
              <a:ahLst/>
              <a:cxnLst/>
              <a:rect l="l" t="t" r="r" b="b"/>
              <a:pathLst>
                <a:path w="2843530" h="4594225">
                  <a:moveTo>
                    <a:pt x="15632" y="4593852"/>
                  </a:moveTo>
                  <a:lnTo>
                    <a:pt x="0" y="4593852"/>
                  </a:lnTo>
                  <a:lnTo>
                    <a:pt x="0" y="0"/>
                  </a:lnTo>
                  <a:lnTo>
                    <a:pt x="2559744" y="0"/>
                  </a:lnTo>
                  <a:lnTo>
                    <a:pt x="2570367" y="21851"/>
                  </a:lnTo>
                  <a:lnTo>
                    <a:pt x="2588329" y="72651"/>
                  </a:lnTo>
                  <a:lnTo>
                    <a:pt x="2605728" y="110751"/>
                  </a:lnTo>
                  <a:lnTo>
                    <a:pt x="2622558" y="148851"/>
                  </a:lnTo>
                  <a:lnTo>
                    <a:pt x="2638815" y="199651"/>
                  </a:lnTo>
                  <a:lnTo>
                    <a:pt x="2654493" y="237751"/>
                  </a:lnTo>
                  <a:lnTo>
                    <a:pt x="2669587" y="288551"/>
                  </a:lnTo>
                  <a:lnTo>
                    <a:pt x="2684094" y="326651"/>
                  </a:lnTo>
                  <a:lnTo>
                    <a:pt x="2698008" y="377451"/>
                  </a:lnTo>
                  <a:lnTo>
                    <a:pt x="2711324" y="415551"/>
                  </a:lnTo>
                  <a:lnTo>
                    <a:pt x="2724038" y="466351"/>
                  </a:lnTo>
                  <a:lnTo>
                    <a:pt x="2736144" y="504451"/>
                  </a:lnTo>
                  <a:lnTo>
                    <a:pt x="2747638" y="555251"/>
                  </a:lnTo>
                  <a:lnTo>
                    <a:pt x="2758516" y="593351"/>
                  </a:lnTo>
                  <a:lnTo>
                    <a:pt x="2768771" y="644151"/>
                  </a:lnTo>
                  <a:lnTo>
                    <a:pt x="2778400" y="682251"/>
                  </a:lnTo>
                  <a:lnTo>
                    <a:pt x="2787397" y="733051"/>
                  </a:lnTo>
                  <a:lnTo>
                    <a:pt x="2795758" y="783851"/>
                  </a:lnTo>
                  <a:lnTo>
                    <a:pt x="2803478" y="821951"/>
                  </a:lnTo>
                  <a:lnTo>
                    <a:pt x="2810551" y="872751"/>
                  </a:lnTo>
                  <a:lnTo>
                    <a:pt x="2816974" y="923551"/>
                  </a:lnTo>
                  <a:lnTo>
                    <a:pt x="2822742" y="961651"/>
                  </a:lnTo>
                  <a:lnTo>
                    <a:pt x="2827849" y="1012451"/>
                  </a:lnTo>
                  <a:lnTo>
                    <a:pt x="2832290" y="1063251"/>
                  </a:lnTo>
                  <a:lnTo>
                    <a:pt x="2836062" y="1114051"/>
                  </a:lnTo>
                  <a:lnTo>
                    <a:pt x="2839159" y="1152151"/>
                  </a:lnTo>
                  <a:lnTo>
                    <a:pt x="2841576" y="1202951"/>
                  </a:lnTo>
                  <a:lnTo>
                    <a:pt x="2843338" y="1253751"/>
                  </a:lnTo>
                  <a:lnTo>
                    <a:pt x="2843338" y="1444251"/>
                  </a:lnTo>
                  <a:lnTo>
                    <a:pt x="2841576" y="1495051"/>
                  </a:lnTo>
                  <a:lnTo>
                    <a:pt x="2839159" y="1545851"/>
                  </a:lnTo>
                  <a:lnTo>
                    <a:pt x="2836062" y="1596651"/>
                  </a:lnTo>
                  <a:lnTo>
                    <a:pt x="2832290" y="1634751"/>
                  </a:lnTo>
                  <a:lnTo>
                    <a:pt x="2827849" y="1685551"/>
                  </a:lnTo>
                  <a:lnTo>
                    <a:pt x="2822742" y="1736351"/>
                  </a:lnTo>
                  <a:lnTo>
                    <a:pt x="2816974" y="1787151"/>
                  </a:lnTo>
                  <a:lnTo>
                    <a:pt x="2810551" y="1825251"/>
                  </a:lnTo>
                  <a:lnTo>
                    <a:pt x="2803478" y="1876051"/>
                  </a:lnTo>
                  <a:lnTo>
                    <a:pt x="2795758" y="1926851"/>
                  </a:lnTo>
                  <a:lnTo>
                    <a:pt x="2787397" y="1964951"/>
                  </a:lnTo>
                  <a:lnTo>
                    <a:pt x="2778400" y="2015752"/>
                  </a:lnTo>
                  <a:lnTo>
                    <a:pt x="2768771" y="2053852"/>
                  </a:lnTo>
                  <a:lnTo>
                    <a:pt x="2758516" y="2104652"/>
                  </a:lnTo>
                  <a:lnTo>
                    <a:pt x="2747638" y="2155452"/>
                  </a:lnTo>
                  <a:lnTo>
                    <a:pt x="2736144" y="2193552"/>
                  </a:lnTo>
                  <a:lnTo>
                    <a:pt x="2724038" y="2244352"/>
                  </a:lnTo>
                  <a:lnTo>
                    <a:pt x="2711324" y="2282452"/>
                  </a:lnTo>
                  <a:lnTo>
                    <a:pt x="2698008" y="2333252"/>
                  </a:lnTo>
                  <a:lnTo>
                    <a:pt x="2684094" y="2371352"/>
                  </a:lnTo>
                  <a:lnTo>
                    <a:pt x="2669587" y="2422152"/>
                  </a:lnTo>
                  <a:lnTo>
                    <a:pt x="2654493" y="2460252"/>
                  </a:lnTo>
                  <a:lnTo>
                    <a:pt x="2638815" y="2498352"/>
                  </a:lnTo>
                  <a:lnTo>
                    <a:pt x="2622558" y="2549152"/>
                  </a:lnTo>
                  <a:lnTo>
                    <a:pt x="2605728" y="2587252"/>
                  </a:lnTo>
                  <a:lnTo>
                    <a:pt x="2588329" y="2625352"/>
                  </a:lnTo>
                  <a:lnTo>
                    <a:pt x="2570367" y="2676152"/>
                  </a:lnTo>
                  <a:lnTo>
                    <a:pt x="2551845" y="2714252"/>
                  </a:lnTo>
                  <a:lnTo>
                    <a:pt x="2532769" y="2752352"/>
                  </a:lnTo>
                  <a:lnTo>
                    <a:pt x="2513144" y="2790452"/>
                  </a:lnTo>
                  <a:lnTo>
                    <a:pt x="2492974" y="2841252"/>
                  </a:lnTo>
                  <a:lnTo>
                    <a:pt x="2472264" y="2879352"/>
                  </a:lnTo>
                  <a:lnTo>
                    <a:pt x="2451020" y="2917452"/>
                  </a:lnTo>
                  <a:lnTo>
                    <a:pt x="2429245" y="2955552"/>
                  </a:lnTo>
                  <a:lnTo>
                    <a:pt x="2406945" y="2993652"/>
                  </a:lnTo>
                  <a:lnTo>
                    <a:pt x="2384124" y="3031752"/>
                  </a:lnTo>
                  <a:lnTo>
                    <a:pt x="2360788" y="3069852"/>
                  </a:lnTo>
                  <a:lnTo>
                    <a:pt x="2336941" y="3107952"/>
                  </a:lnTo>
                  <a:lnTo>
                    <a:pt x="2312588" y="3146052"/>
                  </a:lnTo>
                  <a:lnTo>
                    <a:pt x="2287734" y="3184152"/>
                  </a:lnTo>
                  <a:lnTo>
                    <a:pt x="2262384" y="3222252"/>
                  </a:lnTo>
                  <a:lnTo>
                    <a:pt x="2236542" y="3260352"/>
                  </a:lnTo>
                  <a:lnTo>
                    <a:pt x="2210213" y="3298452"/>
                  </a:lnTo>
                  <a:lnTo>
                    <a:pt x="2183403" y="3336552"/>
                  </a:lnTo>
                  <a:lnTo>
                    <a:pt x="2156115" y="3374652"/>
                  </a:lnTo>
                  <a:lnTo>
                    <a:pt x="2128356" y="3400052"/>
                  </a:lnTo>
                  <a:lnTo>
                    <a:pt x="2100129" y="3438152"/>
                  </a:lnTo>
                  <a:lnTo>
                    <a:pt x="2071439" y="3476252"/>
                  </a:lnTo>
                  <a:lnTo>
                    <a:pt x="2042292" y="3514352"/>
                  </a:lnTo>
                  <a:lnTo>
                    <a:pt x="2012692" y="3539752"/>
                  </a:lnTo>
                  <a:lnTo>
                    <a:pt x="1982643" y="3577852"/>
                  </a:lnTo>
                  <a:lnTo>
                    <a:pt x="1952152" y="3603252"/>
                  </a:lnTo>
                  <a:lnTo>
                    <a:pt x="1921222" y="3641352"/>
                  </a:lnTo>
                  <a:lnTo>
                    <a:pt x="1889859" y="3679452"/>
                  </a:lnTo>
                  <a:lnTo>
                    <a:pt x="1858066" y="3704852"/>
                  </a:lnTo>
                  <a:lnTo>
                    <a:pt x="1825850" y="3730252"/>
                  </a:lnTo>
                  <a:lnTo>
                    <a:pt x="1793215" y="3768352"/>
                  </a:lnTo>
                  <a:lnTo>
                    <a:pt x="1760166" y="3793752"/>
                  </a:lnTo>
                  <a:lnTo>
                    <a:pt x="1726707" y="3831852"/>
                  </a:lnTo>
                  <a:lnTo>
                    <a:pt x="1692843" y="3857252"/>
                  </a:lnTo>
                  <a:lnTo>
                    <a:pt x="1623922" y="3908052"/>
                  </a:lnTo>
                  <a:lnTo>
                    <a:pt x="1588873" y="3946152"/>
                  </a:lnTo>
                  <a:lnTo>
                    <a:pt x="1553439" y="3971552"/>
                  </a:lnTo>
                  <a:lnTo>
                    <a:pt x="1481435" y="4022352"/>
                  </a:lnTo>
                  <a:lnTo>
                    <a:pt x="1407948" y="4073152"/>
                  </a:lnTo>
                  <a:lnTo>
                    <a:pt x="1295020" y="4149352"/>
                  </a:lnTo>
                  <a:lnTo>
                    <a:pt x="1256678" y="4162052"/>
                  </a:lnTo>
                  <a:lnTo>
                    <a:pt x="1139618" y="4238252"/>
                  </a:lnTo>
                  <a:lnTo>
                    <a:pt x="1099937" y="4250952"/>
                  </a:lnTo>
                  <a:lnTo>
                    <a:pt x="1019613" y="4301752"/>
                  </a:lnTo>
                  <a:lnTo>
                    <a:pt x="978979" y="4314452"/>
                  </a:lnTo>
                  <a:lnTo>
                    <a:pt x="938036" y="4339852"/>
                  </a:lnTo>
                  <a:lnTo>
                    <a:pt x="855247" y="4365252"/>
                  </a:lnTo>
                  <a:lnTo>
                    <a:pt x="813409" y="4390652"/>
                  </a:lnTo>
                  <a:lnTo>
                    <a:pt x="686184" y="4428752"/>
                  </a:lnTo>
                  <a:lnTo>
                    <a:pt x="643220" y="4454152"/>
                  </a:lnTo>
                  <a:lnTo>
                    <a:pt x="379948" y="4530352"/>
                  </a:lnTo>
                  <a:lnTo>
                    <a:pt x="335200" y="4530352"/>
                  </a:lnTo>
                  <a:lnTo>
                    <a:pt x="199560" y="4568452"/>
                  </a:lnTo>
                  <a:lnTo>
                    <a:pt x="153897" y="4568452"/>
                  </a:lnTo>
                  <a:lnTo>
                    <a:pt x="108019" y="4581152"/>
                  </a:lnTo>
                  <a:lnTo>
                    <a:pt x="61928" y="4581152"/>
                  </a:lnTo>
                  <a:lnTo>
                    <a:pt x="15632" y="4593852"/>
                  </a:lnTo>
                  <a:close/>
                </a:path>
              </a:pathLst>
            </a:custGeom>
            <a:solidFill>
              <a:srgbClr val="49B38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15358" y="0"/>
              <a:ext cx="3261364" cy="3600637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31599" y="937076"/>
              <a:ext cx="235172" cy="239363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31207" y="1697247"/>
              <a:ext cx="235172" cy="239363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40375" y="1697247"/>
              <a:ext cx="235172" cy="239363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40375" y="2840089"/>
              <a:ext cx="235172" cy="239363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25223" y="256605"/>
              <a:ext cx="235172" cy="239363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12624" y="2303423"/>
              <a:ext cx="235172" cy="239363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0044" y="1224183"/>
              <a:ext cx="235172" cy="239363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39271" y="495919"/>
              <a:ext cx="235172" cy="239363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066386" y="2720432"/>
              <a:ext cx="235172" cy="239363"/>
            </a:xfrm>
            <a:prstGeom prst="rect">
              <a:avLst/>
            </a:prstGeom>
          </p:spPr>
        </p:pic>
      </p:grpSp>
      <p:pic>
        <p:nvPicPr>
          <p:cNvPr id="18" name="object 18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4138030" y="9567671"/>
            <a:ext cx="235172" cy="239363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4525584" y="8835202"/>
            <a:ext cx="235172" cy="239363"/>
          </a:xfrm>
          <a:prstGeom prst="rect">
            <a:avLst/>
          </a:prstGeom>
        </p:spPr>
      </p:pic>
      <p:pic>
        <p:nvPicPr>
          <p:cNvPr id="20" name="object 20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4925597" y="9515877"/>
            <a:ext cx="235172" cy="239363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090948" y="9074517"/>
            <a:ext cx="235172" cy="239363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090948" y="7975013"/>
            <a:ext cx="235172" cy="239363"/>
          </a:xfrm>
          <a:prstGeom prst="rect">
            <a:avLst/>
          </a:prstGeom>
        </p:spPr>
      </p:pic>
      <p:pic>
        <p:nvPicPr>
          <p:cNvPr id="23" name="object 23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641529" y="9996698"/>
            <a:ext cx="235172" cy="239363"/>
          </a:xfrm>
          <a:prstGeom prst="rect">
            <a:avLst/>
          </a:prstGeom>
        </p:spPr>
      </p:pic>
      <p:sp>
        <p:nvSpPr>
          <p:cNvPr id="24" name="object 24" descr=""/>
          <p:cNvSpPr txBox="1"/>
          <p:nvPr/>
        </p:nvSpPr>
        <p:spPr>
          <a:xfrm>
            <a:off x="4272180" y="8878541"/>
            <a:ext cx="8777605" cy="1320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37100"/>
              </a:lnSpc>
              <a:spcBef>
                <a:spcPts val="100"/>
              </a:spcBef>
            </a:pPr>
            <a:r>
              <a:rPr dirty="0" sz="1550">
                <a:latin typeface="Calibri"/>
                <a:cs typeface="Calibri"/>
              </a:rPr>
              <a:t>È</a:t>
            </a:r>
            <a:r>
              <a:rPr dirty="0" sz="1550" spc="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finanziato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dall'Unione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Europea.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Tuttavia,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le</a:t>
            </a:r>
            <a:r>
              <a:rPr dirty="0" sz="1550" spc="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opinioni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punti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di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vista</a:t>
            </a:r>
            <a:r>
              <a:rPr dirty="0" sz="1550" spc="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espressi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sono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quelli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dell'autore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degli </a:t>
            </a:r>
            <a:r>
              <a:rPr dirty="0" sz="1550">
                <a:latin typeface="Calibri"/>
                <a:cs typeface="Calibri"/>
              </a:rPr>
              <a:t>autori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</a:t>
            </a:r>
            <a:r>
              <a:rPr dirty="0" sz="1550" spc="-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non</a:t>
            </a:r>
            <a:r>
              <a:rPr dirty="0" sz="1550" spc="-3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riflettono</a:t>
            </a:r>
            <a:r>
              <a:rPr dirty="0" sz="1550" spc="-3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necessariamente</a:t>
            </a:r>
            <a:r>
              <a:rPr dirty="0" sz="1550" spc="-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le</a:t>
            </a:r>
            <a:r>
              <a:rPr dirty="0" sz="1550" spc="-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posizioni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dell'Unione</a:t>
            </a:r>
            <a:r>
              <a:rPr dirty="0" sz="1550" spc="-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Europea</a:t>
            </a:r>
            <a:r>
              <a:rPr dirty="0" sz="1550" spc="-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</a:t>
            </a:r>
            <a:r>
              <a:rPr dirty="0" sz="1550" spc="-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dell'Agenzia</a:t>
            </a:r>
            <a:r>
              <a:rPr dirty="0" sz="1550" spc="-3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esecutiva</a:t>
            </a:r>
            <a:r>
              <a:rPr dirty="0" sz="1550" spc="-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europea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per </a:t>
            </a:r>
            <a:r>
              <a:rPr dirty="0" sz="1550">
                <a:latin typeface="Calibri"/>
                <a:cs typeface="Calibri"/>
              </a:rPr>
              <a:t>l'istruzione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la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cultura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(EACEA).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Né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l'Unione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Europea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né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l'ente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erogatore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del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finanziamento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possono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essere </a:t>
            </a:r>
            <a:r>
              <a:rPr dirty="0" sz="1550">
                <a:latin typeface="Calibri"/>
                <a:cs typeface="Calibri"/>
              </a:rPr>
              <a:t>ritenuti</a:t>
            </a:r>
            <a:r>
              <a:rPr dirty="0" sz="1550" spc="-8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responsabili.</a:t>
            </a:r>
            <a:endParaRPr sz="1550">
              <a:latin typeface="Calibri"/>
              <a:cs typeface="Calibri"/>
            </a:endParaRPr>
          </a:p>
        </p:txBody>
      </p:sp>
      <p:grpSp>
        <p:nvGrpSpPr>
          <p:cNvPr id="25" name="object 25" descr=""/>
          <p:cNvGrpSpPr/>
          <p:nvPr/>
        </p:nvGrpSpPr>
        <p:grpSpPr>
          <a:xfrm>
            <a:off x="4183975" y="8877303"/>
            <a:ext cx="8953500" cy="1409700"/>
            <a:chOff x="4183975" y="8877303"/>
            <a:chExt cx="8953500" cy="1409700"/>
          </a:xfrm>
        </p:grpSpPr>
        <p:sp>
          <p:nvSpPr>
            <p:cNvPr id="26" name="object 26" descr=""/>
            <p:cNvSpPr/>
            <p:nvPr/>
          </p:nvSpPr>
          <p:spPr>
            <a:xfrm>
              <a:off x="4188737" y="8890003"/>
              <a:ext cx="8943975" cy="1397000"/>
            </a:xfrm>
            <a:custGeom>
              <a:avLst/>
              <a:gdLst/>
              <a:ahLst/>
              <a:cxnLst/>
              <a:rect l="l" t="t" r="r" b="b"/>
              <a:pathLst>
                <a:path w="8943975" h="1397000">
                  <a:moveTo>
                    <a:pt x="0" y="0"/>
                  </a:moveTo>
                  <a:lnTo>
                    <a:pt x="0" y="1396996"/>
                  </a:lnTo>
                </a:path>
                <a:path w="8943975" h="1397000">
                  <a:moveTo>
                    <a:pt x="8943973" y="0"/>
                  </a:moveTo>
                  <a:lnTo>
                    <a:pt x="8943973" y="1396996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4183975" y="8883653"/>
              <a:ext cx="8953500" cy="0"/>
            </a:xfrm>
            <a:custGeom>
              <a:avLst/>
              <a:gdLst/>
              <a:ahLst/>
              <a:cxnLst/>
              <a:rect l="l" t="t" r="r" b="b"/>
              <a:pathLst>
                <a:path w="8953500" h="0">
                  <a:moveTo>
                    <a:pt x="0" y="0"/>
                  </a:moveTo>
                  <a:lnTo>
                    <a:pt x="8953499" y="0"/>
                  </a:lnTo>
                </a:path>
              </a:pathLst>
            </a:custGeom>
            <a:ln w="12699">
              <a:solidFill>
                <a:srgbClr val="CFCFC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8" name="object 28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1143119" y="5092290"/>
            <a:ext cx="3122581" cy="1135951"/>
          </a:xfrm>
          <a:prstGeom prst="rect">
            <a:avLst/>
          </a:prstGeom>
        </p:spPr>
      </p:pic>
      <p:pic>
        <p:nvPicPr>
          <p:cNvPr id="29" name="object 29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4723864" y="5156831"/>
            <a:ext cx="2152840" cy="1112043"/>
          </a:xfrm>
          <a:prstGeom prst="rect">
            <a:avLst/>
          </a:prstGeom>
        </p:spPr>
      </p:pic>
      <p:pic>
        <p:nvPicPr>
          <p:cNvPr id="30" name="object 30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192018" y="7038322"/>
            <a:ext cx="2958047" cy="1056348"/>
          </a:xfrm>
          <a:prstGeom prst="rect">
            <a:avLst/>
          </a:prstGeom>
        </p:spPr>
      </p:pic>
      <p:pic>
        <p:nvPicPr>
          <p:cNvPr id="31" name="object 31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854307" y="4765845"/>
            <a:ext cx="2463165" cy="1318654"/>
          </a:xfrm>
          <a:prstGeom prst="rect">
            <a:avLst/>
          </a:prstGeom>
        </p:spPr>
      </p:pic>
      <p:pic>
        <p:nvPicPr>
          <p:cNvPr id="32" name="object 32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9402420" y="6663966"/>
            <a:ext cx="2652572" cy="1550361"/>
          </a:xfrm>
          <a:prstGeom prst="rect">
            <a:avLst/>
          </a:prstGeom>
        </p:spPr>
      </p:pic>
      <p:pic>
        <p:nvPicPr>
          <p:cNvPr id="33" name="object 33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987249" y="5092290"/>
            <a:ext cx="2705355" cy="1241166"/>
          </a:xfrm>
          <a:prstGeom prst="rect">
            <a:avLst/>
          </a:prstGeom>
        </p:spPr>
      </p:pic>
      <p:pic>
        <p:nvPicPr>
          <p:cNvPr id="34" name="object 34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301564" y="5143500"/>
            <a:ext cx="2945040" cy="9959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54016" y="1716980"/>
            <a:ext cx="5702300" cy="8343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10" b="1">
                <a:solidFill>
                  <a:srgbClr val="171A3C"/>
                </a:solidFill>
                <a:latin typeface="Calibri"/>
                <a:cs typeface="Calibri"/>
              </a:rPr>
              <a:t>Informazioni</a:t>
            </a:r>
            <a:r>
              <a:rPr dirty="0" sz="2500" spc="-45" b="1">
                <a:solidFill>
                  <a:srgbClr val="171A3C"/>
                </a:solidFill>
                <a:latin typeface="Calibri"/>
                <a:cs typeface="Calibri"/>
              </a:rPr>
              <a:t> </a:t>
            </a:r>
            <a:r>
              <a:rPr dirty="0" sz="2500" spc="-10" b="1">
                <a:solidFill>
                  <a:srgbClr val="171A3C"/>
                </a:solidFill>
                <a:latin typeface="Calibri"/>
                <a:cs typeface="Calibri"/>
              </a:rPr>
              <a:t>fondamentali</a:t>
            </a:r>
            <a:endParaRPr sz="2500">
              <a:latin typeface="Calibri"/>
              <a:cs typeface="Calibri"/>
            </a:endParaRPr>
          </a:p>
          <a:p>
            <a:pPr marL="36830">
              <a:lnSpc>
                <a:spcPct val="100000"/>
              </a:lnSpc>
              <a:spcBef>
                <a:spcPts val="1565"/>
              </a:spcBef>
            </a:pPr>
            <a:r>
              <a:rPr dirty="0" sz="1500">
                <a:latin typeface="Calibri"/>
                <a:cs typeface="Calibri"/>
              </a:rPr>
              <a:t>Tradizionalmente,</a:t>
            </a:r>
            <a:r>
              <a:rPr dirty="0" sz="1500" spc="29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gli</a:t>
            </a:r>
            <a:r>
              <a:rPr dirty="0" sz="1500" spc="30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spazi</a:t>
            </a:r>
            <a:r>
              <a:rPr dirty="0" sz="1500" spc="30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per</a:t>
            </a:r>
            <a:r>
              <a:rPr dirty="0" sz="1500" spc="30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la</a:t>
            </a:r>
            <a:r>
              <a:rPr dirty="0" sz="1500" spc="30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partecipazione</a:t>
            </a:r>
            <a:r>
              <a:rPr dirty="0" sz="1500" spc="30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politica</a:t>
            </a:r>
            <a:r>
              <a:rPr dirty="0" sz="1500" spc="30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30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l'impegno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78514" y="2711772"/>
            <a:ext cx="5677535" cy="27736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500">
                <a:latin typeface="Calibri"/>
                <a:cs typeface="Calibri"/>
              </a:rPr>
              <a:t>giovanile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sono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stati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inaccessibili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ai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giovani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con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neurodiversità.</a:t>
            </a:r>
            <a:endParaRPr sz="1500">
              <a:latin typeface="Calibri"/>
              <a:cs typeface="Calibri"/>
            </a:endParaRPr>
          </a:p>
          <a:p>
            <a:pPr marL="12700" marR="5080">
              <a:lnSpc>
                <a:spcPct val="183300"/>
              </a:lnSpc>
            </a:pPr>
            <a:r>
              <a:rPr dirty="0" sz="1500">
                <a:latin typeface="Calibri"/>
                <a:cs typeface="Calibri"/>
              </a:rPr>
              <a:t>Le</a:t>
            </a:r>
            <a:r>
              <a:rPr dirty="0" sz="1500" spc="2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dinamiche</a:t>
            </a:r>
            <a:r>
              <a:rPr dirty="0" sz="1500" spc="2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</a:t>
            </a:r>
            <a:r>
              <a:rPr dirty="0" sz="1500" spc="2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gruppo</a:t>
            </a:r>
            <a:r>
              <a:rPr dirty="0" sz="1500" spc="2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frenetiche,</a:t>
            </a:r>
            <a:r>
              <a:rPr dirty="0" sz="1500" spc="2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gli</a:t>
            </a:r>
            <a:r>
              <a:rPr dirty="0" sz="1500" spc="2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ambienti</a:t>
            </a:r>
            <a:r>
              <a:rPr dirty="0" sz="1500" spc="24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rumorosi</a:t>
            </a:r>
            <a:r>
              <a:rPr dirty="0" sz="1500" spc="2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o</a:t>
            </a:r>
            <a:r>
              <a:rPr dirty="0" sz="1500" spc="2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le</a:t>
            </a:r>
            <a:r>
              <a:rPr dirty="0" sz="1500" spc="24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norme </a:t>
            </a:r>
            <a:r>
              <a:rPr dirty="0" sz="1500">
                <a:latin typeface="Calibri"/>
                <a:cs typeface="Calibri"/>
              </a:rPr>
              <a:t>sociali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implicite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possono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risultare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esclusive.</a:t>
            </a:r>
            <a:endParaRPr sz="1500">
              <a:latin typeface="Calibri"/>
              <a:cs typeface="Calibri"/>
            </a:endParaRPr>
          </a:p>
          <a:p>
            <a:pPr marL="12700" marR="5080">
              <a:lnSpc>
                <a:spcPct val="183300"/>
              </a:lnSpc>
            </a:pPr>
            <a:r>
              <a:rPr dirty="0" sz="1500">
                <a:latin typeface="Calibri"/>
                <a:cs typeface="Calibri"/>
              </a:rPr>
              <a:t>Molti</a:t>
            </a:r>
            <a:r>
              <a:rPr dirty="0" sz="1500" spc="19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operatori</a:t>
            </a:r>
            <a:r>
              <a:rPr dirty="0" sz="1500" spc="19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giovanili</a:t>
            </a:r>
            <a:r>
              <a:rPr dirty="0" sz="1500" spc="19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non</a:t>
            </a:r>
            <a:r>
              <a:rPr dirty="0" sz="1500" spc="19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hanno</a:t>
            </a:r>
            <a:r>
              <a:rPr dirty="0" sz="1500" spc="19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ricevuto</a:t>
            </a:r>
            <a:r>
              <a:rPr dirty="0" sz="1500" spc="19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una</a:t>
            </a:r>
            <a:r>
              <a:rPr dirty="0" sz="1500" spc="19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formazione</a:t>
            </a:r>
            <a:r>
              <a:rPr dirty="0" sz="1500" spc="19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specifica </a:t>
            </a:r>
            <a:r>
              <a:rPr dirty="0" sz="1500">
                <a:latin typeface="Calibri"/>
                <a:cs typeface="Calibri"/>
              </a:rPr>
              <a:t>su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come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adattare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le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attività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per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giovani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con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ASD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o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ADHD.</a:t>
            </a:r>
            <a:endParaRPr sz="1500">
              <a:latin typeface="Calibri"/>
              <a:cs typeface="Calibri"/>
            </a:endParaRPr>
          </a:p>
          <a:p>
            <a:pPr marL="12700" marR="5080">
              <a:lnSpc>
                <a:spcPct val="183300"/>
              </a:lnSpc>
            </a:pPr>
            <a:r>
              <a:rPr dirty="0" sz="1500">
                <a:latin typeface="Calibri"/>
                <a:cs typeface="Calibri"/>
              </a:rPr>
              <a:t>Esiste</a:t>
            </a:r>
            <a:r>
              <a:rPr dirty="0" sz="1500" spc="19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una</a:t>
            </a:r>
            <a:r>
              <a:rPr dirty="0" sz="1500" spc="20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crescente</a:t>
            </a:r>
            <a:r>
              <a:rPr dirty="0" sz="1500" spc="19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necessità</a:t>
            </a:r>
            <a:r>
              <a:rPr dirty="0" sz="1500" spc="20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</a:t>
            </a:r>
            <a:r>
              <a:rPr dirty="0" sz="1500" spc="19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un</a:t>
            </a:r>
            <a:r>
              <a:rPr dirty="0" sz="1500" spc="20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approccio</a:t>
            </a:r>
            <a:r>
              <a:rPr dirty="0" sz="1500" spc="19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inclusivo</a:t>
            </a:r>
            <a:r>
              <a:rPr dirty="0" sz="1500" spc="20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20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fondato</a:t>
            </a:r>
            <a:r>
              <a:rPr dirty="0" sz="1500" spc="195">
                <a:latin typeface="Calibri"/>
                <a:cs typeface="Calibri"/>
              </a:rPr>
              <a:t> </a:t>
            </a:r>
            <a:r>
              <a:rPr dirty="0" sz="1500" spc="-25">
                <a:latin typeface="Calibri"/>
                <a:cs typeface="Calibri"/>
              </a:rPr>
              <a:t>sui </a:t>
            </a:r>
            <a:r>
              <a:rPr dirty="0" sz="1500" spc="-10">
                <a:latin typeface="Calibri"/>
                <a:cs typeface="Calibri"/>
              </a:rPr>
              <a:t>diritti.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122655" y="406887"/>
            <a:ext cx="3464560" cy="179705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655955">
              <a:lnSpc>
                <a:spcPct val="119800"/>
              </a:lnSpc>
              <a:spcBef>
                <a:spcPts val="100"/>
              </a:spcBef>
            </a:pPr>
            <a:r>
              <a:rPr dirty="0" sz="4850" spc="-10">
                <a:solidFill>
                  <a:srgbClr val="000000"/>
                </a:solidFill>
              </a:rPr>
              <a:t>Concetti </a:t>
            </a:r>
            <a:r>
              <a:rPr dirty="0" sz="4850" spc="-20">
                <a:solidFill>
                  <a:srgbClr val="000000"/>
                </a:solidFill>
              </a:rPr>
              <a:t>fondamentali</a:t>
            </a:r>
            <a:endParaRPr sz="4850"/>
          </a:p>
        </p:txBody>
      </p:sp>
      <p:sp>
        <p:nvSpPr>
          <p:cNvPr id="5" name="object 5" descr=""/>
          <p:cNvSpPr/>
          <p:nvPr/>
        </p:nvSpPr>
        <p:spPr>
          <a:xfrm>
            <a:off x="16215986" y="5522035"/>
            <a:ext cx="2072639" cy="47625"/>
          </a:xfrm>
          <a:custGeom>
            <a:avLst/>
            <a:gdLst/>
            <a:ahLst/>
            <a:cxnLst/>
            <a:rect l="l" t="t" r="r" b="b"/>
            <a:pathLst>
              <a:path w="2072640" h="47625">
                <a:moveTo>
                  <a:pt x="0" y="28136"/>
                </a:moveTo>
                <a:lnTo>
                  <a:pt x="2072012" y="0"/>
                </a:lnTo>
                <a:lnTo>
                  <a:pt x="2072012" y="19051"/>
                </a:lnTo>
                <a:lnTo>
                  <a:pt x="258" y="47185"/>
                </a:lnTo>
                <a:lnTo>
                  <a:pt x="0" y="28136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11834015" y="6294837"/>
            <a:ext cx="1746885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b="1">
                <a:solidFill>
                  <a:srgbClr val="171A3C"/>
                </a:solidFill>
                <a:latin typeface="Calibri"/>
                <a:cs typeface="Calibri"/>
              </a:rPr>
              <a:t>Definizione</a:t>
            </a:r>
            <a:r>
              <a:rPr dirty="0" sz="2500" spc="-110" b="1">
                <a:solidFill>
                  <a:srgbClr val="171A3C"/>
                </a:solidFill>
                <a:latin typeface="Calibri"/>
                <a:cs typeface="Calibri"/>
              </a:rPr>
              <a:t> </a:t>
            </a:r>
            <a:r>
              <a:rPr dirty="0" sz="2500" spc="-50" b="1">
                <a:solidFill>
                  <a:srgbClr val="171A3C"/>
                </a:solidFill>
                <a:latin typeface="Calibri"/>
                <a:cs typeface="Calibri"/>
              </a:rPr>
              <a:t>2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1834015" y="6965120"/>
            <a:ext cx="6052185" cy="3195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95"/>
              </a:spcBef>
            </a:pPr>
            <a:r>
              <a:rPr dirty="0" sz="1550">
                <a:latin typeface="Calibri"/>
                <a:cs typeface="Calibri"/>
              </a:rPr>
              <a:t>ADHD: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disturbo</a:t>
            </a:r>
            <a:r>
              <a:rPr dirty="0" sz="1550" spc="-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da</a:t>
            </a:r>
            <a:r>
              <a:rPr dirty="0" sz="1550" spc="-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deficit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di</a:t>
            </a:r>
            <a:r>
              <a:rPr dirty="0" sz="1550" spc="-3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attenzione</a:t>
            </a:r>
            <a:r>
              <a:rPr dirty="0" sz="1550" spc="-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iperattività.</a:t>
            </a:r>
            <a:endParaRPr sz="1550">
              <a:latin typeface="Calibri"/>
              <a:cs typeface="Calibri"/>
            </a:endParaRPr>
          </a:p>
          <a:p>
            <a:pPr algn="just" marL="12700" marR="5080">
              <a:lnSpc>
                <a:spcPct val="177400"/>
              </a:lnSpc>
              <a:spcBef>
                <a:spcPts val="5"/>
              </a:spcBef>
            </a:pPr>
            <a:r>
              <a:rPr dirty="0" sz="1550">
                <a:latin typeface="Calibri"/>
                <a:cs typeface="Calibri"/>
              </a:rPr>
              <a:t>Di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cosa</a:t>
            </a:r>
            <a:r>
              <a:rPr dirty="0" sz="1550" spc="-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si</a:t>
            </a:r>
            <a:r>
              <a:rPr dirty="0" sz="1550" spc="-2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tratta:</a:t>
            </a:r>
            <a:r>
              <a:rPr dirty="0" sz="1550" spc="-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un</a:t>
            </a:r>
            <a:r>
              <a:rPr dirty="0" sz="1550" spc="-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disturbo</a:t>
            </a:r>
            <a:r>
              <a:rPr dirty="0" sz="1550" spc="-2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neuroevolutivo</a:t>
            </a:r>
            <a:r>
              <a:rPr dirty="0" sz="1550" spc="-2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contraddistinto</a:t>
            </a:r>
            <a:r>
              <a:rPr dirty="0" sz="1550" spc="-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da</a:t>
            </a:r>
            <a:r>
              <a:rPr dirty="0" sz="1550" spc="-2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elevati</a:t>
            </a:r>
            <a:r>
              <a:rPr dirty="0" sz="1550" spc="-2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livelli </a:t>
            </a:r>
            <a:r>
              <a:rPr dirty="0" sz="1550">
                <a:latin typeface="Calibri"/>
                <a:cs typeface="Calibri"/>
              </a:rPr>
              <a:t>di</a:t>
            </a:r>
            <a:r>
              <a:rPr dirty="0" sz="1550" spc="-4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disattenzione,</a:t>
            </a:r>
            <a:r>
              <a:rPr dirty="0" sz="1550" spc="-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impulsività</a:t>
            </a:r>
            <a:r>
              <a:rPr dirty="0" sz="1550" spc="-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e/o</a:t>
            </a:r>
            <a:r>
              <a:rPr dirty="0" sz="1550" spc="-4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iperattività.</a:t>
            </a:r>
            <a:endParaRPr sz="1550">
              <a:latin typeface="Calibri"/>
              <a:cs typeface="Calibri"/>
            </a:endParaRPr>
          </a:p>
          <a:p>
            <a:pPr algn="just" marL="12700" marR="5080">
              <a:lnSpc>
                <a:spcPct val="177400"/>
              </a:lnSpc>
            </a:pPr>
            <a:r>
              <a:rPr dirty="0" sz="1550">
                <a:latin typeface="Calibri"/>
                <a:cs typeface="Calibri"/>
              </a:rPr>
              <a:t>Si</a:t>
            </a:r>
            <a:r>
              <a:rPr dirty="0" sz="1550" spc="2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manifesta</a:t>
            </a:r>
            <a:r>
              <a:rPr dirty="0" sz="1550" spc="2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attraverso</a:t>
            </a:r>
            <a:r>
              <a:rPr dirty="0" sz="1550" spc="2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difficoltà</a:t>
            </a:r>
            <a:r>
              <a:rPr dirty="0" sz="1550" spc="2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nel</a:t>
            </a:r>
            <a:r>
              <a:rPr dirty="0" sz="1550" spc="2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mantenere</a:t>
            </a:r>
            <a:r>
              <a:rPr dirty="0" sz="1550" spc="2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l'attenzione</a:t>
            </a:r>
            <a:r>
              <a:rPr dirty="0" sz="1550" spc="2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per</a:t>
            </a:r>
            <a:r>
              <a:rPr dirty="0" sz="1550" spc="24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periodi </a:t>
            </a:r>
            <a:r>
              <a:rPr dirty="0" sz="1550">
                <a:latin typeface="Calibri"/>
                <a:cs typeface="Calibri"/>
              </a:rPr>
              <a:t>prolungati,</a:t>
            </a:r>
            <a:r>
              <a:rPr dirty="0" sz="1550" spc="125">
                <a:latin typeface="Calibri"/>
                <a:cs typeface="Calibri"/>
              </a:rPr>
              <a:t>  </a:t>
            </a:r>
            <a:r>
              <a:rPr dirty="0" sz="1550">
                <a:latin typeface="Calibri"/>
                <a:cs typeface="Calibri"/>
              </a:rPr>
              <a:t>necessità</a:t>
            </a:r>
            <a:r>
              <a:rPr dirty="0" sz="1550" spc="125">
                <a:latin typeface="Calibri"/>
                <a:cs typeface="Calibri"/>
              </a:rPr>
              <a:t>  </a:t>
            </a:r>
            <a:r>
              <a:rPr dirty="0" sz="1550">
                <a:latin typeface="Calibri"/>
                <a:cs typeface="Calibri"/>
              </a:rPr>
              <a:t>di</a:t>
            </a:r>
            <a:r>
              <a:rPr dirty="0" sz="1550" spc="125">
                <a:latin typeface="Calibri"/>
                <a:cs typeface="Calibri"/>
              </a:rPr>
              <a:t>  </a:t>
            </a:r>
            <a:r>
              <a:rPr dirty="0" sz="1550">
                <a:latin typeface="Calibri"/>
                <a:cs typeface="Calibri"/>
              </a:rPr>
              <a:t>movimento,</a:t>
            </a:r>
            <a:r>
              <a:rPr dirty="0" sz="1550" spc="125">
                <a:latin typeface="Calibri"/>
                <a:cs typeface="Calibri"/>
              </a:rPr>
              <a:t>  </a:t>
            </a:r>
            <a:r>
              <a:rPr dirty="0" sz="1550">
                <a:latin typeface="Calibri"/>
                <a:cs typeface="Calibri"/>
              </a:rPr>
              <a:t>impulsività</a:t>
            </a:r>
            <a:r>
              <a:rPr dirty="0" sz="1550" spc="130">
                <a:latin typeface="Calibri"/>
                <a:cs typeface="Calibri"/>
              </a:rPr>
              <a:t>  </a:t>
            </a:r>
            <a:r>
              <a:rPr dirty="0" sz="1550">
                <a:latin typeface="Calibri"/>
                <a:cs typeface="Calibri"/>
              </a:rPr>
              <a:t>nel</a:t>
            </a:r>
            <a:r>
              <a:rPr dirty="0" sz="1550" spc="125">
                <a:latin typeface="Calibri"/>
                <a:cs typeface="Calibri"/>
              </a:rPr>
              <a:t>  </a:t>
            </a:r>
            <a:r>
              <a:rPr dirty="0" sz="1550">
                <a:latin typeface="Calibri"/>
                <a:cs typeface="Calibri"/>
              </a:rPr>
              <a:t>linguaggio</a:t>
            </a:r>
            <a:r>
              <a:rPr dirty="0" sz="1550" spc="125">
                <a:latin typeface="Calibri"/>
                <a:cs typeface="Calibri"/>
              </a:rPr>
              <a:t>  </a:t>
            </a:r>
            <a:r>
              <a:rPr dirty="0" sz="1550">
                <a:latin typeface="Calibri"/>
                <a:cs typeface="Calibri"/>
              </a:rPr>
              <a:t>o</a:t>
            </a:r>
            <a:r>
              <a:rPr dirty="0" sz="1550" spc="125">
                <a:latin typeface="Calibri"/>
                <a:cs typeface="Calibri"/>
              </a:rPr>
              <a:t>  </a:t>
            </a:r>
            <a:r>
              <a:rPr dirty="0" sz="1550" spc="-25">
                <a:latin typeface="Calibri"/>
                <a:cs typeface="Calibri"/>
              </a:rPr>
              <a:t>nel </a:t>
            </a:r>
            <a:r>
              <a:rPr dirty="0" sz="1550" spc="-10">
                <a:latin typeface="Calibri"/>
                <a:cs typeface="Calibri"/>
              </a:rPr>
              <a:t>comportamento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problemi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di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organizzazione.</a:t>
            </a:r>
            <a:endParaRPr sz="1550">
              <a:latin typeface="Calibri"/>
              <a:cs typeface="Calibri"/>
            </a:endParaRPr>
          </a:p>
          <a:p>
            <a:pPr algn="just" marL="12700" marR="5080">
              <a:lnSpc>
                <a:spcPct val="177400"/>
              </a:lnSpc>
            </a:pPr>
            <a:r>
              <a:rPr dirty="0" sz="1550">
                <a:latin typeface="Calibri"/>
                <a:cs typeface="Calibri"/>
              </a:rPr>
              <a:t>Partecipazione</a:t>
            </a:r>
            <a:r>
              <a:rPr dirty="0" sz="1550" spc="130">
                <a:latin typeface="Calibri"/>
                <a:cs typeface="Calibri"/>
              </a:rPr>
              <a:t>  </a:t>
            </a:r>
            <a:r>
              <a:rPr dirty="0" sz="1550">
                <a:latin typeface="Calibri"/>
                <a:cs typeface="Calibri"/>
              </a:rPr>
              <a:t>politica:</a:t>
            </a:r>
            <a:r>
              <a:rPr dirty="0" sz="1550" spc="135">
                <a:latin typeface="Calibri"/>
                <a:cs typeface="Calibri"/>
              </a:rPr>
              <a:t>  </a:t>
            </a:r>
            <a:r>
              <a:rPr dirty="0" sz="1550">
                <a:latin typeface="Calibri"/>
                <a:cs typeface="Calibri"/>
              </a:rPr>
              <a:t>può</a:t>
            </a:r>
            <a:r>
              <a:rPr dirty="0" sz="1550" spc="135">
                <a:latin typeface="Calibri"/>
                <a:cs typeface="Calibri"/>
              </a:rPr>
              <a:t>  </a:t>
            </a:r>
            <a:r>
              <a:rPr dirty="0" sz="1550">
                <a:latin typeface="Calibri"/>
                <a:cs typeface="Calibri"/>
              </a:rPr>
              <a:t>beneficiare</a:t>
            </a:r>
            <a:r>
              <a:rPr dirty="0" sz="1550" spc="135">
                <a:latin typeface="Calibri"/>
                <a:cs typeface="Calibri"/>
              </a:rPr>
              <a:t>  </a:t>
            </a:r>
            <a:r>
              <a:rPr dirty="0" sz="1550">
                <a:latin typeface="Calibri"/>
                <a:cs typeface="Calibri"/>
              </a:rPr>
              <a:t>di</a:t>
            </a:r>
            <a:r>
              <a:rPr dirty="0" sz="1550" spc="130">
                <a:latin typeface="Calibri"/>
                <a:cs typeface="Calibri"/>
              </a:rPr>
              <a:t>  </a:t>
            </a:r>
            <a:r>
              <a:rPr dirty="0" sz="1550">
                <a:latin typeface="Calibri"/>
                <a:cs typeface="Calibri"/>
              </a:rPr>
              <a:t>compiti</a:t>
            </a:r>
            <a:r>
              <a:rPr dirty="0" sz="1550" spc="135">
                <a:latin typeface="Calibri"/>
                <a:cs typeface="Calibri"/>
              </a:rPr>
              <a:t>  </a:t>
            </a:r>
            <a:r>
              <a:rPr dirty="0" sz="1550">
                <a:latin typeface="Calibri"/>
                <a:cs typeface="Calibri"/>
              </a:rPr>
              <a:t>brevi</a:t>
            </a:r>
            <a:r>
              <a:rPr dirty="0" sz="1550" spc="135">
                <a:latin typeface="Calibri"/>
                <a:cs typeface="Calibri"/>
              </a:rPr>
              <a:t>  </a:t>
            </a:r>
            <a:r>
              <a:rPr dirty="0" sz="1550">
                <a:latin typeface="Calibri"/>
                <a:cs typeface="Calibri"/>
              </a:rPr>
              <a:t>e</a:t>
            </a:r>
            <a:r>
              <a:rPr dirty="0" sz="1550" spc="135">
                <a:latin typeface="Calibri"/>
                <a:cs typeface="Calibri"/>
              </a:rPr>
              <a:t>  </a:t>
            </a:r>
            <a:r>
              <a:rPr dirty="0" sz="1550" spc="-10">
                <a:latin typeface="Calibri"/>
                <a:cs typeface="Calibri"/>
              </a:rPr>
              <a:t>dinamici, strutture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ben</a:t>
            </a:r>
            <a:r>
              <a:rPr dirty="0" sz="1550" spc="-2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definite,</a:t>
            </a:r>
            <a:r>
              <a:rPr dirty="0" sz="1550" spc="-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pause</a:t>
            </a:r>
            <a:r>
              <a:rPr dirty="0" sz="1550" spc="-2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frequenti</a:t>
            </a:r>
            <a:r>
              <a:rPr dirty="0" sz="1550" spc="-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</a:t>
            </a:r>
            <a:r>
              <a:rPr dirty="0" sz="1550" spc="-2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strumenti</a:t>
            </a:r>
            <a:r>
              <a:rPr dirty="0" sz="1550" spc="-2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visivi.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1892243" y="1559712"/>
            <a:ext cx="1746885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b="1">
                <a:solidFill>
                  <a:srgbClr val="171A3C"/>
                </a:solidFill>
                <a:latin typeface="Calibri"/>
                <a:cs typeface="Calibri"/>
              </a:rPr>
              <a:t>Definizione</a:t>
            </a:r>
            <a:r>
              <a:rPr dirty="0" sz="2500" spc="-110" b="1">
                <a:solidFill>
                  <a:srgbClr val="171A3C"/>
                </a:solidFill>
                <a:latin typeface="Calibri"/>
                <a:cs typeface="Calibri"/>
              </a:rPr>
              <a:t> </a:t>
            </a:r>
            <a:r>
              <a:rPr dirty="0" sz="2500" spc="-50" b="1">
                <a:solidFill>
                  <a:srgbClr val="171A3C"/>
                </a:solidFill>
                <a:latin typeface="Calibri"/>
                <a:cs typeface="Calibri"/>
              </a:rPr>
              <a:t>1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1834015" y="2275842"/>
            <a:ext cx="6162040" cy="3611879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30"/>
              </a:spcBef>
            </a:pPr>
            <a:r>
              <a:rPr dirty="0" sz="1500">
                <a:latin typeface="Calibri"/>
                <a:cs typeface="Calibri"/>
              </a:rPr>
              <a:t>ASD:</a:t>
            </a:r>
            <a:r>
              <a:rPr dirty="0" sz="1500" spc="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disturbo</a:t>
            </a:r>
            <a:r>
              <a:rPr dirty="0" sz="1500" spc="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dello</a:t>
            </a:r>
            <a:r>
              <a:rPr dirty="0" sz="1500" spc="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spettro</a:t>
            </a:r>
            <a:r>
              <a:rPr dirty="0" sz="1500" spc="2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autistico.</a:t>
            </a:r>
            <a:endParaRPr sz="1500">
              <a:latin typeface="Calibri"/>
              <a:cs typeface="Calibri"/>
            </a:endParaRPr>
          </a:p>
          <a:p>
            <a:pPr algn="just" marL="12700" marR="5080">
              <a:lnSpc>
                <a:spcPct val="183300"/>
              </a:lnSpc>
            </a:pPr>
            <a:r>
              <a:rPr dirty="0" sz="1500">
                <a:latin typeface="Calibri"/>
                <a:cs typeface="Calibri"/>
              </a:rPr>
              <a:t>Cos'è:</a:t>
            </a:r>
            <a:r>
              <a:rPr dirty="0" sz="1500" spc="10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una</a:t>
            </a:r>
            <a:r>
              <a:rPr dirty="0" sz="1500" spc="10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condizione</a:t>
            </a:r>
            <a:r>
              <a:rPr dirty="0" sz="1500" spc="10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neuroevolutiva</a:t>
            </a:r>
            <a:r>
              <a:rPr dirty="0" sz="1500" spc="10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che</a:t>
            </a:r>
            <a:r>
              <a:rPr dirty="0" sz="1500" spc="10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incide</a:t>
            </a:r>
            <a:r>
              <a:rPr dirty="0" sz="1500" spc="10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sul</a:t>
            </a:r>
            <a:r>
              <a:rPr dirty="0" sz="1500" spc="10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modo</a:t>
            </a:r>
            <a:r>
              <a:rPr dirty="0" sz="1500" spc="10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in</a:t>
            </a:r>
            <a:r>
              <a:rPr dirty="0" sz="1500" spc="10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cui</a:t>
            </a:r>
            <a:r>
              <a:rPr dirty="0" sz="1500" spc="10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un</a:t>
            </a:r>
            <a:r>
              <a:rPr dirty="0" sz="1500" spc="10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individuo </a:t>
            </a:r>
            <a:r>
              <a:rPr dirty="0" sz="1500">
                <a:latin typeface="Calibri"/>
                <a:cs typeface="Calibri"/>
              </a:rPr>
              <a:t>comunica,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interagisce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socialmente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percepisce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il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mondo.</a:t>
            </a:r>
            <a:endParaRPr sz="1500">
              <a:latin typeface="Calibri"/>
              <a:cs typeface="Calibri"/>
            </a:endParaRPr>
          </a:p>
          <a:p>
            <a:pPr algn="just" marL="12700" marR="5080">
              <a:lnSpc>
                <a:spcPct val="183300"/>
              </a:lnSpc>
            </a:pPr>
            <a:r>
              <a:rPr dirty="0" sz="1500">
                <a:latin typeface="Calibri"/>
                <a:cs typeface="Calibri"/>
              </a:rPr>
              <a:t>Si</a:t>
            </a:r>
            <a:r>
              <a:rPr dirty="0" sz="1500" spc="120">
                <a:latin typeface="Calibri"/>
                <a:cs typeface="Calibri"/>
              </a:rPr>
              <a:t>  </a:t>
            </a:r>
            <a:r>
              <a:rPr dirty="0" sz="1500">
                <a:latin typeface="Calibri"/>
                <a:cs typeface="Calibri"/>
              </a:rPr>
              <a:t>manifesta</a:t>
            </a:r>
            <a:r>
              <a:rPr dirty="0" sz="1500" spc="120">
                <a:latin typeface="Calibri"/>
                <a:cs typeface="Calibri"/>
              </a:rPr>
              <a:t>  </a:t>
            </a:r>
            <a:r>
              <a:rPr dirty="0" sz="1500">
                <a:latin typeface="Calibri"/>
                <a:cs typeface="Calibri"/>
              </a:rPr>
              <a:t>attraverso</a:t>
            </a:r>
            <a:r>
              <a:rPr dirty="0" sz="1500" spc="120">
                <a:latin typeface="Calibri"/>
                <a:cs typeface="Calibri"/>
              </a:rPr>
              <a:t>  </a:t>
            </a:r>
            <a:r>
              <a:rPr dirty="0" sz="1500">
                <a:latin typeface="Calibri"/>
                <a:cs typeface="Calibri"/>
              </a:rPr>
              <a:t>difficoltà</a:t>
            </a:r>
            <a:r>
              <a:rPr dirty="0" sz="1500" spc="120">
                <a:latin typeface="Calibri"/>
                <a:cs typeface="Calibri"/>
              </a:rPr>
              <a:t>  </a:t>
            </a:r>
            <a:r>
              <a:rPr dirty="0" sz="1500">
                <a:latin typeface="Calibri"/>
                <a:cs typeface="Calibri"/>
              </a:rPr>
              <a:t>nell'interpretazione</a:t>
            </a:r>
            <a:r>
              <a:rPr dirty="0" sz="1500" spc="120">
                <a:latin typeface="Calibri"/>
                <a:cs typeface="Calibri"/>
              </a:rPr>
              <a:t>  </a:t>
            </a:r>
            <a:r>
              <a:rPr dirty="0" sz="1500">
                <a:latin typeface="Calibri"/>
                <a:cs typeface="Calibri"/>
              </a:rPr>
              <a:t>delle</a:t>
            </a:r>
            <a:r>
              <a:rPr dirty="0" sz="1500" spc="120">
                <a:latin typeface="Calibri"/>
                <a:cs typeface="Calibri"/>
              </a:rPr>
              <a:t>  </a:t>
            </a:r>
            <a:r>
              <a:rPr dirty="0" sz="1500">
                <a:latin typeface="Calibri"/>
                <a:cs typeface="Calibri"/>
              </a:rPr>
              <a:t>regole</a:t>
            </a:r>
            <a:r>
              <a:rPr dirty="0" sz="1500" spc="120">
                <a:latin typeface="Calibri"/>
                <a:cs typeface="Calibri"/>
              </a:rPr>
              <a:t>  </a:t>
            </a:r>
            <a:r>
              <a:rPr dirty="0" sz="1500" spc="-10">
                <a:latin typeface="Calibri"/>
                <a:cs typeface="Calibri"/>
              </a:rPr>
              <a:t>sociali </a:t>
            </a:r>
            <a:r>
              <a:rPr dirty="0" sz="1500">
                <a:latin typeface="Calibri"/>
                <a:cs typeface="Calibri"/>
              </a:rPr>
              <a:t>implicite,</a:t>
            </a:r>
            <a:r>
              <a:rPr dirty="0" sz="1500" spc="38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necessità</a:t>
            </a:r>
            <a:r>
              <a:rPr dirty="0" sz="1500" spc="38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</a:t>
            </a:r>
            <a:r>
              <a:rPr dirty="0" sz="1500" spc="38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routine,</a:t>
            </a:r>
            <a:r>
              <a:rPr dirty="0" sz="1500" spc="38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sensibilità</a:t>
            </a:r>
            <a:r>
              <a:rPr dirty="0" sz="1500" spc="38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sensoriale</a:t>
            </a:r>
            <a:r>
              <a:rPr dirty="0" sz="1500" spc="38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38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modalità</a:t>
            </a:r>
            <a:r>
              <a:rPr dirty="0" sz="1500" spc="38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diverse</a:t>
            </a:r>
            <a:r>
              <a:rPr dirty="0" sz="1500" spc="385">
                <a:latin typeface="Calibri"/>
                <a:cs typeface="Calibri"/>
              </a:rPr>
              <a:t> </a:t>
            </a:r>
            <a:r>
              <a:rPr dirty="0" sz="1500" spc="-25">
                <a:latin typeface="Calibri"/>
                <a:cs typeface="Calibri"/>
              </a:rPr>
              <a:t>di </a:t>
            </a:r>
            <a:r>
              <a:rPr dirty="0" sz="1500">
                <a:latin typeface="Calibri"/>
                <a:cs typeface="Calibri"/>
              </a:rPr>
              <a:t>elaborazione</a:t>
            </a:r>
            <a:r>
              <a:rPr dirty="0" sz="1500" spc="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delle</a:t>
            </a:r>
            <a:r>
              <a:rPr dirty="0" sz="1500" spc="3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informazioni.</a:t>
            </a:r>
            <a:endParaRPr sz="1500">
              <a:latin typeface="Calibri"/>
              <a:cs typeface="Calibri"/>
            </a:endParaRPr>
          </a:p>
          <a:p>
            <a:pPr algn="just" marL="12700" marR="5080">
              <a:lnSpc>
                <a:spcPct val="183300"/>
              </a:lnSpc>
            </a:pPr>
            <a:r>
              <a:rPr dirty="0" sz="1500">
                <a:latin typeface="Calibri"/>
                <a:cs typeface="Calibri"/>
              </a:rPr>
              <a:t>Partecipazione</a:t>
            </a:r>
            <a:r>
              <a:rPr dirty="0" sz="1500" spc="3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politica:</a:t>
            </a:r>
            <a:r>
              <a:rPr dirty="0" sz="1500" spc="3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potrebbe</a:t>
            </a:r>
            <a:r>
              <a:rPr dirty="0" sz="1500" spc="3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necessitare</a:t>
            </a:r>
            <a:r>
              <a:rPr dirty="0" sz="1500" spc="3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</a:t>
            </a:r>
            <a:r>
              <a:rPr dirty="0" sz="1500" spc="3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istruzioni</a:t>
            </a:r>
            <a:r>
              <a:rPr dirty="0" sz="1500" spc="3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chiare,</a:t>
            </a:r>
            <a:r>
              <a:rPr dirty="0" sz="1500" spc="32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maggiore </a:t>
            </a:r>
            <a:r>
              <a:rPr dirty="0" sz="1500">
                <a:latin typeface="Calibri"/>
                <a:cs typeface="Calibri"/>
              </a:rPr>
              <a:t>tempo</a:t>
            </a:r>
            <a:r>
              <a:rPr dirty="0" sz="1500" spc="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per</a:t>
            </a:r>
            <a:r>
              <a:rPr dirty="0" sz="1500" spc="4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elaborare</a:t>
            </a:r>
            <a:r>
              <a:rPr dirty="0" sz="1500" spc="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le</a:t>
            </a:r>
            <a:r>
              <a:rPr dirty="0" sz="1500" spc="4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idee</a:t>
            </a:r>
            <a:r>
              <a:rPr dirty="0" sz="1500" spc="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4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forme</a:t>
            </a:r>
            <a:r>
              <a:rPr dirty="0" sz="1500" spc="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</a:t>
            </a:r>
            <a:r>
              <a:rPr dirty="0" sz="1500" spc="4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espressione</a:t>
            </a:r>
            <a:r>
              <a:rPr dirty="0" sz="1500" spc="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alternative</a:t>
            </a:r>
            <a:r>
              <a:rPr dirty="0" sz="1500" spc="4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(scritte,</a:t>
            </a:r>
            <a:r>
              <a:rPr dirty="0" sz="1500" spc="4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visive, strutturate).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6538862" y="2799418"/>
            <a:ext cx="4400550" cy="4069715"/>
            <a:chOff x="6538862" y="2799418"/>
            <a:chExt cx="4400550" cy="4069715"/>
          </a:xfrm>
        </p:grpSpPr>
        <p:sp>
          <p:nvSpPr>
            <p:cNvPr id="11" name="object 11" descr=""/>
            <p:cNvSpPr/>
            <p:nvPr/>
          </p:nvSpPr>
          <p:spPr>
            <a:xfrm>
              <a:off x="6538861" y="2799422"/>
              <a:ext cx="4400550" cy="4069715"/>
            </a:xfrm>
            <a:custGeom>
              <a:avLst/>
              <a:gdLst/>
              <a:ahLst/>
              <a:cxnLst/>
              <a:rect l="l" t="t" r="r" b="b"/>
              <a:pathLst>
                <a:path w="4400550" h="4069715">
                  <a:moveTo>
                    <a:pt x="4400486" y="2032000"/>
                  </a:moveTo>
                  <a:lnTo>
                    <a:pt x="4399940" y="1981200"/>
                  </a:lnTo>
                  <a:lnTo>
                    <a:pt x="4398289" y="1943100"/>
                  </a:lnTo>
                  <a:lnTo>
                    <a:pt x="4395546" y="1892300"/>
                  </a:lnTo>
                  <a:lnTo>
                    <a:pt x="4391736" y="1854200"/>
                  </a:lnTo>
                  <a:lnTo>
                    <a:pt x="4386859" y="1803400"/>
                  </a:lnTo>
                  <a:lnTo>
                    <a:pt x="4380941" y="1765300"/>
                  </a:lnTo>
                  <a:lnTo>
                    <a:pt x="4373969" y="1714500"/>
                  </a:lnTo>
                  <a:lnTo>
                    <a:pt x="4365980" y="1676400"/>
                  </a:lnTo>
                  <a:lnTo>
                    <a:pt x="4356963" y="1625600"/>
                  </a:lnTo>
                  <a:lnTo>
                    <a:pt x="4346956" y="1587500"/>
                  </a:lnTo>
                  <a:lnTo>
                    <a:pt x="4335945" y="1536700"/>
                  </a:lnTo>
                  <a:lnTo>
                    <a:pt x="4323956" y="1498600"/>
                  </a:lnTo>
                  <a:lnTo>
                    <a:pt x="4310989" y="1460500"/>
                  </a:lnTo>
                  <a:lnTo>
                    <a:pt x="4297083" y="1409700"/>
                  </a:lnTo>
                  <a:lnTo>
                    <a:pt x="4282211" y="1371600"/>
                  </a:lnTo>
                  <a:lnTo>
                    <a:pt x="4266412" y="1333500"/>
                  </a:lnTo>
                  <a:lnTo>
                    <a:pt x="4249699" y="1282700"/>
                  </a:lnTo>
                  <a:lnTo>
                    <a:pt x="4232059" y="1244600"/>
                  </a:lnTo>
                  <a:lnTo>
                    <a:pt x="4213530" y="1206500"/>
                  </a:lnTo>
                  <a:lnTo>
                    <a:pt x="4194111" y="1168400"/>
                  </a:lnTo>
                  <a:lnTo>
                    <a:pt x="4173817" y="1130300"/>
                  </a:lnTo>
                  <a:lnTo>
                    <a:pt x="4152658" y="1092200"/>
                  </a:lnTo>
                  <a:lnTo>
                    <a:pt x="4130637" y="1054100"/>
                  </a:lnTo>
                  <a:lnTo>
                    <a:pt x="4107789" y="1016000"/>
                  </a:lnTo>
                  <a:lnTo>
                    <a:pt x="4084104" y="977900"/>
                  </a:lnTo>
                  <a:lnTo>
                    <a:pt x="4059593" y="939800"/>
                  </a:lnTo>
                  <a:lnTo>
                    <a:pt x="4034282" y="901700"/>
                  </a:lnTo>
                  <a:lnTo>
                    <a:pt x="4008183" y="863600"/>
                  </a:lnTo>
                  <a:lnTo>
                    <a:pt x="3981297" y="838200"/>
                  </a:lnTo>
                  <a:lnTo>
                    <a:pt x="3953637" y="800100"/>
                  </a:lnTo>
                  <a:lnTo>
                    <a:pt x="3925214" y="762000"/>
                  </a:lnTo>
                  <a:lnTo>
                    <a:pt x="3896055" y="736600"/>
                  </a:lnTo>
                  <a:lnTo>
                    <a:pt x="3872090" y="706081"/>
                  </a:lnTo>
                  <a:lnTo>
                    <a:pt x="3872090" y="724065"/>
                  </a:lnTo>
                  <a:lnTo>
                    <a:pt x="3871861" y="723823"/>
                  </a:lnTo>
                  <a:lnTo>
                    <a:pt x="3872090" y="724065"/>
                  </a:lnTo>
                  <a:lnTo>
                    <a:pt x="3872090" y="706081"/>
                  </a:lnTo>
                  <a:lnTo>
                    <a:pt x="3866146" y="698500"/>
                  </a:lnTo>
                  <a:lnTo>
                    <a:pt x="3835527" y="673100"/>
                  </a:lnTo>
                  <a:lnTo>
                    <a:pt x="3804183" y="635000"/>
                  </a:lnTo>
                  <a:lnTo>
                    <a:pt x="3772141" y="609600"/>
                  </a:lnTo>
                  <a:lnTo>
                    <a:pt x="3748760" y="582383"/>
                  </a:lnTo>
                  <a:lnTo>
                    <a:pt x="3748760" y="600290"/>
                  </a:lnTo>
                  <a:lnTo>
                    <a:pt x="3740620" y="592899"/>
                  </a:lnTo>
                  <a:lnTo>
                    <a:pt x="3745877" y="596900"/>
                  </a:lnTo>
                  <a:lnTo>
                    <a:pt x="3748760" y="600290"/>
                  </a:lnTo>
                  <a:lnTo>
                    <a:pt x="3748760" y="582383"/>
                  </a:lnTo>
                  <a:lnTo>
                    <a:pt x="3739413" y="571500"/>
                  </a:lnTo>
                  <a:lnTo>
                    <a:pt x="3705999" y="546100"/>
                  </a:lnTo>
                  <a:lnTo>
                    <a:pt x="3671925" y="520700"/>
                  </a:lnTo>
                  <a:lnTo>
                    <a:pt x="3649218" y="495795"/>
                  </a:lnTo>
                  <a:lnTo>
                    <a:pt x="3649218" y="513829"/>
                  </a:lnTo>
                  <a:lnTo>
                    <a:pt x="3648557" y="513270"/>
                  </a:lnTo>
                  <a:lnTo>
                    <a:pt x="3623957" y="493649"/>
                  </a:lnTo>
                  <a:lnTo>
                    <a:pt x="3643922" y="508000"/>
                  </a:lnTo>
                  <a:lnTo>
                    <a:pt x="3649218" y="513829"/>
                  </a:lnTo>
                  <a:lnTo>
                    <a:pt x="3649218" y="495795"/>
                  </a:lnTo>
                  <a:lnTo>
                    <a:pt x="3601821" y="457200"/>
                  </a:lnTo>
                  <a:lnTo>
                    <a:pt x="3565829" y="431800"/>
                  </a:lnTo>
                  <a:lnTo>
                    <a:pt x="3529203" y="406400"/>
                  </a:lnTo>
                  <a:lnTo>
                    <a:pt x="3491966" y="381000"/>
                  </a:lnTo>
                  <a:lnTo>
                    <a:pt x="3454146" y="355600"/>
                  </a:lnTo>
                  <a:lnTo>
                    <a:pt x="3376739" y="304800"/>
                  </a:lnTo>
                  <a:lnTo>
                    <a:pt x="3344380" y="294411"/>
                  </a:lnTo>
                  <a:lnTo>
                    <a:pt x="3344380" y="305371"/>
                  </a:lnTo>
                  <a:lnTo>
                    <a:pt x="3307054" y="284619"/>
                  </a:lnTo>
                  <a:lnTo>
                    <a:pt x="3288042" y="274561"/>
                  </a:lnTo>
                  <a:lnTo>
                    <a:pt x="3303587" y="279400"/>
                  </a:lnTo>
                  <a:lnTo>
                    <a:pt x="3344380" y="305371"/>
                  </a:lnTo>
                  <a:lnTo>
                    <a:pt x="3344380" y="294411"/>
                  </a:lnTo>
                  <a:lnTo>
                    <a:pt x="3337191" y="292100"/>
                  </a:lnTo>
                  <a:lnTo>
                    <a:pt x="3256470" y="241300"/>
                  </a:lnTo>
                  <a:lnTo>
                    <a:pt x="3215309" y="228600"/>
                  </a:lnTo>
                  <a:lnTo>
                    <a:pt x="3173628" y="203200"/>
                  </a:lnTo>
                  <a:lnTo>
                    <a:pt x="3131451" y="190500"/>
                  </a:lnTo>
                  <a:lnTo>
                    <a:pt x="3088779" y="165100"/>
                  </a:lnTo>
                  <a:lnTo>
                    <a:pt x="3055404" y="155282"/>
                  </a:lnTo>
                  <a:lnTo>
                    <a:pt x="3055404" y="167576"/>
                  </a:lnTo>
                  <a:lnTo>
                    <a:pt x="3053829" y="166928"/>
                  </a:lnTo>
                  <a:lnTo>
                    <a:pt x="3042132" y="162496"/>
                  </a:lnTo>
                  <a:lnTo>
                    <a:pt x="3051200" y="165100"/>
                  </a:lnTo>
                  <a:lnTo>
                    <a:pt x="3055404" y="167576"/>
                  </a:lnTo>
                  <a:lnTo>
                    <a:pt x="3055404" y="155282"/>
                  </a:lnTo>
                  <a:lnTo>
                    <a:pt x="3045637" y="152400"/>
                  </a:lnTo>
                  <a:lnTo>
                    <a:pt x="3002013" y="127000"/>
                  </a:lnTo>
                  <a:lnTo>
                    <a:pt x="2937091" y="108826"/>
                  </a:lnTo>
                  <a:lnTo>
                    <a:pt x="2937091" y="124955"/>
                  </a:lnTo>
                  <a:lnTo>
                    <a:pt x="2920530" y="119430"/>
                  </a:lnTo>
                  <a:lnTo>
                    <a:pt x="2875191" y="105346"/>
                  </a:lnTo>
                  <a:lnTo>
                    <a:pt x="2829407" y="92151"/>
                  </a:lnTo>
                  <a:lnTo>
                    <a:pt x="2783217" y="79883"/>
                  </a:lnTo>
                  <a:lnTo>
                    <a:pt x="2736596" y="68516"/>
                  </a:lnTo>
                  <a:lnTo>
                    <a:pt x="2713977" y="63500"/>
                  </a:lnTo>
                  <a:lnTo>
                    <a:pt x="2734983" y="63500"/>
                  </a:lnTo>
                  <a:lnTo>
                    <a:pt x="2918333" y="114300"/>
                  </a:lnTo>
                  <a:lnTo>
                    <a:pt x="2937091" y="124955"/>
                  </a:lnTo>
                  <a:lnTo>
                    <a:pt x="2937091" y="108826"/>
                  </a:lnTo>
                  <a:lnTo>
                    <a:pt x="2684576" y="38100"/>
                  </a:lnTo>
                  <a:lnTo>
                    <a:pt x="2637637" y="38100"/>
                  </a:lnTo>
                  <a:lnTo>
                    <a:pt x="2612834" y="31470"/>
                  </a:lnTo>
                  <a:lnTo>
                    <a:pt x="2612834" y="43357"/>
                  </a:lnTo>
                  <a:lnTo>
                    <a:pt x="2594432" y="40055"/>
                  </a:lnTo>
                  <a:lnTo>
                    <a:pt x="2582011" y="38100"/>
                  </a:lnTo>
                  <a:lnTo>
                    <a:pt x="2593251" y="38100"/>
                  </a:lnTo>
                  <a:lnTo>
                    <a:pt x="2612834" y="43357"/>
                  </a:lnTo>
                  <a:lnTo>
                    <a:pt x="2612834" y="31470"/>
                  </a:lnTo>
                  <a:lnTo>
                    <a:pt x="2542679" y="12700"/>
                  </a:lnTo>
                  <a:lnTo>
                    <a:pt x="2499677" y="12700"/>
                  </a:lnTo>
                  <a:lnTo>
                    <a:pt x="2499677" y="26136"/>
                  </a:lnTo>
                  <a:lnTo>
                    <a:pt x="2497810" y="25869"/>
                  </a:lnTo>
                  <a:lnTo>
                    <a:pt x="2493721" y="25400"/>
                  </a:lnTo>
                  <a:lnTo>
                    <a:pt x="2496921" y="25400"/>
                  </a:lnTo>
                  <a:lnTo>
                    <a:pt x="2499677" y="26136"/>
                  </a:lnTo>
                  <a:lnTo>
                    <a:pt x="2499677" y="12700"/>
                  </a:lnTo>
                  <a:lnTo>
                    <a:pt x="2494686" y="12700"/>
                  </a:lnTo>
                  <a:lnTo>
                    <a:pt x="2446363" y="0"/>
                  </a:lnTo>
                  <a:lnTo>
                    <a:pt x="2416683" y="0"/>
                  </a:lnTo>
                  <a:lnTo>
                    <a:pt x="2416683" y="17221"/>
                  </a:lnTo>
                  <a:lnTo>
                    <a:pt x="2399842" y="15633"/>
                  </a:lnTo>
                  <a:lnTo>
                    <a:pt x="2359749" y="12700"/>
                  </a:lnTo>
                  <a:lnTo>
                    <a:pt x="2399258" y="12700"/>
                  </a:lnTo>
                  <a:lnTo>
                    <a:pt x="2416683" y="17221"/>
                  </a:lnTo>
                  <a:lnTo>
                    <a:pt x="2416683" y="0"/>
                  </a:lnTo>
                  <a:lnTo>
                    <a:pt x="2207577" y="0"/>
                  </a:lnTo>
                  <a:lnTo>
                    <a:pt x="2200237" y="0"/>
                  </a:lnTo>
                  <a:lnTo>
                    <a:pt x="2192896" y="0"/>
                  </a:lnTo>
                  <a:lnTo>
                    <a:pt x="2040724" y="0"/>
                  </a:lnTo>
                  <a:lnTo>
                    <a:pt x="2040724" y="12700"/>
                  </a:lnTo>
                  <a:lnTo>
                    <a:pt x="2000643" y="15633"/>
                  </a:lnTo>
                  <a:lnTo>
                    <a:pt x="1983790" y="17221"/>
                  </a:lnTo>
                  <a:lnTo>
                    <a:pt x="2001227" y="12700"/>
                  </a:lnTo>
                  <a:lnTo>
                    <a:pt x="2040724" y="12700"/>
                  </a:lnTo>
                  <a:lnTo>
                    <a:pt x="2040724" y="0"/>
                  </a:lnTo>
                  <a:lnTo>
                    <a:pt x="1954123" y="0"/>
                  </a:lnTo>
                  <a:lnTo>
                    <a:pt x="1906752" y="12458"/>
                  </a:lnTo>
                  <a:lnTo>
                    <a:pt x="1906752" y="25400"/>
                  </a:lnTo>
                  <a:lnTo>
                    <a:pt x="1902675" y="25869"/>
                  </a:lnTo>
                  <a:lnTo>
                    <a:pt x="1900770" y="26136"/>
                  </a:lnTo>
                  <a:lnTo>
                    <a:pt x="1903552" y="25400"/>
                  </a:lnTo>
                  <a:lnTo>
                    <a:pt x="1906752" y="25400"/>
                  </a:lnTo>
                  <a:lnTo>
                    <a:pt x="1906752" y="12458"/>
                  </a:lnTo>
                  <a:lnTo>
                    <a:pt x="1905800" y="12700"/>
                  </a:lnTo>
                  <a:lnTo>
                    <a:pt x="1857806" y="12700"/>
                  </a:lnTo>
                  <a:lnTo>
                    <a:pt x="1818462" y="23228"/>
                  </a:lnTo>
                  <a:lnTo>
                    <a:pt x="1818462" y="38100"/>
                  </a:lnTo>
                  <a:lnTo>
                    <a:pt x="1806054" y="40055"/>
                  </a:lnTo>
                  <a:lnTo>
                    <a:pt x="1787639" y="43357"/>
                  </a:lnTo>
                  <a:lnTo>
                    <a:pt x="1807235" y="38100"/>
                  </a:lnTo>
                  <a:lnTo>
                    <a:pt x="1818462" y="38100"/>
                  </a:lnTo>
                  <a:lnTo>
                    <a:pt x="1818462" y="23228"/>
                  </a:lnTo>
                  <a:lnTo>
                    <a:pt x="1762848" y="38100"/>
                  </a:lnTo>
                  <a:lnTo>
                    <a:pt x="1715909" y="38100"/>
                  </a:lnTo>
                  <a:lnTo>
                    <a:pt x="1686496" y="46342"/>
                  </a:lnTo>
                  <a:lnTo>
                    <a:pt x="1686496" y="63500"/>
                  </a:lnTo>
                  <a:lnTo>
                    <a:pt x="1663877" y="68516"/>
                  </a:lnTo>
                  <a:lnTo>
                    <a:pt x="1617268" y="79883"/>
                  </a:lnTo>
                  <a:lnTo>
                    <a:pt x="1571078" y="92151"/>
                  </a:lnTo>
                  <a:lnTo>
                    <a:pt x="1525295" y="105346"/>
                  </a:lnTo>
                  <a:lnTo>
                    <a:pt x="1479956" y="119430"/>
                  </a:lnTo>
                  <a:lnTo>
                    <a:pt x="1463382" y="124955"/>
                  </a:lnTo>
                  <a:lnTo>
                    <a:pt x="1482153" y="114300"/>
                  </a:lnTo>
                  <a:lnTo>
                    <a:pt x="1665503" y="63500"/>
                  </a:lnTo>
                  <a:lnTo>
                    <a:pt x="1686496" y="63500"/>
                  </a:lnTo>
                  <a:lnTo>
                    <a:pt x="1686496" y="46342"/>
                  </a:lnTo>
                  <a:lnTo>
                    <a:pt x="1398473" y="127000"/>
                  </a:lnTo>
                  <a:lnTo>
                    <a:pt x="1358341" y="150368"/>
                  </a:lnTo>
                  <a:lnTo>
                    <a:pt x="1358341" y="162496"/>
                  </a:lnTo>
                  <a:lnTo>
                    <a:pt x="1346657" y="166928"/>
                  </a:lnTo>
                  <a:lnTo>
                    <a:pt x="1345069" y="167576"/>
                  </a:lnTo>
                  <a:lnTo>
                    <a:pt x="1349286" y="165100"/>
                  </a:lnTo>
                  <a:lnTo>
                    <a:pt x="1358341" y="162496"/>
                  </a:lnTo>
                  <a:lnTo>
                    <a:pt x="1358341" y="150368"/>
                  </a:lnTo>
                  <a:lnTo>
                    <a:pt x="1354848" y="152400"/>
                  </a:lnTo>
                  <a:lnTo>
                    <a:pt x="1311706" y="165100"/>
                  </a:lnTo>
                  <a:lnTo>
                    <a:pt x="1269034" y="190500"/>
                  </a:lnTo>
                  <a:lnTo>
                    <a:pt x="1226858" y="203200"/>
                  </a:lnTo>
                  <a:lnTo>
                    <a:pt x="1185176" y="228600"/>
                  </a:lnTo>
                  <a:lnTo>
                    <a:pt x="1144016" y="241300"/>
                  </a:lnTo>
                  <a:lnTo>
                    <a:pt x="1112431" y="261188"/>
                  </a:lnTo>
                  <a:lnTo>
                    <a:pt x="1112431" y="274561"/>
                  </a:lnTo>
                  <a:lnTo>
                    <a:pt x="1093431" y="284619"/>
                  </a:lnTo>
                  <a:lnTo>
                    <a:pt x="1056093" y="305371"/>
                  </a:lnTo>
                  <a:lnTo>
                    <a:pt x="1096899" y="279400"/>
                  </a:lnTo>
                  <a:lnTo>
                    <a:pt x="1112431" y="274561"/>
                  </a:lnTo>
                  <a:lnTo>
                    <a:pt x="1112431" y="261188"/>
                  </a:lnTo>
                  <a:lnTo>
                    <a:pt x="1063294" y="292100"/>
                  </a:lnTo>
                  <a:lnTo>
                    <a:pt x="1023747" y="304800"/>
                  </a:lnTo>
                  <a:lnTo>
                    <a:pt x="946340" y="355600"/>
                  </a:lnTo>
                  <a:lnTo>
                    <a:pt x="908519" y="381000"/>
                  </a:lnTo>
                  <a:lnTo>
                    <a:pt x="871283" y="406400"/>
                  </a:lnTo>
                  <a:lnTo>
                    <a:pt x="834656" y="431800"/>
                  </a:lnTo>
                  <a:lnTo>
                    <a:pt x="798652" y="457200"/>
                  </a:lnTo>
                  <a:lnTo>
                    <a:pt x="776528" y="473087"/>
                  </a:lnTo>
                  <a:lnTo>
                    <a:pt x="776528" y="493636"/>
                  </a:lnTo>
                  <a:lnTo>
                    <a:pt x="751916" y="513270"/>
                  </a:lnTo>
                  <a:lnTo>
                    <a:pt x="751255" y="513829"/>
                  </a:lnTo>
                  <a:lnTo>
                    <a:pt x="756551" y="508000"/>
                  </a:lnTo>
                  <a:lnTo>
                    <a:pt x="776528" y="493636"/>
                  </a:lnTo>
                  <a:lnTo>
                    <a:pt x="776528" y="473087"/>
                  </a:lnTo>
                  <a:lnTo>
                    <a:pt x="763282" y="482600"/>
                  </a:lnTo>
                  <a:lnTo>
                    <a:pt x="728560" y="520700"/>
                  </a:lnTo>
                  <a:lnTo>
                    <a:pt x="694486" y="546100"/>
                  </a:lnTo>
                  <a:lnTo>
                    <a:pt x="661073" y="571500"/>
                  </a:lnTo>
                  <a:lnTo>
                    <a:pt x="659853" y="572922"/>
                  </a:lnTo>
                  <a:lnTo>
                    <a:pt x="659853" y="592899"/>
                  </a:lnTo>
                  <a:lnTo>
                    <a:pt x="651713" y="600290"/>
                  </a:lnTo>
                  <a:lnTo>
                    <a:pt x="654608" y="596900"/>
                  </a:lnTo>
                  <a:lnTo>
                    <a:pt x="659853" y="592899"/>
                  </a:lnTo>
                  <a:lnTo>
                    <a:pt x="659853" y="572922"/>
                  </a:lnTo>
                  <a:lnTo>
                    <a:pt x="628345" y="609600"/>
                  </a:lnTo>
                  <a:lnTo>
                    <a:pt x="596303" y="635000"/>
                  </a:lnTo>
                  <a:lnTo>
                    <a:pt x="564959" y="673100"/>
                  </a:lnTo>
                  <a:lnTo>
                    <a:pt x="534327" y="698500"/>
                  </a:lnTo>
                  <a:lnTo>
                    <a:pt x="528612" y="705789"/>
                  </a:lnTo>
                  <a:lnTo>
                    <a:pt x="528612" y="723823"/>
                  </a:lnTo>
                  <a:lnTo>
                    <a:pt x="528383" y="724065"/>
                  </a:lnTo>
                  <a:lnTo>
                    <a:pt x="528510" y="723900"/>
                  </a:lnTo>
                  <a:lnTo>
                    <a:pt x="528612" y="705789"/>
                  </a:lnTo>
                  <a:lnTo>
                    <a:pt x="504431" y="736600"/>
                  </a:lnTo>
                  <a:lnTo>
                    <a:pt x="475259" y="762000"/>
                  </a:lnTo>
                  <a:lnTo>
                    <a:pt x="446849" y="800100"/>
                  </a:lnTo>
                  <a:lnTo>
                    <a:pt x="419188" y="838200"/>
                  </a:lnTo>
                  <a:lnTo>
                    <a:pt x="392303" y="863600"/>
                  </a:lnTo>
                  <a:lnTo>
                    <a:pt x="366204" y="901700"/>
                  </a:lnTo>
                  <a:lnTo>
                    <a:pt x="340893" y="939800"/>
                  </a:lnTo>
                  <a:lnTo>
                    <a:pt x="316382" y="977900"/>
                  </a:lnTo>
                  <a:lnTo>
                    <a:pt x="292696" y="1016000"/>
                  </a:lnTo>
                  <a:lnTo>
                    <a:pt x="269849" y="1054100"/>
                  </a:lnTo>
                  <a:lnTo>
                    <a:pt x="247827" y="1092200"/>
                  </a:lnTo>
                  <a:lnTo>
                    <a:pt x="226669" y="1130300"/>
                  </a:lnTo>
                  <a:lnTo>
                    <a:pt x="206375" y="1168400"/>
                  </a:lnTo>
                  <a:lnTo>
                    <a:pt x="186956" y="1206500"/>
                  </a:lnTo>
                  <a:lnTo>
                    <a:pt x="168427" y="1244600"/>
                  </a:lnTo>
                  <a:lnTo>
                    <a:pt x="150787" y="1282700"/>
                  </a:lnTo>
                  <a:lnTo>
                    <a:pt x="134073" y="1333500"/>
                  </a:lnTo>
                  <a:lnTo>
                    <a:pt x="118275" y="1371600"/>
                  </a:lnTo>
                  <a:lnTo>
                    <a:pt x="103403" y="1409700"/>
                  </a:lnTo>
                  <a:lnTo>
                    <a:pt x="89484" y="1460500"/>
                  </a:lnTo>
                  <a:lnTo>
                    <a:pt x="76530" y="1498600"/>
                  </a:lnTo>
                  <a:lnTo>
                    <a:pt x="64541" y="1536700"/>
                  </a:lnTo>
                  <a:lnTo>
                    <a:pt x="53530" y="1587500"/>
                  </a:lnTo>
                  <a:lnTo>
                    <a:pt x="43522" y="1625600"/>
                  </a:lnTo>
                  <a:lnTo>
                    <a:pt x="34505" y="1676400"/>
                  </a:lnTo>
                  <a:lnTo>
                    <a:pt x="26517" y="1714500"/>
                  </a:lnTo>
                  <a:lnTo>
                    <a:pt x="19545" y="1765300"/>
                  </a:lnTo>
                  <a:lnTo>
                    <a:pt x="13627" y="1803400"/>
                  </a:lnTo>
                  <a:lnTo>
                    <a:pt x="8750" y="1854200"/>
                  </a:lnTo>
                  <a:lnTo>
                    <a:pt x="4940" y="1892300"/>
                  </a:lnTo>
                  <a:lnTo>
                    <a:pt x="2197" y="1943100"/>
                  </a:lnTo>
                  <a:lnTo>
                    <a:pt x="546" y="1981200"/>
                  </a:lnTo>
                  <a:lnTo>
                    <a:pt x="0" y="2032000"/>
                  </a:lnTo>
                  <a:lnTo>
                    <a:pt x="546" y="2082800"/>
                  </a:lnTo>
                  <a:lnTo>
                    <a:pt x="2197" y="2120900"/>
                  </a:lnTo>
                  <a:lnTo>
                    <a:pt x="4940" y="2171700"/>
                  </a:lnTo>
                  <a:lnTo>
                    <a:pt x="8750" y="2209800"/>
                  </a:lnTo>
                  <a:lnTo>
                    <a:pt x="13627" y="2260600"/>
                  </a:lnTo>
                  <a:lnTo>
                    <a:pt x="19545" y="2298700"/>
                  </a:lnTo>
                  <a:lnTo>
                    <a:pt x="26517" y="2349500"/>
                  </a:lnTo>
                  <a:lnTo>
                    <a:pt x="34505" y="2387600"/>
                  </a:lnTo>
                  <a:lnTo>
                    <a:pt x="43522" y="2438400"/>
                  </a:lnTo>
                  <a:lnTo>
                    <a:pt x="53530" y="2476500"/>
                  </a:lnTo>
                  <a:lnTo>
                    <a:pt x="64541" y="2527300"/>
                  </a:lnTo>
                  <a:lnTo>
                    <a:pt x="76530" y="2565400"/>
                  </a:lnTo>
                  <a:lnTo>
                    <a:pt x="89484" y="2603500"/>
                  </a:lnTo>
                  <a:lnTo>
                    <a:pt x="103403" y="2654300"/>
                  </a:lnTo>
                  <a:lnTo>
                    <a:pt x="118275" y="2692400"/>
                  </a:lnTo>
                  <a:lnTo>
                    <a:pt x="134073" y="2730500"/>
                  </a:lnTo>
                  <a:lnTo>
                    <a:pt x="150787" y="2781300"/>
                  </a:lnTo>
                  <a:lnTo>
                    <a:pt x="168427" y="2819400"/>
                  </a:lnTo>
                  <a:lnTo>
                    <a:pt x="186956" y="2857500"/>
                  </a:lnTo>
                  <a:lnTo>
                    <a:pt x="206375" y="2895600"/>
                  </a:lnTo>
                  <a:lnTo>
                    <a:pt x="226669" y="2933700"/>
                  </a:lnTo>
                  <a:lnTo>
                    <a:pt x="247827" y="2971800"/>
                  </a:lnTo>
                  <a:lnTo>
                    <a:pt x="269849" y="3009900"/>
                  </a:lnTo>
                  <a:lnTo>
                    <a:pt x="292696" y="3048000"/>
                  </a:lnTo>
                  <a:lnTo>
                    <a:pt x="316382" y="3086100"/>
                  </a:lnTo>
                  <a:lnTo>
                    <a:pt x="340893" y="3124200"/>
                  </a:lnTo>
                  <a:lnTo>
                    <a:pt x="366204" y="3162300"/>
                  </a:lnTo>
                  <a:lnTo>
                    <a:pt x="391858" y="3187281"/>
                  </a:lnTo>
                  <a:lnTo>
                    <a:pt x="394360" y="3190633"/>
                  </a:lnTo>
                  <a:lnTo>
                    <a:pt x="419188" y="3225800"/>
                  </a:lnTo>
                  <a:lnTo>
                    <a:pt x="446849" y="3263900"/>
                  </a:lnTo>
                  <a:lnTo>
                    <a:pt x="475259" y="3302000"/>
                  </a:lnTo>
                  <a:lnTo>
                    <a:pt x="504431" y="3327400"/>
                  </a:lnTo>
                  <a:lnTo>
                    <a:pt x="534327" y="3365500"/>
                  </a:lnTo>
                  <a:lnTo>
                    <a:pt x="562711" y="3389045"/>
                  </a:lnTo>
                  <a:lnTo>
                    <a:pt x="567372" y="3393846"/>
                  </a:lnTo>
                  <a:lnTo>
                    <a:pt x="596303" y="3429000"/>
                  </a:lnTo>
                  <a:lnTo>
                    <a:pt x="628345" y="3454400"/>
                  </a:lnTo>
                  <a:lnTo>
                    <a:pt x="661073" y="3492500"/>
                  </a:lnTo>
                  <a:lnTo>
                    <a:pt x="694486" y="3517900"/>
                  </a:lnTo>
                  <a:lnTo>
                    <a:pt x="721893" y="3538347"/>
                  </a:lnTo>
                  <a:lnTo>
                    <a:pt x="730758" y="3545725"/>
                  </a:lnTo>
                  <a:lnTo>
                    <a:pt x="763282" y="3581400"/>
                  </a:lnTo>
                  <a:lnTo>
                    <a:pt x="798652" y="3606800"/>
                  </a:lnTo>
                  <a:lnTo>
                    <a:pt x="834656" y="3632200"/>
                  </a:lnTo>
                  <a:lnTo>
                    <a:pt x="871283" y="3657600"/>
                  </a:lnTo>
                  <a:lnTo>
                    <a:pt x="908519" y="3683000"/>
                  </a:lnTo>
                  <a:lnTo>
                    <a:pt x="946340" y="3708400"/>
                  </a:lnTo>
                  <a:lnTo>
                    <a:pt x="1023747" y="3759200"/>
                  </a:lnTo>
                  <a:lnTo>
                    <a:pt x="1049464" y="3767467"/>
                  </a:lnTo>
                  <a:lnTo>
                    <a:pt x="1053096" y="3769576"/>
                  </a:lnTo>
                  <a:lnTo>
                    <a:pt x="1093431" y="3791991"/>
                  </a:lnTo>
                  <a:lnTo>
                    <a:pt x="1104684" y="3797960"/>
                  </a:lnTo>
                  <a:lnTo>
                    <a:pt x="1144016" y="3822700"/>
                  </a:lnTo>
                  <a:lnTo>
                    <a:pt x="1165529" y="3829342"/>
                  </a:lnTo>
                  <a:lnTo>
                    <a:pt x="1175740" y="3834473"/>
                  </a:lnTo>
                  <a:lnTo>
                    <a:pt x="1212329" y="3851960"/>
                  </a:lnTo>
                  <a:lnTo>
                    <a:pt x="1226858" y="3860800"/>
                  </a:lnTo>
                  <a:lnTo>
                    <a:pt x="1241031" y="3865080"/>
                  </a:lnTo>
                  <a:lnTo>
                    <a:pt x="1260182" y="3873728"/>
                  </a:lnTo>
                  <a:lnTo>
                    <a:pt x="1293063" y="3887813"/>
                  </a:lnTo>
                  <a:lnTo>
                    <a:pt x="1311706" y="3898900"/>
                  </a:lnTo>
                  <a:lnTo>
                    <a:pt x="1342136" y="3907866"/>
                  </a:lnTo>
                  <a:lnTo>
                    <a:pt x="1346657" y="3909682"/>
                  </a:lnTo>
                  <a:lnTo>
                    <a:pt x="1360741" y="3915041"/>
                  </a:lnTo>
                  <a:lnTo>
                    <a:pt x="1398473" y="3937000"/>
                  </a:lnTo>
                  <a:lnTo>
                    <a:pt x="1715909" y="4025900"/>
                  </a:lnTo>
                  <a:lnTo>
                    <a:pt x="1747697" y="4025900"/>
                  </a:lnTo>
                  <a:lnTo>
                    <a:pt x="1758289" y="4028021"/>
                  </a:lnTo>
                  <a:lnTo>
                    <a:pt x="1795894" y="4034752"/>
                  </a:lnTo>
                  <a:lnTo>
                    <a:pt x="1857806" y="4051300"/>
                  </a:lnTo>
                  <a:lnTo>
                    <a:pt x="1907527" y="4051300"/>
                  </a:lnTo>
                  <a:lnTo>
                    <a:pt x="1951494" y="4056354"/>
                  </a:lnTo>
                  <a:lnTo>
                    <a:pt x="1985860" y="4059593"/>
                  </a:lnTo>
                  <a:lnTo>
                    <a:pt x="2002764" y="4064000"/>
                  </a:lnTo>
                  <a:lnTo>
                    <a:pt x="2041931" y="4064000"/>
                  </a:lnTo>
                  <a:lnTo>
                    <a:pt x="2050097" y="4064597"/>
                  </a:lnTo>
                  <a:lnTo>
                    <a:pt x="2099856" y="4067187"/>
                  </a:lnTo>
                  <a:lnTo>
                    <a:pt x="2149919" y="4068749"/>
                  </a:lnTo>
                  <a:lnTo>
                    <a:pt x="2200237" y="4069283"/>
                  </a:lnTo>
                  <a:lnTo>
                    <a:pt x="2250567" y="4068749"/>
                  </a:lnTo>
                  <a:lnTo>
                    <a:pt x="2300617" y="4067187"/>
                  </a:lnTo>
                  <a:lnTo>
                    <a:pt x="2350389" y="4064597"/>
                  </a:lnTo>
                  <a:lnTo>
                    <a:pt x="2358542" y="4064000"/>
                  </a:lnTo>
                  <a:lnTo>
                    <a:pt x="2397722" y="4064000"/>
                  </a:lnTo>
                  <a:lnTo>
                    <a:pt x="2414613" y="4059593"/>
                  </a:lnTo>
                  <a:lnTo>
                    <a:pt x="2448991" y="4056354"/>
                  </a:lnTo>
                  <a:lnTo>
                    <a:pt x="2492946" y="4051300"/>
                  </a:lnTo>
                  <a:lnTo>
                    <a:pt x="2542679" y="4051300"/>
                  </a:lnTo>
                  <a:lnTo>
                    <a:pt x="2604579" y="4034752"/>
                  </a:lnTo>
                  <a:lnTo>
                    <a:pt x="2642197" y="4028021"/>
                  </a:lnTo>
                  <a:lnTo>
                    <a:pt x="2652776" y="4025900"/>
                  </a:lnTo>
                  <a:lnTo>
                    <a:pt x="2684576" y="4025900"/>
                  </a:lnTo>
                  <a:lnTo>
                    <a:pt x="3002013" y="3937000"/>
                  </a:lnTo>
                  <a:lnTo>
                    <a:pt x="3039732" y="3915041"/>
                  </a:lnTo>
                  <a:lnTo>
                    <a:pt x="3053829" y="3909682"/>
                  </a:lnTo>
                  <a:lnTo>
                    <a:pt x="3058337" y="3907866"/>
                  </a:lnTo>
                  <a:lnTo>
                    <a:pt x="3088779" y="3898900"/>
                  </a:lnTo>
                  <a:lnTo>
                    <a:pt x="3107410" y="3887813"/>
                  </a:lnTo>
                  <a:lnTo>
                    <a:pt x="3140303" y="3873728"/>
                  </a:lnTo>
                  <a:lnTo>
                    <a:pt x="3159442" y="3865080"/>
                  </a:lnTo>
                  <a:lnTo>
                    <a:pt x="3173628" y="3860800"/>
                  </a:lnTo>
                  <a:lnTo>
                    <a:pt x="3188144" y="3851960"/>
                  </a:lnTo>
                  <a:lnTo>
                    <a:pt x="3224746" y="3834473"/>
                  </a:lnTo>
                  <a:lnTo>
                    <a:pt x="3234944" y="3829342"/>
                  </a:lnTo>
                  <a:lnTo>
                    <a:pt x="3256470" y="3822700"/>
                  </a:lnTo>
                  <a:lnTo>
                    <a:pt x="3295789" y="3797960"/>
                  </a:lnTo>
                  <a:lnTo>
                    <a:pt x="3307054" y="3791991"/>
                  </a:lnTo>
                  <a:lnTo>
                    <a:pt x="3347389" y="3769576"/>
                  </a:lnTo>
                  <a:lnTo>
                    <a:pt x="3351009" y="3767467"/>
                  </a:lnTo>
                  <a:lnTo>
                    <a:pt x="3376739" y="3759200"/>
                  </a:lnTo>
                  <a:lnTo>
                    <a:pt x="3454146" y="3708400"/>
                  </a:lnTo>
                  <a:lnTo>
                    <a:pt x="3491966" y="3683000"/>
                  </a:lnTo>
                  <a:lnTo>
                    <a:pt x="3529203" y="3657600"/>
                  </a:lnTo>
                  <a:lnTo>
                    <a:pt x="3565829" y="3632200"/>
                  </a:lnTo>
                  <a:lnTo>
                    <a:pt x="3601821" y="3606800"/>
                  </a:lnTo>
                  <a:lnTo>
                    <a:pt x="3637203" y="3581400"/>
                  </a:lnTo>
                  <a:lnTo>
                    <a:pt x="3669728" y="3545713"/>
                  </a:lnTo>
                  <a:lnTo>
                    <a:pt x="3678555" y="3538359"/>
                  </a:lnTo>
                  <a:lnTo>
                    <a:pt x="3705999" y="3517900"/>
                  </a:lnTo>
                  <a:lnTo>
                    <a:pt x="3739413" y="3492500"/>
                  </a:lnTo>
                  <a:lnTo>
                    <a:pt x="3772141" y="3454400"/>
                  </a:lnTo>
                  <a:lnTo>
                    <a:pt x="3804183" y="3429000"/>
                  </a:lnTo>
                  <a:lnTo>
                    <a:pt x="3833101" y="3393846"/>
                  </a:lnTo>
                  <a:lnTo>
                    <a:pt x="3837775" y="3389033"/>
                  </a:lnTo>
                  <a:lnTo>
                    <a:pt x="3866146" y="3365500"/>
                  </a:lnTo>
                  <a:lnTo>
                    <a:pt x="3896055" y="3327400"/>
                  </a:lnTo>
                  <a:lnTo>
                    <a:pt x="3925214" y="3302000"/>
                  </a:lnTo>
                  <a:lnTo>
                    <a:pt x="3953637" y="3263900"/>
                  </a:lnTo>
                  <a:lnTo>
                    <a:pt x="3981297" y="3225800"/>
                  </a:lnTo>
                  <a:lnTo>
                    <a:pt x="4006113" y="3190633"/>
                  </a:lnTo>
                  <a:lnTo>
                    <a:pt x="4008615" y="3187281"/>
                  </a:lnTo>
                  <a:lnTo>
                    <a:pt x="4059593" y="3124200"/>
                  </a:lnTo>
                  <a:lnTo>
                    <a:pt x="4084104" y="3086100"/>
                  </a:lnTo>
                  <a:lnTo>
                    <a:pt x="4107789" y="3048000"/>
                  </a:lnTo>
                  <a:lnTo>
                    <a:pt x="4130637" y="3009900"/>
                  </a:lnTo>
                  <a:lnTo>
                    <a:pt x="4152658" y="2971800"/>
                  </a:lnTo>
                  <a:lnTo>
                    <a:pt x="4173817" y="2933700"/>
                  </a:lnTo>
                  <a:lnTo>
                    <a:pt x="4194111" y="2895600"/>
                  </a:lnTo>
                  <a:lnTo>
                    <a:pt x="4213530" y="2857500"/>
                  </a:lnTo>
                  <a:lnTo>
                    <a:pt x="4232059" y="2819400"/>
                  </a:lnTo>
                  <a:lnTo>
                    <a:pt x="4249699" y="2781300"/>
                  </a:lnTo>
                  <a:lnTo>
                    <a:pt x="4266412" y="2730500"/>
                  </a:lnTo>
                  <a:lnTo>
                    <a:pt x="4282211" y="2692400"/>
                  </a:lnTo>
                  <a:lnTo>
                    <a:pt x="4297083" y="2654300"/>
                  </a:lnTo>
                  <a:lnTo>
                    <a:pt x="4310989" y="2603500"/>
                  </a:lnTo>
                  <a:lnTo>
                    <a:pt x="4323956" y="2565400"/>
                  </a:lnTo>
                  <a:lnTo>
                    <a:pt x="4335945" y="2527300"/>
                  </a:lnTo>
                  <a:lnTo>
                    <a:pt x="4346956" y="2476500"/>
                  </a:lnTo>
                  <a:lnTo>
                    <a:pt x="4356963" y="2438400"/>
                  </a:lnTo>
                  <a:lnTo>
                    <a:pt x="4365980" y="2387600"/>
                  </a:lnTo>
                  <a:lnTo>
                    <a:pt x="4373969" y="2349500"/>
                  </a:lnTo>
                  <a:lnTo>
                    <a:pt x="4380941" y="2298700"/>
                  </a:lnTo>
                  <a:lnTo>
                    <a:pt x="4386859" y="2260600"/>
                  </a:lnTo>
                  <a:lnTo>
                    <a:pt x="4391736" y="2209800"/>
                  </a:lnTo>
                  <a:lnTo>
                    <a:pt x="4395546" y="2171700"/>
                  </a:lnTo>
                  <a:lnTo>
                    <a:pt x="4398289" y="2120900"/>
                  </a:lnTo>
                  <a:lnTo>
                    <a:pt x="4399940" y="2082800"/>
                  </a:lnTo>
                  <a:lnTo>
                    <a:pt x="4400486" y="2032000"/>
                  </a:lnTo>
                  <a:close/>
                </a:path>
              </a:pathLst>
            </a:custGeom>
            <a:solidFill>
              <a:srgbClr val="FAD35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24829" y="3499509"/>
              <a:ext cx="3260133" cy="3041009"/>
            </a:xfrm>
            <a:prstGeom prst="rect">
              <a:avLst/>
            </a:prstGeom>
          </p:spPr>
        </p:pic>
      </p:grpSp>
      <p:pic>
        <p:nvPicPr>
          <p:cNvPr id="13" name="object 1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4362" y="236190"/>
            <a:ext cx="927557" cy="921455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454016" y="6580907"/>
            <a:ext cx="5586730" cy="1851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30"/>
              </a:spcBef>
            </a:pPr>
            <a:r>
              <a:rPr dirty="0" sz="1450">
                <a:latin typeface="Calibri"/>
                <a:cs typeface="Calibri"/>
              </a:rPr>
              <a:t>La</a:t>
            </a:r>
            <a:r>
              <a:rPr dirty="0" sz="1450" spc="195">
                <a:latin typeface="Calibri"/>
                <a:cs typeface="Calibri"/>
              </a:rPr>
              <a:t>  </a:t>
            </a:r>
            <a:r>
              <a:rPr dirty="0" sz="1450">
                <a:latin typeface="Calibri"/>
                <a:cs typeface="Calibri"/>
              </a:rPr>
              <a:t>neurodiversità</a:t>
            </a:r>
            <a:r>
              <a:rPr dirty="0" sz="1450" spc="200">
                <a:latin typeface="Calibri"/>
                <a:cs typeface="Calibri"/>
              </a:rPr>
              <a:t>  </a:t>
            </a:r>
            <a:r>
              <a:rPr dirty="0" sz="1450">
                <a:latin typeface="Calibri"/>
                <a:cs typeface="Calibri"/>
              </a:rPr>
              <a:t>riconosce</a:t>
            </a:r>
            <a:r>
              <a:rPr dirty="0" sz="1450" spc="195">
                <a:latin typeface="Calibri"/>
                <a:cs typeface="Calibri"/>
              </a:rPr>
              <a:t>  </a:t>
            </a:r>
            <a:r>
              <a:rPr dirty="0" sz="1450">
                <a:latin typeface="Calibri"/>
                <a:cs typeface="Calibri"/>
              </a:rPr>
              <a:t>che</a:t>
            </a:r>
            <a:r>
              <a:rPr dirty="0" sz="1450" spc="200">
                <a:latin typeface="Calibri"/>
                <a:cs typeface="Calibri"/>
              </a:rPr>
              <a:t>  </a:t>
            </a:r>
            <a:r>
              <a:rPr dirty="0" sz="1450">
                <a:latin typeface="Calibri"/>
                <a:cs typeface="Calibri"/>
              </a:rPr>
              <a:t>le</a:t>
            </a:r>
            <a:r>
              <a:rPr dirty="0" sz="1450" spc="195">
                <a:latin typeface="Calibri"/>
                <a:cs typeface="Calibri"/>
              </a:rPr>
              <a:t>  </a:t>
            </a:r>
            <a:r>
              <a:rPr dirty="0" sz="1450">
                <a:latin typeface="Calibri"/>
                <a:cs typeface="Calibri"/>
              </a:rPr>
              <a:t>differenze</a:t>
            </a:r>
            <a:r>
              <a:rPr dirty="0" sz="1450" spc="200">
                <a:latin typeface="Calibri"/>
                <a:cs typeface="Calibri"/>
              </a:rPr>
              <a:t>  </a:t>
            </a:r>
            <a:r>
              <a:rPr dirty="0" sz="1450">
                <a:latin typeface="Calibri"/>
                <a:cs typeface="Calibri"/>
              </a:rPr>
              <a:t>neurologiche,</a:t>
            </a:r>
            <a:r>
              <a:rPr dirty="0" sz="1450" spc="195">
                <a:latin typeface="Calibri"/>
                <a:cs typeface="Calibri"/>
              </a:rPr>
              <a:t>  </a:t>
            </a:r>
            <a:r>
              <a:rPr dirty="0" sz="1450" spc="-20">
                <a:latin typeface="Calibri"/>
                <a:cs typeface="Calibri"/>
              </a:rPr>
              <a:t>come</a:t>
            </a:r>
            <a:endParaRPr sz="1450">
              <a:latin typeface="Calibri"/>
              <a:cs typeface="Calibri"/>
            </a:endParaRPr>
          </a:p>
          <a:p>
            <a:pPr algn="just" marL="12700" marR="5080">
              <a:lnSpc>
                <a:spcPct val="181000"/>
              </a:lnSpc>
            </a:pPr>
            <a:r>
              <a:rPr dirty="0" sz="1450">
                <a:latin typeface="Calibri"/>
                <a:cs typeface="Calibri"/>
              </a:rPr>
              <a:t>l'autismo</a:t>
            </a:r>
            <a:r>
              <a:rPr dirty="0" sz="1450" spc="34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e</a:t>
            </a:r>
            <a:r>
              <a:rPr dirty="0" sz="1450" spc="34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l'ADHD,</a:t>
            </a:r>
            <a:r>
              <a:rPr dirty="0" sz="1450" spc="34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costituiscono</a:t>
            </a:r>
            <a:r>
              <a:rPr dirty="0" sz="1450" spc="34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una</a:t>
            </a:r>
            <a:r>
              <a:rPr dirty="0" sz="1450" spc="34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parte</a:t>
            </a:r>
            <a:r>
              <a:rPr dirty="0" sz="1450" spc="34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integrante</a:t>
            </a:r>
            <a:r>
              <a:rPr dirty="0" sz="1450" spc="34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della</a:t>
            </a:r>
            <a:r>
              <a:rPr dirty="0" sz="1450" spc="340">
                <a:latin typeface="Calibri"/>
                <a:cs typeface="Calibri"/>
              </a:rPr>
              <a:t> </a:t>
            </a:r>
            <a:r>
              <a:rPr dirty="0" sz="1450" spc="-10">
                <a:latin typeface="Calibri"/>
                <a:cs typeface="Calibri"/>
              </a:rPr>
              <a:t>diversità </a:t>
            </a:r>
            <a:r>
              <a:rPr dirty="0" sz="1450">
                <a:latin typeface="Calibri"/>
                <a:cs typeface="Calibri"/>
              </a:rPr>
              <a:t>umana.</a:t>
            </a:r>
            <a:r>
              <a:rPr dirty="0" sz="1450" spc="155">
                <a:latin typeface="Calibri"/>
                <a:cs typeface="Calibri"/>
              </a:rPr>
              <a:t>  </a:t>
            </a:r>
            <a:r>
              <a:rPr dirty="0" sz="1450">
                <a:latin typeface="Calibri"/>
                <a:cs typeface="Calibri"/>
              </a:rPr>
              <a:t>Da</a:t>
            </a:r>
            <a:r>
              <a:rPr dirty="0" sz="1450" spc="160">
                <a:latin typeface="Calibri"/>
                <a:cs typeface="Calibri"/>
              </a:rPr>
              <a:t>  </a:t>
            </a:r>
            <a:r>
              <a:rPr dirty="0" sz="1450">
                <a:latin typeface="Calibri"/>
                <a:cs typeface="Calibri"/>
              </a:rPr>
              <a:t>questa</a:t>
            </a:r>
            <a:r>
              <a:rPr dirty="0" sz="1450" spc="160">
                <a:latin typeface="Calibri"/>
                <a:cs typeface="Calibri"/>
              </a:rPr>
              <a:t>  </a:t>
            </a:r>
            <a:r>
              <a:rPr dirty="0" sz="1450">
                <a:latin typeface="Calibri"/>
                <a:cs typeface="Calibri"/>
              </a:rPr>
              <a:t>prospettiva,</a:t>
            </a:r>
            <a:r>
              <a:rPr dirty="0" sz="1450" spc="160">
                <a:latin typeface="Calibri"/>
                <a:cs typeface="Calibri"/>
              </a:rPr>
              <a:t>  </a:t>
            </a:r>
            <a:r>
              <a:rPr dirty="0" sz="1450">
                <a:latin typeface="Calibri"/>
                <a:cs typeface="Calibri"/>
              </a:rPr>
              <a:t>l'obiettivo</a:t>
            </a:r>
            <a:r>
              <a:rPr dirty="0" sz="1450" spc="160">
                <a:latin typeface="Calibri"/>
                <a:cs typeface="Calibri"/>
              </a:rPr>
              <a:t>  </a:t>
            </a:r>
            <a:r>
              <a:rPr dirty="0" sz="1450">
                <a:latin typeface="Calibri"/>
                <a:cs typeface="Calibri"/>
              </a:rPr>
              <a:t>non</a:t>
            </a:r>
            <a:r>
              <a:rPr dirty="0" sz="1450" spc="160">
                <a:latin typeface="Calibri"/>
                <a:cs typeface="Calibri"/>
              </a:rPr>
              <a:t>  </a:t>
            </a:r>
            <a:r>
              <a:rPr dirty="0" sz="1450">
                <a:latin typeface="Calibri"/>
                <a:cs typeface="Calibri"/>
              </a:rPr>
              <a:t>è</a:t>
            </a:r>
            <a:r>
              <a:rPr dirty="0" sz="1450" spc="160">
                <a:latin typeface="Calibri"/>
                <a:cs typeface="Calibri"/>
              </a:rPr>
              <a:t>  </a:t>
            </a:r>
            <a:r>
              <a:rPr dirty="0" sz="1450">
                <a:latin typeface="Calibri"/>
                <a:cs typeface="Calibri"/>
              </a:rPr>
              <a:t>"normalizzare"</a:t>
            </a:r>
            <a:r>
              <a:rPr dirty="0" sz="1450" spc="160">
                <a:latin typeface="Calibri"/>
                <a:cs typeface="Calibri"/>
              </a:rPr>
              <a:t>  </a:t>
            </a:r>
            <a:r>
              <a:rPr dirty="0" sz="1450" spc="-25">
                <a:latin typeface="Calibri"/>
                <a:cs typeface="Calibri"/>
              </a:rPr>
              <a:t>il </a:t>
            </a:r>
            <a:r>
              <a:rPr dirty="0" sz="1450">
                <a:latin typeface="Calibri"/>
                <a:cs typeface="Calibri"/>
              </a:rPr>
              <a:t>comportamento,</a:t>
            </a:r>
            <a:r>
              <a:rPr dirty="0" sz="1450" spc="2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ma</a:t>
            </a:r>
            <a:r>
              <a:rPr dirty="0" sz="1450" spc="2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piuttosto</a:t>
            </a:r>
            <a:r>
              <a:rPr dirty="0" sz="1450" spc="2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adattare</a:t>
            </a:r>
            <a:r>
              <a:rPr dirty="0" sz="1450" spc="2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l'ambiente</a:t>
            </a:r>
            <a:r>
              <a:rPr dirty="0" sz="1450" spc="2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affinché</a:t>
            </a:r>
            <a:r>
              <a:rPr dirty="0" sz="1450" spc="2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tutti</a:t>
            </a:r>
            <a:r>
              <a:rPr dirty="0" sz="1450" spc="2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i</a:t>
            </a:r>
            <a:r>
              <a:rPr dirty="0" sz="1450" spc="20">
                <a:latin typeface="Calibri"/>
                <a:cs typeface="Calibri"/>
              </a:rPr>
              <a:t> </a:t>
            </a:r>
            <a:r>
              <a:rPr dirty="0" sz="1450" spc="-10">
                <a:latin typeface="Calibri"/>
                <a:cs typeface="Calibri"/>
              </a:rPr>
              <a:t>giovani </a:t>
            </a:r>
            <a:r>
              <a:rPr dirty="0" sz="1450">
                <a:latin typeface="Calibri"/>
                <a:cs typeface="Calibri"/>
              </a:rPr>
              <a:t>possano</a:t>
            </a:r>
            <a:r>
              <a:rPr dirty="0" sz="1450" spc="1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partecipare</a:t>
            </a:r>
            <a:r>
              <a:rPr dirty="0" sz="1450" spc="1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attivamente</a:t>
            </a:r>
            <a:r>
              <a:rPr dirty="0" sz="1450" spc="1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alla</a:t>
            </a:r>
            <a:r>
              <a:rPr dirty="0" sz="1450" spc="1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vita</a:t>
            </a:r>
            <a:r>
              <a:rPr dirty="0" sz="1450" spc="10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democratica</a:t>
            </a:r>
            <a:r>
              <a:rPr dirty="0" sz="1450" spc="15">
                <a:latin typeface="Calibri"/>
                <a:cs typeface="Calibri"/>
              </a:rPr>
              <a:t> </a:t>
            </a:r>
            <a:r>
              <a:rPr dirty="0" sz="1450">
                <a:latin typeface="Calibri"/>
                <a:cs typeface="Calibri"/>
              </a:rPr>
              <a:t>e</a:t>
            </a:r>
            <a:r>
              <a:rPr dirty="0" sz="1450" spc="10">
                <a:latin typeface="Calibri"/>
                <a:cs typeface="Calibri"/>
              </a:rPr>
              <a:t> </a:t>
            </a:r>
            <a:r>
              <a:rPr dirty="0" sz="1450" spc="-10">
                <a:latin typeface="Calibri"/>
                <a:cs typeface="Calibri"/>
              </a:rPr>
              <a:t>comunitaria.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54016" y="5927227"/>
            <a:ext cx="3362960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10" b="1">
                <a:solidFill>
                  <a:srgbClr val="171A3C"/>
                </a:solidFill>
                <a:latin typeface="Calibri"/>
                <a:cs typeface="Calibri"/>
              </a:rPr>
              <a:t>Concetto</a:t>
            </a:r>
            <a:r>
              <a:rPr dirty="0" sz="2500" spc="-95" b="1">
                <a:solidFill>
                  <a:srgbClr val="171A3C"/>
                </a:solidFill>
                <a:latin typeface="Calibri"/>
                <a:cs typeface="Calibri"/>
              </a:rPr>
              <a:t> </a:t>
            </a:r>
            <a:r>
              <a:rPr dirty="0" sz="2500" spc="-10" b="1">
                <a:solidFill>
                  <a:srgbClr val="171A3C"/>
                </a:solidFill>
                <a:latin typeface="Calibri"/>
                <a:cs typeface="Calibri"/>
              </a:rPr>
              <a:t>fondamentale</a:t>
            </a:r>
            <a:r>
              <a:rPr dirty="0" sz="2500" spc="-90" b="1">
                <a:solidFill>
                  <a:srgbClr val="171A3C"/>
                </a:solidFill>
                <a:latin typeface="Calibri"/>
                <a:cs typeface="Calibri"/>
              </a:rPr>
              <a:t> </a:t>
            </a:r>
            <a:r>
              <a:rPr dirty="0" sz="2500" spc="-50" b="1">
                <a:solidFill>
                  <a:srgbClr val="171A3C"/>
                </a:solidFill>
                <a:latin typeface="Calibri"/>
                <a:cs typeface="Calibri"/>
              </a:rPr>
              <a:t>1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18959" y="9258300"/>
            <a:ext cx="2861652" cy="60047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53861" y="-30388"/>
            <a:ext cx="13319760" cy="2216150"/>
          </a:xfrm>
          <a:prstGeom prst="rect"/>
        </p:spPr>
        <p:txBody>
          <a:bodyPr wrap="square" lIns="0" tIns="1936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25"/>
              </a:spcBef>
              <a:tabLst>
                <a:tab pos="4519295" algn="l"/>
                <a:tab pos="6358890" algn="l"/>
                <a:tab pos="6915150" algn="l"/>
              </a:tabLst>
            </a:pPr>
            <a:r>
              <a:rPr dirty="0" sz="6000" spc="-10">
                <a:solidFill>
                  <a:srgbClr val="282020"/>
                </a:solidFill>
              </a:rPr>
              <a:t>Comprendere</a:t>
            </a:r>
            <a:r>
              <a:rPr dirty="0" sz="6000">
                <a:solidFill>
                  <a:srgbClr val="282020"/>
                </a:solidFill>
              </a:rPr>
              <a:t>	</a:t>
            </a:r>
            <a:r>
              <a:rPr dirty="0" sz="6000" spc="-10">
                <a:solidFill>
                  <a:srgbClr val="282020"/>
                </a:solidFill>
              </a:rPr>
              <a:t>l'ASD</a:t>
            </a:r>
            <a:r>
              <a:rPr dirty="0" sz="6000">
                <a:solidFill>
                  <a:srgbClr val="282020"/>
                </a:solidFill>
              </a:rPr>
              <a:t>	</a:t>
            </a:r>
            <a:r>
              <a:rPr dirty="0" sz="6000" spc="-50">
                <a:solidFill>
                  <a:srgbClr val="282020"/>
                </a:solidFill>
              </a:rPr>
              <a:t>e</a:t>
            </a:r>
            <a:r>
              <a:rPr dirty="0" sz="6000">
                <a:solidFill>
                  <a:srgbClr val="282020"/>
                </a:solidFill>
              </a:rPr>
              <a:t>	</a:t>
            </a:r>
            <a:r>
              <a:rPr dirty="0" sz="6000" spc="-10">
                <a:solidFill>
                  <a:srgbClr val="282020"/>
                </a:solidFill>
              </a:rPr>
              <a:t>l'ADHD:</a:t>
            </a:r>
            <a:endParaRPr sz="6000"/>
          </a:p>
          <a:p>
            <a:pPr marL="12700">
              <a:lnSpc>
                <a:spcPct val="100000"/>
              </a:lnSpc>
              <a:spcBef>
                <a:spcPts val="1425"/>
              </a:spcBef>
              <a:tabLst>
                <a:tab pos="2877185" algn="l"/>
                <a:tab pos="8529320" algn="l"/>
                <a:tab pos="9084945" algn="l"/>
              </a:tabLst>
            </a:pPr>
            <a:r>
              <a:rPr dirty="0" sz="6000" spc="-10">
                <a:solidFill>
                  <a:srgbClr val="282020"/>
                </a:solidFill>
              </a:rPr>
              <a:t>esigenze</a:t>
            </a:r>
            <a:r>
              <a:rPr dirty="0" sz="6000">
                <a:solidFill>
                  <a:srgbClr val="282020"/>
                </a:solidFill>
              </a:rPr>
              <a:t>	</a:t>
            </a:r>
            <a:r>
              <a:rPr dirty="0" sz="6000" spc="-10">
                <a:solidFill>
                  <a:srgbClr val="282020"/>
                </a:solidFill>
              </a:rPr>
              <a:t>comportamentali</a:t>
            </a:r>
            <a:r>
              <a:rPr dirty="0" sz="6000">
                <a:solidFill>
                  <a:srgbClr val="282020"/>
                </a:solidFill>
              </a:rPr>
              <a:t>	</a:t>
            </a:r>
            <a:r>
              <a:rPr dirty="0" sz="6000" spc="-50">
                <a:solidFill>
                  <a:srgbClr val="282020"/>
                </a:solidFill>
              </a:rPr>
              <a:t>e</a:t>
            </a:r>
            <a:r>
              <a:rPr dirty="0" sz="6000">
                <a:solidFill>
                  <a:srgbClr val="282020"/>
                </a:solidFill>
              </a:rPr>
              <a:t>	</a:t>
            </a:r>
            <a:r>
              <a:rPr dirty="0" sz="6000" spc="-20">
                <a:solidFill>
                  <a:srgbClr val="282020"/>
                </a:solidFill>
              </a:rPr>
              <a:t>comunicative</a:t>
            </a:r>
            <a:endParaRPr sz="6000"/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735" y="325569"/>
            <a:ext cx="1428942" cy="1413821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988084" y="0"/>
            <a:ext cx="4299915" cy="4215345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6668386"/>
            <a:ext cx="3722817" cy="3618612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313554" y="5443849"/>
            <a:ext cx="4567618" cy="1729576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1380803" y="2503880"/>
            <a:ext cx="11866245" cy="6296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39190" algn="l"/>
                <a:tab pos="1560830" algn="l"/>
                <a:tab pos="2873375" algn="l"/>
                <a:tab pos="3792220" algn="l"/>
                <a:tab pos="5080635" algn="l"/>
                <a:tab pos="6028690" algn="l"/>
                <a:tab pos="7446009" algn="l"/>
                <a:tab pos="9303385" algn="l"/>
                <a:tab pos="10039985" algn="l"/>
                <a:tab pos="11445240" algn="l"/>
              </a:tabLst>
            </a:pPr>
            <a:r>
              <a:rPr dirty="0" sz="2400" spc="125">
                <a:solidFill>
                  <a:srgbClr val="4B4457"/>
                </a:solidFill>
                <a:latin typeface="Tahoma"/>
                <a:cs typeface="Tahoma"/>
              </a:rPr>
              <a:t>L'ASD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	</a:t>
            </a:r>
            <a:r>
              <a:rPr dirty="0" sz="2400" spc="-50">
                <a:solidFill>
                  <a:srgbClr val="4B4457"/>
                </a:solidFill>
                <a:latin typeface="Tahoma"/>
                <a:cs typeface="Tahoma"/>
              </a:rPr>
              <a:t>e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	</a:t>
            </a:r>
            <a:r>
              <a:rPr dirty="0" sz="2400" spc="135">
                <a:solidFill>
                  <a:srgbClr val="4B4457"/>
                </a:solidFill>
                <a:latin typeface="Tahoma"/>
                <a:cs typeface="Tahoma"/>
              </a:rPr>
              <a:t>l'ADHD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	</a:t>
            </a:r>
            <a:r>
              <a:rPr dirty="0" sz="2400" spc="-20">
                <a:solidFill>
                  <a:srgbClr val="4B4457"/>
                </a:solidFill>
                <a:latin typeface="Tahoma"/>
                <a:cs typeface="Tahoma"/>
              </a:rPr>
              <a:t>sono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	</a:t>
            </a:r>
            <a:r>
              <a:rPr dirty="0" sz="2400" spc="-10">
                <a:solidFill>
                  <a:srgbClr val="4B4457"/>
                </a:solidFill>
                <a:latin typeface="Tahoma"/>
                <a:cs typeface="Tahoma"/>
              </a:rPr>
              <a:t>disturbi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	</a:t>
            </a:r>
            <a:r>
              <a:rPr dirty="0" sz="2400" spc="70">
                <a:solidFill>
                  <a:srgbClr val="4B4457"/>
                </a:solidFill>
                <a:latin typeface="Tahoma"/>
                <a:cs typeface="Tahoma"/>
              </a:rPr>
              <a:t>dello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	</a:t>
            </a:r>
            <a:r>
              <a:rPr dirty="0" sz="2400" spc="40">
                <a:solidFill>
                  <a:srgbClr val="4B4457"/>
                </a:solidFill>
                <a:latin typeface="Tahoma"/>
                <a:cs typeface="Tahoma"/>
              </a:rPr>
              <a:t>sviluppo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	</a:t>
            </a:r>
            <a:r>
              <a:rPr dirty="0" sz="2400" spc="-10">
                <a:solidFill>
                  <a:srgbClr val="4B4457"/>
                </a:solidFill>
                <a:latin typeface="Tahoma"/>
                <a:cs typeface="Tahoma"/>
              </a:rPr>
              <a:t>neurologico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	</a:t>
            </a:r>
            <a:r>
              <a:rPr dirty="0" sz="2400" spc="-25">
                <a:solidFill>
                  <a:srgbClr val="4B4457"/>
                </a:solidFill>
                <a:latin typeface="Tahoma"/>
                <a:cs typeface="Tahoma"/>
              </a:rPr>
              <a:t>che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	</a:t>
            </a:r>
            <a:r>
              <a:rPr dirty="0" sz="2400" spc="-10">
                <a:solidFill>
                  <a:srgbClr val="4B4457"/>
                </a:solidFill>
                <a:latin typeface="Tahoma"/>
                <a:cs typeface="Tahoma"/>
              </a:rPr>
              <a:t>incidono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	</a:t>
            </a:r>
            <a:r>
              <a:rPr dirty="0" sz="2400" spc="50">
                <a:solidFill>
                  <a:srgbClr val="4B4457"/>
                </a:solidFill>
                <a:latin typeface="Tahoma"/>
                <a:cs typeface="Tahoma"/>
              </a:rPr>
              <a:t>sul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445"/>
              </a:spcBef>
            </a:pP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comportamento,</a:t>
            </a:r>
            <a:r>
              <a:rPr dirty="0" sz="2400" spc="-75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 spc="75">
                <a:solidFill>
                  <a:srgbClr val="4B4457"/>
                </a:solidFill>
                <a:latin typeface="Tahoma"/>
                <a:cs typeface="Tahoma"/>
              </a:rPr>
              <a:t>sulla</a:t>
            </a:r>
            <a:r>
              <a:rPr dirty="0" sz="2400" spc="-7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comunicazione</a:t>
            </a:r>
            <a:r>
              <a:rPr dirty="0" sz="2400" spc="-7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e</a:t>
            </a:r>
            <a:r>
              <a:rPr dirty="0" sz="2400" spc="-75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4B4457"/>
                </a:solidFill>
                <a:latin typeface="Tahoma"/>
                <a:cs typeface="Tahoma"/>
              </a:rPr>
              <a:t>sull'attenzione.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75"/>
              </a:spcBef>
            </a:pPr>
            <a:endParaRPr sz="2400">
              <a:latin typeface="Tahoma"/>
              <a:cs typeface="Tahoma"/>
            </a:endParaRPr>
          </a:p>
          <a:p>
            <a:pPr marL="12700" marR="5080">
              <a:lnSpc>
                <a:spcPct val="184900"/>
              </a:lnSpc>
            </a:pPr>
            <a:r>
              <a:rPr dirty="0" sz="2400" spc="60">
                <a:solidFill>
                  <a:srgbClr val="4B4457"/>
                </a:solidFill>
                <a:latin typeface="Tahoma"/>
                <a:cs typeface="Tahoma"/>
              </a:rPr>
              <a:t>Nei</a:t>
            </a:r>
            <a:r>
              <a:rPr dirty="0" sz="2400" spc="33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contesti</a:t>
            </a:r>
            <a:r>
              <a:rPr dirty="0" sz="2400" spc="33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giovanili,</a:t>
            </a:r>
            <a:r>
              <a:rPr dirty="0" sz="2400" spc="33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è</a:t>
            </a:r>
            <a:r>
              <a:rPr dirty="0" sz="2400" spc="33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essenziale</a:t>
            </a:r>
            <a:r>
              <a:rPr dirty="0" sz="2400" spc="335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comprendere</a:t>
            </a:r>
            <a:r>
              <a:rPr dirty="0" sz="2400" spc="33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 spc="75">
                <a:solidFill>
                  <a:srgbClr val="4B4457"/>
                </a:solidFill>
                <a:latin typeface="Tahoma"/>
                <a:cs typeface="Tahoma"/>
              </a:rPr>
              <a:t>le</a:t>
            </a:r>
            <a:r>
              <a:rPr dirty="0" sz="2400" spc="33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caratteristiche</a:t>
            </a:r>
            <a:r>
              <a:rPr dirty="0" sz="2400" spc="33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per</a:t>
            </a:r>
            <a:r>
              <a:rPr dirty="0" sz="2400" spc="335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assicurare</a:t>
            </a:r>
            <a:r>
              <a:rPr dirty="0" sz="2400" spc="33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 spc="-25">
                <a:solidFill>
                  <a:srgbClr val="4B4457"/>
                </a:solidFill>
                <a:latin typeface="Tahoma"/>
                <a:cs typeface="Tahoma"/>
              </a:rPr>
              <a:t>una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partecipazione</a:t>
            </a:r>
            <a:r>
              <a:rPr dirty="0" sz="2400" spc="18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 spc="-20">
                <a:solidFill>
                  <a:srgbClr val="4B4457"/>
                </a:solidFill>
                <a:latin typeface="Tahoma"/>
                <a:cs typeface="Tahoma"/>
              </a:rPr>
              <a:t>equa.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80"/>
              </a:spcBef>
            </a:pPr>
            <a:endParaRPr sz="2400">
              <a:latin typeface="Tahoma"/>
              <a:cs typeface="Tahoma"/>
            </a:endParaRPr>
          </a:p>
          <a:p>
            <a:pPr marL="12700" marR="5080">
              <a:lnSpc>
                <a:spcPct val="184900"/>
              </a:lnSpc>
            </a:pPr>
            <a:r>
              <a:rPr dirty="0" sz="2400" spc="95">
                <a:solidFill>
                  <a:srgbClr val="4B4457"/>
                </a:solidFill>
                <a:latin typeface="Tahoma"/>
                <a:cs typeface="Tahoma"/>
              </a:rPr>
              <a:t>Gli</a:t>
            </a:r>
            <a:r>
              <a:rPr dirty="0" sz="2400" spc="335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operatori</a:t>
            </a:r>
            <a:r>
              <a:rPr dirty="0" sz="2400" spc="34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giovanili</a:t>
            </a:r>
            <a:r>
              <a:rPr dirty="0" sz="2400" spc="34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devono</a:t>
            </a:r>
            <a:r>
              <a:rPr dirty="0" sz="2400" spc="335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essere</a:t>
            </a:r>
            <a:r>
              <a:rPr dirty="0" sz="2400" spc="34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pronti</a:t>
            </a:r>
            <a:r>
              <a:rPr dirty="0" sz="2400" spc="34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a</a:t>
            </a:r>
            <a:r>
              <a:rPr dirty="0" sz="2400" spc="34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creare</a:t>
            </a:r>
            <a:r>
              <a:rPr dirty="0" sz="2400" spc="335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ambienti</a:t>
            </a:r>
            <a:r>
              <a:rPr dirty="0" sz="2400" spc="34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accessibili,</a:t>
            </a:r>
            <a:r>
              <a:rPr dirty="0" sz="2400" spc="34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rispettosi</a:t>
            </a:r>
            <a:r>
              <a:rPr dirty="0" sz="2400" spc="34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 spc="-50">
                <a:solidFill>
                  <a:srgbClr val="4B4457"/>
                </a:solidFill>
                <a:latin typeface="Tahoma"/>
                <a:cs typeface="Tahoma"/>
              </a:rPr>
              <a:t>e </a:t>
            </a:r>
            <a:r>
              <a:rPr dirty="0" sz="2400" spc="55">
                <a:solidFill>
                  <a:srgbClr val="4B4457"/>
                </a:solidFill>
                <a:latin typeface="Tahoma"/>
                <a:cs typeface="Tahoma"/>
              </a:rPr>
              <a:t>flessibili</a:t>
            </a:r>
            <a:r>
              <a:rPr dirty="0" sz="2400" spc="-6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che</a:t>
            </a:r>
            <a:r>
              <a:rPr dirty="0" sz="2400" spc="-6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promuovano</a:t>
            </a:r>
            <a:r>
              <a:rPr dirty="0" sz="2400" spc="-6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 spc="75">
                <a:solidFill>
                  <a:srgbClr val="4B4457"/>
                </a:solidFill>
                <a:latin typeface="Tahoma"/>
                <a:cs typeface="Tahoma"/>
              </a:rPr>
              <a:t>la</a:t>
            </a:r>
            <a:r>
              <a:rPr dirty="0" sz="2400" spc="-55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partecipazione</a:t>
            </a:r>
            <a:r>
              <a:rPr dirty="0" sz="2400" spc="-6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attiva</a:t>
            </a:r>
            <a:r>
              <a:rPr dirty="0" sz="2400" spc="-6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dei</a:t>
            </a:r>
            <a:r>
              <a:rPr dirty="0" sz="2400" spc="-6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giovani</a:t>
            </a:r>
            <a:r>
              <a:rPr dirty="0" sz="2400" spc="-55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con</a:t>
            </a:r>
            <a:r>
              <a:rPr dirty="0" sz="2400" spc="-6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 spc="185">
                <a:solidFill>
                  <a:srgbClr val="4B4457"/>
                </a:solidFill>
                <a:latin typeface="Tahoma"/>
                <a:cs typeface="Tahoma"/>
              </a:rPr>
              <a:t>ASD</a:t>
            </a:r>
            <a:r>
              <a:rPr dirty="0" sz="2400" spc="-6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e</a:t>
            </a:r>
            <a:r>
              <a:rPr dirty="0" sz="2400" spc="-55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 spc="90">
                <a:solidFill>
                  <a:srgbClr val="4B4457"/>
                </a:solidFill>
                <a:latin typeface="Tahoma"/>
                <a:cs typeface="Tahoma"/>
              </a:rPr>
              <a:t>ADHD.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75"/>
              </a:spcBef>
            </a:pPr>
            <a:endParaRPr sz="2400">
              <a:latin typeface="Tahoma"/>
              <a:cs typeface="Tahoma"/>
            </a:endParaRPr>
          </a:p>
          <a:p>
            <a:pPr marL="12700" marR="5080">
              <a:lnSpc>
                <a:spcPct val="184900"/>
              </a:lnSpc>
              <a:spcBef>
                <a:spcPts val="5"/>
              </a:spcBef>
            </a:pP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Ǫuesta</a:t>
            </a:r>
            <a:r>
              <a:rPr dirty="0" sz="2400" spc="26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presentazione</a:t>
            </a:r>
            <a:r>
              <a:rPr dirty="0" sz="2400" spc="265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offre</a:t>
            </a:r>
            <a:r>
              <a:rPr dirty="0" sz="2400" spc="265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strumenti</a:t>
            </a:r>
            <a:r>
              <a:rPr dirty="0" sz="2400" spc="26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pratici</a:t>
            </a:r>
            <a:r>
              <a:rPr dirty="0" sz="2400" spc="265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per</a:t>
            </a:r>
            <a:r>
              <a:rPr dirty="0" sz="2400" spc="265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promuovere</a:t>
            </a:r>
            <a:r>
              <a:rPr dirty="0" sz="2400" spc="265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l'inclusione</a:t>
            </a:r>
            <a:r>
              <a:rPr dirty="0" sz="2400" spc="26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e</a:t>
            </a:r>
            <a:r>
              <a:rPr dirty="0" sz="2400" spc="265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4B4457"/>
                </a:solidFill>
                <a:latin typeface="Tahoma"/>
                <a:cs typeface="Tahoma"/>
              </a:rPr>
              <a:t>accrescere </a:t>
            </a:r>
            <a:r>
              <a:rPr dirty="0" sz="2400" spc="75">
                <a:solidFill>
                  <a:srgbClr val="4B4457"/>
                </a:solidFill>
                <a:latin typeface="Tahoma"/>
                <a:cs typeface="Tahoma"/>
              </a:rPr>
              <a:t>la</a:t>
            </a:r>
            <a:r>
              <a:rPr dirty="0" sz="2400" spc="-7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qualità</a:t>
            </a:r>
            <a:r>
              <a:rPr dirty="0" sz="2400" spc="-65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 spc="75">
                <a:solidFill>
                  <a:srgbClr val="4B4457"/>
                </a:solidFill>
                <a:latin typeface="Tahoma"/>
                <a:cs typeface="Tahoma"/>
              </a:rPr>
              <a:t>della</a:t>
            </a:r>
            <a:r>
              <a:rPr dirty="0" sz="2400" spc="-65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vita</a:t>
            </a:r>
            <a:r>
              <a:rPr dirty="0" sz="2400" spc="-7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dei</a:t>
            </a:r>
            <a:r>
              <a:rPr dirty="0" sz="2400" spc="-65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giovani</a:t>
            </a:r>
            <a:r>
              <a:rPr dirty="0" sz="2400" spc="-65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con</a:t>
            </a:r>
            <a:r>
              <a:rPr dirty="0" sz="2400" spc="-65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 spc="185">
                <a:solidFill>
                  <a:srgbClr val="4B4457"/>
                </a:solidFill>
                <a:latin typeface="Tahoma"/>
                <a:cs typeface="Tahoma"/>
              </a:rPr>
              <a:t>ASD</a:t>
            </a:r>
            <a:r>
              <a:rPr dirty="0" sz="2400" spc="-7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4B4457"/>
                </a:solidFill>
                <a:latin typeface="Tahoma"/>
                <a:cs typeface="Tahoma"/>
              </a:rPr>
              <a:t>e</a:t>
            </a:r>
            <a:r>
              <a:rPr dirty="0" sz="2400" spc="-65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sz="2400" spc="90">
                <a:solidFill>
                  <a:srgbClr val="4B4457"/>
                </a:solidFill>
                <a:latin typeface="Tahoma"/>
                <a:cs typeface="Tahoma"/>
              </a:rPr>
              <a:t>ADHD.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18959" y="9258300"/>
            <a:ext cx="2861652" cy="60047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25871" y="829539"/>
            <a:ext cx="6200140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519295" algn="l"/>
              </a:tabLst>
            </a:pPr>
            <a:r>
              <a:rPr dirty="0" sz="6000" spc="-10">
                <a:solidFill>
                  <a:srgbClr val="282020"/>
                </a:solidFill>
              </a:rPr>
              <a:t>Comprendere</a:t>
            </a:r>
            <a:r>
              <a:rPr dirty="0" sz="6000">
                <a:solidFill>
                  <a:srgbClr val="282020"/>
                </a:solidFill>
              </a:rPr>
              <a:t>	</a:t>
            </a:r>
            <a:r>
              <a:rPr dirty="0" sz="6000" spc="-10">
                <a:solidFill>
                  <a:srgbClr val="282020"/>
                </a:solidFill>
              </a:rPr>
              <a:t>l'ASD</a:t>
            </a:r>
            <a:endParaRPr sz="6000"/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735" y="325569"/>
            <a:ext cx="1428942" cy="1413821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12791873" y="0"/>
            <a:ext cx="5496560" cy="7678420"/>
            <a:chOff x="12791873" y="0"/>
            <a:chExt cx="5496560" cy="7678420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988084" y="0"/>
              <a:ext cx="4299915" cy="4215345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791873" y="3263510"/>
              <a:ext cx="4453258" cy="4414417"/>
            </a:xfrm>
            <a:prstGeom prst="rect">
              <a:avLst/>
            </a:prstGeom>
          </p:spPr>
        </p:pic>
      </p:grpSp>
      <p:grpSp>
        <p:nvGrpSpPr>
          <p:cNvPr id="8" name="object 8" descr=""/>
          <p:cNvGrpSpPr/>
          <p:nvPr/>
        </p:nvGrpSpPr>
        <p:grpSpPr>
          <a:xfrm>
            <a:off x="0" y="6448663"/>
            <a:ext cx="4147820" cy="3838575"/>
            <a:chOff x="0" y="6448663"/>
            <a:chExt cx="4147820" cy="3838575"/>
          </a:xfrm>
        </p:grpSpPr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448663"/>
              <a:ext cx="4147723" cy="3838336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4520" y="7394677"/>
              <a:ext cx="123825" cy="123824"/>
            </a:xfrm>
            <a:prstGeom prst="rect">
              <a:avLst/>
            </a:prstGeom>
          </p:spPr>
        </p:pic>
      </p:grpSp>
      <p:pic>
        <p:nvPicPr>
          <p:cNvPr id="11" name="object 11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74520" y="2517878"/>
            <a:ext cx="123825" cy="123824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1358583" y="2140218"/>
            <a:ext cx="11028045" cy="6731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8100"/>
              </a:lnSpc>
              <a:spcBef>
                <a:spcPts val="100"/>
              </a:spcBef>
            </a:pPr>
            <a:r>
              <a:rPr dirty="0" u="heavy" sz="27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Elaborazione</a:t>
            </a:r>
            <a:r>
              <a:rPr dirty="0" u="heavy" sz="2700" spc="59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7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sensoriale:</a:t>
            </a:r>
            <a:r>
              <a:rPr dirty="0" u="heavy" sz="2700" spc="595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700" spc="8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le</a:t>
            </a:r>
            <a:r>
              <a:rPr dirty="0" u="heavy" sz="2700" spc="515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7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persone</a:t>
            </a:r>
            <a:r>
              <a:rPr dirty="0" u="heavy" sz="2700" spc="595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7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con</a:t>
            </a:r>
            <a:r>
              <a:rPr dirty="0" u="heavy" sz="2700" spc="595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7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autismo</a:t>
            </a:r>
            <a:r>
              <a:rPr dirty="0" u="heavy" sz="2700" spc="509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700" spc="45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possono</a:t>
            </a:r>
            <a:r>
              <a:rPr dirty="0" u="heavy" sz="2700" spc="515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700" spc="-1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presentare</a:t>
            </a:r>
            <a:r>
              <a:rPr dirty="0" sz="2700" spc="-1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u="heavy" sz="27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ipersensibilità</a:t>
            </a:r>
            <a:r>
              <a:rPr dirty="0" u="heavy" sz="2700" spc="5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7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a</a:t>
            </a:r>
            <a:r>
              <a:rPr dirty="0" u="heavy" sz="2700" spc="55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7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rumori</a:t>
            </a:r>
            <a:r>
              <a:rPr dirty="0" sz="2700">
                <a:solidFill>
                  <a:srgbClr val="4B4457"/>
                </a:solidFill>
                <a:latin typeface="Tahoma"/>
                <a:cs typeface="Tahoma"/>
              </a:rPr>
              <a:t>,</a:t>
            </a:r>
            <a:r>
              <a:rPr dirty="0" u="heavy" sz="2700" spc="475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7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luci</a:t>
            </a:r>
            <a:r>
              <a:rPr dirty="0" u="heavy" sz="2700" spc="55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7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intense</a:t>
            </a:r>
            <a:r>
              <a:rPr dirty="0" u="heavy" sz="2700" spc="55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7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o</a:t>
            </a:r>
            <a:r>
              <a:rPr dirty="0" u="heavy" sz="2700" spc="55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7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ambienti</a:t>
            </a:r>
            <a:r>
              <a:rPr dirty="0" u="heavy" sz="2700" spc="5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7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con</a:t>
            </a:r>
            <a:r>
              <a:rPr dirty="0" u="heavy" sz="2700" spc="55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700" spc="5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stimoli</a:t>
            </a:r>
            <a:r>
              <a:rPr dirty="0" u="heavy" sz="2700" spc="55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7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eccessivi.</a:t>
            </a:r>
            <a:r>
              <a:rPr dirty="0" u="heavy" sz="2700" spc="55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700" spc="-25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Gli</a:t>
            </a:r>
            <a:r>
              <a:rPr dirty="0" sz="2700" spc="-25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u="heavy" sz="27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incontri</a:t>
            </a:r>
            <a:r>
              <a:rPr dirty="0" u="heavy" sz="2700" spc="29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7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politici</a:t>
            </a:r>
            <a:r>
              <a:rPr dirty="0" u="heavy" sz="2700" spc="365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7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e</a:t>
            </a:r>
            <a:r>
              <a:rPr dirty="0" u="heavy" sz="2700" spc="295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700" spc="9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gli</a:t>
            </a:r>
            <a:r>
              <a:rPr dirty="0" u="heavy" sz="2700" spc="365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7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spazi</a:t>
            </a:r>
            <a:r>
              <a:rPr dirty="0" u="heavy" sz="2700" spc="365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7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di</a:t>
            </a:r>
            <a:r>
              <a:rPr dirty="0" u="heavy" sz="2700" spc="365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7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discussione</a:t>
            </a:r>
            <a:r>
              <a:rPr dirty="0" u="heavy" sz="2700" spc="37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7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dovrebbero</a:t>
            </a:r>
            <a:r>
              <a:rPr dirty="0" u="heavy" sz="2700" spc="365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7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essere</a:t>
            </a:r>
            <a:r>
              <a:rPr dirty="0" u="heavy" sz="2700" spc="365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7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resi</a:t>
            </a:r>
            <a:r>
              <a:rPr dirty="0" u="heavy" sz="2700" spc="365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700" spc="95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il</a:t>
            </a:r>
            <a:r>
              <a:rPr dirty="0" u="heavy" sz="2700" spc="295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700" spc="-25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più</a:t>
            </a:r>
            <a:r>
              <a:rPr dirty="0" sz="2700" spc="-25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u="heavy" sz="2700" spc="55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possibile</a:t>
            </a:r>
            <a:r>
              <a:rPr dirty="0" u="heavy" sz="2700" spc="-3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7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accessibili</a:t>
            </a:r>
            <a:r>
              <a:rPr dirty="0" u="heavy" sz="2700" spc="-25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700" spc="85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dal</a:t>
            </a:r>
            <a:r>
              <a:rPr dirty="0" u="heavy" sz="2700" spc="-1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7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punto</a:t>
            </a:r>
            <a:r>
              <a:rPr dirty="0" u="heavy" sz="2700" spc="-3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7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di</a:t>
            </a:r>
            <a:r>
              <a:rPr dirty="0" u="heavy" sz="2700" spc="-25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7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vista</a:t>
            </a:r>
            <a:r>
              <a:rPr dirty="0" u="heavy" sz="2700" spc="-25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700" spc="-1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sensoriale.</a:t>
            </a:r>
            <a:endParaRPr sz="2700">
              <a:latin typeface="Tahoma"/>
              <a:cs typeface="Tahoma"/>
            </a:endParaRPr>
          </a:p>
          <a:p>
            <a:pPr algn="just" marL="12700" marR="5080">
              <a:lnSpc>
                <a:spcPct val="148100"/>
              </a:lnSpc>
              <a:spcBef>
                <a:spcPts val="5"/>
              </a:spcBef>
            </a:pPr>
            <a:r>
              <a:rPr dirty="0" u="heavy" sz="27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Comunicazione</a:t>
            </a:r>
            <a:r>
              <a:rPr dirty="0" u="heavy" sz="2700" spc="29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 </a:t>
            </a:r>
            <a:r>
              <a:rPr dirty="0" u="heavy" sz="27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e</a:t>
            </a:r>
            <a:r>
              <a:rPr dirty="0" u="heavy" sz="2700" spc="29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 </a:t>
            </a:r>
            <a:r>
              <a:rPr dirty="0" u="heavy" sz="27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interazione</a:t>
            </a:r>
            <a:r>
              <a:rPr dirty="0" u="heavy" sz="2700" spc="29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 </a:t>
            </a:r>
            <a:r>
              <a:rPr dirty="0" u="heavy" sz="27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sociale:</a:t>
            </a:r>
            <a:r>
              <a:rPr dirty="0" u="heavy" sz="2700" spc="29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 </a:t>
            </a:r>
            <a:r>
              <a:rPr dirty="0" u="heavy" sz="27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alcuni</a:t>
            </a:r>
            <a:r>
              <a:rPr dirty="0" u="heavy" sz="2700" spc="26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 </a:t>
            </a:r>
            <a:r>
              <a:rPr dirty="0" u="heavy" sz="27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giovani</a:t>
            </a:r>
            <a:r>
              <a:rPr dirty="0" u="heavy" sz="2700" spc="29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 </a:t>
            </a:r>
            <a:r>
              <a:rPr dirty="0" u="heavy" sz="27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con</a:t>
            </a:r>
            <a:r>
              <a:rPr dirty="0" u="heavy" sz="2700" spc="29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 </a:t>
            </a:r>
            <a:r>
              <a:rPr dirty="0" u="heavy" sz="2700" spc="-1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autismo</a:t>
            </a:r>
            <a:r>
              <a:rPr dirty="0" sz="2700" spc="-1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u="heavy" sz="2700" spc="45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possono</a:t>
            </a:r>
            <a:r>
              <a:rPr dirty="0" u="heavy" sz="2700" spc="125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7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incontrare</a:t>
            </a:r>
            <a:r>
              <a:rPr dirty="0" u="heavy" sz="2700" spc="125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7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difficoltà</a:t>
            </a:r>
            <a:r>
              <a:rPr dirty="0" u="heavy" sz="2700" spc="13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7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nell'interpretare</a:t>
            </a:r>
            <a:r>
              <a:rPr dirty="0" u="heavy" sz="2700" spc="125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700" spc="5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segnali</a:t>
            </a:r>
            <a:r>
              <a:rPr dirty="0" u="heavy" sz="2700" spc="13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7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non</a:t>
            </a:r>
            <a:r>
              <a:rPr dirty="0" u="heavy" sz="2700" spc="125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7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verbali</a:t>
            </a:r>
            <a:r>
              <a:rPr dirty="0" sz="2700">
                <a:solidFill>
                  <a:srgbClr val="4B4457"/>
                </a:solidFill>
                <a:latin typeface="Tahoma"/>
                <a:cs typeface="Tahoma"/>
              </a:rPr>
              <a:t>,</a:t>
            </a:r>
            <a:r>
              <a:rPr dirty="0" u="heavy" sz="2700" spc="3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700" spc="-1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ironia</a:t>
            </a:r>
            <a:r>
              <a:rPr dirty="0" sz="2700" spc="-1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u="heavy" sz="27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o</a:t>
            </a:r>
            <a:r>
              <a:rPr dirty="0" u="heavy" sz="2700" spc="85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7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norme</a:t>
            </a:r>
            <a:r>
              <a:rPr dirty="0" u="heavy" sz="2700" spc="9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7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sociali</a:t>
            </a:r>
            <a:r>
              <a:rPr dirty="0" u="heavy" sz="2700" spc="85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7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implicite.</a:t>
            </a:r>
            <a:r>
              <a:rPr dirty="0" u="heavy" sz="2700" spc="9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7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È</a:t>
            </a:r>
            <a:r>
              <a:rPr dirty="0" u="heavy" sz="2700" spc="85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7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fondamentale</a:t>
            </a:r>
            <a:r>
              <a:rPr dirty="0" u="heavy" sz="2700" spc="9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7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assicurare</a:t>
            </a:r>
            <a:r>
              <a:rPr dirty="0" u="heavy" sz="2700" spc="9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7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una</a:t>
            </a:r>
            <a:r>
              <a:rPr dirty="0" u="heavy" sz="2700" spc="85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700" spc="-1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comunicazione</a:t>
            </a:r>
            <a:r>
              <a:rPr dirty="0" sz="2700" spc="-1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u="heavy" sz="27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chiara</a:t>
            </a:r>
            <a:r>
              <a:rPr dirty="0" sz="2700">
                <a:solidFill>
                  <a:srgbClr val="4B4457"/>
                </a:solidFill>
                <a:latin typeface="Tahoma"/>
                <a:cs typeface="Tahoma"/>
              </a:rPr>
              <a:t>,</a:t>
            </a:r>
            <a:r>
              <a:rPr dirty="0" u="heavy" sz="2700" spc="1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7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strutturata</a:t>
            </a:r>
            <a:r>
              <a:rPr dirty="0" u="heavy" sz="2700" spc="-165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7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e</a:t>
            </a:r>
            <a:r>
              <a:rPr dirty="0" u="heavy" sz="2700" spc="-165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700" spc="-1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diretta.</a:t>
            </a:r>
            <a:endParaRPr sz="2700">
              <a:latin typeface="Tahoma"/>
              <a:cs typeface="Tahoma"/>
            </a:endParaRPr>
          </a:p>
          <a:p>
            <a:pPr algn="just" marL="12700" marR="5080">
              <a:lnSpc>
                <a:spcPct val="148100"/>
              </a:lnSpc>
            </a:pPr>
            <a:r>
              <a:rPr dirty="0" u="heavy" sz="27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Necessità</a:t>
            </a:r>
            <a:r>
              <a:rPr dirty="0" u="heavy" sz="2700" spc="15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7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di</a:t>
            </a:r>
            <a:r>
              <a:rPr dirty="0" u="heavy" sz="2700" spc="15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7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routine</a:t>
            </a:r>
            <a:r>
              <a:rPr dirty="0" u="heavy" sz="2700" spc="15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7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e</a:t>
            </a:r>
            <a:r>
              <a:rPr dirty="0" u="heavy" sz="2700" spc="8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7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prevedibilità:</a:t>
            </a:r>
            <a:r>
              <a:rPr dirty="0" u="heavy" sz="2700" spc="15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7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variazioni</a:t>
            </a:r>
            <a:r>
              <a:rPr dirty="0" u="heavy" sz="2700" spc="15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7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inattese</a:t>
            </a:r>
            <a:r>
              <a:rPr dirty="0" u="heavy" sz="2700" spc="15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700" spc="55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negli</a:t>
            </a:r>
            <a:r>
              <a:rPr dirty="0" u="heavy" sz="2700" spc="15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7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orari</a:t>
            </a:r>
            <a:r>
              <a:rPr dirty="0" sz="2700">
                <a:solidFill>
                  <a:srgbClr val="4B4457"/>
                </a:solidFill>
                <a:latin typeface="Tahoma"/>
                <a:cs typeface="Tahoma"/>
              </a:rPr>
              <a:t>,</a:t>
            </a:r>
            <a:r>
              <a:rPr dirty="0" u="heavy" sz="2700" spc="31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700" spc="6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nelle</a:t>
            </a:r>
            <a:r>
              <a:rPr dirty="0" sz="2700" spc="6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u="heavy" sz="27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attività</a:t>
            </a:r>
            <a:r>
              <a:rPr dirty="0" u="heavy" sz="2700" spc="-25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7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o</a:t>
            </a:r>
            <a:r>
              <a:rPr dirty="0" u="heavy" sz="2700" spc="-2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7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nei</a:t>
            </a:r>
            <a:r>
              <a:rPr dirty="0" u="heavy" sz="2700" spc="-95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7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partecipanti</a:t>
            </a:r>
            <a:r>
              <a:rPr dirty="0" u="heavy" sz="2700" spc="-95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700" spc="45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possono</a:t>
            </a:r>
            <a:r>
              <a:rPr dirty="0" u="heavy" sz="2700" spc="-9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7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generare</a:t>
            </a:r>
            <a:r>
              <a:rPr dirty="0" u="heavy" sz="2700" spc="-2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7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stress.</a:t>
            </a:r>
            <a:r>
              <a:rPr dirty="0" u="heavy" sz="2700" spc="-2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700" spc="75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Si</a:t>
            </a:r>
            <a:r>
              <a:rPr dirty="0" u="heavy" sz="2700" spc="-25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7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consiglia</a:t>
            </a:r>
            <a:r>
              <a:rPr dirty="0" u="heavy" sz="2700" spc="-2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7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di</a:t>
            </a:r>
            <a:r>
              <a:rPr dirty="0" u="heavy" sz="2700" spc="-2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700" spc="-1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fornire</a:t>
            </a:r>
            <a:r>
              <a:rPr dirty="0" sz="2700" spc="-1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u="heavy" sz="27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programmi</a:t>
            </a:r>
            <a:r>
              <a:rPr dirty="0" u="heavy" sz="2700" spc="-3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7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in</a:t>
            </a:r>
            <a:r>
              <a:rPr dirty="0" u="heavy" sz="2700" spc="-25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7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anticipo</a:t>
            </a:r>
            <a:r>
              <a:rPr dirty="0" sz="2700">
                <a:solidFill>
                  <a:srgbClr val="4B4457"/>
                </a:solidFill>
                <a:latin typeface="Tahoma"/>
                <a:cs typeface="Tahoma"/>
              </a:rPr>
              <a:t>,</a:t>
            </a:r>
            <a:r>
              <a:rPr dirty="0" u="heavy" sz="2700" spc="13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7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materiali</a:t>
            </a:r>
            <a:r>
              <a:rPr dirty="0" u="heavy" sz="2700" spc="-25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7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accessibili</a:t>
            </a:r>
            <a:r>
              <a:rPr dirty="0" u="heavy" sz="2700" spc="-25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7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e</a:t>
            </a:r>
            <a:r>
              <a:rPr dirty="0" u="heavy" sz="2700" spc="-25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7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ambienti</a:t>
            </a:r>
            <a:r>
              <a:rPr dirty="0" u="heavy" sz="2700" spc="-3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7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ben</a:t>
            </a:r>
            <a:r>
              <a:rPr dirty="0" u="heavy" sz="2700" spc="-25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700" spc="-1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strutturati.</a:t>
            </a:r>
            <a:endParaRPr sz="2700">
              <a:latin typeface="Tahoma"/>
              <a:cs typeface="Tahoma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74520" y="4956278"/>
            <a:ext cx="123825" cy="1238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18959" y="9258300"/>
            <a:ext cx="2861652" cy="60047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44446" y="1144272"/>
            <a:ext cx="6800850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519295" algn="l"/>
              </a:tabLst>
            </a:pPr>
            <a:r>
              <a:rPr dirty="0" sz="6000" spc="-10">
                <a:solidFill>
                  <a:srgbClr val="282020"/>
                </a:solidFill>
              </a:rPr>
              <a:t>Comprendere</a:t>
            </a:r>
            <a:r>
              <a:rPr dirty="0" sz="6000">
                <a:solidFill>
                  <a:srgbClr val="282020"/>
                </a:solidFill>
              </a:rPr>
              <a:t>	</a:t>
            </a:r>
            <a:r>
              <a:rPr dirty="0" sz="6000" spc="-10">
                <a:solidFill>
                  <a:srgbClr val="282020"/>
                </a:solidFill>
              </a:rPr>
              <a:t>l'ADHD</a:t>
            </a:r>
            <a:endParaRPr sz="6000"/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735" y="325569"/>
            <a:ext cx="1428942" cy="1413821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12559417" y="0"/>
            <a:ext cx="5728970" cy="7404100"/>
            <a:chOff x="12559417" y="0"/>
            <a:chExt cx="5728970" cy="7404100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988084" y="0"/>
              <a:ext cx="4299915" cy="4215345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559417" y="3695700"/>
              <a:ext cx="5728582" cy="3707987"/>
            </a:xfrm>
            <a:prstGeom prst="rect">
              <a:avLst/>
            </a:prstGeom>
          </p:spPr>
        </p:pic>
      </p:grpSp>
      <p:grpSp>
        <p:nvGrpSpPr>
          <p:cNvPr id="8" name="object 8" descr=""/>
          <p:cNvGrpSpPr/>
          <p:nvPr/>
        </p:nvGrpSpPr>
        <p:grpSpPr>
          <a:xfrm>
            <a:off x="0" y="6448663"/>
            <a:ext cx="4147820" cy="3838575"/>
            <a:chOff x="0" y="6448663"/>
            <a:chExt cx="4147820" cy="3838575"/>
          </a:xfrm>
        </p:grpSpPr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448663"/>
              <a:ext cx="4147723" cy="3838336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98385" y="7434882"/>
              <a:ext cx="123825" cy="123824"/>
            </a:xfrm>
            <a:prstGeom prst="rect">
              <a:avLst/>
            </a:prstGeom>
          </p:spPr>
        </p:pic>
      </p:grpSp>
      <p:pic>
        <p:nvPicPr>
          <p:cNvPr id="11" name="object 11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98385" y="2967658"/>
            <a:ext cx="123825" cy="123824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1187360" y="2564091"/>
            <a:ext cx="10980420" cy="64071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49600"/>
              </a:lnSpc>
              <a:spcBef>
                <a:spcPts val="95"/>
              </a:spcBef>
            </a:pPr>
            <a:r>
              <a:rPr dirty="0" u="heavy" sz="28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Mancanza</a:t>
            </a:r>
            <a:r>
              <a:rPr dirty="0" u="heavy" sz="2800" spc="325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8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di</a:t>
            </a:r>
            <a:r>
              <a:rPr dirty="0" u="heavy" sz="2800" spc="33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8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attenzione:</a:t>
            </a:r>
            <a:r>
              <a:rPr dirty="0" u="heavy" sz="2800" spc="33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800" spc="8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le</a:t>
            </a:r>
            <a:r>
              <a:rPr dirty="0" u="heavy" sz="2800" spc="26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8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persone</a:t>
            </a:r>
            <a:r>
              <a:rPr dirty="0" u="heavy" sz="2800" spc="325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8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con</a:t>
            </a:r>
            <a:r>
              <a:rPr dirty="0" u="heavy" sz="2800" spc="33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800" spc="225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ADHD</a:t>
            </a:r>
            <a:r>
              <a:rPr dirty="0" u="heavy" sz="2800" spc="26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800" spc="45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possono</a:t>
            </a:r>
            <a:r>
              <a:rPr dirty="0" u="heavy" sz="2800" spc="33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800" spc="-1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incontrare</a:t>
            </a:r>
            <a:r>
              <a:rPr dirty="0" sz="2800" spc="-1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u="heavy" sz="28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difficoltà</a:t>
            </a:r>
            <a:r>
              <a:rPr dirty="0" u="heavy" sz="2800" spc="114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 </a:t>
            </a:r>
            <a:r>
              <a:rPr dirty="0" u="heavy" sz="2800" spc="6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nel</a:t>
            </a:r>
            <a:r>
              <a:rPr dirty="0" u="heavy" sz="2800" spc="12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 </a:t>
            </a:r>
            <a:r>
              <a:rPr dirty="0" u="heavy" sz="28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mantenere</a:t>
            </a:r>
            <a:r>
              <a:rPr dirty="0" u="heavy" sz="2800" spc="114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 </a:t>
            </a:r>
            <a:r>
              <a:rPr dirty="0" u="heavy" sz="28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l'attenzione</a:t>
            </a:r>
            <a:r>
              <a:rPr dirty="0" u="heavy" sz="2800" spc="12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 </a:t>
            </a:r>
            <a:r>
              <a:rPr dirty="0" u="heavy" sz="28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durante</a:t>
            </a:r>
            <a:r>
              <a:rPr dirty="0" u="heavy" sz="2800" spc="114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 </a:t>
            </a:r>
            <a:r>
              <a:rPr dirty="0" u="heavy" sz="28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compiti</a:t>
            </a:r>
            <a:r>
              <a:rPr dirty="0" u="heavy" sz="2800" spc="85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 </a:t>
            </a:r>
            <a:r>
              <a:rPr dirty="0" u="heavy" sz="2800" spc="-1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prolungati</a:t>
            </a:r>
            <a:r>
              <a:rPr dirty="0" sz="2800" spc="-10">
                <a:solidFill>
                  <a:srgbClr val="4B4457"/>
                </a:solidFill>
                <a:latin typeface="Tahoma"/>
                <a:cs typeface="Tahoma"/>
              </a:rPr>
              <a:t>, </a:t>
            </a:r>
            <a:r>
              <a:rPr dirty="0" u="heavy" sz="28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conversazioni</a:t>
            </a:r>
            <a:r>
              <a:rPr dirty="0" u="heavy" sz="2800" spc="17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8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estese</a:t>
            </a:r>
            <a:r>
              <a:rPr dirty="0" u="heavy" sz="2800" spc="17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8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o</a:t>
            </a:r>
            <a:r>
              <a:rPr dirty="0" u="heavy" sz="2800" spc="17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8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istruzioni</a:t>
            </a:r>
            <a:r>
              <a:rPr dirty="0" u="heavy" sz="2800" spc="17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8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complesse.</a:t>
            </a:r>
            <a:r>
              <a:rPr dirty="0" u="heavy" sz="2800" spc="17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8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È</a:t>
            </a:r>
            <a:r>
              <a:rPr dirty="0" u="heavy" sz="2800" spc="17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8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consigliabile</a:t>
            </a:r>
            <a:r>
              <a:rPr dirty="0" u="heavy" sz="2800" spc="17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800" spc="-1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utilizzare</a:t>
            </a:r>
            <a:r>
              <a:rPr dirty="0" sz="2800" spc="-1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u="heavy" sz="28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messa</a:t>
            </a:r>
            <a:r>
              <a:rPr dirty="0" sz="2800">
                <a:solidFill>
                  <a:srgbClr val="4B4457"/>
                </a:solidFill>
                <a:latin typeface="Tahoma"/>
                <a:cs typeface="Tahoma"/>
              </a:rPr>
              <a:t>gg</a:t>
            </a:r>
            <a:r>
              <a:rPr dirty="0" u="heavy" sz="28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i</a:t>
            </a:r>
            <a:r>
              <a:rPr dirty="0" u="heavy" sz="2800" spc="-8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8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brevi</a:t>
            </a:r>
            <a:r>
              <a:rPr dirty="0" sz="2800">
                <a:solidFill>
                  <a:srgbClr val="4B4457"/>
                </a:solidFill>
                <a:latin typeface="Tahoma"/>
                <a:cs typeface="Tahoma"/>
              </a:rPr>
              <a:t>,</a:t>
            </a:r>
            <a:r>
              <a:rPr dirty="0" u="heavy" sz="2800" spc="85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8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visivi</a:t>
            </a:r>
            <a:r>
              <a:rPr dirty="0" u="heavy" sz="2800" spc="-75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8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e</a:t>
            </a:r>
            <a:r>
              <a:rPr dirty="0" u="heavy" sz="2800" spc="-8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800" spc="-1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chiari.</a:t>
            </a:r>
            <a:endParaRPr sz="2800">
              <a:latin typeface="Tahoma"/>
              <a:cs typeface="Tahoma"/>
            </a:endParaRPr>
          </a:p>
          <a:p>
            <a:pPr algn="just" marL="12700" marR="5080">
              <a:lnSpc>
                <a:spcPts val="5030"/>
              </a:lnSpc>
              <a:spcBef>
                <a:spcPts val="445"/>
              </a:spcBef>
            </a:pPr>
            <a:r>
              <a:rPr dirty="0" u="heavy" sz="28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Iperattività</a:t>
            </a:r>
            <a:r>
              <a:rPr dirty="0" u="heavy" sz="2800" spc="484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 </a:t>
            </a:r>
            <a:r>
              <a:rPr dirty="0" u="heavy" sz="28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e</a:t>
            </a:r>
            <a:r>
              <a:rPr dirty="0" u="heavy" sz="2800" spc="484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 </a:t>
            </a:r>
            <a:r>
              <a:rPr dirty="0" u="heavy" sz="28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impulsività:</a:t>
            </a:r>
            <a:r>
              <a:rPr dirty="0" u="heavy" sz="2800" spc="484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 </a:t>
            </a:r>
            <a:r>
              <a:rPr dirty="0" u="heavy" sz="28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è</a:t>
            </a:r>
            <a:r>
              <a:rPr dirty="0" u="heavy" sz="2800" spc="484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 </a:t>
            </a:r>
            <a:r>
              <a:rPr dirty="0" u="heavy" sz="28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fondamentale</a:t>
            </a:r>
            <a:r>
              <a:rPr dirty="0" u="heavy" sz="2800" spc="455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 </a:t>
            </a:r>
            <a:r>
              <a:rPr dirty="0" u="heavy" sz="28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permettere</a:t>
            </a:r>
            <a:r>
              <a:rPr dirty="0" u="heavy" sz="2800" spc="45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 </a:t>
            </a:r>
            <a:r>
              <a:rPr dirty="0" u="heavy" sz="2800" spc="-1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pause</a:t>
            </a:r>
            <a:r>
              <a:rPr dirty="0" sz="2800" spc="-10">
                <a:solidFill>
                  <a:srgbClr val="4B4457"/>
                </a:solidFill>
                <a:latin typeface="Tahoma"/>
                <a:cs typeface="Tahoma"/>
              </a:rPr>
              <a:t>, </a:t>
            </a:r>
            <a:r>
              <a:rPr dirty="0" u="heavy" sz="28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movimento</a:t>
            </a:r>
            <a:r>
              <a:rPr dirty="0" u="heavy" sz="2800" spc="585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 </a:t>
            </a:r>
            <a:r>
              <a:rPr dirty="0" u="heavy" sz="28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e</a:t>
            </a:r>
            <a:r>
              <a:rPr dirty="0" u="heavy" sz="2800" spc="55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 </a:t>
            </a:r>
            <a:r>
              <a:rPr dirty="0" u="heavy" sz="28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partecipazione</a:t>
            </a:r>
            <a:r>
              <a:rPr dirty="0" u="heavy" sz="2800" spc="59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 </a:t>
            </a:r>
            <a:r>
              <a:rPr dirty="0" u="heavy" sz="28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attiva</a:t>
            </a:r>
            <a:r>
              <a:rPr dirty="0" sz="2800">
                <a:solidFill>
                  <a:srgbClr val="4B4457"/>
                </a:solidFill>
                <a:latin typeface="Tahoma"/>
                <a:cs typeface="Tahoma"/>
              </a:rPr>
              <a:t>,</a:t>
            </a:r>
            <a:r>
              <a:rPr dirty="0" u="heavy" sz="2800" spc="254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imes New Roman"/>
                <a:cs typeface="Times New Roman"/>
              </a:rPr>
              <a:t>   </a:t>
            </a:r>
            <a:r>
              <a:rPr dirty="0" u="heavy" sz="28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piuttosto</a:t>
            </a:r>
            <a:r>
              <a:rPr dirty="0" u="heavy" sz="2800" spc="59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 </a:t>
            </a:r>
            <a:r>
              <a:rPr dirty="0" u="heavy" sz="28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che</a:t>
            </a:r>
            <a:r>
              <a:rPr dirty="0" u="heavy" sz="2800" spc="59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 </a:t>
            </a:r>
            <a:r>
              <a:rPr dirty="0" u="heavy" sz="2800" spc="-1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richiedere</a:t>
            </a:r>
            <a:r>
              <a:rPr dirty="0" sz="2800" spc="-1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u="heavy" sz="28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un'attenzione</a:t>
            </a:r>
            <a:r>
              <a:rPr dirty="0" u="heavy" sz="2800" spc="-45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8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prolungata</a:t>
            </a:r>
            <a:r>
              <a:rPr dirty="0" u="heavy" sz="2800" spc="45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8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in</a:t>
            </a:r>
            <a:r>
              <a:rPr dirty="0" u="heavy" sz="2800" spc="45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8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modalità</a:t>
            </a:r>
            <a:r>
              <a:rPr dirty="0" u="heavy" sz="2800" spc="-45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8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passive</a:t>
            </a:r>
            <a:r>
              <a:rPr dirty="0" u="heavy" sz="2800" spc="45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sz="2800" spc="-45">
                <a:solidFill>
                  <a:srgbClr val="4B4457"/>
                </a:solidFill>
                <a:latin typeface="Tahoma"/>
                <a:cs typeface="Tahoma"/>
              </a:rPr>
              <a:t>(</a:t>
            </a:r>
            <a:r>
              <a:rPr dirty="0" u="heavy" sz="2800" spc="-45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come</a:t>
            </a:r>
            <a:r>
              <a:rPr dirty="0" u="heavy" sz="2800" spc="45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8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lunghe</a:t>
            </a:r>
            <a:r>
              <a:rPr dirty="0" u="heavy" sz="2800" spc="45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800" spc="-25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lezioni</a:t>
            </a:r>
            <a:r>
              <a:rPr dirty="0" sz="2800" spc="-25">
                <a:solidFill>
                  <a:srgbClr val="4B4457"/>
                </a:solidFill>
                <a:latin typeface="Tahoma"/>
                <a:cs typeface="Tahoma"/>
              </a:rPr>
              <a:t>)</a:t>
            </a:r>
            <a:r>
              <a:rPr dirty="0" u="heavy" sz="2800" spc="-715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800" spc="-5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.</a:t>
            </a:r>
            <a:endParaRPr sz="2800">
              <a:latin typeface="Tahoma"/>
              <a:cs typeface="Tahoma"/>
            </a:endParaRPr>
          </a:p>
          <a:p>
            <a:pPr algn="just" marL="12700">
              <a:lnSpc>
                <a:spcPct val="100000"/>
              </a:lnSpc>
              <a:spcBef>
                <a:spcPts val="1205"/>
              </a:spcBef>
            </a:pPr>
            <a:r>
              <a:rPr dirty="0" u="heavy" sz="28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Gestione</a:t>
            </a:r>
            <a:r>
              <a:rPr dirty="0" u="heavy" sz="2800" spc="8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8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e</a:t>
            </a:r>
            <a:r>
              <a:rPr dirty="0" u="heavy" sz="2800" spc="8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8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organizzazione</a:t>
            </a:r>
            <a:r>
              <a:rPr dirty="0" u="heavy" sz="2800" spc="8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del</a:t>
            </a:r>
            <a:r>
              <a:rPr dirty="0" u="heavy" sz="2800" spc="85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800" spc="-1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tempo:</a:t>
            </a:r>
            <a:r>
              <a:rPr dirty="0" u="heavy" sz="2800" spc="8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8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l'impiego</a:t>
            </a:r>
            <a:r>
              <a:rPr dirty="0" u="heavy" sz="2800" spc="8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8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di</a:t>
            </a:r>
            <a:r>
              <a:rPr dirty="0" u="heavy" sz="2800" spc="1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8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promemoria</a:t>
            </a:r>
            <a:r>
              <a:rPr dirty="0" u="heavy" sz="2800" spc="8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800" spc="-1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visivi</a:t>
            </a:r>
            <a:r>
              <a:rPr dirty="0" sz="2800" spc="-10">
                <a:solidFill>
                  <a:srgbClr val="4B4457"/>
                </a:solidFill>
                <a:latin typeface="Tahoma"/>
                <a:cs typeface="Tahoma"/>
              </a:rPr>
              <a:t>,</a:t>
            </a:r>
            <a:endParaRPr sz="2800">
              <a:latin typeface="Tahoma"/>
              <a:cs typeface="Tahoma"/>
            </a:endParaRPr>
          </a:p>
          <a:p>
            <a:pPr algn="just" marL="12700" marR="5080">
              <a:lnSpc>
                <a:spcPts val="5030"/>
              </a:lnSpc>
              <a:spcBef>
                <a:spcPts val="244"/>
              </a:spcBef>
            </a:pPr>
            <a:r>
              <a:rPr dirty="0" u="heavy" sz="28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calendari</a:t>
            </a:r>
            <a:r>
              <a:rPr dirty="0" u="heavy" sz="2800" spc="45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8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accessibili</a:t>
            </a:r>
            <a:r>
              <a:rPr dirty="0" u="heavy" sz="2800" spc="45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8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e</a:t>
            </a:r>
            <a:r>
              <a:rPr dirty="0" u="heavy" sz="2800" spc="45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8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assistenza</a:t>
            </a:r>
            <a:r>
              <a:rPr dirty="0" u="heavy" sz="2800" spc="5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800" spc="7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nella</a:t>
            </a:r>
            <a:r>
              <a:rPr dirty="0" u="heavy" sz="2800" spc="-35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8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pianificazione</a:t>
            </a:r>
            <a:r>
              <a:rPr dirty="0" u="heavy" sz="2800" spc="5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80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favorisce</a:t>
            </a:r>
            <a:r>
              <a:rPr dirty="0" u="heavy" sz="2800" spc="45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800" spc="85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la</a:t>
            </a:r>
            <a:r>
              <a:rPr dirty="0" u="heavy" sz="2800" spc="45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 </a:t>
            </a:r>
            <a:r>
              <a:rPr dirty="0" u="heavy" sz="2800" spc="-2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loro</a:t>
            </a:r>
            <a:r>
              <a:rPr dirty="0" sz="2800" spc="-20">
                <a:solidFill>
                  <a:srgbClr val="4B4457"/>
                </a:solidFill>
                <a:latin typeface="Tahoma"/>
                <a:cs typeface="Tahoma"/>
              </a:rPr>
              <a:t> </a:t>
            </a:r>
            <a:r>
              <a:rPr dirty="0" u="heavy" sz="2800" spc="-10">
                <a:solidFill>
                  <a:srgbClr val="4B4457"/>
                </a:solidFill>
                <a:uFill>
                  <a:solidFill>
                    <a:srgbClr val="4B4457"/>
                  </a:solidFill>
                </a:uFill>
                <a:latin typeface="Tahoma"/>
                <a:cs typeface="Tahoma"/>
              </a:rPr>
              <a:t>partecipazione.</a:t>
            </a:r>
            <a:endParaRPr sz="2800">
              <a:latin typeface="Tahoma"/>
              <a:cs typeface="Tahoma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98385" y="5520357"/>
            <a:ext cx="123825" cy="1238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323" y="9086850"/>
            <a:ext cx="2861652" cy="60047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76129" y="97171"/>
            <a:ext cx="9187815" cy="211201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53490" marR="2856865" indent="-1241425">
              <a:lnSpc>
                <a:spcPct val="119900"/>
              </a:lnSpc>
              <a:spcBef>
                <a:spcPts val="95"/>
              </a:spcBef>
            </a:pPr>
            <a:r>
              <a:rPr dirty="0" sz="4950">
                <a:solidFill>
                  <a:srgbClr val="000000"/>
                </a:solidFill>
              </a:rPr>
              <a:t>Stile</a:t>
            </a:r>
            <a:r>
              <a:rPr dirty="0" sz="4950" spc="-60">
                <a:solidFill>
                  <a:srgbClr val="000000"/>
                </a:solidFill>
              </a:rPr>
              <a:t> </a:t>
            </a:r>
            <a:r>
              <a:rPr dirty="0" sz="4950">
                <a:solidFill>
                  <a:srgbClr val="000000"/>
                </a:solidFill>
              </a:rPr>
              <a:t>comunicativo:</a:t>
            </a:r>
            <a:r>
              <a:rPr dirty="0" sz="4950" spc="-60">
                <a:solidFill>
                  <a:srgbClr val="000000"/>
                </a:solidFill>
              </a:rPr>
              <a:t> </a:t>
            </a:r>
            <a:r>
              <a:rPr dirty="0" sz="4950" spc="-20">
                <a:solidFill>
                  <a:srgbClr val="000000"/>
                </a:solidFill>
              </a:rPr>
              <a:t>cosa </a:t>
            </a:r>
            <a:r>
              <a:rPr dirty="0" sz="4950">
                <a:solidFill>
                  <a:srgbClr val="000000"/>
                </a:solidFill>
              </a:rPr>
              <a:t>risulta</a:t>
            </a:r>
            <a:r>
              <a:rPr dirty="0" sz="4950" spc="-25">
                <a:solidFill>
                  <a:srgbClr val="000000"/>
                </a:solidFill>
              </a:rPr>
              <a:t> </a:t>
            </a:r>
            <a:r>
              <a:rPr dirty="0" sz="4950" spc="-10">
                <a:solidFill>
                  <a:srgbClr val="000000"/>
                </a:solidFill>
              </a:rPr>
              <a:t>efficace</a:t>
            </a:r>
            <a:endParaRPr sz="4950"/>
          </a:p>
          <a:p>
            <a:pPr algn="r" marR="5080">
              <a:lnSpc>
                <a:spcPts val="2190"/>
              </a:lnSpc>
            </a:pPr>
            <a:r>
              <a:rPr dirty="0" sz="2500">
                <a:solidFill>
                  <a:srgbClr val="171A3C"/>
                </a:solidFill>
              </a:rPr>
              <a:t>Routine</a:t>
            </a:r>
            <a:r>
              <a:rPr dirty="0" sz="2500" spc="-70">
                <a:solidFill>
                  <a:srgbClr val="171A3C"/>
                </a:solidFill>
              </a:rPr>
              <a:t> </a:t>
            </a:r>
            <a:r>
              <a:rPr dirty="0" sz="2500">
                <a:solidFill>
                  <a:srgbClr val="171A3C"/>
                </a:solidFill>
              </a:rPr>
              <a:t>e</a:t>
            </a:r>
            <a:r>
              <a:rPr dirty="0" sz="2500" spc="-65">
                <a:solidFill>
                  <a:srgbClr val="171A3C"/>
                </a:solidFill>
              </a:rPr>
              <a:t> </a:t>
            </a:r>
            <a:r>
              <a:rPr dirty="0" sz="2500" spc="-10">
                <a:solidFill>
                  <a:srgbClr val="171A3C"/>
                </a:solidFill>
              </a:rPr>
              <a:t>prevedibilità</a:t>
            </a:r>
            <a:endParaRPr sz="2500"/>
          </a:p>
        </p:txBody>
      </p:sp>
      <p:sp>
        <p:nvSpPr>
          <p:cNvPr id="4" name="object 4" descr=""/>
          <p:cNvSpPr txBox="1"/>
          <p:nvPr/>
        </p:nvSpPr>
        <p:spPr>
          <a:xfrm>
            <a:off x="12142859" y="2623491"/>
            <a:ext cx="5023485" cy="261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550">
                <a:latin typeface="Calibri"/>
                <a:cs typeface="Calibri"/>
              </a:rPr>
              <a:t>Si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prega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di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comunicare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con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largo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anticipo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eventuali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modifiche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2142859" y="3042591"/>
            <a:ext cx="1276350" cy="261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550">
                <a:latin typeface="Calibri"/>
                <a:cs typeface="Calibri"/>
              </a:rPr>
              <a:t>o</a:t>
            </a:r>
            <a:r>
              <a:rPr dirty="0" sz="1550" spc="-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adeguamenti.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2142859" y="3461691"/>
            <a:ext cx="5023485" cy="261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550">
                <a:latin typeface="Calibri"/>
                <a:cs typeface="Calibri"/>
              </a:rPr>
              <a:t>Definisci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modo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chiaro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programmi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giornalieri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settimanali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2142859" y="3880791"/>
            <a:ext cx="5023485" cy="261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550">
                <a:latin typeface="Calibri"/>
                <a:cs typeface="Calibri"/>
              </a:rPr>
              <a:t>per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stabilire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routine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prevedibili.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La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coerenza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offre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un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senso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di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2142859" y="4299891"/>
            <a:ext cx="3915410" cy="261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550" spc="-10">
                <a:latin typeface="Calibri"/>
                <a:cs typeface="Calibri"/>
              </a:rPr>
              <a:t>sicurezza</a:t>
            </a:r>
            <a:r>
              <a:rPr dirty="0" sz="1550" spc="-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</a:t>
            </a:r>
            <a:r>
              <a:rPr dirty="0" sz="1550" spc="-1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contribuisce</a:t>
            </a:r>
            <a:r>
              <a:rPr dirty="0" sz="1550" spc="-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-10">
                <a:latin typeface="Calibri"/>
                <a:cs typeface="Calibri"/>
              </a:rPr>
              <a:t> gestire</a:t>
            </a:r>
            <a:r>
              <a:rPr dirty="0" sz="1550" spc="-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</a:t>
            </a:r>
            <a:r>
              <a:rPr dirty="0" sz="1550" spc="-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livelli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di</a:t>
            </a:r>
            <a:r>
              <a:rPr dirty="0" sz="1550" spc="-1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stress.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2142859" y="5601220"/>
            <a:ext cx="3434715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10" b="1">
                <a:solidFill>
                  <a:srgbClr val="171A3C"/>
                </a:solidFill>
                <a:latin typeface="Calibri"/>
                <a:cs typeface="Calibri"/>
              </a:rPr>
              <a:t>Pazienza</a:t>
            </a:r>
            <a:r>
              <a:rPr dirty="0" sz="2500" spc="-45" b="1">
                <a:solidFill>
                  <a:srgbClr val="171A3C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171A3C"/>
                </a:solidFill>
                <a:latin typeface="Calibri"/>
                <a:cs typeface="Calibri"/>
              </a:rPr>
              <a:t>e</a:t>
            </a:r>
            <a:r>
              <a:rPr dirty="0" sz="2500" spc="-45" b="1">
                <a:solidFill>
                  <a:srgbClr val="171A3C"/>
                </a:solidFill>
                <a:latin typeface="Calibri"/>
                <a:cs typeface="Calibri"/>
              </a:rPr>
              <a:t> </a:t>
            </a:r>
            <a:r>
              <a:rPr dirty="0" sz="2500" spc="-10" b="1">
                <a:solidFill>
                  <a:srgbClr val="171A3C"/>
                </a:solidFill>
                <a:latin typeface="Calibri"/>
                <a:cs typeface="Calibri"/>
              </a:rPr>
              <a:t>considerazione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2142859" y="6460288"/>
            <a:ext cx="5023485" cy="261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550">
                <a:latin typeface="Calibri"/>
                <a:cs typeface="Calibri"/>
              </a:rPr>
              <a:t>Consenti</a:t>
            </a:r>
            <a:r>
              <a:rPr dirty="0" sz="1550" spc="2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alla</a:t>
            </a:r>
            <a:r>
              <a:rPr dirty="0" sz="1550" spc="2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persona</a:t>
            </a:r>
            <a:r>
              <a:rPr dirty="0" sz="1550" spc="2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il</a:t>
            </a:r>
            <a:r>
              <a:rPr dirty="0" sz="1550" spc="2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tempo</a:t>
            </a:r>
            <a:r>
              <a:rPr dirty="0" sz="1550" spc="2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necessario</a:t>
            </a:r>
            <a:r>
              <a:rPr dirty="0" sz="1550" spc="2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per</a:t>
            </a:r>
            <a:r>
              <a:rPr dirty="0" sz="1550" spc="2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rispondere</a:t>
            </a:r>
            <a:r>
              <a:rPr dirty="0" sz="1550" spc="265">
                <a:latin typeface="Calibri"/>
                <a:cs typeface="Calibri"/>
              </a:rPr>
              <a:t> </a:t>
            </a:r>
            <a:r>
              <a:rPr dirty="0" sz="1550" spc="-50">
                <a:latin typeface="Calibri"/>
                <a:cs typeface="Calibri"/>
              </a:rPr>
              <a:t>o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2142859" y="6879387"/>
            <a:ext cx="2613660" cy="261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550" spc="-10">
                <a:latin typeface="Calibri"/>
                <a:cs typeface="Calibri"/>
              </a:rPr>
              <a:t>elaborare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le</a:t>
            </a:r>
            <a:r>
              <a:rPr dirty="0" sz="1550" spc="-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nuove</a:t>
            </a:r>
            <a:r>
              <a:rPr dirty="0" sz="1550" spc="-3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informazioni.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2142859" y="7298487"/>
            <a:ext cx="5023485" cy="261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550">
                <a:latin typeface="Calibri"/>
                <a:cs typeface="Calibri"/>
              </a:rPr>
              <a:t>Ascoltalo</a:t>
            </a:r>
            <a:r>
              <a:rPr dirty="0" sz="1550" spc="43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con</a:t>
            </a:r>
            <a:r>
              <a:rPr dirty="0" sz="1550" spc="43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attenzione</a:t>
            </a:r>
            <a:r>
              <a:rPr dirty="0" sz="1550" spc="4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</a:t>
            </a:r>
            <a:r>
              <a:rPr dirty="0" sz="1550" spc="43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riconosci</a:t>
            </a:r>
            <a:r>
              <a:rPr dirty="0" sz="1550" spc="4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l'importanza</a:t>
            </a:r>
            <a:r>
              <a:rPr dirty="0" sz="1550" spc="43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dei</a:t>
            </a:r>
            <a:r>
              <a:rPr dirty="0" sz="1550" spc="434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suoi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2142859" y="7717587"/>
            <a:ext cx="3091180" cy="261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550" spc="-10">
                <a:latin typeface="Calibri"/>
                <a:cs typeface="Calibri"/>
              </a:rPr>
              <a:t>sentimenti</a:t>
            </a:r>
            <a:r>
              <a:rPr dirty="0" sz="1550" spc="-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</a:t>
            </a:r>
            <a:r>
              <a:rPr dirty="0" sz="1550" spc="-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delle</a:t>
            </a:r>
            <a:r>
              <a:rPr dirty="0" sz="1550" spc="-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sue</a:t>
            </a:r>
            <a:r>
              <a:rPr dirty="0" sz="1550" spc="-2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preoccupazioni.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2142859" y="8136687"/>
            <a:ext cx="5023485" cy="6807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53135" algn="l"/>
                <a:tab pos="1223645" algn="l"/>
                <a:tab pos="2207895" algn="l"/>
                <a:tab pos="3398520" algn="l"/>
                <a:tab pos="4397375" algn="l"/>
                <a:tab pos="4965065" algn="l"/>
              </a:tabLst>
            </a:pPr>
            <a:r>
              <a:rPr dirty="0" sz="1550" spc="-10">
                <a:latin typeface="Calibri"/>
                <a:cs typeface="Calibri"/>
              </a:rPr>
              <a:t>Rispettare</a:t>
            </a:r>
            <a:r>
              <a:rPr dirty="0" sz="1550">
                <a:latin typeface="Calibri"/>
                <a:cs typeface="Calibri"/>
              </a:rPr>
              <a:t>	</a:t>
            </a:r>
            <a:r>
              <a:rPr dirty="0" sz="1550" spc="-25">
                <a:latin typeface="Calibri"/>
                <a:cs typeface="Calibri"/>
              </a:rPr>
              <a:t>le</a:t>
            </a:r>
            <a:r>
              <a:rPr dirty="0" sz="1550">
                <a:latin typeface="Calibri"/>
                <a:cs typeface="Calibri"/>
              </a:rPr>
              <a:t>	</a:t>
            </a:r>
            <a:r>
              <a:rPr dirty="0" sz="1550" spc="-10">
                <a:latin typeface="Calibri"/>
                <a:cs typeface="Calibri"/>
              </a:rPr>
              <a:t>preferenze</a:t>
            </a:r>
            <a:r>
              <a:rPr dirty="0" sz="1550">
                <a:latin typeface="Calibri"/>
                <a:cs typeface="Calibri"/>
              </a:rPr>
              <a:t>	</a:t>
            </a:r>
            <a:r>
              <a:rPr dirty="0" sz="1550" spc="-10">
                <a:latin typeface="Calibri"/>
                <a:cs typeface="Calibri"/>
              </a:rPr>
              <a:t>comunicative</a:t>
            </a:r>
            <a:r>
              <a:rPr dirty="0" sz="1550">
                <a:latin typeface="Calibri"/>
                <a:cs typeface="Calibri"/>
              </a:rPr>
              <a:t>	</a:t>
            </a:r>
            <a:r>
              <a:rPr dirty="0" sz="1550" spc="-10">
                <a:latin typeface="Calibri"/>
                <a:cs typeface="Calibri"/>
              </a:rPr>
              <a:t>individuali,</a:t>
            </a:r>
            <a:r>
              <a:rPr dirty="0" sz="1550">
                <a:latin typeface="Calibri"/>
                <a:cs typeface="Calibri"/>
              </a:rPr>
              <a:t>	</a:t>
            </a:r>
            <a:r>
              <a:rPr dirty="0" sz="1550" spc="-20">
                <a:latin typeface="Calibri"/>
                <a:cs typeface="Calibri"/>
              </a:rPr>
              <a:t>come</a:t>
            </a:r>
            <a:r>
              <a:rPr dirty="0" sz="1550">
                <a:latin typeface="Calibri"/>
                <a:cs typeface="Calibri"/>
              </a:rPr>
              <a:t>	</a:t>
            </a:r>
            <a:r>
              <a:rPr dirty="0" sz="1550" spc="-50">
                <a:latin typeface="Calibri"/>
                <a:cs typeface="Calibri"/>
              </a:rPr>
              <a:t>i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dirty="0" sz="1550">
                <a:latin typeface="Calibri"/>
                <a:cs typeface="Calibri"/>
              </a:rPr>
              <a:t>metodi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preferiti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</a:t>
            </a:r>
            <a:r>
              <a:rPr dirty="0" sz="1550" spc="-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la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facilità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del</a:t>
            </a:r>
            <a:r>
              <a:rPr dirty="0" sz="1550" spc="-3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contatto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visivo.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783137" y="5119751"/>
            <a:ext cx="3911600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b="1">
                <a:solidFill>
                  <a:srgbClr val="171A3C"/>
                </a:solidFill>
                <a:latin typeface="Calibri"/>
                <a:cs typeface="Calibri"/>
              </a:rPr>
              <a:t>Supporto</a:t>
            </a:r>
            <a:r>
              <a:rPr dirty="0" sz="2500" spc="-100" b="1">
                <a:solidFill>
                  <a:srgbClr val="171A3C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171A3C"/>
                </a:solidFill>
                <a:latin typeface="Calibri"/>
                <a:cs typeface="Calibri"/>
              </a:rPr>
              <a:t>visivo</a:t>
            </a:r>
            <a:r>
              <a:rPr dirty="0" sz="2500" spc="-100" b="1">
                <a:solidFill>
                  <a:srgbClr val="171A3C"/>
                </a:solidFill>
                <a:latin typeface="Calibri"/>
                <a:cs typeface="Calibri"/>
              </a:rPr>
              <a:t> </a:t>
            </a:r>
            <a:r>
              <a:rPr dirty="0" sz="2500" spc="-10" b="1">
                <a:solidFill>
                  <a:srgbClr val="171A3C"/>
                </a:solidFill>
                <a:latin typeface="Calibri"/>
                <a:cs typeface="Calibri"/>
              </a:rPr>
              <a:t>professionale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783137" y="5858895"/>
            <a:ext cx="5917565" cy="261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550">
                <a:latin typeface="Calibri"/>
                <a:cs typeface="Calibri"/>
              </a:rPr>
              <a:t>Includere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elementi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visivi,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quali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immagini,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pittogrammi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diagrammi,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per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783137" y="6277995"/>
            <a:ext cx="2295525" cy="261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550" spc="-10">
                <a:latin typeface="Calibri"/>
                <a:cs typeface="Calibri"/>
              </a:rPr>
              <a:t>potenziare</a:t>
            </a:r>
            <a:r>
              <a:rPr dirty="0" sz="1550" spc="-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la</a:t>
            </a:r>
            <a:r>
              <a:rPr dirty="0" sz="1550" spc="-10">
                <a:latin typeface="Calibri"/>
                <a:cs typeface="Calibri"/>
              </a:rPr>
              <a:t> comprensione.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783137" y="6697095"/>
            <a:ext cx="5917565" cy="261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550">
                <a:latin typeface="Calibri"/>
                <a:cs typeface="Calibri"/>
              </a:rPr>
              <a:t>Gli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ausili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visivi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supportano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le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persone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con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autismo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nell'elaborazione</a:t>
            </a:r>
            <a:r>
              <a:rPr dirty="0" sz="1550" spc="1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delle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783137" y="7116195"/>
            <a:ext cx="2738120" cy="261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550" spc="-10">
                <a:latin typeface="Calibri"/>
                <a:cs typeface="Calibri"/>
              </a:rPr>
              <a:t>informazioni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modo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più</a:t>
            </a:r>
            <a:r>
              <a:rPr dirty="0" sz="1550" spc="-10">
                <a:latin typeface="Calibri"/>
                <a:cs typeface="Calibri"/>
              </a:rPr>
              <a:t> efficace.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783137" y="7535295"/>
            <a:ext cx="5917565" cy="261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550">
                <a:latin typeface="Calibri"/>
                <a:cs typeface="Calibri"/>
              </a:rPr>
              <a:t>Strumenti</a:t>
            </a:r>
            <a:r>
              <a:rPr dirty="0" sz="1550" spc="-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quali</a:t>
            </a:r>
            <a:r>
              <a:rPr dirty="0" sz="1550" spc="-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narrazioni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sociali</a:t>
            </a:r>
            <a:r>
              <a:rPr dirty="0" sz="1550" spc="-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</a:t>
            </a:r>
            <a:r>
              <a:rPr dirty="0" sz="1550" spc="-10">
                <a:latin typeface="Calibri"/>
                <a:cs typeface="Calibri"/>
              </a:rPr>
              <a:t> programmi</a:t>
            </a:r>
            <a:r>
              <a:rPr dirty="0" sz="1550" spc="-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visivi</a:t>
            </a:r>
            <a:r>
              <a:rPr dirty="0" sz="1550" spc="-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possono</a:t>
            </a:r>
            <a:r>
              <a:rPr dirty="0" sz="1550" spc="-1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accrescere </a:t>
            </a:r>
            <a:r>
              <a:rPr dirty="0" sz="1550" spc="-25">
                <a:latin typeface="Calibri"/>
                <a:cs typeface="Calibri"/>
              </a:rPr>
              <a:t>il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783137" y="7954395"/>
            <a:ext cx="2858770" cy="261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550" spc="-10">
                <a:latin typeface="Calibri"/>
                <a:cs typeface="Calibri"/>
              </a:rPr>
              <a:t>coinvolgimento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</a:t>
            </a:r>
            <a:r>
              <a:rPr dirty="0" sz="1550" spc="-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alleviare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lo</a:t>
            </a:r>
            <a:r>
              <a:rPr dirty="0" sz="1550" spc="-3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stress.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725507" y="2009443"/>
            <a:ext cx="2976880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10" b="1">
                <a:solidFill>
                  <a:srgbClr val="171A3C"/>
                </a:solidFill>
                <a:latin typeface="Calibri"/>
                <a:cs typeface="Calibri"/>
              </a:rPr>
              <a:t>Chiarezza</a:t>
            </a:r>
            <a:r>
              <a:rPr dirty="0" sz="2500" spc="-50" b="1">
                <a:solidFill>
                  <a:srgbClr val="171A3C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171A3C"/>
                </a:solidFill>
                <a:latin typeface="Calibri"/>
                <a:cs typeface="Calibri"/>
              </a:rPr>
              <a:t>e</a:t>
            </a:r>
            <a:r>
              <a:rPr dirty="0" sz="2500" spc="-50" b="1">
                <a:solidFill>
                  <a:srgbClr val="171A3C"/>
                </a:solidFill>
                <a:latin typeface="Calibri"/>
                <a:cs typeface="Calibri"/>
              </a:rPr>
              <a:t> </a:t>
            </a:r>
            <a:r>
              <a:rPr dirty="0" sz="2500" spc="-10" b="1">
                <a:solidFill>
                  <a:srgbClr val="171A3C"/>
                </a:solidFill>
                <a:latin typeface="Calibri"/>
                <a:cs typeface="Calibri"/>
              </a:rPr>
              <a:t>specificità.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711653" y="2916792"/>
            <a:ext cx="3530600" cy="261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550" spc="-10">
                <a:latin typeface="Calibri"/>
                <a:cs typeface="Calibri"/>
              </a:rPr>
              <a:t>Utilizzare</a:t>
            </a:r>
            <a:r>
              <a:rPr dirty="0" sz="1550" spc="-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istruzioni</a:t>
            </a:r>
            <a:r>
              <a:rPr dirty="0" sz="1550" spc="-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concise,</a:t>
            </a:r>
            <a:r>
              <a:rPr dirty="0" sz="1550" spc="-4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dirette</a:t>
            </a:r>
            <a:r>
              <a:rPr dirty="0" sz="1550" spc="-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</a:t>
            </a:r>
            <a:r>
              <a:rPr dirty="0" sz="1550" spc="-4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chiare.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711653" y="3335892"/>
            <a:ext cx="4248150" cy="261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550">
                <a:latin typeface="Calibri"/>
                <a:cs typeface="Calibri"/>
              </a:rPr>
              <a:t>Definire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con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chiarezza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compiti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modo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sequenziale.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711653" y="3754992"/>
            <a:ext cx="5023485" cy="261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550">
                <a:latin typeface="Calibri"/>
                <a:cs typeface="Calibri"/>
              </a:rPr>
              <a:t>Evitare</a:t>
            </a:r>
            <a:r>
              <a:rPr dirty="0" sz="1550" spc="2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l'uso</a:t>
            </a:r>
            <a:r>
              <a:rPr dirty="0" sz="1550" spc="2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di</a:t>
            </a:r>
            <a:r>
              <a:rPr dirty="0" sz="1550" spc="20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modi</a:t>
            </a:r>
            <a:r>
              <a:rPr dirty="0" sz="1550" spc="2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di</a:t>
            </a:r>
            <a:r>
              <a:rPr dirty="0" sz="1550" spc="2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dire,</a:t>
            </a:r>
            <a:r>
              <a:rPr dirty="0" sz="1550" spc="2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metafore</a:t>
            </a:r>
            <a:r>
              <a:rPr dirty="0" sz="1550" spc="20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</a:t>
            </a:r>
            <a:r>
              <a:rPr dirty="0" sz="1550" spc="2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linguaggio</a:t>
            </a:r>
            <a:r>
              <a:rPr dirty="0" sz="1550" spc="20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figurato,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711653" y="4174092"/>
            <a:ext cx="3006090" cy="261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550">
                <a:latin typeface="Calibri"/>
                <a:cs typeface="Calibri"/>
              </a:rPr>
              <a:t>poiché</a:t>
            </a:r>
            <a:r>
              <a:rPr dirty="0" sz="1550" spc="-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possono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generare</a:t>
            </a:r>
            <a:r>
              <a:rPr dirty="0" sz="1550" spc="-4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confusione.</a:t>
            </a:r>
            <a:endParaRPr sz="1550">
              <a:latin typeface="Calibri"/>
              <a:cs typeface="Calibri"/>
            </a:endParaRPr>
          </a:p>
        </p:txBody>
      </p:sp>
      <p:grpSp>
        <p:nvGrpSpPr>
          <p:cNvPr id="27" name="object 27" descr=""/>
          <p:cNvGrpSpPr/>
          <p:nvPr/>
        </p:nvGrpSpPr>
        <p:grpSpPr>
          <a:xfrm>
            <a:off x="6945556" y="2772588"/>
            <a:ext cx="4400550" cy="4069715"/>
            <a:chOff x="6945556" y="2772588"/>
            <a:chExt cx="4400550" cy="4069715"/>
          </a:xfrm>
        </p:grpSpPr>
        <p:sp>
          <p:nvSpPr>
            <p:cNvPr id="28" name="object 28" descr=""/>
            <p:cNvSpPr/>
            <p:nvPr/>
          </p:nvSpPr>
          <p:spPr>
            <a:xfrm>
              <a:off x="6945553" y="2772599"/>
              <a:ext cx="4400550" cy="4069715"/>
            </a:xfrm>
            <a:custGeom>
              <a:avLst/>
              <a:gdLst/>
              <a:ahLst/>
              <a:cxnLst/>
              <a:rect l="l" t="t" r="r" b="b"/>
              <a:pathLst>
                <a:path w="4400550" h="4069715">
                  <a:moveTo>
                    <a:pt x="4400499" y="2032000"/>
                  </a:moveTo>
                  <a:lnTo>
                    <a:pt x="4399940" y="1981200"/>
                  </a:lnTo>
                  <a:lnTo>
                    <a:pt x="4398289" y="1943100"/>
                  </a:lnTo>
                  <a:lnTo>
                    <a:pt x="4395546" y="1892300"/>
                  </a:lnTo>
                  <a:lnTo>
                    <a:pt x="4391736" y="1854200"/>
                  </a:lnTo>
                  <a:lnTo>
                    <a:pt x="4386859" y="1803400"/>
                  </a:lnTo>
                  <a:lnTo>
                    <a:pt x="4380941" y="1765300"/>
                  </a:lnTo>
                  <a:lnTo>
                    <a:pt x="4373969" y="1714500"/>
                  </a:lnTo>
                  <a:lnTo>
                    <a:pt x="4365980" y="1676400"/>
                  </a:lnTo>
                  <a:lnTo>
                    <a:pt x="4356963" y="1625600"/>
                  </a:lnTo>
                  <a:lnTo>
                    <a:pt x="4346956" y="1587500"/>
                  </a:lnTo>
                  <a:lnTo>
                    <a:pt x="4335945" y="1536700"/>
                  </a:lnTo>
                  <a:lnTo>
                    <a:pt x="4323956" y="1498600"/>
                  </a:lnTo>
                  <a:lnTo>
                    <a:pt x="4311002" y="1460500"/>
                  </a:lnTo>
                  <a:lnTo>
                    <a:pt x="4297083" y="1409700"/>
                  </a:lnTo>
                  <a:lnTo>
                    <a:pt x="4282211" y="1371600"/>
                  </a:lnTo>
                  <a:lnTo>
                    <a:pt x="4266412" y="1333500"/>
                  </a:lnTo>
                  <a:lnTo>
                    <a:pt x="4249699" y="1282700"/>
                  </a:lnTo>
                  <a:lnTo>
                    <a:pt x="4232072" y="1244600"/>
                  </a:lnTo>
                  <a:lnTo>
                    <a:pt x="4213530" y="1206500"/>
                  </a:lnTo>
                  <a:lnTo>
                    <a:pt x="4194111" y="1168400"/>
                  </a:lnTo>
                  <a:lnTo>
                    <a:pt x="4173817" y="1130300"/>
                  </a:lnTo>
                  <a:lnTo>
                    <a:pt x="4152658" y="1092200"/>
                  </a:lnTo>
                  <a:lnTo>
                    <a:pt x="4130637" y="1054100"/>
                  </a:lnTo>
                  <a:lnTo>
                    <a:pt x="4107789" y="1016000"/>
                  </a:lnTo>
                  <a:lnTo>
                    <a:pt x="4084104" y="977900"/>
                  </a:lnTo>
                  <a:lnTo>
                    <a:pt x="4059593" y="939800"/>
                  </a:lnTo>
                  <a:lnTo>
                    <a:pt x="4034294" y="901700"/>
                  </a:lnTo>
                  <a:lnTo>
                    <a:pt x="4008183" y="863600"/>
                  </a:lnTo>
                  <a:lnTo>
                    <a:pt x="3981297" y="838200"/>
                  </a:lnTo>
                  <a:lnTo>
                    <a:pt x="3953637" y="800100"/>
                  </a:lnTo>
                  <a:lnTo>
                    <a:pt x="3925227" y="762000"/>
                  </a:lnTo>
                  <a:lnTo>
                    <a:pt x="3896055" y="736600"/>
                  </a:lnTo>
                  <a:lnTo>
                    <a:pt x="3872014" y="705967"/>
                  </a:lnTo>
                  <a:lnTo>
                    <a:pt x="3872014" y="723963"/>
                  </a:lnTo>
                  <a:lnTo>
                    <a:pt x="3872014" y="705967"/>
                  </a:lnTo>
                  <a:lnTo>
                    <a:pt x="3866159" y="698500"/>
                  </a:lnTo>
                  <a:lnTo>
                    <a:pt x="3835527" y="673100"/>
                  </a:lnTo>
                  <a:lnTo>
                    <a:pt x="3804183" y="635000"/>
                  </a:lnTo>
                  <a:lnTo>
                    <a:pt x="3772141" y="609600"/>
                  </a:lnTo>
                  <a:lnTo>
                    <a:pt x="3748722" y="582345"/>
                  </a:lnTo>
                  <a:lnTo>
                    <a:pt x="3748722" y="600227"/>
                  </a:lnTo>
                  <a:lnTo>
                    <a:pt x="3740683" y="592950"/>
                  </a:lnTo>
                  <a:lnTo>
                    <a:pt x="3745877" y="596900"/>
                  </a:lnTo>
                  <a:lnTo>
                    <a:pt x="3748722" y="600227"/>
                  </a:lnTo>
                  <a:lnTo>
                    <a:pt x="3748722" y="582345"/>
                  </a:lnTo>
                  <a:lnTo>
                    <a:pt x="3739413" y="571500"/>
                  </a:lnTo>
                  <a:lnTo>
                    <a:pt x="3706012" y="546100"/>
                  </a:lnTo>
                  <a:lnTo>
                    <a:pt x="3671938" y="520700"/>
                  </a:lnTo>
                  <a:lnTo>
                    <a:pt x="3649218" y="495782"/>
                  </a:lnTo>
                  <a:lnTo>
                    <a:pt x="3649218" y="513829"/>
                  </a:lnTo>
                  <a:lnTo>
                    <a:pt x="3648570" y="513270"/>
                  </a:lnTo>
                  <a:lnTo>
                    <a:pt x="3624059" y="493725"/>
                  </a:lnTo>
                  <a:lnTo>
                    <a:pt x="3643934" y="508000"/>
                  </a:lnTo>
                  <a:lnTo>
                    <a:pt x="3649218" y="513829"/>
                  </a:lnTo>
                  <a:lnTo>
                    <a:pt x="3649218" y="495782"/>
                  </a:lnTo>
                  <a:lnTo>
                    <a:pt x="3601834" y="457200"/>
                  </a:lnTo>
                  <a:lnTo>
                    <a:pt x="3565829" y="431800"/>
                  </a:lnTo>
                  <a:lnTo>
                    <a:pt x="3529203" y="406400"/>
                  </a:lnTo>
                  <a:lnTo>
                    <a:pt x="3491966" y="381000"/>
                  </a:lnTo>
                  <a:lnTo>
                    <a:pt x="3454146" y="355600"/>
                  </a:lnTo>
                  <a:lnTo>
                    <a:pt x="3376752" y="304800"/>
                  </a:lnTo>
                  <a:lnTo>
                    <a:pt x="3344227" y="294360"/>
                  </a:lnTo>
                  <a:lnTo>
                    <a:pt x="3344227" y="305269"/>
                  </a:lnTo>
                  <a:lnTo>
                    <a:pt x="3307054" y="284607"/>
                  </a:lnTo>
                  <a:lnTo>
                    <a:pt x="3288093" y="274586"/>
                  </a:lnTo>
                  <a:lnTo>
                    <a:pt x="3303587" y="279400"/>
                  </a:lnTo>
                  <a:lnTo>
                    <a:pt x="3344227" y="305269"/>
                  </a:lnTo>
                  <a:lnTo>
                    <a:pt x="3344227" y="294360"/>
                  </a:lnTo>
                  <a:lnTo>
                    <a:pt x="3337204" y="292100"/>
                  </a:lnTo>
                  <a:lnTo>
                    <a:pt x="3256470" y="241300"/>
                  </a:lnTo>
                  <a:lnTo>
                    <a:pt x="3215309" y="228600"/>
                  </a:lnTo>
                  <a:lnTo>
                    <a:pt x="3173628" y="203200"/>
                  </a:lnTo>
                  <a:lnTo>
                    <a:pt x="3131451" y="190500"/>
                  </a:lnTo>
                  <a:lnTo>
                    <a:pt x="3088779" y="165100"/>
                  </a:lnTo>
                  <a:lnTo>
                    <a:pt x="3055404" y="155282"/>
                  </a:lnTo>
                  <a:lnTo>
                    <a:pt x="3055404" y="167576"/>
                  </a:lnTo>
                  <a:lnTo>
                    <a:pt x="3053829" y="166928"/>
                  </a:lnTo>
                  <a:lnTo>
                    <a:pt x="3042132" y="162496"/>
                  </a:lnTo>
                  <a:lnTo>
                    <a:pt x="3051200" y="165100"/>
                  </a:lnTo>
                  <a:lnTo>
                    <a:pt x="3055404" y="167576"/>
                  </a:lnTo>
                  <a:lnTo>
                    <a:pt x="3055404" y="155282"/>
                  </a:lnTo>
                  <a:lnTo>
                    <a:pt x="3045637" y="152400"/>
                  </a:lnTo>
                  <a:lnTo>
                    <a:pt x="3002026" y="127000"/>
                  </a:lnTo>
                  <a:lnTo>
                    <a:pt x="2937040" y="108813"/>
                  </a:lnTo>
                  <a:lnTo>
                    <a:pt x="2937040" y="124929"/>
                  </a:lnTo>
                  <a:lnTo>
                    <a:pt x="2920530" y="119418"/>
                  </a:lnTo>
                  <a:lnTo>
                    <a:pt x="2875191" y="105333"/>
                  </a:lnTo>
                  <a:lnTo>
                    <a:pt x="2829420" y="92151"/>
                  </a:lnTo>
                  <a:lnTo>
                    <a:pt x="2783217" y="79870"/>
                  </a:lnTo>
                  <a:lnTo>
                    <a:pt x="2736608" y="68503"/>
                  </a:lnTo>
                  <a:lnTo>
                    <a:pt x="2714040" y="63500"/>
                  </a:lnTo>
                  <a:lnTo>
                    <a:pt x="2734983" y="63500"/>
                  </a:lnTo>
                  <a:lnTo>
                    <a:pt x="2918333" y="114300"/>
                  </a:lnTo>
                  <a:lnTo>
                    <a:pt x="2937040" y="124929"/>
                  </a:lnTo>
                  <a:lnTo>
                    <a:pt x="2937040" y="108813"/>
                  </a:lnTo>
                  <a:lnTo>
                    <a:pt x="2684576" y="38100"/>
                  </a:lnTo>
                  <a:lnTo>
                    <a:pt x="2637637" y="38100"/>
                  </a:lnTo>
                  <a:lnTo>
                    <a:pt x="2612745" y="31445"/>
                  </a:lnTo>
                  <a:lnTo>
                    <a:pt x="2612745" y="43332"/>
                  </a:lnTo>
                  <a:lnTo>
                    <a:pt x="2594432" y="40043"/>
                  </a:lnTo>
                  <a:lnTo>
                    <a:pt x="2582087" y="38100"/>
                  </a:lnTo>
                  <a:lnTo>
                    <a:pt x="2593251" y="38100"/>
                  </a:lnTo>
                  <a:lnTo>
                    <a:pt x="2612745" y="43332"/>
                  </a:lnTo>
                  <a:lnTo>
                    <a:pt x="2612745" y="31445"/>
                  </a:lnTo>
                  <a:lnTo>
                    <a:pt x="2542679" y="12700"/>
                  </a:lnTo>
                  <a:lnTo>
                    <a:pt x="2499601" y="12700"/>
                  </a:lnTo>
                  <a:lnTo>
                    <a:pt x="2499601" y="26111"/>
                  </a:lnTo>
                  <a:lnTo>
                    <a:pt x="2497810" y="25857"/>
                  </a:lnTo>
                  <a:lnTo>
                    <a:pt x="2493822" y="25400"/>
                  </a:lnTo>
                  <a:lnTo>
                    <a:pt x="2496934" y="25400"/>
                  </a:lnTo>
                  <a:lnTo>
                    <a:pt x="2499601" y="26111"/>
                  </a:lnTo>
                  <a:lnTo>
                    <a:pt x="2499601" y="12700"/>
                  </a:lnTo>
                  <a:lnTo>
                    <a:pt x="2494686" y="12700"/>
                  </a:lnTo>
                  <a:lnTo>
                    <a:pt x="2446363" y="0"/>
                  </a:lnTo>
                  <a:lnTo>
                    <a:pt x="2416606" y="0"/>
                  </a:lnTo>
                  <a:lnTo>
                    <a:pt x="2416606" y="17208"/>
                  </a:lnTo>
                  <a:lnTo>
                    <a:pt x="2399842" y="15621"/>
                  </a:lnTo>
                  <a:lnTo>
                    <a:pt x="2359787" y="12700"/>
                  </a:lnTo>
                  <a:lnTo>
                    <a:pt x="2399258" y="12700"/>
                  </a:lnTo>
                  <a:lnTo>
                    <a:pt x="2416606" y="17208"/>
                  </a:lnTo>
                  <a:lnTo>
                    <a:pt x="2416606" y="0"/>
                  </a:lnTo>
                  <a:lnTo>
                    <a:pt x="2207590" y="0"/>
                  </a:lnTo>
                  <a:lnTo>
                    <a:pt x="2200249" y="0"/>
                  </a:lnTo>
                  <a:lnTo>
                    <a:pt x="2192909" y="0"/>
                  </a:lnTo>
                  <a:lnTo>
                    <a:pt x="2040686" y="0"/>
                  </a:lnTo>
                  <a:lnTo>
                    <a:pt x="2040686" y="12700"/>
                  </a:lnTo>
                  <a:lnTo>
                    <a:pt x="2000643" y="15621"/>
                  </a:lnTo>
                  <a:lnTo>
                    <a:pt x="1983867" y="17208"/>
                  </a:lnTo>
                  <a:lnTo>
                    <a:pt x="2001227" y="12700"/>
                  </a:lnTo>
                  <a:lnTo>
                    <a:pt x="2040686" y="12700"/>
                  </a:lnTo>
                  <a:lnTo>
                    <a:pt x="2040686" y="0"/>
                  </a:lnTo>
                  <a:lnTo>
                    <a:pt x="1954123" y="0"/>
                  </a:lnTo>
                  <a:lnTo>
                    <a:pt x="1906651" y="12484"/>
                  </a:lnTo>
                  <a:lnTo>
                    <a:pt x="1906651" y="25400"/>
                  </a:lnTo>
                  <a:lnTo>
                    <a:pt x="1902675" y="25857"/>
                  </a:lnTo>
                  <a:lnTo>
                    <a:pt x="1900897" y="26098"/>
                  </a:lnTo>
                  <a:lnTo>
                    <a:pt x="1903564" y="25400"/>
                  </a:lnTo>
                  <a:lnTo>
                    <a:pt x="1906651" y="25400"/>
                  </a:lnTo>
                  <a:lnTo>
                    <a:pt x="1906651" y="12484"/>
                  </a:lnTo>
                  <a:lnTo>
                    <a:pt x="1905800" y="12700"/>
                  </a:lnTo>
                  <a:lnTo>
                    <a:pt x="1857806" y="12700"/>
                  </a:lnTo>
                  <a:lnTo>
                    <a:pt x="1818398" y="23253"/>
                  </a:lnTo>
                  <a:lnTo>
                    <a:pt x="1818398" y="38100"/>
                  </a:lnTo>
                  <a:lnTo>
                    <a:pt x="1806067" y="40043"/>
                  </a:lnTo>
                  <a:lnTo>
                    <a:pt x="1787715" y="43332"/>
                  </a:lnTo>
                  <a:lnTo>
                    <a:pt x="1807235" y="38100"/>
                  </a:lnTo>
                  <a:lnTo>
                    <a:pt x="1818398" y="38100"/>
                  </a:lnTo>
                  <a:lnTo>
                    <a:pt x="1818398" y="23253"/>
                  </a:lnTo>
                  <a:lnTo>
                    <a:pt x="1762848" y="38100"/>
                  </a:lnTo>
                  <a:lnTo>
                    <a:pt x="1715909" y="38100"/>
                  </a:lnTo>
                  <a:lnTo>
                    <a:pt x="1686445" y="46355"/>
                  </a:lnTo>
                  <a:lnTo>
                    <a:pt x="1686445" y="63500"/>
                  </a:lnTo>
                  <a:lnTo>
                    <a:pt x="1663890" y="68503"/>
                  </a:lnTo>
                  <a:lnTo>
                    <a:pt x="1617281" y="79870"/>
                  </a:lnTo>
                  <a:lnTo>
                    <a:pt x="1571078" y="92151"/>
                  </a:lnTo>
                  <a:lnTo>
                    <a:pt x="1525295" y="105333"/>
                  </a:lnTo>
                  <a:lnTo>
                    <a:pt x="1479956" y="119418"/>
                  </a:lnTo>
                  <a:lnTo>
                    <a:pt x="1463446" y="124929"/>
                  </a:lnTo>
                  <a:lnTo>
                    <a:pt x="1482153" y="114300"/>
                  </a:lnTo>
                  <a:lnTo>
                    <a:pt x="1665503" y="63500"/>
                  </a:lnTo>
                  <a:lnTo>
                    <a:pt x="1686445" y="63500"/>
                  </a:lnTo>
                  <a:lnTo>
                    <a:pt x="1686445" y="46355"/>
                  </a:lnTo>
                  <a:lnTo>
                    <a:pt x="1398473" y="127000"/>
                  </a:lnTo>
                  <a:lnTo>
                    <a:pt x="1358341" y="150368"/>
                  </a:lnTo>
                  <a:lnTo>
                    <a:pt x="1358341" y="162496"/>
                  </a:lnTo>
                  <a:lnTo>
                    <a:pt x="1346657" y="166928"/>
                  </a:lnTo>
                  <a:lnTo>
                    <a:pt x="1345069" y="167576"/>
                  </a:lnTo>
                  <a:lnTo>
                    <a:pt x="1349286" y="165100"/>
                  </a:lnTo>
                  <a:lnTo>
                    <a:pt x="1358341" y="162496"/>
                  </a:lnTo>
                  <a:lnTo>
                    <a:pt x="1358341" y="150368"/>
                  </a:lnTo>
                  <a:lnTo>
                    <a:pt x="1354848" y="152400"/>
                  </a:lnTo>
                  <a:lnTo>
                    <a:pt x="1311706" y="165100"/>
                  </a:lnTo>
                  <a:lnTo>
                    <a:pt x="1269034" y="190500"/>
                  </a:lnTo>
                  <a:lnTo>
                    <a:pt x="1226858" y="203200"/>
                  </a:lnTo>
                  <a:lnTo>
                    <a:pt x="1185176" y="228600"/>
                  </a:lnTo>
                  <a:lnTo>
                    <a:pt x="1144016" y="241300"/>
                  </a:lnTo>
                  <a:lnTo>
                    <a:pt x="1112380" y="261213"/>
                  </a:lnTo>
                  <a:lnTo>
                    <a:pt x="1112380" y="274586"/>
                  </a:lnTo>
                  <a:lnTo>
                    <a:pt x="1093431" y="284607"/>
                  </a:lnTo>
                  <a:lnTo>
                    <a:pt x="1056246" y="305269"/>
                  </a:lnTo>
                  <a:lnTo>
                    <a:pt x="1096899" y="279400"/>
                  </a:lnTo>
                  <a:lnTo>
                    <a:pt x="1112380" y="274586"/>
                  </a:lnTo>
                  <a:lnTo>
                    <a:pt x="1112380" y="261213"/>
                  </a:lnTo>
                  <a:lnTo>
                    <a:pt x="1063294" y="292100"/>
                  </a:lnTo>
                  <a:lnTo>
                    <a:pt x="1023747" y="304800"/>
                  </a:lnTo>
                  <a:lnTo>
                    <a:pt x="946340" y="355600"/>
                  </a:lnTo>
                  <a:lnTo>
                    <a:pt x="908519" y="381000"/>
                  </a:lnTo>
                  <a:lnTo>
                    <a:pt x="871283" y="406400"/>
                  </a:lnTo>
                  <a:lnTo>
                    <a:pt x="834669" y="431800"/>
                  </a:lnTo>
                  <a:lnTo>
                    <a:pt x="798664" y="457200"/>
                  </a:lnTo>
                  <a:lnTo>
                    <a:pt x="776401" y="473189"/>
                  </a:lnTo>
                  <a:lnTo>
                    <a:pt x="776401" y="493737"/>
                  </a:lnTo>
                  <a:lnTo>
                    <a:pt x="751928" y="513270"/>
                  </a:lnTo>
                  <a:lnTo>
                    <a:pt x="751255" y="513829"/>
                  </a:lnTo>
                  <a:lnTo>
                    <a:pt x="756564" y="508000"/>
                  </a:lnTo>
                  <a:lnTo>
                    <a:pt x="776401" y="493737"/>
                  </a:lnTo>
                  <a:lnTo>
                    <a:pt x="776401" y="473189"/>
                  </a:lnTo>
                  <a:lnTo>
                    <a:pt x="763282" y="482600"/>
                  </a:lnTo>
                  <a:lnTo>
                    <a:pt x="728560" y="520700"/>
                  </a:lnTo>
                  <a:lnTo>
                    <a:pt x="694486" y="546100"/>
                  </a:lnTo>
                  <a:lnTo>
                    <a:pt x="661073" y="571500"/>
                  </a:lnTo>
                  <a:lnTo>
                    <a:pt x="659790" y="572998"/>
                  </a:lnTo>
                  <a:lnTo>
                    <a:pt x="659790" y="592950"/>
                  </a:lnTo>
                  <a:lnTo>
                    <a:pt x="651751" y="600227"/>
                  </a:lnTo>
                  <a:lnTo>
                    <a:pt x="654608" y="596900"/>
                  </a:lnTo>
                  <a:lnTo>
                    <a:pt x="659790" y="592950"/>
                  </a:lnTo>
                  <a:lnTo>
                    <a:pt x="659790" y="572998"/>
                  </a:lnTo>
                  <a:lnTo>
                    <a:pt x="628345" y="609600"/>
                  </a:lnTo>
                  <a:lnTo>
                    <a:pt x="596303" y="635000"/>
                  </a:lnTo>
                  <a:lnTo>
                    <a:pt x="564959" y="673100"/>
                  </a:lnTo>
                  <a:lnTo>
                    <a:pt x="534339" y="698500"/>
                  </a:lnTo>
                  <a:lnTo>
                    <a:pt x="504431" y="736600"/>
                  </a:lnTo>
                  <a:lnTo>
                    <a:pt x="475272" y="762000"/>
                  </a:lnTo>
                  <a:lnTo>
                    <a:pt x="446849" y="800100"/>
                  </a:lnTo>
                  <a:lnTo>
                    <a:pt x="419188" y="838200"/>
                  </a:lnTo>
                  <a:lnTo>
                    <a:pt x="392303" y="863600"/>
                  </a:lnTo>
                  <a:lnTo>
                    <a:pt x="366204" y="901700"/>
                  </a:lnTo>
                  <a:lnTo>
                    <a:pt x="340893" y="939800"/>
                  </a:lnTo>
                  <a:lnTo>
                    <a:pt x="316382" y="977900"/>
                  </a:lnTo>
                  <a:lnTo>
                    <a:pt x="292709" y="1016000"/>
                  </a:lnTo>
                  <a:lnTo>
                    <a:pt x="269849" y="1054100"/>
                  </a:lnTo>
                  <a:lnTo>
                    <a:pt x="247840" y="1092200"/>
                  </a:lnTo>
                  <a:lnTo>
                    <a:pt x="226669" y="1130300"/>
                  </a:lnTo>
                  <a:lnTo>
                    <a:pt x="206375" y="1168400"/>
                  </a:lnTo>
                  <a:lnTo>
                    <a:pt x="186956" y="1206500"/>
                  </a:lnTo>
                  <a:lnTo>
                    <a:pt x="168427" y="1244600"/>
                  </a:lnTo>
                  <a:lnTo>
                    <a:pt x="150787" y="1282700"/>
                  </a:lnTo>
                  <a:lnTo>
                    <a:pt x="134073" y="1333500"/>
                  </a:lnTo>
                  <a:lnTo>
                    <a:pt x="118275" y="1371600"/>
                  </a:lnTo>
                  <a:lnTo>
                    <a:pt x="103416" y="1409700"/>
                  </a:lnTo>
                  <a:lnTo>
                    <a:pt x="89496" y="1460500"/>
                  </a:lnTo>
                  <a:lnTo>
                    <a:pt x="76530" y="1498600"/>
                  </a:lnTo>
                  <a:lnTo>
                    <a:pt x="64541" y="1536700"/>
                  </a:lnTo>
                  <a:lnTo>
                    <a:pt x="53530" y="1587500"/>
                  </a:lnTo>
                  <a:lnTo>
                    <a:pt x="43522" y="1625600"/>
                  </a:lnTo>
                  <a:lnTo>
                    <a:pt x="34505" y="1676400"/>
                  </a:lnTo>
                  <a:lnTo>
                    <a:pt x="26517" y="1714500"/>
                  </a:lnTo>
                  <a:lnTo>
                    <a:pt x="19545" y="1765300"/>
                  </a:lnTo>
                  <a:lnTo>
                    <a:pt x="13627" y="1803400"/>
                  </a:lnTo>
                  <a:lnTo>
                    <a:pt x="8750" y="1854200"/>
                  </a:lnTo>
                  <a:lnTo>
                    <a:pt x="4940" y="1892300"/>
                  </a:lnTo>
                  <a:lnTo>
                    <a:pt x="2197" y="1943100"/>
                  </a:lnTo>
                  <a:lnTo>
                    <a:pt x="546" y="1981200"/>
                  </a:lnTo>
                  <a:lnTo>
                    <a:pt x="0" y="2032000"/>
                  </a:lnTo>
                  <a:lnTo>
                    <a:pt x="546" y="2082800"/>
                  </a:lnTo>
                  <a:lnTo>
                    <a:pt x="2197" y="2120900"/>
                  </a:lnTo>
                  <a:lnTo>
                    <a:pt x="4940" y="2171700"/>
                  </a:lnTo>
                  <a:lnTo>
                    <a:pt x="8750" y="2209800"/>
                  </a:lnTo>
                  <a:lnTo>
                    <a:pt x="13627" y="2260600"/>
                  </a:lnTo>
                  <a:lnTo>
                    <a:pt x="19545" y="2298700"/>
                  </a:lnTo>
                  <a:lnTo>
                    <a:pt x="26517" y="2349500"/>
                  </a:lnTo>
                  <a:lnTo>
                    <a:pt x="34505" y="2387600"/>
                  </a:lnTo>
                  <a:lnTo>
                    <a:pt x="43522" y="2438400"/>
                  </a:lnTo>
                  <a:lnTo>
                    <a:pt x="53530" y="2476500"/>
                  </a:lnTo>
                  <a:lnTo>
                    <a:pt x="64541" y="2527300"/>
                  </a:lnTo>
                  <a:lnTo>
                    <a:pt x="76530" y="2565400"/>
                  </a:lnTo>
                  <a:lnTo>
                    <a:pt x="89496" y="2603500"/>
                  </a:lnTo>
                  <a:lnTo>
                    <a:pt x="103416" y="2654300"/>
                  </a:lnTo>
                  <a:lnTo>
                    <a:pt x="118275" y="2692400"/>
                  </a:lnTo>
                  <a:lnTo>
                    <a:pt x="134073" y="2730500"/>
                  </a:lnTo>
                  <a:lnTo>
                    <a:pt x="150787" y="2781300"/>
                  </a:lnTo>
                  <a:lnTo>
                    <a:pt x="168427" y="2819400"/>
                  </a:lnTo>
                  <a:lnTo>
                    <a:pt x="186956" y="2857500"/>
                  </a:lnTo>
                  <a:lnTo>
                    <a:pt x="206375" y="2895600"/>
                  </a:lnTo>
                  <a:lnTo>
                    <a:pt x="226669" y="2933700"/>
                  </a:lnTo>
                  <a:lnTo>
                    <a:pt x="247840" y="2971800"/>
                  </a:lnTo>
                  <a:lnTo>
                    <a:pt x="269849" y="3009900"/>
                  </a:lnTo>
                  <a:lnTo>
                    <a:pt x="292709" y="3048000"/>
                  </a:lnTo>
                  <a:lnTo>
                    <a:pt x="316382" y="3086100"/>
                  </a:lnTo>
                  <a:lnTo>
                    <a:pt x="340893" y="3124200"/>
                  </a:lnTo>
                  <a:lnTo>
                    <a:pt x="366204" y="3162300"/>
                  </a:lnTo>
                  <a:lnTo>
                    <a:pt x="391883" y="3187306"/>
                  </a:lnTo>
                  <a:lnTo>
                    <a:pt x="394246" y="3190468"/>
                  </a:lnTo>
                  <a:lnTo>
                    <a:pt x="419188" y="3225800"/>
                  </a:lnTo>
                  <a:lnTo>
                    <a:pt x="446849" y="3263900"/>
                  </a:lnTo>
                  <a:lnTo>
                    <a:pt x="475272" y="3302000"/>
                  </a:lnTo>
                  <a:lnTo>
                    <a:pt x="504431" y="3327400"/>
                  </a:lnTo>
                  <a:lnTo>
                    <a:pt x="534339" y="3365500"/>
                  </a:lnTo>
                  <a:lnTo>
                    <a:pt x="562749" y="3389071"/>
                  </a:lnTo>
                  <a:lnTo>
                    <a:pt x="567334" y="3393808"/>
                  </a:lnTo>
                  <a:lnTo>
                    <a:pt x="596303" y="3429000"/>
                  </a:lnTo>
                  <a:lnTo>
                    <a:pt x="628345" y="3454400"/>
                  </a:lnTo>
                  <a:lnTo>
                    <a:pt x="661073" y="3492500"/>
                  </a:lnTo>
                  <a:lnTo>
                    <a:pt x="694486" y="3517900"/>
                  </a:lnTo>
                  <a:lnTo>
                    <a:pt x="722058" y="3538461"/>
                  </a:lnTo>
                  <a:lnTo>
                    <a:pt x="730694" y="3545662"/>
                  </a:lnTo>
                  <a:lnTo>
                    <a:pt x="763282" y="3581400"/>
                  </a:lnTo>
                  <a:lnTo>
                    <a:pt x="798664" y="3606800"/>
                  </a:lnTo>
                  <a:lnTo>
                    <a:pt x="834669" y="3632200"/>
                  </a:lnTo>
                  <a:lnTo>
                    <a:pt x="871283" y="3657600"/>
                  </a:lnTo>
                  <a:lnTo>
                    <a:pt x="908519" y="3683000"/>
                  </a:lnTo>
                  <a:lnTo>
                    <a:pt x="946340" y="3708400"/>
                  </a:lnTo>
                  <a:lnTo>
                    <a:pt x="1023747" y="3759200"/>
                  </a:lnTo>
                  <a:lnTo>
                    <a:pt x="1049515" y="3767480"/>
                  </a:lnTo>
                  <a:lnTo>
                    <a:pt x="1053096" y="3769563"/>
                  </a:lnTo>
                  <a:lnTo>
                    <a:pt x="1093431" y="3791991"/>
                  </a:lnTo>
                  <a:lnTo>
                    <a:pt x="1104646" y="3797935"/>
                  </a:lnTo>
                  <a:lnTo>
                    <a:pt x="1144016" y="3822700"/>
                  </a:lnTo>
                  <a:lnTo>
                    <a:pt x="1165542" y="3829354"/>
                  </a:lnTo>
                  <a:lnTo>
                    <a:pt x="1175740" y="3834473"/>
                  </a:lnTo>
                  <a:lnTo>
                    <a:pt x="1212253" y="3851910"/>
                  </a:lnTo>
                  <a:lnTo>
                    <a:pt x="1226858" y="3860800"/>
                  </a:lnTo>
                  <a:lnTo>
                    <a:pt x="1241069" y="3865092"/>
                  </a:lnTo>
                  <a:lnTo>
                    <a:pt x="1260182" y="3873728"/>
                  </a:lnTo>
                  <a:lnTo>
                    <a:pt x="1292999" y="3887774"/>
                  </a:lnTo>
                  <a:lnTo>
                    <a:pt x="1311706" y="3898900"/>
                  </a:lnTo>
                  <a:lnTo>
                    <a:pt x="1342250" y="3907904"/>
                  </a:lnTo>
                  <a:lnTo>
                    <a:pt x="1346657" y="3909669"/>
                  </a:lnTo>
                  <a:lnTo>
                    <a:pt x="1360678" y="3915003"/>
                  </a:lnTo>
                  <a:lnTo>
                    <a:pt x="1398473" y="3937000"/>
                  </a:lnTo>
                  <a:lnTo>
                    <a:pt x="1715909" y="4025900"/>
                  </a:lnTo>
                  <a:lnTo>
                    <a:pt x="1747748" y="4025900"/>
                  </a:lnTo>
                  <a:lnTo>
                    <a:pt x="1758289" y="4028008"/>
                  </a:lnTo>
                  <a:lnTo>
                    <a:pt x="1795843" y="4034739"/>
                  </a:lnTo>
                  <a:lnTo>
                    <a:pt x="1857806" y="4051300"/>
                  </a:lnTo>
                  <a:lnTo>
                    <a:pt x="1907628" y="4051300"/>
                  </a:lnTo>
                  <a:lnTo>
                    <a:pt x="1951494" y="4056354"/>
                  </a:lnTo>
                  <a:lnTo>
                    <a:pt x="1985860" y="4059593"/>
                  </a:lnTo>
                  <a:lnTo>
                    <a:pt x="2002764" y="4064000"/>
                  </a:lnTo>
                  <a:lnTo>
                    <a:pt x="2042083" y="4064000"/>
                  </a:lnTo>
                  <a:lnTo>
                    <a:pt x="2050097" y="4064584"/>
                  </a:lnTo>
                  <a:lnTo>
                    <a:pt x="2099868" y="4067187"/>
                  </a:lnTo>
                  <a:lnTo>
                    <a:pt x="2149919" y="4068749"/>
                  </a:lnTo>
                  <a:lnTo>
                    <a:pt x="2200249" y="4069270"/>
                  </a:lnTo>
                  <a:lnTo>
                    <a:pt x="2250579" y="4068749"/>
                  </a:lnTo>
                  <a:lnTo>
                    <a:pt x="2300630" y="4067187"/>
                  </a:lnTo>
                  <a:lnTo>
                    <a:pt x="2350389" y="4064584"/>
                  </a:lnTo>
                  <a:lnTo>
                    <a:pt x="2358390" y="4064000"/>
                  </a:lnTo>
                  <a:lnTo>
                    <a:pt x="2397722" y="4064000"/>
                  </a:lnTo>
                  <a:lnTo>
                    <a:pt x="2414613" y="4059593"/>
                  </a:lnTo>
                  <a:lnTo>
                    <a:pt x="2448991" y="4056354"/>
                  </a:lnTo>
                  <a:lnTo>
                    <a:pt x="2492845" y="4051300"/>
                  </a:lnTo>
                  <a:lnTo>
                    <a:pt x="2542679" y="4051300"/>
                  </a:lnTo>
                  <a:lnTo>
                    <a:pt x="2604605" y="4034739"/>
                  </a:lnTo>
                  <a:lnTo>
                    <a:pt x="2642197" y="4028008"/>
                  </a:lnTo>
                  <a:lnTo>
                    <a:pt x="2652725" y="4025900"/>
                  </a:lnTo>
                  <a:lnTo>
                    <a:pt x="2684576" y="4025900"/>
                  </a:lnTo>
                  <a:lnTo>
                    <a:pt x="3002026" y="3937000"/>
                  </a:lnTo>
                  <a:lnTo>
                    <a:pt x="3039795" y="3915003"/>
                  </a:lnTo>
                  <a:lnTo>
                    <a:pt x="3053829" y="3909669"/>
                  </a:lnTo>
                  <a:lnTo>
                    <a:pt x="3058223" y="3907904"/>
                  </a:lnTo>
                  <a:lnTo>
                    <a:pt x="3088779" y="3898900"/>
                  </a:lnTo>
                  <a:lnTo>
                    <a:pt x="3107474" y="3887774"/>
                  </a:lnTo>
                  <a:lnTo>
                    <a:pt x="3140303" y="3873728"/>
                  </a:lnTo>
                  <a:lnTo>
                    <a:pt x="3159404" y="3865092"/>
                  </a:lnTo>
                  <a:lnTo>
                    <a:pt x="3173628" y="3860800"/>
                  </a:lnTo>
                  <a:lnTo>
                    <a:pt x="3188220" y="3851910"/>
                  </a:lnTo>
                  <a:lnTo>
                    <a:pt x="3224746" y="3834473"/>
                  </a:lnTo>
                  <a:lnTo>
                    <a:pt x="3234931" y="3829354"/>
                  </a:lnTo>
                  <a:lnTo>
                    <a:pt x="3256470" y="3822700"/>
                  </a:lnTo>
                  <a:lnTo>
                    <a:pt x="3295866" y="3797909"/>
                  </a:lnTo>
                  <a:lnTo>
                    <a:pt x="3307054" y="3791991"/>
                  </a:lnTo>
                  <a:lnTo>
                    <a:pt x="3347389" y="3769563"/>
                  </a:lnTo>
                  <a:lnTo>
                    <a:pt x="3350958" y="3767493"/>
                  </a:lnTo>
                  <a:lnTo>
                    <a:pt x="3376739" y="3759200"/>
                  </a:lnTo>
                  <a:lnTo>
                    <a:pt x="3454146" y="3708400"/>
                  </a:lnTo>
                  <a:lnTo>
                    <a:pt x="3491966" y="3683000"/>
                  </a:lnTo>
                  <a:lnTo>
                    <a:pt x="3529203" y="3657600"/>
                  </a:lnTo>
                  <a:lnTo>
                    <a:pt x="3565829" y="3632200"/>
                  </a:lnTo>
                  <a:lnTo>
                    <a:pt x="3601834" y="3606800"/>
                  </a:lnTo>
                  <a:lnTo>
                    <a:pt x="3637203" y="3581400"/>
                  </a:lnTo>
                  <a:lnTo>
                    <a:pt x="3669804" y="3545636"/>
                  </a:lnTo>
                  <a:lnTo>
                    <a:pt x="3678326" y="3538537"/>
                  </a:lnTo>
                  <a:lnTo>
                    <a:pt x="3706012" y="3517900"/>
                  </a:lnTo>
                  <a:lnTo>
                    <a:pt x="3739413" y="3492500"/>
                  </a:lnTo>
                  <a:lnTo>
                    <a:pt x="3772141" y="3454400"/>
                  </a:lnTo>
                  <a:lnTo>
                    <a:pt x="3804183" y="3429000"/>
                  </a:lnTo>
                  <a:lnTo>
                    <a:pt x="3833063" y="3393884"/>
                  </a:lnTo>
                  <a:lnTo>
                    <a:pt x="3837787" y="3389020"/>
                  </a:lnTo>
                  <a:lnTo>
                    <a:pt x="3866159" y="3365500"/>
                  </a:lnTo>
                  <a:lnTo>
                    <a:pt x="3896055" y="3327400"/>
                  </a:lnTo>
                  <a:lnTo>
                    <a:pt x="3925227" y="3302000"/>
                  </a:lnTo>
                  <a:lnTo>
                    <a:pt x="3953637" y="3263900"/>
                  </a:lnTo>
                  <a:lnTo>
                    <a:pt x="3981297" y="3225800"/>
                  </a:lnTo>
                  <a:lnTo>
                    <a:pt x="4006113" y="3190633"/>
                  </a:lnTo>
                  <a:lnTo>
                    <a:pt x="4008615" y="3187281"/>
                  </a:lnTo>
                  <a:lnTo>
                    <a:pt x="4059593" y="3124200"/>
                  </a:lnTo>
                  <a:lnTo>
                    <a:pt x="4084104" y="3086100"/>
                  </a:lnTo>
                  <a:lnTo>
                    <a:pt x="4107789" y="3048000"/>
                  </a:lnTo>
                  <a:lnTo>
                    <a:pt x="4130637" y="3009900"/>
                  </a:lnTo>
                  <a:lnTo>
                    <a:pt x="4152658" y="2971800"/>
                  </a:lnTo>
                  <a:lnTo>
                    <a:pt x="4173817" y="2933700"/>
                  </a:lnTo>
                  <a:lnTo>
                    <a:pt x="4194111" y="2895600"/>
                  </a:lnTo>
                  <a:lnTo>
                    <a:pt x="4213530" y="2857500"/>
                  </a:lnTo>
                  <a:lnTo>
                    <a:pt x="4232072" y="2819400"/>
                  </a:lnTo>
                  <a:lnTo>
                    <a:pt x="4249699" y="2781300"/>
                  </a:lnTo>
                  <a:lnTo>
                    <a:pt x="4266412" y="2730500"/>
                  </a:lnTo>
                  <a:lnTo>
                    <a:pt x="4282211" y="2692400"/>
                  </a:lnTo>
                  <a:lnTo>
                    <a:pt x="4297083" y="2654300"/>
                  </a:lnTo>
                  <a:lnTo>
                    <a:pt x="4311002" y="2603500"/>
                  </a:lnTo>
                  <a:lnTo>
                    <a:pt x="4323956" y="2565400"/>
                  </a:lnTo>
                  <a:lnTo>
                    <a:pt x="4335945" y="2527300"/>
                  </a:lnTo>
                  <a:lnTo>
                    <a:pt x="4346956" y="2476500"/>
                  </a:lnTo>
                  <a:lnTo>
                    <a:pt x="4356963" y="2438400"/>
                  </a:lnTo>
                  <a:lnTo>
                    <a:pt x="4365980" y="2387600"/>
                  </a:lnTo>
                  <a:lnTo>
                    <a:pt x="4373969" y="2349500"/>
                  </a:lnTo>
                  <a:lnTo>
                    <a:pt x="4380941" y="2298700"/>
                  </a:lnTo>
                  <a:lnTo>
                    <a:pt x="4386859" y="2260600"/>
                  </a:lnTo>
                  <a:lnTo>
                    <a:pt x="4391736" y="2209800"/>
                  </a:lnTo>
                  <a:lnTo>
                    <a:pt x="4395546" y="2171700"/>
                  </a:lnTo>
                  <a:lnTo>
                    <a:pt x="4398289" y="2120900"/>
                  </a:lnTo>
                  <a:lnTo>
                    <a:pt x="4399940" y="2082800"/>
                  </a:lnTo>
                  <a:lnTo>
                    <a:pt x="4400499" y="2032000"/>
                  </a:lnTo>
                  <a:close/>
                </a:path>
              </a:pathLst>
            </a:custGeom>
            <a:solidFill>
              <a:srgbClr val="FAD35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13932" y="3290695"/>
              <a:ext cx="3260133" cy="3041009"/>
            </a:xfrm>
            <a:prstGeom prst="rect">
              <a:avLst/>
            </a:prstGeom>
          </p:spPr>
        </p:pic>
      </p:grpSp>
      <p:pic>
        <p:nvPicPr>
          <p:cNvPr id="30" name="object 3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8592" y="325569"/>
            <a:ext cx="1428942" cy="141382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323" y="9086850"/>
            <a:ext cx="2861652" cy="600477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2142859" y="1802906"/>
            <a:ext cx="2825115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b="1">
                <a:solidFill>
                  <a:srgbClr val="171A3C"/>
                </a:solidFill>
                <a:latin typeface="Calibri"/>
                <a:cs typeface="Calibri"/>
              </a:rPr>
              <a:t>Modifiche</a:t>
            </a:r>
            <a:r>
              <a:rPr dirty="0" sz="2500" spc="-105" b="1">
                <a:solidFill>
                  <a:srgbClr val="171A3C"/>
                </a:solidFill>
                <a:latin typeface="Calibri"/>
                <a:cs typeface="Calibri"/>
              </a:rPr>
              <a:t> </a:t>
            </a:r>
            <a:r>
              <a:rPr dirty="0" sz="2500" spc="-10" b="1">
                <a:solidFill>
                  <a:srgbClr val="171A3C"/>
                </a:solidFill>
                <a:latin typeface="Calibri"/>
                <a:cs typeface="Calibri"/>
              </a:rPr>
              <a:t>impreviste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12355584" y="2766207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47625" y="23812"/>
                </a:moveTo>
                <a:lnTo>
                  <a:pt x="47624" y="26970"/>
                </a:lnTo>
                <a:lnTo>
                  <a:pt x="47020" y="30007"/>
                </a:lnTo>
                <a:lnTo>
                  <a:pt x="45812" y="32925"/>
                </a:lnTo>
                <a:lnTo>
                  <a:pt x="44603" y="35842"/>
                </a:lnTo>
                <a:lnTo>
                  <a:pt x="32925" y="45812"/>
                </a:lnTo>
                <a:lnTo>
                  <a:pt x="30007" y="47020"/>
                </a:lnTo>
                <a:lnTo>
                  <a:pt x="26970" y="47624"/>
                </a:lnTo>
                <a:lnTo>
                  <a:pt x="23812" y="47624"/>
                </a:lnTo>
                <a:lnTo>
                  <a:pt x="20654" y="47624"/>
                </a:lnTo>
                <a:lnTo>
                  <a:pt x="17617" y="47020"/>
                </a:lnTo>
                <a:lnTo>
                  <a:pt x="14699" y="45812"/>
                </a:lnTo>
                <a:lnTo>
                  <a:pt x="11782" y="44603"/>
                </a:lnTo>
                <a:lnTo>
                  <a:pt x="9207" y="42883"/>
                </a:lnTo>
                <a:lnTo>
                  <a:pt x="6974" y="40650"/>
                </a:lnTo>
                <a:lnTo>
                  <a:pt x="4741" y="38417"/>
                </a:lnTo>
                <a:lnTo>
                  <a:pt x="3021" y="35842"/>
                </a:lnTo>
                <a:lnTo>
                  <a:pt x="1812" y="32925"/>
                </a:lnTo>
                <a:lnTo>
                  <a:pt x="604" y="30007"/>
                </a:lnTo>
                <a:lnTo>
                  <a:pt x="0" y="26970"/>
                </a:lnTo>
                <a:lnTo>
                  <a:pt x="0" y="23812"/>
                </a:lnTo>
                <a:lnTo>
                  <a:pt x="0" y="20654"/>
                </a:lnTo>
                <a:lnTo>
                  <a:pt x="6974" y="6974"/>
                </a:lnTo>
                <a:lnTo>
                  <a:pt x="9207" y="4741"/>
                </a:lnTo>
                <a:lnTo>
                  <a:pt x="11782" y="3020"/>
                </a:lnTo>
                <a:lnTo>
                  <a:pt x="14699" y="1812"/>
                </a:lnTo>
                <a:lnTo>
                  <a:pt x="17617" y="604"/>
                </a:lnTo>
                <a:lnTo>
                  <a:pt x="20654" y="0"/>
                </a:lnTo>
                <a:lnTo>
                  <a:pt x="23812" y="0"/>
                </a:lnTo>
                <a:lnTo>
                  <a:pt x="26970" y="0"/>
                </a:lnTo>
                <a:lnTo>
                  <a:pt x="45812" y="14699"/>
                </a:lnTo>
                <a:lnTo>
                  <a:pt x="47020" y="17617"/>
                </a:lnTo>
                <a:lnTo>
                  <a:pt x="47624" y="20654"/>
                </a:lnTo>
                <a:lnTo>
                  <a:pt x="47625" y="23812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12496921" y="2623491"/>
            <a:ext cx="4951095" cy="261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550">
                <a:latin typeface="Calibri"/>
                <a:cs typeface="Calibri"/>
              </a:rPr>
              <a:t>Cambiamenti</a:t>
            </a:r>
            <a:r>
              <a:rPr dirty="0" sz="1550" spc="2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inaspettati</a:t>
            </a:r>
            <a:r>
              <a:rPr dirty="0" sz="1550" spc="2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di</a:t>
            </a:r>
            <a:r>
              <a:rPr dirty="0" sz="1550" spc="25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orari</a:t>
            </a:r>
            <a:r>
              <a:rPr dirty="0" sz="1550" spc="2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</a:t>
            </a:r>
            <a:r>
              <a:rPr dirty="0" sz="1550" spc="25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routine</a:t>
            </a:r>
            <a:r>
              <a:rPr dirty="0" sz="1550" spc="2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senza</a:t>
            </a:r>
            <a:r>
              <a:rPr dirty="0" sz="1550" spc="254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preavviso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2496921" y="3042591"/>
            <a:ext cx="2964815" cy="10998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550">
                <a:latin typeface="Calibri"/>
                <a:cs typeface="Calibri"/>
              </a:rPr>
              <a:t>spesso</a:t>
            </a:r>
            <a:r>
              <a:rPr dirty="0" sz="1550" spc="-4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generano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stress</a:t>
            </a:r>
            <a:r>
              <a:rPr dirty="0" sz="1550" spc="-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disagio.</a:t>
            </a:r>
            <a:endParaRPr sz="1550">
              <a:latin typeface="Calibri"/>
              <a:cs typeface="Calibri"/>
            </a:endParaRPr>
          </a:p>
          <a:p>
            <a:pPr marL="12700" marR="5080">
              <a:lnSpc>
                <a:spcPct val="177400"/>
              </a:lnSpc>
              <a:spcBef>
                <a:spcPts val="5"/>
              </a:spcBef>
              <a:tabLst>
                <a:tab pos="349250" algn="l"/>
                <a:tab pos="1121410" algn="l"/>
                <a:tab pos="1430020" algn="l"/>
                <a:tab pos="2640965" algn="l"/>
              </a:tabLst>
            </a:pPr>
            <a:r>
              <a:rPr dirty="0" sz="1550" spc="-25">
                <a:latin typeface="Calibri"/>
                <a:cs typeface="Calibri"/>
              </a:rPr>
              <a:t>La</a:t>
            </a:r>
            <a:r>
              <a:rPr dirty="0" sz="1550">
                <a:latin typeface="Calibri"/>
                <a:cs typeface="Calibri"/>
              </a:rPr>
              <a:t>	</a:t>
            </a:r>
            <a:r>
              <a:rPr dirty="0" sz="1550" spc="-10">
                <a:latin typeface="Calibri"/>
                <a:cs typeface="Calibri"/>
              </a:rPr>
              <a:t>carenza</a:t>
            </a:r>
            <a:r>
              <a:rPr dirty="0" sz="1550">
                <a:latin typeface="Calibri"/>
                <a:cs typeface="Calibri"/>
              </a:rPr>
              <a:t>	</a:t>
            </a:r>
            <a:r>
              <a:rPr dirty="0" sz="1550" spc="-25">
                <a:latin typeface="Calibri"/>
                <a:cs typeface="Calibri"/>
              </a:rPr>
              <a:t>di</a:t>
            </a:r>
            <a:r>
              <a:rPr dirty="0" sz="1550">
                <a:latin typeface="Calibri"/>
                <a:cs typeface="Calibri"/>
              </a:rPr>
              <a:t>	</a:t>
            </a:r>
            <a:r>
              <a:rPr dirty="0" sz="1550" spc="-10">
                <a:latin typeface="Calibri"/>
                <a:cs typeface="Calibri"/>
              </a:rPr>
              <a:t>preparazione</a:t>
            </a:r>
            <a:r>
              <a:rPr dirty="0" sz="1550">
                <a:latin typeface="Calibri"/>
                <a:cs typeface="Calibri"/>
              </a:rPr>
              <a:t>	</a:t>
            </a:r>
            <a:r>
              <a:rPr dirty="0" sz="1550" spc="-25">
                <a:latin typeface="Calibri"/>
                <a:cs typeface="Calibri"/>
              </a:rPr>
              <a:t>può </a:t>
            </a:r>
            <a:r>
              <a:rPr dirty="0" sz="1550" spc="-10">
                <a:latin typeface="Calibri"/>
                <a:cs typeface="Calibri"/>
              </a:rPr>
              <a:t>sostanziale</a:t>
            </a:r>
            <a:r>
              <a:rPr dirty="0" sz="1550" spc="-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le</a:t>
            </a:r>
            <a:r>
              <a:rPr dirty="0" sz="1550" spc="-1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attività</a:t>
            </a:r>
            <a:r>
              <a:rPr dirty="0" sz="1550" spc="-1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quotidiane.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12355584" y="3604407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47625" y="23812"/>
                </a:moveTo>
                <a:lnTo>
                  <a:pt x="32925" y="45812"/>
                </a:lnTo>
                <a:lnTo>
                  <a:pt x="30007" y="47020"/>
                </a:lnTo>
                <a:lnTo>
                  <a:pt x="26970" y="47624"/>
                </a:lnTo>
                <a:lnTo>
                  <a:pt x="23812" y="47624"/>
                </a:lnTo>
                <a:lnTo>
                  <a:pt x="20654" y="47624"/>
                </a:lnTo>
                <a:lnTo>
                  <a:pt x="17617" y="47020"/>
                </a:lnTo>
                <a:lnTo>
                  <a:pt x="14699" y="45812"/>
                </a:lnTo>
                <a:lnTo>
                  <a:pt x="11782" y="44603"/>
                </a:lnTo>
                <a:lnTo>
                  <a:pt x="1812" y="32924"/>
                </a:lnTo>
                <a:lnTo>
                  <a:pt x="604" y="30007"/>
                </a:lnTo>
                <a:lnTo>
                  <a:pt x="0" y="26970"/>
                </a:lnTo>
                <a:lnTo>
                  <a:pt x="0" y="23812"/>
                </a:lnTo>
                <a:lnTo>
                  <a:pt x="0" y="20654"/>
                </a:lnTo>
                <a:lnTo>
                  <a:pt x="6974" y="6974"/>
                </a:lnTo>
                <a:lnTo>
                  <a:pt x="9207" y="4741"/>
                </a:lnTo>
                <a:lnTo>
                  <a:pt x="11782" y="3020"/>
                </a:lnTo>
                <a:lnTo>
                  <a:pt x="14699" y="1812"/>
                </a:lnTo>
                <a:lnTo>
                  <a:pt x="17617" y="604"/>
                </a:lnTo>
                <a:lnTo>
                  <a:pt x="20654" y="0"/>
                </a:lnTo>
                <a:lnTo>
                  <a:pt x="23812" y="0"/>
                </a:lnTo>
                <a:lnTo>
                  <a:pt x="26970" y="0"/>
                </a:lnTo>
                <a:lnTo>
                  <a:pt x="40650" y="6974"/>
                </a:lnTo>
                <a:lnTo>
                  <a:pt x="42883" y="9207"/>
                </a:lnTo>
                <a:lnTo>
                  <a:pt x="44603" y="11782"/>
                </a:lnTo>
                <a:lnTo>
                  <a:pt x="45812" y="14699"/>
                </a:lnTo>
                <a:lnTo>
                  <a:pt x="47020" y="17617"/>
                </a:lnTo>
                <a:lnTo>
                  <a:pt x="47624" y="20654"/>
                </a:lnTo>
                <a:lnTo>
                  <a:pt x="47625" y="23812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15596108" y="3461691"/>
            <a:ext cx="1851660" cy="261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61720" algn="l"/>
                <a:tab pos="1370330" algn="l"/>
              </a:tabLst>
            </a:pPr>
            <a:r>
              <a:rPr dirty="0" sz="1550" spc="-10">
                <a:latin typeface="Calibri"/>
                <a:cs typeface="Calibri"/>
              </a:rPr>
              <a:t>influenzare</a:t>
            </a:r>
            <a:r>
              <a:rPr dirty="0" sz="1550">
                <a:latin typeface="Calibri"/>
                <a:cs typeface="Calibri"/>
              </a:rPr>
              <a:t>	</a:t>
            </a:r>
            <a:r>
              <a:rPr dirty="0" sz="1550" spc="-25">
                <a:latin typeface="Calibri"/>
                <a:cs typeface="Calibri"/>
              </a:rPr>
              <a:t>in</a:t>
            </a:r>
            <a:r>
              <a:rPr dirty="0" sz="1550">
                <a:latin typeface="Calibri"/>
                <a:cs typeface="Calibri"/>
              </a:rPr>
              <a:t>	</a:t>
            </a:r>
            <a:r>
              <a:rPr dirty="0" sz="1550" spc="-20">
                <a:latin typeface="Calibri"/>
                <a:cs typeface="Calibri"/>
              </a:rPr>
              <a:t>modo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12355584" y="4442607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47625" y="23812"/>
                </a:moveTo>
                <a:lnTo>
                  <a:pt x="23812" y="47624"/>
                </a:lnTo>
                <a:lnTo>
                  <a:pt x="20654" y="47624"/>
                </a:lnTo>
                <a:lnTo>
                  <a:pt x="17617" y="47020"/>
                </a:lnTo>
                <a:lnTo>
                  <a:pt x="14699" y="45812"/>
                </a:lnTo>
                <a:lnTo>
                  <a:pt x="11782" y="44603"/>
                </a:lnTo>
                <a:lnTo>
                  <a:pt x="0" y="26970"/>
                </a:lnTo>
                <a:lnTo>
                  <a:pt x="0" y="23812"/>
                </a:lnTo>
                <a:lnTo>
                  <a:pt x="0" y="20654"/>
                </a:lnTo>
                <a:lnTo>
                  <a:pt x="6974" y="6974"/>
                </a:lnTo>
                <a:lnTo>
                  <a:pt x="9207" y="4741"/>
                </a:lnTo>
                <a:lnTo>
                  <a:pt x="11782" y="3020"/>
                </a:lnTo>
                <a:lnTo>
                  <a:pt x="14699" y="1812"/>
                </a:lnTo>
                <a:lnTo>
                  <a:pt x="17617" y="604"/>
                </a:lnTo>
                <a:lnTo>
                  <a:pt x="20654" y="0"/>
                </a:lnTo>
                <a:lnTo>
                  <a:pt x="23812" y="0"/>
                </a:lnTo>
                <a:lnTo>
                  <a:pt x="26970" y="0"/>
                </a:lnTo>
                <a:lnTo>
                  <a:pt x="45812" y="14699"/>
                </a:lnTo>
                <a:lnTo>
                  <a:pt x="47020" y="17617"/>
                </a:lnTo>
                <a:lnTo>
                  <a:pt x="47624" y="20654"/>
                </a:lnTo>
                <a:lnTo>
                  <a:pt x="47625" y="23812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12496921" y="4299891"/>
            <a:ext cx="4951095" cy="10998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550">
                <a:latin typeface="Calibri"/>
                <a:cs typeface="Calibri"/>
              </a:rPr>
              <a:t>Comunicare</a:t>
            </a:r>
            <a:r>
              <a:rPr dirty="0" sz="1550" spc="1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sempre</a:t>
            </a:r>
            <a:r>
              <a:rPr dirty="0" sz="1550" spc="1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1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modo</a:t>
            </a:r>
            <a:r>
              <a:rPr dirty="0" sz="1550" spc="1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chiaro</a:t>
            </a:r>
            <a:r>
              <a:rPr dirty="0" sz="1550" spc="1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le</a:t>
            </a:r>
            <a:r>
              <a:rPr dirty="0" sz="1550" spc="1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modifiche</a:t>
            </a:r>
            <a:r>
              <a:rPr dirty="0" sz="1550" spc="1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previste</a:t>
            </a:r>
            <a:r>
              <a:rPr dirty="0" sz="1550" spc="165">
                <a:latin typeface="Calibri"/>
                <a:cs typeface="Calibri"/>
              </a:rPr>
              <a:t> </a:t>
            </a:r>
            <a:r>
              <a:rPr dirty="0" sz="1550" spc="-50">
                <a:latin typeface="Calibri"/>
                <a:cs typeface="Calibri"/>
              </a:rPr>
              <a:t>e</a:t>
            </a:r>
            <a:endParaRPr sz="1550">
              <a:latin typeface="Calibri"/>
              <a:cs typeface="Calibri"/>
            </a:endParaRPr>
          </a:p>
          <a:p>
            <a:pPr marL="12700" marR="5080">
              <a:lnSpc>
                <a:spcPct val="177400"/>
              </a:lnSpc>
              <a:spcBef>
                <a:spcPts val="5"/>
              </a:spcBef>
              <a:tabLst>
                <a:tab pos="688975" algn="l"/>
                <a:tab pos="1943735" algn="l"/>
                <a:tab pos="2225040" algn="l"/>
                <a:tab pos="3096895" algn="l"/>
                <a:tab pos="3422650" algn="l"/>
                <a:tab pos="4326255" algn="l"/>
              </a:tabLst>
            </a:pPr>
            <a:r>
              <a:rPr dirty="0" sz="1550" spc="-10">
                <a:latin typeface="Calibri"/>
                <a:cs typeface="Calibri"/>
              </a:rPr>
              <a:t>offrire</a:t>
            </a:r>
            <a:r>
              <a:rPr dirty="0" sz="1550">
                <a:latin typeface="Calibri"/>
                <a:cs typeface="Calibri"/>
              </a:rPr>
              <a:t>	</a:t>
            </a:r>
            <a:r>
              <a:rPr dirty="0" sz="1550" spc="-10">
                <a:latin typeface="Calibri"/>
                <a:cs typeface="Calibri"/>
              </a:rPr>
              <a:t>rassicurazioni</a:t>
            </a:r>
            <a:r>
              <a:rPr dirty="0" sz="1550">
                <a:latin typeface="Calibri"/>
                <a:cs typeface="Calibri"/>
              </a:rPr>
              <a:t>	</a:t>
            </a:r>
            <a:r>
              <a:rPr dirty="0" sz="1550" spc="-50">
                <a:latin typeface="Calibri"/>
                <a:cs typeface="Calibri"/>
              </a:rPr>
              <a:t>o</a:t>
            </a:r>
            <a:r>
              <a:rPr dirty="0" sz="1550">
                <a:latin typeface="Calibri"/>
                <a:cs typeface="Calibri"/>
              </a:rPr>
              <a:t>	</a:t>
            </a:r>
            <a:r>
              <a:rPr dirty="0" sz="1550" spc="-10">
                <a:latin typeface="Calibri"/>
                <a:cs typeface="Calibri"/>
              </a:rPr>
              <a:t>strategie</a:t>
            </a:r>
            <a:r>
              <a:rPr dirty="0" sz="1550">
                <a:latin typeface="Calibri"/>
                <a:cs typeface="Calibri"/>
              </a:rPr>
              <a:t>	</a:t>
            </a:r>
            <a:r>
              <a:rPr dirty="0" sz="1550" spc="-25">
                <a:latin typeface="Calibri"/>
                <a:cs typeface="Calibri"/>
              </a:rPr>
              <a:t>di</a:t>
            </a:r>
            <a:r>
              <a:rPr dirty="0" sz="1550">
                <a:latin typeface="Calibri"/>
                <a:cs typeface="Calibri"/>
              </a:rPr>
              <a:t>	</a:t>
            </a:r>
            <a:r>
              <a:rPr dirty="0" sz="1550" spc="-10">
                <a:latin typeface="Calibri"/>
                <a:cs typeface="Calibri"/>
              </a:rPr>
              <a:t>supporto</a:t>
            </a:r>
            <a:r>
              <a:rPr dirty="0" sz="1550">
                <a:latin typeface="Calibri"/>
                <a:cs typeface="Calibri"/>
              </a:rPr>
              <a:t>	</a:t>
            </a:r>
            <a:r>
              <a:rPr dirty="0" sz="1550" spc="-10">
                <a:latin typeface="Calibri"/>
                <a:cs typeface="Calibri"/>
              </a:rPr>
              <a:t>quando necessario.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2142859" y="5796489"/>
            <a:ext cx="4417695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b="1">
                <a:solidFill>
                  <a:srgbClr val="171A3C"/>
                </a:solidFill>
                <a:latin typeface="Calibri"/>
                <a:cs typeface="Calibri"/>
              </a:rPr>
              <a:t>Istruzioni</a:t>
            </a:r>
            <a:r>
              <a:rPr dirty="0" sz="2500" spc="-70" b="1">
                <a:solidFill>
                  <a:srgbClr val="171A3C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171A3C"/>
                </a:solidFill>
                <a:latin typeface="Calibri"/>
                <a:cs typeface="Calibri"/>
              </a:rPr>
              <a:t>poco</a:t>
            </a:r>
            <a:r>
              <a:rPr dirty="0" sz="2500" spc="-70" b="1">
                <a:solidFill>
                  <a:srgbClr val="171A3C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171A3C"/>
                </a:solidFill>
                <a:latin typeface="Calibri"/>
                <a:cs typeface="Calibri"/>
              </a:rPr>
              <a:t>chiare</a:t>
            </a:r>
            <a:r>
              <a:rPr dirty="0" sz="2500" spc="-70" b="1">
                <a:solidFill>
                  <a:srgbClr val="171A3C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171A3C"/>
                </a:solidFill>
                <a:latin typeface="Calibri"/>
                <a:cs typeface="Calibri"/>
              </a:rPr>
              <a:t>e</a:t>
            </a:r>
            <a:r>
              <a:rPr dirty="0" sz="2500" spc="-65" b="1">
                <a:solidFill>
                  <a:srgbClr val="171A3C"/>
                </a:solidFill>
                <a:latin typeface="Calibri"/>
                <a:cs typeface="Calibri"/>
              </a:rPr>
              <a:t> </a:t>
            </a:r>
            <a:r>
              <a:rPr dirty="0" sz="2500" spc="-10" b="1">
                <a:solidFill>
                  <a:srgbClr val="171A3C"/>
                </a:solidFill>
                <a:latin typeface="Calibri"/>
                <a:cs typeface="Calibri"/>
              </a:rPr>
              <a:t>imprecise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12355584" y="6900672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47625" y="23812"/>
                </a:moveTo>
                <a:lnTo>
                  <a:pt x="47624" y="26970"/>
                </a:lnTo>
                <a:lnTo>
                  <a:pt x="47020" y="30007"/>
                </a:lnTo>
                <a:lnTo>
                  <a:pt x="45812" y="32925"/>
                </a:lnTo>
                <a:lnTo>
                  <a:pt x="44603" y="35842"/>
                </a:lnTo>
                <a:lnTo>
                  <a:pt x="32925" y="45812"/>
                </a:lnTo>
                <a:lnTo>
                  <a:pt x="30007" y="47020"/>
                </a:lnTo>
                <a:lnTo>
                  <a:pt x="26970" y="47624"/>
                </a:lnTo>
                <a:lnTo>
                  <a:pt x="23812" y="47624"/>
                </a:lnTo>
                <a:lnTo>
                  <a:pt x="20654" y="47624"/>
                </a:lnTo>
                <a:lnTo>
                  <a:pt x="17617" y="47020"/>
                </a:lnTo>
                <a:lnTo>
                  <a:pt x="14699" y="45812"/>
                </a:lnTo>
                <a:lnTo>
                  <a:pt x="11782" y="44603"/>
                </a:lnTo>
                <a:lnTo>
                  <a:pt x="9207" y="42883"/>
                </a:lnTo>
                <a:lnTo>
                  <a:pt x="6974" y="40650"/>
                </a:lnTo>
                <a:lnTo>
                  <a:pt x="4741" y="38417"/>
                </a:lnTo>
                <a:lnTo>
                  <a:pt x="3021" y="35842"/>
                </a:lnTo>
                <a:lnTo>
                  <a:pt x="1812" y="32925"/>
                </a:lnTo>
                <a:lnTo>
                  <a:pt x="604" y="30007"/>
                </a:lnTo>
                <a:lnTo>
                  <a:pt x="0" y="26970"/>
                </a:lnTo>
                <a:lnTo>
                  <a:pt x="0" y="23812"/>
                </a:lnTo>
                <a:lnTo>
                  <a:pt x="0" y="20654"/>
                </a:lnTo>
                <a:lnTo>
                  <a:pt x="6974" y="6974"/>
                </a:lnTo>
                <a:lnTo>
                  <a:pt x="9207" y="4741"/>
                </a:lnTo>
                <a:lnTo>
                  <a:pt x="11782" y="3020"/>
                </a:lnTo>
                <a:lnTo>
                  <a:pt x="14699" y="1812"/>
                </a:lnTo>
                <a:lnTo>
                  <a:pt x="17617" y="604"/>
                </a:lnTo>
                <a:lnTo>
                  <a:pt x="20654" y="0"/>
                </a:lnTo>
                <a:lnTo>
                  <a:pt x="23812" y="0"/>
                </a:lnTo>
                <a:lnTo>
                  <a:pt x="26970" y="0"/>
                </a:lnTo>
                <a:lnTo>
                  <a:pt x="45812" y="14699"/>
                </a:lnTo>
                <a:lnTo>
                  <a:pt x="47020" y="17617"/>
                </a:lnTo>
                <a:lnTo>
                  <a:pt x="47624" y="20654"/>
                </a:lnTo>
                <a:lnTo>
                  <a:pt x="47625" y="23812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12496921" y="6757955"/>
            <a:ext cx="3818890" cy="261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550" spc="-10">
                <a:latin typeface="Calibri"/>
                <a:cs typeface="Calibri"/>
              </a:rPr>
              <a:t>Evita</a:t>
            </a:r>
            <a:r>
              <a:rPr dirty="0" sz="1550" spc="-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istruzioni</a:t>
            </a:r>
            <a:r>
              <a:rPr dirty="0" sz="1550" spc="-4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imprecise,</a:t>
            </a:r>
            <a:r>
              <a:rPr dirty="0" sz="1550" spc="-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generiche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</a:t>
            </a:r>
            <a:r>
              <a:rPr dirty="0" sz="1550" spc="-4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ambigue.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12355584" y="7319772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47625" y="23812"/>
                </a:moveTo>
                <a:lnTo>
                  <a:pt x="47624" y="26970"/>
                </a:lnTo>
                <a:lnTo>
                  <a:pt x="47020" y="30007"/>
                </a:lnTo>
                <a:lnTo>
                  <a:pt x="45812" y="32925"/>
                </a:lnTo>
                <a:lnTo>
                  <a:pt x="44603" y="35842"/>
                </a:lnTo>
                <a:lnTo>
                  <a:pt x="32925" y="45812"/>
                </a:lnTo>
                <a:lnTo>
                  <a:pt x="30007" y="47020"/>
                </a:lnTo>
                <a:lnTo>
                  <a:pt x="26970" y="47624"/>
                </a:lnTo>
                <a:lnTo>
                  <a:pt x="23812" y="47624"/>
                </a:lnTo>
                <a:lnTo>
                  <a:pt x="20654" y="47624"/>
                </a:lnTo>
                <a:lnTo>
                  <a:pt x="17617" y="47020"/>
                </a:lnTo>
                <a:lnTo>
                  <a:pt x="14699" y="45812"/>
                </a:lnTo>
                <a:lnTo>
                  <a:pt x="11782" y="44603"/>
                </a:lnTo>
                <a:lnTo>
                  <a:pt x="0" y="26970"/>
                </a:lnTo>
                <a:lnTo>
                  <a:pt x="0" y="23812"/>
                </a:lnTo>
                <a:lnTo>
                  <a:pt x="0" y="20654"/>
                </a:lnTo>
                <a:lnTo>
                  <a:pt x="604" y="17617"/>
                </a:lnTo>
                <a:lnTo>
                  <a:pt x="1812" y="14699"/>
                </a:lnTo>
                <a:lnTo>
                  <a:pt x="3021" y="11782"/>
                </a:lnTo>
                <a:lnTo>
                  <a:pt x="4741" y="9207"/>
                </a:lnTo>
                <a:lnTo>
                  <a:pt x="6974" y="6974"/>
                </a:lnTo>
                <a:lnTo>
                  <a:pt x="9207" y="4741"/>
                </a:lnTo>
                <a:lnTo>
                  <a:pt x="11782" y="3020"/>
                </a:lnTo>
                <a:lnTo>
                  <a:pt x="14699" y="1812"/>
                </a:lnTo>
                <a:lnTo>
                  <a:pt x="17617" y="604"/>
                </a:lnTo>
                <a:lnTo>
                  <a:pt x="20654" y="0"/>
                </a:lnTo>
                <a:lnTo>
                  <a:pt x="23812" y="0"/>
                </a:lnTo>
                <a:lnTo>
                  <a:pt x="26970" y="0"/>
                </a:lnTo>
                <a:lnTo>
                  <a:pt x="40650" y="6974"/>
                </a:lnTo>
                <a:lnTo>
                  <a:pt x="42883" y="9207"/>
                </a:lnTo>
                <a:lnTo>
                  <a:pt x="44603" y="11782"/>
                </a:lnTo>
                <a:lnTo>
                  <a:pt x="45812" y="14699"/>
                </a:lnTo>
                <a:lnTo>
                  <a:pt x="47020" y="17617"/>
                </a:lnTo>
                <a:lnTo>
                  <a:pt x="47624" y="20654"/>
                </a:lnTo>
                <a:lnTo>
                  <a:pt x="47625" y="23812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 txBox="1"/>
          <p:nvPr/>
        </p:nvSpPr>
        <p:spPr>
          <a:xfrm>
            <a:off x="12496921" y="7177056"/>
            <a:ext cx="4669155" cy="261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550">
                <a:latin typeface="Calibri"/>
                <a:cs typeface="Calibri"/>
              </a:rPr>
              <a:t>Le</a:t>
            </a:r>
            <a:r>
              <a:rPr dirty="0" sz="1550" spc="4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affermazioni</a:t>
            </a:r>
            <a:r>
              <a:rPr dirty="0" sz="1550" spc="4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</a:t>
            </a:r>
            <a:r>
              <a:rPr dirty="0" sz="1550" spc="4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le</a:t>
            </a:r>
            <a:r>
              <a:rPr dirty="0" sz="1550" spc="4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domande</a:t>
            </a:r>
            <a:r>
              <a:rPr dirty="0" sz="1550" spc="4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indirette</a:t>
            </a:r>
            <a:r>
              <a:rPr dirty="0" sz="1550" spc="4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possono</a:t>
            </a:r>
            <a:r>
              <a:rPr dirty="0" sz="1550" spc="420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dare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2496921" y="7596156"/>
            <a:ext cx="3727450" cy="261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550">
                <a:latin typeface="Calibri"/>
                <a:cs typeface="Calibri"/>
              </a:rPr>
              <a:t>origine</a:t>
            </a:r>
            <a:r>
              <a:rPr dirty="0" sz="1550" spc="-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-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confusione</a:t>
            </a:r>
            <a:r>
              <a:rPr dirty="0" sz="1550" spc="-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</a:t>
            </a:r>
            <a:r>
              <a:rPr dirty="0" sz="1550" spc="-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-2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interpretazioni</a:t>
            </a:r>
            <a:r>
              <a:rPr dirty="0" sz="1550" spc="-2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errate.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7" name="object 17" descr=""/>
          <p:cNvSpPr/>
          <p:nvPr/>
        </p:nvSpPr>
        <p:spPr>
          <a:xfrm>
            <a:off x="12355584" y="8157972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47625" y="23812"/>
                </a:moveTo>
                <a:lnTo>
                  <a:pt x="47624" y="26970"/>
                </a:lnTo>
                <a:lnTo>
                  <a:pt x="47020" y="30007"/>
                </a:lnTo>
                <a:lnTo>
                  <a:pt x="45812" y="32925"/>
                </a:lnTo>
                <a:lnTo>
                  <a:pt x="44603" y="35842"/>
                </a:lnTo>
                <a:lnTo>
                  <a:pt x="23812" y="47624"/>
                </a:lnTo>
                <a:lnTo>
                  <a:pt x="20654" y="47624"/>
                </a:lnTo>
                <a:lnTo>
                  <a:pt x="0" y="26970"/>
                </a:lnTo>
                <a:lnTo>
                  <a:pt x="0" y="23812"/>
                </a:lnTo>
                <a:lnTo>
                  <a:pt x="0" y="20654"/>
                </a:lnTo>
                <a:lnTo>
                  <a:pt x="6974" y="6974"/>
                </a:lnTo>
                <a:lnTo>
                  <a:pt x="9207" y="4741"/>
                </a:lnTo>
                <a:lnTo>
                  <a:pt x="11782" y="3020"/>
                </a:lnTo>
                <a:lnTo>
                  <a:pt x="14699" y="1812"/>
                </a:lnTo>
                <a:lnTo>
                  <a:pt x="17617" y="604"/>
                </a:lnTo>
                <a:lnTo>
                  <a:pt x="20654" y="0"/>
                </a:lnTo>
                <a:lnTo>
                  <a:pt x="23812" y="0"/>
                </a:lnTo>
                <a:lnTo>
                  <a:pt x="26970" y="0"/>
                </a:lnTo>
                <a:lnTo>
                  <a:pt x="40650" y="6974"/>
                </a:lnTo>
                <a:lnTo>
                  <a:pt x="42883" y="9207"/>
                </a:lnTo>
                <a:lnTo>
                  <a:pt x="44603" y="11782"/>
                </a:lnTo>
                <a:lnTo>
                  <a:pt x="45812" y="14699"/>
                </a:lnTo>
                <a:lnTo>
                  <a:pt x="47020" y="17617"/>
                </a:lnTo>
                <a:lnTo>
                  <a:pt x="47624" y="20654"/>
                </a:lnTo>
                <a:lnTo>
                  <a:pt x="47625" y="23812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 txBox="1"/>
          <p:nvPr/>
        </p:nvSpPr>
        <p:spPr>
          <a:xfrm>
            <a:off x="12496921" y="8015256"/>
            <a:ext cx="4669155" cy="261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550">
                <a:latin typeface="Calibri"/>
                <a:cs typeface="Calibri"/>
              </a:rPr>
              <a:t>Cerca</a:t>
            </a:r>
            <a:r>
              <a:rPr dirty="0" sz="1550" spc="4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sempre</a:t>
            </a:r>
            <a:r>
              <a:rPr dirty="0" sz="1550" spc="4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di</a:t>
            </a:r>
            <a:r>
              <a:rPr dirty="0" sz="1550" spc="4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utilizzare</a:t>
            </a:r>
            <a:r>
              <a:rPr dirty="0" sz="1550" spc="4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un</a:t>
            </a:r>
            <a:r>
              <a:rPr dirty="0" sz="1550" spc="4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linguaggio</a:t>
            </a:r>
            <a:r>
              <a:rPr dirty="0" sz="1550" spc="4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preciso</a:t>
            </a:r>
            <a:r>
              <a:rPr dirty="0" sz="1550" spc="4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</a:t>
            </a:r>
            <a:r>
              <a:rPr dirty="0" sz="1550" spc="48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di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2496921" y="8434355"/>
            <a:ext cx="2990215" cy="261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550">
                <a:latin typeface="Calibri"/>
                <a:cs typeface="Calibri"/>
              </a:rPr>
              <a:t>delineare</a:t>
            </a:r>
            <a:r>
              <a:rPr dirty="0" sz="1550" spc="-4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chiaramente</a:t>
            </a:r>
            <a:r>
              <a:rPr dirty="0" sz="1550" spc="-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le</a:t>
            </a:r>
            <a:r>
              <a:rPr dirty="0" sz="1550" spc="-4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aspettative.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912225" y="5282420"/>
            <a:ext cx="5205095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10" b="1">
                <a:solidFill>
                  <a:srgbClr val="171A3C"/>
                </a:solidFill>
                <a:latin typeface="Calibri"/>
                <a:cs typeface="Calibri"/>
              </a:rPr>
              <a:t>Ignorare</a:t>
            </a:r>
            <a:r>
              <a:rPr dirty="0" sz="2500" spc="-50" b="1">
                <a:solidFill>
                  <a:srgbClr val="171A3C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171A3C"/>
                </a:solidFill>
                <a:latin typeface="Calibri"/>
                <a:cs typeface="Calibri"/>
              </a:rPr>
              <a:t>la</a:t>
            </a:r>
            <a:r>
              <a:rPr dirty="0" sz="2500" spc="-45" b="1">
                <a:solidFill>
                  <a:srgbClr val="171A3C"/>
                </a:solidFill>
                <a:latin typeface="Calibri"/>
                <a:cs typeface="Calibri"/>
              </a:rPr>
              <a:t> </a:t>
            </a:r>
            <a:r>
              <a:rPr dirty="0" sz="2500" spc="-10" b="1">
                <a:solidFill>
                  <a:srgbClr val="171A3C"/>
                </a:solidFill>
                <a:latin typeface="Calibri"/>
                <a:cs typeface="Calibri"/>
              </a:rPr>
              <a:t>comunicazione</a:t>
            </a:r>
            <a:r>
              <a:rPr dirty="0" sz="2500" spc="-50" b="1">
                <a:solidFill>
                  <a:srgbClr val="171A3C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171A3C"/>
                </a:solidFill>
                <a:latin typeface="Calibri"/>
                <a:cs typeface="Calibri"/>
              </a:rPr>
              <a:t>non</a:t>
            </a:r>
            <a:r>
              <a:rPr dirty="0" sz="2500" spc="-45" b="1">
                <a:solidFill>
                  <a:srgbClr val="171A3C"/>
                </a:solidFill>
                <a:latin typeface="Calibri"/>
                <a:cs typeface="Calibri"/>
              </a:rPr>
              <a:t> </a:t>
            </a:r>
            <a:r>
              <a:rPr dirty="0" sz="2500" spc="-10" b="1">
                <a:solidFill>
                  <a:srgbClr val="171A3C"/>
                </a:solidFill>
                <a:latin typeface="Calibri"/>
                <a:cs typeface="Calibri"/>
              </a:rPr>
              <a:t>verbale.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21" name="object 21" descr=""/>
          <p:cNvSpPr/>
          <p:nvPr/>
        </p:nvSpPr>
        <p:spPr>
          <a:xfrm>
            <a:off x="949566" y="6234209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47625" y="23812"/>
                </a:moveTo>
                <a:lnTo>
                  <a:pt x="47624" y="26970"/>
                </a:lnTo>
                <a:lnTo>
                  <a:pt x="47020" y="30007"/>
                </a:lnTo>
                <a:lnTo>
                  <a:pt x="45812" y="32925"/>
                </a:lnTo>
                <a:lnTo>
                  <a:pt x="44603" y="35842"/>
                </a:lnTo>
                <a:lnTo>
                  <a:pt x="32925" y="45812"/>
                </a:lnTo>
                <a:lnTo>
                  <a:pt x="30007" y="47020"/>
                </a:lnTo>
                <a:lnTo>
                  <a:pt x="26970" y="47624"/>
                </a:lnTo>
                <a:lnTo>
                  <a:pt x="23812" y="47624"/>
                </a:lnTo>
                <a:lnTo>
                  <a:pt x="20654" y="47624"/>
                </a:lnTo>
                <a:lnTo>
                  <a:pt x="17617" y="47020"/>
                </a:lnTo>
                <a:lnTo>
                  <a:pt x="14699" y="45812"/>
                </a:lnTo>
                <a:lnTo>
                  <a:pt x="11782" y="44603"/>
                </a:lnTo>
                <a:lnTo>
                  <a:pt x="9207" y="42883"/>
                </a:lnTo>
                <a:lnTo>
                  <a:pt x="6974" y="40650"/>
                </a:lnTo>
                <a:lnTo>
                  <a:pt x="4741" y="38417"/>
                </a:lnTo>
                <a:lnTo>
                  <a:pt x="3021" y="35842"/>
                </a:lnTo>
                <a:lnTo>
                  <a:pt x="1812" y="32925"/>
                </a:lnTo>
                <a:lnTo>
                  <a:pt x="604" y="30007"/>
                </a:lnTo>
                <a:lnTo>
                  <a:pt x="0" y="26970"/>
                </a:lnTo>
                <a:lnTo>
                  <a:pt x="0" y="23812"/>
                </a:lnTo>
                <a:lnTo>
                  <a:pt x="0" y="20654"/>
                </a:lnTo>
                <a:lnTo>
                  <a:pt x="6974" y="6974"/>
                </a:lnTo>
                <a:lnTo>
                  <a:pt x="9207" y="4741"/>
                </a:lnTo>
                <a:lnTo>
                  <a:pt x="11782" y="3020"/>
                </a:lnTo>
                <a:lnTo>
                  <a:pt x="14699" y="1812"/>
                </a:lnTo>
                <a:lnTo>
                  <a:pt x="17617" y="604"/>
                </a:lnTo>
                <a:lnTo>
                  <a:pt x="20654" y="0"/>
                </a:lnTo>
                <a:lnTo>
                  <a:pt x="23812" y="0"/>
                </a:lnTo>
                <a:lnTo>
                  <a:pt x="26970" y="0"/>
                </a:lnTo>
                <a:lnTo>
                  <a:pt x="45812" y="14699"/>
                </a:lnTo>
                <a:lnTo>
                  <a:pt x="47020" y="17617"/>
                </a:lnTo>
                <a:lnTo>
                  <a:pt x="47624" y="20654"/>
                </a:lnTo>
                <a:lnTo>
                  <a:pt x="47625" y="23812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 txBox="1"/>
          <p:nvPr/>
        </p:nvSpPr>
        <p:spPr>
          <a:xfrm>
            <a:off x="1090904" y="6091493"/>
            <a:ext cx="5563235" cy="261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550">
                <a:latin typeface="Calibri"/>
                <a:cs typeface="Calibri"/>
              </a:rPr>
              <a:t>Incapacità</a:t>
            </a:r>
            <a:r>
              <a:rPr dirty="0" sz="1550" spc="3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di</a:t>
            </a:r>
            <a:r>
              <a:rPr dirty="0" sz="1550" spc="3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riconoscere</a:t>
            </a:r>
            <a:r>
              <a:rPr dirty="0" sz="1550" spc="3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</a:t>
            </a:r>
            <a:r>
              <a:rPr dirty="0" sz="1550" spc="3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rispettare</a:t>
            </a:r>
            <a:r>
              <a:rPr dirty="0" sz="1550" spc="3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</a:t>
            </a:r>
            <a:r>
              <a:rPr dirty="0" sz="1550" spc="3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segnali</a:t>
            </a:r>
            <a:r>
              <a:rPr dirty="0" sz="1550" spc="3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non</a:t>
            </a:r>
            <a:r>
              <a:rPr dirty="0" sz="1550" spc="3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verbali</a:t>
            </a:r>
            <a:r>
              <a:rPr dirty="0" sz="1550" spc="3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di</a:t>
            </a:r>
            <a:r>
              <a:rPr dirty="0" sz="1550" spc="365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un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090904" y="6510593"/>
            <a:ext cx="5508625" cy="261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550">
                <a:latin typeface="Calibri"/>
                <a:cs typeface="Calibri"/>
              </a:rPr>
              <a:t>individuo,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quali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il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linguaggio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del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corpo,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le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espressioni</a:t>
            </a:r>
            <a:r>
              <a:rPr dirty="0" sz="1550" spc="-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facciali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gesti.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24" name="object 24" descr=""/>
          <p:cNvSpPr/>
          <p:nvPr/>
        </p:nvSpPr>
        <p:spPr>
          <a:xfrm>
            <a:off x="949566" y="7072409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47625" y="23812"/>
                </a:moveTo>
                <a:lnTo>
                  <a:pt x="32925" y="45812"/>
                </a:lnTo>
                <a:lnTo>
                  <a:pt x="30007" y="47020"/>
                </a:lnTo>
                <a:lnTo>
                  <a:pt x="26970" y="47624"/>
                </a:lnTo>
                <a:lnTo>
                  <a:pt x="23812" y="47624"/>
                </a:lnTo>
                <a:lnTo>
                  <a:pt x="20654" y="47624"/>
                </a:lnTo>
                <a:lnTo>
                  <a:pt x="17617" y="47020"/>
                </a:lnTo>
                <a:lnTo>
                  <a:pt x="14699" y="45812"/>
                </a:lnTo>
                <a:lnTo>
                  <a:pt x="11782" y="44603"/>
                </a:lnTo>
                <a:lnTo>
                  <a:pt x="1812" y="32924"/>
                </a:lnTo>
                <a:lnTo>
                  <a:pt x="604" y="30007"/>
                </a:lnTo>
                <a:lnTo>
                  <a:pt x="0" y="26970"/>
                </a:lnTo>
                <a:lnTo>
                  <a:pt x="0" y="23812"/>
                </a:lnTo>
                <a:lnTo>
                  <a:pt x="0" y="20654"/>
                </a:lnTo>
                <a:lnTo>
                  <a:pt x="6974" y="6974"/>
                </a:lnTo>
                <a:lnTo>
                  <a:pt x="9207" y="4741"/>
                </a:lnTo>
                <a:lnTo>
                  <a:pt x="11782" y="3020"/>
                </a:lnTo>
                <a:lnTo>
                  <a:pt x="14699" y="1812"/>
                </a:lnTo>
                <a:lnTo>
                  <a:pt x="17617" y="604"/>
                </a:lnTo>
                <a:lnTo>
                  <a:pt x="20654" y="0"/>
                </a:lnTo>
                <a:lnTo>
                  <a:pt x="23812" y="0"/>
                </a:lnTo>
                <a:lnTo>
                  <a:pt x="26970" y="0"/>
                </a:lnTo>
                <a:lnTo>
                  <a:pt x="40650" y="6974"/>
                </a:lnTo>
                <a:lnTo>
                  <a:pt x="42883" y="9207"/>
                </a:lnTo>
                <a:lnTo>
                  <a:pt x="44603" y="11782"/>
                </a:lnTo>
                <a:lnTo>
                  <a:pt x="45812" y="14699"/>
                </a:lnTo>
                <a:lnTo>
                  <a:pt x="47020" y="17617"/>
                </a:lnTo>
                <a:lnTo>
                  <a:pt x="47624" y="20654"/>
                </a:lnTo>
                <a:lnTo>
                  <a:pt x="47625" y="23812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 txBox="1"/>
          <p:nvPr/>
        </p:nvSpPr>
        <p:spPr>
          <a:xfrm>
            <a:off x="1090904" y="6929693"/>
            <a:ext cx="5563235" cy="261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550">
                <a:latin typeface="Calibri"/>
                <a:cs typeface="Calibri"/>
              </a:rPr>
              <a:t>Evitare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di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forzare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il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contatto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visivo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le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interazioni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fisiche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se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queste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1090904" y="7348793"/>
            <a:ext cx="1436370" cy="261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550" spc="-10">
                <a:latin typeface="Calibri"/>
                <a:cs typeface="Calibri"/>
              </a:rPr>
              <a:t>generano</a:t>
            </a:r>
            <a:r>
              <a:rPr dirty="0" sz="1550" spc="-2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disagio.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27" name="object 27" descr=""/>
          <p:cNvSpPr/>
          <p:nvPr/>
        </p:nvSpPr>
        <p:spPr>
          <a:xfrm>
            <a:off x="949566" y="7910609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47625" y="23812"/>
                </a:moveTo>
                <a:lnTo>
                  <a:pt x="23812" y="47624"/>
                </a:lnTo>
                <a:lnTo>
                  <a:pt x="20654" y="47624"/>
                </a:lnTo>
                <a:lnTo>
                  <a:pt x="17617" y="47020"/>
                </a:lnTo>
                <a:lnTo>
                  <a:pt x="14699" y="45812"/>
                </a:lnTo>
                <a:lnTo>
                  <a:pt x="11782" y="44603"/>
                </a:lnTo>
                <a:lnTo>
                  <a:pt x="0" y="26970"/>
                </a:lnTo>
                <a:lnTo>
                  <a:pt x="0" y="23812"/>
                </a:lnTo>
                <a:lnTo>
                  <a:pt x="0" y="20654"/>
                </a:lnTo>
                <a:lnTo>
                  <a:pt x="6974" y="6974"/>
                </a:lnTo>
                <a:lnTo>
                  <a:pt x="9207" y="4741"/>
                </a:lnTo>
                <a:lnTo>
                  <a:pt x="11782" y="3020"/>
                </a:lnTo>
                <a:lnTo>
                  <a:pt x="14699" y="1812"/>
                </a:lnTo>
                <a:lnTo>
                  <a:pt x="17617" y="604"/>
                </a:lnTo>
                <a:lnTo>
                  <a:pt x="20654" y="0"/>
                </a:lnTo>
                <a:lnTo>
                  <a:pt x="23812" y="0"/>
                </a:lnTo>
                <a:lnTo>
                  <a:pt x="26970" y="0"/>
                </a:lnTo>
                <a:lnTo>
                  <a:pt x="45812" y="14699"/>
                </a:lnTo>
                <a:lnTo>
                  <a:pt x="47020" y="17617"/>
                </a:lnTo>
                <a:lnTo>
                  <a:pt x="47624" y="20654"/>
                </a:lnTo>
                <a:lnTo>
                  <a:pt x="47625" y="23812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 txBox="1"/>
          <p:nvPr/>
        </p:nvSpPr>
        <p:spPr>
          <a:xfrm>
            <a:off x="1090904" y="7767893"/>
            <a:ext cx="5563235" cy="261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550">
                <a:latin typeface="Calibri"/>
                <a:cs typeface="Calibri"/>
              </a:rPr>
              <a:t>Riconoscere</a:t>
            </a:r>
            <a:r>
              <a:rPr dirty="0" sz="1550" spc="4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</a:t>
            </a:r>
            <a:r>
              <a:rPr dirty="0" sz="1550" spc="4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adattarsi</a:t>
            </a:r>
            <a:r>
              <a:rPr dirty="0" sz="1550" spc="4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alle</a:t>
            </a:r>
            <a:r>
              <a:rPr dirty="0" sz="1550" spc="4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diversità</a:t>
            </a:r>
            <a:r>
              <a:rPr dirty="0" sz="1550" spc="4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individuali</a:t>
            </a:r>
            <a:r>
              <a:rPr dirty="0" sz="1550" spc="4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nelle</a:t>
            </a:r>
            <a:r>
              <a:rPr dirty="0" sz="1550" spc="43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preferenze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1090904" y="8186993"/>
            <a:ext cx="1138555" cy="261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550" spc="-10">
                <a:latin typeface="Calibri"/>
                <a:cs typeface="Calibri"/>
              </a:rPr>
              <a:t>comunicative.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736841" y="1900421"/>
            <a:ext cx="4378960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10" b="1">
                <a:solidFill>
                  <a:srgbClr val="171A3C"/>
                </a:solidFill>
                <a:latin typeface="Calibri"/>
                <a:cs typeface="Calibri"/>
              </a:rPr>
              <a:t>Comunicazione</a:t>
            </a:r>
            <a:r>
              <a:rPr dirty="0" sz="2500" spc="-75" b="1">
                <a:solidFill>
                  <a:srgbClr val="171A3C"/>
                </a:solidFill>
                <a:latin typeface="Calibri"/>
                <a:cs typeface="Calibri"/>
              </a:rPr>
              <a:t> </a:t>
            </a:r>
            <a:r>
              <a:rPr dirty="0" sz="2500" b="1">
                <a:solidFill>
                  <a:srgbClr val="171A3C"/>
                </a:solidFill>
                <a:latin typeface="Calibri"/>
                <a:cs typeface="Calibri"/>
              </a:rPr>
              <a:t>verbale</a:t>
            </a:r>
            <a:r>
              <a:rPr dirty="0" sz="2500" spc="-75" b="1">
                <a:solidFill>
                  <a:srgbClr val="171A3C"/>
                </a:solidFill>
                <a:latin typeface="Calibri"/>
                <a:cs typeface="Calibri"/>
              </a:rPr>
              <a:t> </a:t>
            </a:r>
            <a:r>
              <a:rPr dirty="0" sz="2500" spc="-10" b="1">
                <a:solidFill>
                  <a:srgbClr val="171A3C"/>
                </a:solidFill>
                <a:latin typeface="Calibri"/>
                <a:cs typeface="Calibri"/>
              </a:rPr>
              <a:t>eccessiva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31" name="object 31" descr=""/>
          <p:cNvSpPr/>
          <p:nvPr/>
        </p:nvSpPr>
        <p:spPr>
          <a:xfrm>
            <a:off x="938232" y="2793037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47625" y="23812"/>
                </a:moveTo>
                <a:lnTo>
                  <a:pt x="47624" y="26970"/>
                </a:lnTo>
                <a:lnTo>
                  <a:pt x="47020" y="30007"/>
                </a:lnTo>
                <a:lnTo>
                  <a:pt x="45812" y="32925"/>
                </a:lnTo>
                <a:lnTo>
                  <a:pt x="44603" y="35842"/>
                </a:lnTo>
                <a:lnTo>
                  <a:pt x="32925" y="45812"/>
                </a:lnTo>
                <a:lnTo>
                  <a:pt x="30007" y="47020"/>
                </a:lnTo>
                <a:lnTo>
                  <a:pt x="26970" y="47624"/>
                </a:lnTo>
                <a:lnTo>
                  <a:pt x="23812" y="47624"/>
                </a:lnTo>
                <a:lnTo>
                  <a:pt x="20654" y="47624"/>
                </a:lnTo>
                <a:lnTo>
                  <a:pt x="17617" y="47020"/>
                </a:lnTo>
                <a:lnTo>
                  <a:pt x="14699" y="45812"/>
                </a:lnTo>
                <a:lnTo>
                  <a:pt x="11782" y="44603"/>
                </a:lnTo>
                <a:lnTo>
                  <a:pt x="9207" y="42883"/>
                </a:lnTo>
                <a:lnTo>
                  <a:pt x="6974" y="40650"/>
                </a:lnTo>
                <a:lnTo>
                  <a:pt x="4741" y="38417"/>
                </a:lnTo>
                <a:lnTo>
                  <a:pt x="3021" y="35842"/>
                </a:lnTo>
                <a:lnTo>
                  <a:pt x="1812" y="32925"/>
                </a:lnTo>
                <a:lnTo>
                  <a:pt x="604" y="30007"/>
                </a:lnTo>
                <a:lnTo>
                  <a:pt x="0" y="26970"/>
                </a:lnTo>
                <a:lnTo>
                  <a:pt x="0" y="23812"/>
                </a:lnTo>
                <a:lnTo>
                  <a:pt x="0" y="20654"/>
                </a:lnTo>
                <a:lnTo>
                  <a:pt x="6974" y="6974"/>
                </a:lnTo>
                <a:lnTo>
                  <a:pt x="9207" y="4741"/>
                </a:lnTo>
                <a:lnTo>
                  <a:pt x="11782" y="3020"/>
                </a:lnTo>
                <a:lnTo>
                  <a:pt x="14699" y="1812"/>
                </a:lnTo>
                <a:lnTo>
                  <a:pt x="17617" y="604"/>
                </a:lnTo>
                <a:lnTo>
                  <a:pt x="20654" y="0"/>
                </a:lnTo>
                <a:lnTo>
                  <a:pt x="23812" y="0"/>
                </a:lnTo>
                <a:lnTo>
                  <a:pt x="26970" y="0"/>
                </a:lnTo>
                <a:lnTo>
                  <a:pt x="45812" y="14699"/>
                </a:lnTo>
                <a:lnTo>
                  <a:pt x="47020" y="17617"/>
                </a:lnTo>
                <a:lnTo>
                  <a:pt x="47624" y="20654"/>
                </a:lnTo>
                <a:lnTo>
                  <a:pt x="47625" y="23812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 txBox="1"/>
          <p:nvPr/>
        </p:nvSpPr>
        <p:spPr>
          <a:xfrm>
            <a:off x="1079570" y="2650321"/>
            <a:ext cx="5325110" cy="6807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71550" algn="l"/>
                <a:tab pos="1400175" algn="l"/>
                <a:tab pos="2241550" algn="l"/>
                <a:tab pos="2611755" algn="l"/>
                <a:tab pos="3343275" algn="l"/>
                <a:tab pos="3668395" algn="l"/>
                <a:tab pos="4430395" algn="l"/>
              </a:tabLst>
            </a:pPr>
            <a:r>
              <a:rPr dirty="0" sz="1550" spc="-10">
                <a:latin typeface="Calibri"/>
                <a:cs typeface="Calibri"/>
              </a:rPr>
              <a:t>Utilizzare</a:t>
            </a:r>
            <a:r>
              <a:rPr dirty="0" sz="1550">
                <a:latin typeface="Calibri"/>
                <a:cs typeface="Calibri"/>
              </a:rPr>
              <a:t>	</a:t>
            </a:r>
            <a:r>
              <a:rPr dirty="0" sz="1550" spc="-25">
                <a:latin typeface="Calibri"/>
                <a:cs typeface="Calibri"/>
              </a:rPr>
              <a:t>un</a:t>
            </a:r>
            <a:r>
              <a:rPr dirty="0" sz="1550">
                <a:latin typeface="Calibri"/>
                <a:cs typeface="Calibri"/>
              </a:rPr>
              <a:t>	</a:t>
            </a:r>
            <a:r>
              <a:rPr dirty="0" sz="1550" spc="-10">
                <a:latin typeface="Calibri"/>
                <a:cs typeface="Calibri"/>
              </a:rPr>
              <a:t>eccesso</a:t>
            </a:r>
            <a:r>
              <a:rPr dirty="0" sz="1550">
                <a:latin typeface="Calibri"/>
                <a:cs typeface="Calibri"/>
              </a:rPr>
              <a:t>	</a:t>
            </a:r>
            <a:r>
              <a:rPr dirty="0" sz="1550" spc="-25">
                <a:latin typeface="Calibri"/>
                <a:cs typeface="Calibri"/>
              </a:rPr>
              <a:t>di</a:t>
            </a:r>
            <a:r>
              <a:rPr dirty="0" sz="1550">
                <a:latin typeface="Calibri"/>
                <a:cs typeface="Calibri"/>
              </a:rPr>
              <a:t>	</a:t>
            </a:r>
            <a:r>
              <a:rPr dirty="0" sz="1550" spc="-10">
                <a:latin typeface="Calibri"/>
                <a:cs typeface="Calibri"/>
              </a:rPr>
              <a:t>parole</a:t>
            </a:r>
            <a:r>
              <a:rPr dirty="0" sz="1550">
                <a:latin typeface="Calibri"/>
                <a:cs typeface="Calibri"/>
              </a:rPr>
              <a:t>	</a:t>
            </a:r>
            <a:r>
              <a:rPr dirty="0" sz="1550" spc="-50">
                <a:latin typeface="Calibri"/>
                <a:cs typeface="Calibri"/>
              </a:rPr>
              <a:t>o</a:t>
            </a:r>
            <a:r>
              <a:rPr dirty="0" sz="1550">
                <a:latin typeface="Calibri"/>
                <a:cs typeface="Calibri"/>
              </a:rPr>
              <a:t>	</a:t>
            </a:r>
            <a:r>
              <a:rPr dirty="0" sz="1550" spc="-10">
                <a:latin typeface="Calibri"/>
                <a:cs typeface="Calibri"/>
              </a:rPr>
              <a:t>fornire</a:t>
            </a:r>
            <a:r>
              <a:rPr dirty="0" sz="1550">
                <a:latin typeface="Calibri"/>
                <a:cs typeface="Calibri"/>
              </a:rPr>
              <a:t>	</a:t>
            </a:r>
            <a:r>
              <a:rPr dirty="0" sz="1550" spc="-10">
                <a:latin typeface="Calibri"/>
                <a:cs typeface="Calibri"/>
              </a:rPr>
              <a:t>spiegazioni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dirty="0" sz="1550" spc="-10">
                <a:latin typeface="Calibri"/>
                <a:cs typeface="Calibri"/>
              </a:rPr>
              <a:t>eccessivamente</a:t>
            </a:r>
            <a:r>
              <a:rPr dirty="0" sz="1550" spc="-4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dettagliate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può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generare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imbarazzo.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33" name="object 33" descr=""/>
          <p:cNvSpPr/>
          <p:nvPr/>
        </p:nvSpPr>
        <p:spPr>
          <a:xfrm>
            <a:off x="938232" y="3631237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47625" y="23812"/>
                </a:moveTo>
                <a:lnTo>
                  <a:pt x="32925" y="45812"/>
                </a:lnTo>
                <a:lnTo>
                  <a:pt x="30007" y="47020"/>
                </a:lnTo>
                <a:lnTo>
                  <a:pt x="26970" y="47624"/>
                </a:lnTo>
                <a:lnTo>
                  <a:pt x="23812" y="47624"/>
                </a:lnTo>
                <a:lnTo>
                  <a:pt x="20654" y="47624"/>
                </a:lnTo>
                <a:lnTo>
                  <a:pt x="17617" y="47020"/>
                </a:lnTo>
                <a:lnTo>
                  <a:pt x="14699" y="45812"/>
                </a:lnTo>
                <a:lnTo>
                  <a:pt x="11782" y="44603"/>
                </a:lnTo>
                <a:lnTo>
                  <a:pt x="1812" y="32924"/>
                </a:lnTo>
                <a:lnTo>
                  <a:pt x="604" y="30007"/>
                </a:lnTo>
                <a:lnTo>
                  <a:pt x="0" y="26970"/>
                </a:lnTo>
                <a:lnTo>
                  <a:pt x="0" y="23812"/>
                </a:lnTo>
                <a:lnTo>
                  <a:pt x="0" y="20654"/>
                </a:lnTo>
                <a:lnTo>
                  <a:pt x="6974" y="6974"/>
                </a:lnTo>
                <a:lnTo>
                  <a:pt x="9207" y="4741"/>
                </a:lnTo>
                <a:lnTo>
                  <a:pt x="11782" y="3020"/>
                </a:lnTo>
                <a:lnTo>
                  <a:pt x="14699" y="1812"/>
                </a:lnTo>
                <a:lnTo>
                  <a:pt x="17617" y="604"/>
                </a:lnTo>
                <a:lnTo>
                  <a:pt x="20654" y="0"/>
                </a:lnTo>
                <a:lnTo>
                  <a:pt x="23812" y="0"/>
                </a:lnTo>
                <a:lnTo>
                  <a:pt x="26970" y="0"/>
                </a:lnTo>
                <a:lnTo>
                  <a:pt x="40650" y="6974"/>
                </a:lnTo>
                <a:lnTo>
                  <a:pt x="42883" y="9207"/>
                </a:lnTo>
                <a:lnTo>
                  <a:pt x="44603" y="11782"/>
                </a:lnTo>
                <a:lnTo>
                  <a:pt x="45812" y="14699"/>
                </a:lnTo>
                <a:lnTo>
                  <a:pt x="47020" y="17617"/>
                </a:lnTo>
                <a:lnTo>
                  <a:pt x="47624" y="20654"/>
                </a:lnTo>
                <a:lnTo>
                  <a:pt x="47625" y="23812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 txBox="1"/>
          <p:nvPr/>
        </p:nvSpPr>
        <p:spPr>
          <a:xfrm>
            <a:off x="1079570" y="3488521"/>
            <a:ext cx="5325110" cy="261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550">
                <a:latin typeface="Calibri"/>
                <a:cs typeface="Calibri"/>
              </a:rPr>
              <a:t>Limita</a:t>
            </a:r>
            <a:r>
              <a:rPr dirty="0" sz="1550" spc="3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il</a:t>
            </a:r>
            <a:r>
              <a:rPr dirty="0" sz="1550" spc="3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sovraccarico</a:t>
            </a:r>
            <a:r>
              <a:rPr dirty="0" sz="1550" spc="3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verbale</a:t>
            </a:r>
            <a:r>
              <a:rPr dirty="0" sz="1550" spc="3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concentrandoti</a:t>
            </a:r>
            <a:r>
              <a:rPr dirty="0" sz="1550" spc="3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sulle</a:t>
            </a:r>
            <a:r>
              <a:rPr dirty="0" sz="1550" spc="31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informazioni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1079570" y="3907621"/>
            <a:ext cx="4721860" cy="261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550">
                <a:latin typeface="Calibri"/>
                <a:cs typeface="Calibri"/>
              </a:rPr>
              <a:t>essenziali</a:t>
            </a:r>
            <a:r>
              <a:rPr dirty="0" sz="1550" spc="-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offrendo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spiegazioni</a:t>
            </a:r>
            <a:r>
              <a:rPr dirty="0" sz="1550" spc="-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concise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ben</a:t>
            </a:r>
            <a:r>
              <a:rPr dirty="0" sz="1550" spc="-3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organizzate.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36" name="object 36" descr=""/>
          <p:cNvSpPr/>
          <p:nvPr/>
        </p:nvSpPr>
        <p:spPr>
          <a:xfrm>
            <a:off x="938232" y="4469437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47625" y="23812"/>
                </a:moveTo>
                <a:lnTo>
                  <a:pt x="23812" y="47624"/>
                </a:lnTo>
                <a:lnTo>
                  <a:pt x="20654" y="47624"/>
                </a:lnTo>
                <a:lnTo>
                  <a:pt x="17617" y="47020"/>
                </a:lnTo>
                <a:lnTo>
                  <a:pt x="14699" y="45812"/>
                </a:lnTo>
                <a:lnTo>
                  <a:pt x="11782" y="44603"/>
                </a:lnTo>
                <a:lnTo>
                  <a:pt x="0" y="26970"/>
                </a:lnTo>
                <a:lnTo>
                  <a:pt x="0" y="23812"/>
                </a:lnTo>
                <a:lnTo>
                  <a:pt x="0" y="20654"/>
                </a:lnTo>
                <a:lnTo>
                  <a:pt x="6974" y="6974"/>
                </a:lnTo>
                <a:lnTo>
                  <a:pt x="9207" y="4741"/>
                </a:lnTo>
                <a:lnTo>
                  <a:pt x="11782" y="3020"/>
                </a:lnTo>
                <a:lnTo>
                  <a:pt x="14699" y="1812"/>
                </a:lnTo>
                <a:lnTo>
                  <a:pt x="17617" y="604"/>
                </a:lnTo>
                <a:lnTo>
                  <a:pt x="20654" y="0"/>
                </a:lnTo>
                <a:lnTo>
                  <a:pt x="23812" y="0"/>
                </a:lnTo>
                <a:lnTo>
                  <a:pt x="26970" y="0"/>
                </a:lnTo>
                <a:lnTo>
                  <a:pt x="45812" y="14699"/>
                </a:lnTo>
                <a:lnTo>
                  <a:pt x="47020" y="17617"/>
                </a:lnTo>
                <a:lnTo>
                  <a:pt x="47624" y="20654"/>
                </a:lnTo>
                <a:lnTo>
                  <a:pt x="47625" y="23812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 txBox="1"/>
          <p:nvPr/>
        </p:nvSpPr>
        <p:spPr>
          <a:xfrm>
            <a:off x="1079570" y="4326721"/>
            <a:ext cx="4601210" cy="261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550">
                <a:latin typeface="Calibri"/>
                <a:cs typeface="Calibri"/>
              </a:rPr>
              <a:t>Se</a:t>
            </a:r>
            <a:r>
              <a:rPr dirty="0" sz="1550" spc="-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possibile,</a:t>
            </a:r>
            <a:r>
              <a:rPr dirty="0" sz="1550" spc="-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associare</a:t>
            </a:r>
            <a:r>
              <a:rPr dirty="0" sz="1550" spc="-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indicazioni</a:t>
            </a:r>
            <a:r>
              <a:rPr dirty="0" sz="1550" spc="-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verbali</a:t>
            </a:r>
            <a:r>
              <a:rPr dirty="0" sz="1550" spc="-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-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supporti</a:t>
            </a:r>
            <a:r>
              <a:rPr dirty="0" sz="1550" spc="-4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visivi.</a:t>
            </a:r>
            <a:endParaRPr sz="1550">
              <a:latin typeface="Calibri"/>
              <a:cs typeface="Calibri"/>
            </a:endParaRPr>
          </a:p>
        </p:txBody>
      </p:sp>
      <p:grpSp>
        <p:nvGrpSpPr>
          <p:cNvPr id="38" name="object 38" descr=""/>
          <p:cNvGrpSpPr/>
          <p:nvPr/>
        </p:nvGrpSpPr>
        <p:grpSpPr>
          <a:xfrm>
            <a:off x="6945556" y="2799418"/>
            <a:ext cx="4400550" cy="4069715"/>
            <a:chOff x="6945556" y="2799418"/>
            <a:chExt cx="4400550" cy="4069715"/>
          </a:xfrm>
        </p:grpSpPr>
        <p:sp>
          <p:nvSpPr>
            <p:cNvPr id="39" name="object 39" descr=""/>
            <p:cNvSpPr/>
            <p:nvPr/>
          </p:nvSpPr>
          <p:spPr>
            <a:xfrm>
              <a:off x="6945553" y="2799422"/>
              <a:ext cx="4400550" cy="4069715"/>
            </a:xfrm>
            <a:custGeom>
              <a:avLst/>
              <a:gdLst/>
              <a:ahLst/>
              <a:cxnLst/>
              <a:rect l="l" t="t" r="r" b="b"/>
              <a:pathLst>
                <a:path w="4400550" h="4069715">
                  <a:moveTo>
                    <a:pt x="4400499" y="2032000"/>
                  </a:moveTo>
                  <a:lnTo>
                    <a:pt x="4399940" y="1981200"/>
                  </a:lnTo>
                  <a:lnTo>
                    <a:pt x="4398289" y="1943100"/>
                  </a:lnTo>
                  <a:lnTo>
                    <a:pt x="4395546" y="1892300"/>
                  </a:lnTo>
                  <a:lnTo>
                    <a:pt x="4391736" y="1854200"/>
                  </a:lnTo>
                  <a:lnTo>
                    <a:pt x="4386859" y="1803400"/>
                  </a:lnTo>
                  <a:lnTo>
                    <a:pt x="4380941" y="1765300"/>
                  </a:lnTo>
                  <a:lnTo>
                    <a:pt x="4373969" y="1714500"/>
                  </a:lnTo>
                  <a:lnTo>
                    <a:pt x="4365980" y="1676400"/>
                  </a:lnTo>
                  <a:lnTo>
                    <a:pt x="4356963" y="1625600"/>
                  </a:lnTo>
                  <a:lnTo>
                    <a:pt x="4346956" y="1587500"/>
                  </a:lnTo>
                  <a:lnTo>
                    <a:pt x="4335945" y="1536700"/>
                  </a:lnTo>
                  <a:lnTo>
                    <a:pt x="4323956" y="1498600"/>
                  </a:lnTo>
                  <a:lnTo>
                    <a:pt x="4311002" y="1460500"/>
                  </a:lnTo>
                  <a:lnTo>
                    <a:pt x="4297083" y="1409700"/>
                  </a:lnTo>
                  <a:lnTo>
                    <a:pt x="4282211" y="1371600"/>
                  </a:lnTo>
                  <a:lnTo>
                    <a:pt x="4266412" y="1333500"/>
                  </a:lnTo>
                  <a:lnTo>
                    <a:pt x="4249699" y="1282700"/>
                  </a:lnTo>
                  <a:lnTo>
                    <a:pt x="4232072" y="1244600"/>
                  </a:lnTo>
                  <a:lnTo>
                    <a:pt x="4213530" y="1206500"/>
                  </a:lnTo>
                  <a:lnTo>
                    <a:pt x="4194111" y="1168400"/>
                  </a:lnTo>
                  <a:lnTo>
                    <a:pt x="4173817" y="1130300"/>
                  </a:lnTo>
                  <a:lnTo>
                    <a:pt x="4152658" y="1092200"/>
                  </a:lnTo>
                  <a:lnTo>
                    <a:pt x="4130637" y="1054100"/>
                  </a:lnTo>
                  <a:lnTo>
                    <a:pt x="4107789" y="1016000"/>
                  </a:lnTo>
                  <a:lnTo>
                    <a:pt x="4084104" y="977900"/>
                  </a:lnTo>
                  <a:lnTo>
                    <a:pt x="4059593" y="939800"/>
                  </a:lnTo>
                  <a:lnTo>
                    <a:pt x="4034294" y="901700"/>
                  </a:lnTo>
                  <a:lnTo>
                    <a:pt x="4008183" y="863600"/>
                  </a:lnTo>
                  <a:lnTo>
                    <a:pt x="3981297" y="838200"/>
                  </a:lnTo>
                  <a:lnTo>
                    <a:pt x="3953637" y="800100"/>
                  </a:lnTo>
                  <a:lnTo>
                    <a:pt x="3925227" y="762000"/>
                  </a:lnTo>
                  <a:lnTo>
                    <a:pt x="3896055" y="736600"/>
                  </a:lnTo>
                  <a:lnTo>
                    <a:pt x="3872077" y="706043"/>
                  </a:lnTo>
                  <a:lnTo>
                    <a:pt x="3872077" y="724039"/>
                  </a:lnTo>
                  <a:lnTo>
                    <a:pt x="3871874" y="723823"/>
                  </a:lnTo>
                  <a:lnTo>
                    <a:pt x="3872077" y="724039"/>
                  </a:lnTo>
                  <a:lnTo>
                    <a:pt x="3872077" y="706043"/>
                  </a:lnTo>
                  <a:lnTo>
                    <a:pt x="3866159" y="698500"/>
                  </a:lnTo>
                  <a:lnTo>
                    <a:pt x="3835527" y="673100"/>
                  </a:lnTo>
                  <a:lnTo>
                    <a:pt x="3804183" y="635000"/>
                  </a:lnTo>
                  <a:lnTo>
                    <a:pt x="3772141" y="609600"/>
                  </a:lnTo>
                  <a:lnTo>
                    <a:pt x="3748760" y="582383"/>
                  </a:lnTo>
                  <a:lnTo>
                    <a:pt x="3748760" y="600290"/>
                  </a:lnTo>
                  <a:lnTo>
                    <a:pt x="3740620" y="592899"/>
                  </a:lnTo>
                  <a:lnTo>
                    <a:pt x="3745877" y="596900"/>
                  </a:lnTo>
                  <a:lnTo>
                    <a:pt x="3748760" y="600290"/>
                  </a:lnTo>
                  <a:lnTo>
                    <a:pt x="3748760" y="582383"/>
                  </a:lnTo>
                  <a:lnTo>
                    <a:pt x="3739413" y="571500"/>
                  </a:lnTo>
                  <a:lnTo>
                    <a:pt x="3706012" y="546100"/>
                  </a:lnTo>
                  <a:lnTo>
                    <a:pt x="3671938" y="520700"/>
                  </a:lnTo>
                  <a:lnTo>
                    <a:pt x="3649218" y="495782"/>
                  </a:lnTo>
                  <a:lnTo>
                    <a:pt x="3649218" y="513829"/>
                  </a:lnTo>
                  <a:lnTo>
                    <a:pt x="3648570" y="513270"/>
                  </a:lnTo>
                  <a:lnTo>
                    <a:pt x="3623945" y="493636"/>
                  </a:lnTo>
                  <a:lnTo>
                    <a:pt x="3643934" y="508000"/>
                  </a:lnTo>
                  <a:lnTo>
                    <a:pt x="3649218" y="513829"/>
                  </a:lnTo>
                  <a:lnTo>
                    <a:pt x="3649218" y="495782"/>
                  </a:lnTo>
                  <a:lnTo>
                    <a:pt x="3601834" y="457200"/>
                  </a:lnTo>
                  <a:lnTo>
                    <a:pt x="3565829" y="431800"/>
                  </a:lnTo>
                  <a:lnTo>
                    <a:pt x="3529203" y="406400"/>
                  </a:lnTo>
                  <a:lnTo>
                    <a:pt x="3491966" y="381000"/>
                  </a:lnTo>
                  <a:lnTo>
                    <a:pt x="3454146" y="355600"/>
                  </a:lnTo>
                  <a:lnTo>
                    <a:pt x="3376752" y="304800"/>
                  </a:lnTo>
                  <a:lnTo>
                    <a:pt x="3344380" y="294411"/>
                  </a:lnTo>
                  <a:lnTo>
                    <a:pt x="3344380" y="305371"/>
                  </a:lnTo>
                  <a:lnTo>
                    <a:pt x="3307054" y="284619"/>
                  </a:lnTo>
                  <a:lnTo>
                    <a:pt x="3288042" y="274561"/>
                  </a:lnTo>
                  <a:lnTo>
                    <a:pt x="3303587" y="279400"/>
                  </a:lnTo>
                  <a:lnTo>
                    <a:pt x="3344380" y="305371"/>
                  </a:lnTo>
                  <a:lnTo>
                    <a:pt x="3344380" y="294411"/>
                  </a:lnTo>
                  <a:lnTo>
                    <a:pt x="3337204" y="292100"/>
                  </a:lnTo>
                  <a:lnTo>
                    <a:pt x="3256470" y="241300"/>
                  </a:lnTo>
                  <a:lnTo>
                    <a:pt x="3215309" y="228600"/>
                  </a:lnTo>
                  <a:lnTo>
                    <a:pt x="3173628" y="203200"/>
                  </a:lnTo>
                  <a:lnTo>
                    <a:pt x="3131451" y="190500"/>
                  </a:lnTo>
                  <a:lnTo>
                    <a:pt x="3088779" y="165100"/>
                  </a:lnTo>
                  <a:lnTo>
                    <a:pt x="3055404" y="155282"/>
                  </a:lnTo>
                  <a:lnTo>
                    <a:pt x="3055404" y="167576"/>
                  </a:lnTo>
                  <a:lnTo>
                    <a:pt x="3053829" y="166928"/>
                  </a:lnTo>
                  <a:lnTo>
                    <a:pt x="3042132" y="162496"/>
                  </a:lnTo>
                  <a:lnTo>
                    <a:pt x="3051200" y="165100"/>
                  </a:lnTo>
                  <a:lnTo>
                    <a:pt x="3055404" y="167576"/>
                  </a:lnTo>
                  <a:lnTo>
                    <a:pt x="3055404" y="155282"/>
                  </a:lnTo>
                  <a:lnTo>
                    <a:pt x="3045637" y="152400"/>
                  </a:lnTo>
                  <a:lnTo>
                    <a:pt x="3002026" y="127000"/>
                  </a:lnTo>
                  <a:lnTo>
                    <a:pt x="2937091" y="108826"/>
                  </a:lnTo>
                  <a:lnTo>
                    <a:pt x="2937091" y="124955"/>
                  </a:lnTo>
                  <a:lnTo>
                    <a:pt x="2920530" y="119430"/>
                  </a:lnTo>
                  <a:lnTo>
                    <a:pt x="2875191" y="105346"/>
                  </a:lnTo>
                  <a:lnTo>
                    <a:pt x="2829420" y="92151"/>
                  </a:lnTo>
                  <a:lnTo>
                    <a:pt x="2783217" y="79883"/>
                  </a:lnTo>
                  <a:lnTo>
                    <a:pt x="2736608" y="68516"/>
                  </a:lnTo>
                  <a:lnTo>
                    <a:pt x="2713977" y="63500"/>
                  </a:lnTo>
                  <a:lnTo>
                    <a:pt x="2734983" y="63500"/>
                  </a:lnTo>
                  <a:lnTo>
                    <a:pt x="2918333" y="114300"/>
                  </a:lnTo>
                  <a:lnTo>
                    <a:pt x="2937091" y="124955"/>
                  </a:lnTo>
                  <a:lnTo>
                    <a:pt x="2937091" y="108826"/>
                  </a:lnTo>
                  <a:lnTo>
                    <a:pt x="2684576" y="38100"/>
                  </a:lnTo>
                  <a:lnTo>
                    <a:pt x="2637637" y="38100"/>
                  </a:lnTo>
                  <a:lnTo>
                    <a:pt x="2612834" y="31470"/>
                  </a:lnTo>
                  <a:lnTo>
                    <a:pt x="2612834" y="43357"/>
                  </a:lnTo>
                  <a:lnTo>
                    <a:pt x="2594432" y="40055"/>
                  </a:lnTo>
                  <a:lnTo>
                    <a:pt x="2582011" y="38100"/>
                  </a:lnTo>
                  <a:lnTo>
                    <a:pt x="2593251" y="38100"/>
                  </a:lnTo>
                  <a:lnTo>
                    <a:pt x="2612834" y="43357"/>
                  </a:lnTo>
                  <a:lnTo>
                    <a:pt x="2612834" y="31470"/>
                  </a:lnTo>
                  <a:lnTo>
                    <a:pt x="2542679" y="12700"/>
                  </a:lnTo>
                  <a:lnTo>
                    <a:pt x="2499703" y="12700"/>
                  </a:lnTo>
                  <a:lnTo>
                    <a:pt x="2499703" y="26136"/>
                  </a:lnTo>
                  <a:lnTo>
                    <a:pt x="2497810" y="25869"/>
                  </a:lnTo>
                  <a:lnTo>
                    <a:pt x="2493721" y="25400"/>
                  </a:lnTo>
                  <a:lnTo>
                    <a:pt x="2496934" y="25400"/>
                  </a:lnTo>
                  <a:lnTo>
                    <a:pt x="2499703" y="26136"/>
                  </a:lnTo>
                  <a:lnTo>
                    <a:pt x="2499703" y="12700"/>
                  </a:lnTo>
                  <a:lnTo>
                    <a:pt x="2494686" y="12700"/>
                  </a:lnTo>
                  <a:lnTo>
                    <a:pt x="2446363" y="0"/>
                  </a:lnTo>
                  <a:lnTo>
                    <a:pt x="2416683" y="0"/>
                  </a:lnTo>
                  <a:lnTo>
                    <a:pt x="2416683" y="17221"/>
                  </a:lnTo>
                  <a:lnTo>
                    <a:pt x="2399842" y="15633"/>
                  </a:lnTo>
                  <a:lnTo>
                    <a:pt x="2359749" y="12700"/>
                  </a:lnTo>
                  <a:lnTo>
                    <a:pt x="2399258" y="12700"/>
                  </a:lnTo>
                  <a:lnTo>
                    <a:pt x="2416683" y="17221"/>
                  </a:lnTo>
                  <a:lnTo>
                    <a:pt x="2416683" y="0"/>
                  </a:lnTo>
                  <a:lnTo>
                    <a:pt x="2207590" y="0"/>
                  </a:lnTo>
                  <a:lnTo>
                    <a:pt x="2200249" y="0"/>
                  </a:lnTo>
                  <a:lnTo>
                    <a:pt x="2192909" y="0"/>
                  </a:lnTo>
                  <a:lnTo>
                    <a:pt x="2040724" y="0"/>
                  </a:lnTo>
                  <a:lnTo>
                    <a:pt x="2040724" y="12700"/>
                  </a:lnTo>
                  <a:lnTo>
                    <a:pt x="2000643" y="15633"/>
                  </a:lnTo>
                  <a:lnTo>
                    <a:pt x="1983790" y="17221"/>
                  </a:lnTo>
                  <a:lnTo>
                    <a:pt x="2001227" y="12700"/>
                  </a:lnTo>
                  <a:lnTo>
                    <a:pt x="2040724" y="12700"/>
                  </a:lnTo>
                  <a:lnTo>
                    <a:pt x="2040724" y="0"/>
                  </a:lnTo>
                  <a:lnTo>
                    <a:pt x="1954123" y="0"/>
                  </a:lnTo>
                  <a:lnTo>
                    <a:pt x="1906752" y="12458"/>
                  </a:lnTo>
                  <a:lnTo>
                    <a:pt x="1906752" y="25400"/>
                  </a:lnTo>
                  <a:lnTo>
                    <a:pt x="1902675" y="25869"/>
                  </a:lnTo>
                  <a:lnTo>
                    <a:pt x="1900796" y="26136"/>
                  </a:lnTo>
                  <a:lnTo>
                    <a:pt x="1903564" y="25400"/>
                  </a:lnTo>
                  <a:lnTo>
                    <a:pt x="1906752" y="25400"/>
                  </a:lnTo>
                  <a:lnTo>
                    <a:pt x="1906752" y="12458"/>
                  </a:lnTo>
                  <a:lnTo>
                    <a:pt x="1905800" y="12700"/>
                  </a:lnTo>
                  <a:lnTo>
                    <a:pt x="1857806" y="12700"/>
                  </a:lnTo>
                  <a:lnTo>
                    <a:pt x="1818474" y="23228"/>
                  </a:lnTo>
                  <a:lnTo>
                    <a:pt x="1818474" y="38100"/>
                  </a:lnTo>
                  <a:lnTo>
                    <a:pt x="1806067" y="40055"/>
                  </a:lnTo>
                  <a:lnTo>
                    <a:pt x="1787626" y="43357"/>
                  </a:lnTo>
                  <a:lnTo>
                    <a:pt x="1807235" y="38100"/>
                  </a:lnTo>
                  <a:lnTo>
                    <a:pt x="1818474" y="38100"/>
                  </a:lnTo>
                  <a:lnTo>
                    <a:pt x="1818474" y="23228"/>
                  </a:lnTo>
                  <a:lnTo>
                    <a:pt x="1762848" y="38100"/>
                  </a:lnTo>
                  <a:lnTo>
                    <a:pt x="1715909" y="38100"/>
                  </a:lnTo>
                  <a:lnTo>
                    <a:pt x="1686496" y="46342"/>
                  </a:lnTo>
                  <a:lnTo>
                    <a:pt x="1686496" y="63500"/>
                  </a:lnTo>
                  <a:lnTo>
                    <a:pt x="1663890" y="68516"/>
                  </a:lnTo>
                  <a:lnTo>
                    <a:pt x="1617281" y="79883"/>
                  </a:lnTo>
                  <a:lnTo>
                    <a:pt x="1571078" y="92151"/>
                  </a:lnTo>
                  <a:lnTo>
                    <a:pt x="1525295" y="105346"/>
                  </a:lnTo>
                  <a:lnTo>
                    <a:pt x="1479956" y="119430"/>
                  </a:lnTo>
                  <a:lnTo>
                    <a:pt x="1463382" y="124955"/>
                  </a:lnTo>
                  <a:lnTo>
                    <a:pt x="1482153" y="114300"/>
                  </a:lnTo>
                  <a:lnTo>
                    <a:pt x="1665503" y="63500"/>
                  </a:lnTo>
                  <a:lnTo>
                    <a:pt x="1686496" y="63500"/>
                  </a:lnTo>
                  <a:lnTo>
                    <a:pt x="1686496" y="46342"/>
                  </a:lnTo>
                  <a:lnTo>
                    <a:pt x="1398473" y="127000"/>
                  </a:lnTo>
                  <a:lnTo>
                    <a:pt x="1358341" y="150368"/>
                  </a:lnTo>
                  <a:lnTo>
                    <a:pt x="1358341" y="162496"/>
                  </a:lnTo>
                  <a:lnTo>
                    <a:pt x="1346657" y="166928"/>
                  </a:lnTo>
                  <a:lnTo>
                    <a:pt x="1345069" y="167576"/>
                  </a:lnTo>
                  <a:lnTo>
                    <a:pt x="1349286" y="165100"/>
                  </a:lnTo>
                  <a:lnTo>
                    <a:pt x="1358341" y="162496"/>
                  </a:lnTo>
                  <a:lnTo>
                    <a:pt x="1358341" y="150368"/>
                  </a:lnTo>
                  <a:lnTo>
                    <a:pt x="1354848" y="152400"/>
                  </a:lnTo>
                  <a:lnTo>
                    <a:pt x="1311706" y="165100"/>
                  </a:lnTo>
                  <a:lnTo>
                    <a:pt x="1269034" y="190500"/>
                  </a:lnTo>
                  <a:lnTo>
                    <a:pt x="1226858" y="203200"/>
                  </a:lnTo>
                  <a:lnTo>
                    <a:pt x="1185176" y="228600"/>
                  </a:lnTo>
                  <a:lnTo>
                    <a:pt x="1144016" y="241300"/>
                  </a:lnTo>
                  <a:lnTo>
                    <a:pt x="1112431" y="261188"/>
                  </a:lnTo>
                  <a:lnTo>
                    <a:pt x="1112431" y="274561"/>
                  </a:lnTo>
                  <a:lnTo>
                    <a:pt x="1093431" y="284619"/>
                  </a:lnTo>
                  <a:lnTo>
                    <a:pt x="1056093" y="305371"/>
                  </a:lnTo>
                  <a:lnTo>
                    <a:pt x="1096899" y="279400"/>
                  </a:lnTo>
                  <a:lnTo>
                    <a:pt x="1112431" y="274561"/>
                  </a:lnTo>
                  <a:lnTo>
                    <a:pt x="1112431" y="261188"/>
                  </a:lnTo>
                  <a:lnTo>
                    <a:pt x="1063294" y="292100"/>
                  </a:lnTo>
                  <a:lnTo>
                    <a:pt x="1023747" y="304800"/>
                  </a:lnTo>
                  <a:lnTo>
                    <a:pt x="946340" y="355600"/>
                  </a:lnTo>
                  <a:lnTo>
                    <a:pt x="908519" y="381000"/>
                  </a:lnTo>
                  <a:lnTo>
                    <a:pt x="871283" y="406400"/>
                  </a:lnTo>
                  <a:lnTo>
                    <a:pt x="834669" y="431800"/>
                  </a:lnTo>
                  <a:lnTo>
                    <a:pt x="798664" y="457200"/>
                  </a:lnTo>
                  <a:lnTo>
                    <a:pt x="776516" y="473100"/>
                  </a:lnTo>
                  <a:lnTo>
                    <a:pt x="776516" y="493649"/>
                  </a:lnTo>
                  <a:lnTo>
                    <a:pt x="751928" y="513270"/>
                  </a:lnTo>
                  <a:lnTo>
                    <a:pt x="751255" y="513829"/>
                  </a:lnTo>
                  <a:lnTo>
                    <a:pt x="756564" y="508000"/>
                  </a:lnTo>
                  <a:lnTo>
                    <a:pt x="776516" y="493649"/>
                  </a:lnTo>
                  <a:lnTo>
                    <a:pt x="776516" y="473100"/>
                  </a:lnTo>
                  <a:lnTo>
                    <a:pt x="763282" y="482600"/>
                  </a:lnTo>
                  <a:lnTo>
                    <a:pt x="728560" y="520700"/>
                  </a:lnTo>
                  <a:lnTo>
                    <a:pt x="694486" y="546100"/>
                  </a:lnTo>
                  <a:lnTo>
                    <a:pt x="661073" y="571500"/>
                  </a:lnTo>
                  <a:lnTo>
                    <a:pt x="659853" y="572922"/>
                  </a:lnTo>
                  <a:lnTo>
                    <a:pt x="659853" y="592899"/>
                  </a:lnTo>
                  <a:lnTo>
                    <a:pt x="651713" y="600290"/>
                  </a:lnTo>
                  <a:lnTo>
                    <a:pt x="654608" y="596900"/>
                  </a:lnTo>
                  <a:lnTo>
                    <a:pt x="659853" y="592899"/>
                  </a:lnTo>
                  <a:lnTo>
                    <a:pt x="659853" y="572922"/>
                  </a:lnTo>
                  <a:lnTo>
                    <a:pt x="628345" y="609600"/>
                  </a:lnTo>
                  <a:lnTo>
                    <a:pt x="596303" y="635000"/>
                  </a:lnTo>
                  <a:lnTo>
                    <a:pt x="564959" y="673100"/>
                  </a:lnTo>
                  <a:lnTo>
                    <a:pt x="534339" y="698500"/>
                  </a:lnTo>
                  <a:lnTo>
                    <a:pt x="528612" y="705802"/>
                  </a:lnTo>
                  <a:lnTo>
                    <a:pt x="528612" y="723823"/>
                  </a:lnTo>
                  <a:lnTo>
                    <a:pt x="528383" y="724065"/>
                  </a:lnTo>
                  <a:lnTo>
                    <a:pt x="528510" y="723900"/>
                  </a:lnTo>
                  <a:lnTo>
                    <a:pt x="528612" y="705802"/>
                  </a:lnTo>
                  <a:lnTo>
                    <a:pt x="504431" y="736600"/>
                  </a:lnTo>
                  <a:lnTo>
                    <a:pt x="475272" y="762000"/>
                  </a:lnTo>
                  <a:lnTo>
                    <a:pt x="446849" y="800100"/>
                  </a:lnTo>
                  <a:lnTo>
                    <a:pt x="419188" y="838200"/>
                  </a:lnTo>
                  <a:lnTo>
                    <a:pt x="392303" y="863600"/>
                  </a:lnTo>
                  <a:lnTo>
                    <a:pt x="366204" y="901700"/>
                  </a:lnTo>
                  <a:lnTo>
                    <a:pt x="340893" y="939800"/>
                  </a:lnTo>
                  <a:lnTo>
                    <a:pt x="316382" y="977900"/>
                  </a:lnTo>
                  <a:lnTo>
                    <a:pt x="292709" y="1016000"/>
                  </a:lnTo>
                  <a:lnTo>
                    <a:pt x="269849" y="1054100"/>
                  </a:lnTo>
                  <a:lnTo>
                    <a:pt x="247840" y="1092200"/>
                  </a:lnTo>
                  <a:lnTo>
                    <a:pt x="226669" y="1130300"/>
                  </a:lnTo>
                  <a:lnTo>
                    <a:pt x="206375" y="1168400"/>
                  </a:lnTo>
                  <a:lnTo>
                    <a:pt x="186956" y="1206500"/>
                  </a:lnTo>
                  <a:lnTo>
                    <a:pt x="168427" y="1244600"/>
                  </a:lnTo>
                  <a:lnTo>
                    <a:pt x="150787" y="1282700"/>
                  </a:lnTo>
                  <a:lnTo>
                    <a:pt x="134073" y="1333500"/>
                  </a:lnTo>
                  <a:lnTo>
                    <a:pt x="118275" y="1371600"/>
                  </a:lnTo>
                  <a:lnTo>
                    <a:pt x="103416" y="1409700"/>
                  </a:lnTo>
                  <a:lnTo>
                    <a:pt x="89496" y="1460500"/>
                  </a:lnTo>
                  <a:lnTo>
                    <a:pt x="76530" y="1498600"/>
                  </a:lnTo>
                  <a:lnTo>
                    <a:pt x="64541" y="1536700"/>
                  </a:lnTo>
                  <a:lnTo>
                    <a:pt x="53530" y="1587500"/>
                  </a:lnTo>
                  <a:lnTo>
                    <a:pt x="43522" y="1625600"/>
                  </a:lnTo>
                  <a:lnTo>
                    <a:pt x="34505" y="1676400"/>
                  </a:lnTo>
                  <a:lnTo>
                    <a:pt x="26517" y="1714500"/>
                  </a:lnTo>
                  <a:lnTo>
                    <a:pt x="19545" y="1765300"/>
                  </a:lnTo>
                  <a:lnTo>
                    <a:pt x="13627" y="1803400"/>
                  </a:lnTo>
                  <a:lnTo>
                    <a:pt x="8750" y="1854200"/>
                  </a:lnTo>
                  <a:lnTo>
                    <a:pt x="4940" y="1892300"/>
                  </a:lnTo>
                  <a:lnTo>
                    <a:pt x="2197" y="1943100"/>
                  </a:lnTo>
                  <a:lnTo>
                    <a:pt x="546" y="1981200"/>
                  </a:lnTo>
                  <a:lnTo>
                    <a:pt x="0" y="2032000"/>
                  </a:lnTo>
                  <a:lnTo>
                    <a:pt x="546" y="2082800"/>
                  </a:lnTo>
                  <a:lnTo>
                    <a:pt x="2197" y="2120900"/>
                  </a:lnTo>
                  <a:lnTo>
                    <a:pt x="4940" y="2171700"/>
                  </a:lnTo>
                  <a:lnTo>
                    <a:pt x="8750" y="2209800"/>
                  </a:lnTo>
                  <a:lnTo>
                    <a:pt x="13627" y="2260600"/>
                  </a:lnTo>
                  <a:lnTo>
                    <a:pt x="19545" y="2298700"/>
                  </a:lnTo>
                  <a:lnTo>
                    <a:pt x="26517" y="2349500"/>
                  </a:lnTo>
                  <a:lnTo>
                    <a:pt x="34505" y="2387600"/>
                  </a:lnTo>
                  <a:lnTo>
                    <a:pt x="43522" y="2438400"/>
                  </a:lnTo>
                  <a:lnTo>
                    <a:pt x="53530" y="2476500"/>
                  </a:lnTo>
                  <a:lnTo>
                    <a:pt x="64541" y="2527300"/>
                  </a:lnTo>
                  <a:lnTo>
                    <a:pt x="76530" y="2565400"/>
                  </a:lnTo>
                  <a:lnTo>
                    <a:pt x="89496" y="2603500"/>
                  </a:lnTo>
                  <a:lnTo>
                    <a:pt x="103416" y="2654300"/>
                  </a:lnTo>
                  <a:lnTo>
                    <a:pt x="118275" y="2692400"/>
                  </a:lnTo>
                  <a:lnTo>
                    <a:pt x="134073" y="2730500"/>
                  </a:lnTo>
                  <a:lnTo>
                    <a:pt x="150787" y="2781300"/>
                  </a:lnTo>
                  <a:lnTo>
                    <a:pt x="168427" y="2819400"/>
                  </a:lnTo>
                  <a:lnTo>
                    <a:pt x="186956" y="2857500"/>
                  </a:lnTo>
                  <a:lnTo>
                    <a:pt x="206375" y="2895600"/>
                  </a:lnTo>
                  <a:lnTo>
                    <a:pt x="226669" y="2933700"/>
                  </a:lnTo>
                  <a:lnTo>
                    <a:pt x="247840" y="2971800"/>
                  </a:lnTo>
                  <a:lnTo>
                    <a:pt x="269849" y="3009900"/>
                  </a:lnTo>
                  <a:lnTo>
                    <a:pt x="292709" y="3048000"/>
                  </a:lnTo>
                  <a:lnTo>
                    <a:pt x="316382" y="3086100"/>
                  </a:lnTo>
                  <a:lnTo>
                    <a:pt x="340893" y="3124200"/>
                  </a:lnTo>
                  <a:lnTo>
                    <a:pt x="366204" y="3162300"/>
                  </a:lnTo>
                  <a:lnTo>
                    <a:pt x="391883" y="3187306"/>
                  </a:lnTo>
                  <a:lnTo>
                    <a:pt x="394246" y="3190468"/>
                  </a:lnTo>
                  <a:lnTo>
                    <a:pt x="419188" y="3225800"/>
                  </a:lnTo>
                  <a:lnTo>
                    <a:pt x="446849" y="3263900"/>
                  </a:lnTo>
                  <a:lnTo>
                    <a:pt x="475272" y="3302000"/>
                  </a:lnTo>
                  <a:lnTo>
                    <a:pt x="504431" y="3327400"/>
                  </a:lnTo>
                  <a:lnTo>
                    <a:pt x="534339" y="3365500"/>
                  </a:lnTo>
                  <a:lnTo>
                    <a:pt x="562698" y="3389033"/>
                  </a:lnTo>
                  <a:lnTo>
                    <a:pt x="567372" y="3393846"/>
                  </a:lnTo>
                  <a:lnTo>
                    <a:pt x="596303" y="3429000"/>
                  </a:lnTo>
                  <a:lnTo>
                    <a:pt x="628345" y="3454400"/>
                  </a:lnTo>
                  <a:lnTo>
                    <a:pt x="661073" y="3492500"/>
                  </a:lnTo>
                  <a:lnTo>
                    <a:pt x="694486" y="3517900"/>
                  </a:lnTo>
                  <a:lnTo>
                    <a:pt x="721918" y="3538359"/>
                  </a:lnTo>
                  <a:lnTo>
                    <a:pt x="730745" y="3545713"/>
                  </a:lnTo>
                  <a:lnTo>
                    <a:pt x="763282" y="3581400"/>
                  </a:lnTo>
                  <a:lnTo>
                    <a:pt x="798664" y="3606800"/>
                  </a:lnTo>
                  <a:lnTo>
                    <a:pt x="834669" y="3632200"/>
                  </a:lnTo>
                  <a:lnTo>
                    <a:pt x="871283" y="3657600"/>
                  </a:lnTo>
                  <a:lnTo>
                    <a:pt x="908519" y="3683000"/>
                  </a:lnTo>
                  <a:lnTo>
                    <a:pt x="946340" y="3708400"/>
                  </a:lnTo>
                  <a:lnTo>
                    <a:pt x="1023747" y="3759200"/>
                  </a:lnTo>
                  <a:lnTo>
                    <a:pt x="1049464" y="3767467"/>
                  </a:lnTo>
                  <a:lnTo>
                    <a:pt x="1053096" y="3769576"/>
                  </a:lnTo>
                  <a:lnTo>
                    <a:pt x="1093431" y="3791991"/>
                  </a:lnTo>
                  <a:lnTo>
                    <a:pt x="1104684" y="3797960"/>
                  </a:lnTo>
                  <a:lnTo>
                    <a:pt x="1144016" y="3822700"/>
                  </a:lnTo>
                  <a:lnTo>
                    <a:pt x="1165529" y="3829342"/>
                  </a:lnTo>
                  <a:lnTo>
                    <a:pt x="1175740" y="3834473"/>
                  </a:lnTo>
                  <a:lnTo>
                    <a:pt x="1212329" y="3851960"/>
                  </a:lnTo>
                  <a:lnTo>
                    <a:pt x="1226858" y="3860800"/>
                  </a:lnTo>
                  <a:lnTo>
                    <a:pt x="1241031" y="3865080"/>
                  </a:lnTo>
                  <a:lnTo>
                    <a:pt x="1260182" y="3873728"/>
                  </a:lnTo>
                  <a:lnTo>
                    <a:pt x="1293063" y="3887813"/>
                  </a:lnTo>
                  <a:lnTo>
                    <a:pt x="1311706" y="3898900"/>
                  </a:lnTo>
                  <a:lnTo>
                    <a:pt x="1342136" y="3907866"/>
                  </a:lnTo>
                  <a:lnTo>
                    <a:pt x="1346657" y="3909682"/>
                  </a:lnTo>
                  <a:lnTo>
                    <a:pt x="1360741" y="3915041"/>
                  </a:lnTo>
                  <a:lnTo>
                    <a:pt x="1398473" y="3937000"/>
                  </a:lnTo>
                  <a:lnTo>
                    <a:pt x="1715909" y="4025900"/>
                  </a:lnTo>
                  <a:lnTo>
                    <a:pt x="1747697" y="4025900"/>
                  </a:lnTo>
                  <a:lnTo>
                    <a:pt x="1758289" y="4028021"/>
                  </a:lnTo>
                  <a:lnTo>
                    <a:pt x="1795881" y="4034739"/>
                  </a:lnTo>
                  <a:lnTo>
                    <a:pt x="1857806" y="4051300"/>
                  </a:lnTo>
                  <a:lnTo>
                    <a:pt x="1907527" y="4051300"/>
                  </a:lnTo>
                  <a:lnTo>
                    <a:pt x="1951494" y="4056354"/>
                  </a:lnTo>
                  <a:lnTo>
                    <a:pt x="1985860" y="4059593"/>
                  </a:lnTo>
                  <a:lnTo>
                    <a:pt x="2002764" y="4064000"/>
                  </a:lnTo>
                  <a:lnTo>
                    <a:pt x="2041931" y="4064000"/>
                  </a:lnTo>
                  <a:lnTo>
                    <a:pt x="2050097" y="4064597"/>
                  </a:lnTo>
                  <a:lnTo>
                    <a:pt x="2099868" y="4067187"/>
                  </a:lnTo>
                  <a:lnTo>
                    <a:pt x="2149919" y="4068749"/>
                  </a:lnTo>
                  <a:lnTo>
                    <a:pt x="2200249" y="4069283"/>
                  </a:lnTo>
                  <a:lnTo>
                    <a:pt x="2250579" y="4068749"/>
                  </a:lnTo>
                  <a:lnTo>
                    <a:pt x="2300630" y="4067187"/>
                  </a:lnTo>
                  <a:lnTo>
                    <a:pt x="2350389" y="4064597"/>
                  </a:lnTo>
                  <a:lnTo>
                    <a:pt x="2358542" y="4064000"/>
                  </a:lnTo>
                  <a:lnTo>
                    <a:pt x="2397722" y="4064000"/>
                  </a:lnTo>
                  <a:lnTo>
                    <a:pt x="2414613" y="4059593"/>
                  </a:lnTo>
                  <a:lnTo>
                    <a:pt x="2448991" y="4056354"/>
                  </a:lnTo>
                  <a:lnTo>
                    <a:pt x="2492946" y="4051300"/>
                  </a:lnTo>
                  <a:lnTo>
                    <a:pt x="2542679" y="4051300"/>
                  </a:lnTo>
                  <a:lnTo>
                    <a:pt x="2604579" y="4034752"/>
                  </a:lnTo>
                  <a:lnTo>
                    <a:pt x="2642197" y="4028021"/>
                  </a:lnTo>
                  <a:lnTo>
                    <a:pt x="2652776" y="4025900"/>
                  </a:lnTo>
                  <a:lnTo>
                    <a:pt x="2684576" y="4025900"/>
                  </a:lnTo>
                  <a:lnTo>
                    <a:pt x="3002026" y="3937000"/>
                  </a:lnTo>
                  <a:lnTo>
                    <a:pt x="3039732" y="3915041"/>
                  </a:lnTo>
                  <a:lnTo>
                    <a:pt x="3053829" y="3909682"/>
                  </a:lnTo>
                  <a:lnTo>
                    <a:pt x="3058337" y="3907866"/>
                  </a:lnTo>
                  <a:lnTo>
                    <a:pt x="3088779" y="3898900"/>
                  </a:lnTo>
                  <a:lnTo>
                    <a:pt x="3107410" y="3887813"/>
                  </a:lnTo>
                  <a:lnTo>
                    <a:pt x="3140303" y="3873728"/>
                  </a:lnTo>
                  <a:lnTo>
                    <a:pt x="3159442" y="3865080"/>
                  </a:lnTo>
                  <a:lnTo>
                    <a:pt x="3173628" y="3860800"/>
                  </a:lnTo>
                  <a:lnTo>
                    <a:pt x="3188144" y="3851960"/>
                  </a:lnTo>
                  <a:lnTo>
                    <a:pt x="3224746" y="3834473"/>
                  </a:lnTo>
                  <a:lnTo>
                    <a:pt x="3234944" y="3829342"/>
                  </a:lnTo>
                  <a:lnTo>
                    <a:pt x="3256470" y="3822700"/>
                  </a:lnTo>
                  <a:lnTo>
                    <a:pt x="3295827" y="3797935"/>
                  </a:lnTo>
                  <a:lnTo>
                    <a:pt x="3307054" y="3791991"/>
                  </a:lnTo>
                  <a:lnTo>
                    <a:pt x="3347389" y="3769576"/>
                  </a:lnTo>
                  <a:lnTo>
                    <a:pt x="3350996" y="3767467"/>
                  </a:lnTo>
                  <a:lnTo>
                    <a:pt x="3376739" y="3759200"/>
                  </a:lnTo>
                  <a:lnTo>
                    <a:pt x="3454146" y="3708400"/>
                  </a:lnTo>
                  <a:lnTo>
                    <a:pt x="3491966" y="3683000"/>
                  </a:lnTo>
                  <a:lnTo>
                    <a:pt x="3529203" y="3657600"/>
                  </a:lnTo>
                  <a:lnTo>
                    <a:pt x="3565829" y="3632200"/>
                  </a:lnTo>
                  <a:lnTo>
                    <a:pt x="3601834" y="3606800"/>
                  </a:lnTo>
                  <a:lnTo>
                    <a:pt x="3637203" y="3581400"/>
                  </a:lnTo>
                  <a:lnTo>
                    <a:pt x="3669754" y="3545687"/>
                  </a:lnTo>
                  <a:lnTo>
                    <a:pt x="3678466" y="3538436"/>
                  </a:lnTo>
                  <a:lnTo>
                    <a:pt x="3706012" y="3517900"/>
                  </a:lnTo>
                  <a:lnTo>
                    <a:pt x="3739413" y="3492500"/>
                  </a:lnTo>
                  <a:lnTo>
                    <a:pt x="3772141" y="3454400"/>
                  </a:lnTo>
                  <a:lnTo>
                    <a:pt x="3804183" y="3429000"/>
                  </a:lnTo>
                  <a:lnTo>
                    <a:pt x="3833025" y="3393935"/>
                  </a:lnTo>
                  <a:lnTo>
                    <a:pt x="3837838" y="3388995"/>
                  </a:lnTo>
                  <a:lnTo>
                    <a:pt x="3866159" y="3365500"/>
                  </a:lnTo>
                  <a:lnTo>
                    <a:pt x="3896055" y="3327400"/>
                  </a:lnTo>
                  <a:lnTo>
                    <a:pt x="3925227" y="3302000"/>
                  </a:lnTo>
                  <a:lnTo>
                    <a:pt x="3953637" y="3263900"/>
                  </a:lnTo>
                  <a:lnTo>
                    <a:pt x="3981297" y="3225800"/>
                  </a:lnTo>
                  <a:lnTo>
                    <a:pt x="4006113" y="3190633"/>
                  </a:lnTo>
                  <a:lnTo>
                    <a:pt x="4008615" y="3187281"/>
                  </a:lnTo>
                  <a:lnTo>
                    <a:pt x="4059593" y="3124200"/>
                  </a:lnTo>
                  <a:lnTo>
                    <a:pt x="4084104" y="3086100"/>
                  </a:lnTo>
                  <a:lnTo>
                    <a:pt x="4107789" y="3048000"/>
                  </a:lnTo>
                  <a:lnTo>
                    <a:pt x="4130637" y="3009900"/>
                  </a:lnTo>
                  <a:lnTo>
                    <a:pt x="4152658" y="2971800"/>
                  </a:lnTo>
                  <a:lnTo>
                    <a:pt x="4173817" y="2933700"/>
                  </a:lnTo>
                  <a:lnTo>
                    <a:pt x="4194111" y="2895600"/>
                  </a:lnTo>
                  <a:lnTo>
                    <a:pt x="4213530" y="2857500"/>
                  </a:lnTo>
                  <a:lnTo>
                    <a:pt x="4232072" y="2819400"/>
                  </a:lnTo>
                  <a:lnTo>
                    <a:pt x="4249699" y="2781300"/>
                  </a:lnTo>
                  <a:lnTo>
                    <a:pt x="4266412" y="2730500"/>
                  </a:lnTo>
                  <a:lnTo>
                    <a:pt x="4282211" y="2692400"/>
                  </a:lnTo>
                  <a:lnTo>
                    <a:pt x="4297083" y="2654300"/>
                  </a:lnTo>
                  <a:lnTo>
                    <a:pt x="4311002" y="2603500"/>
                  </a:lnTo>
                  <a:lnTo>
                    <a:pt x="4323956" y="2565400"/>
                  </a:lnTo>
                  <a:lnTo>
                    <a:pt x="4335945" y="2527300"/>
                  </a:lnTo>
                  <a:lnTo>
                    <a:pt x="4346956" y="2476500"/>
                  </a:lnTo>
                  <a:lnTo>
                    <a:pt x="4356963" y="2438400"/>
                  </a:lnTo>
                  <a:lnTo>
                    <a:pt x="4365980" y="2387600"/>
                  </a:lnTo>
                  <a:lnTo>
                    <a:pt x="4373969" y="2349500"/>
                  </a:lnTo>
                  <a:lnTo>
                    <a:pt x="4380941" y="2298700"/>
                  </a:lnTo>
                  <a:lnTo>
                    <a:pt x="4386859" y="2260600"/>
                  </a:lnTo>
                  <a:lnTo>
                    <a:pt x="4391736" y="2209800"/>
                  </a:lnTo>
                  <a:lnTo>
                    <a:pt x="4395546" y="2171700"/>
                  </a:lnTo>
                  <a:lnTo>
                    <a:pt x="4398289" y="2120900"/>
                  </a:lnTo>
                  <a:lnTo>
                    <a:pt x="4399940" y="2082800"/>
                  </a:lnTo>
                  <a:lnTo>
                    <a:pt x="4400499" y="2032000"/>
                  </a:lnTo>
                  <a:close/>
                </a:path>
              </a:pathLst>
            </a:custGeom>
            <a:solidFill>
              <a:srgbClr val="FAD35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13932" y="3317525"/>
              <a:ext cx="3260133" cy="3041009"/>
            </a:xfrm>
            <a:prstGeom prst="rect">
              <a:avLst/>
            </a:prstGeom>
          </p:spPr>
        </p:pic>
      </p:grpSp>
      <p:pic>
        <p:nvPicPr>
          <p:cNvPr id="41" name="object 4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8592" y="325569"/>
            <a:ext cx="1428942" cy="1413821"/>
          </a:xfrm>
          <a:prstGeom prst="rect">
            <a:avLst/>
          </a:prstGeom>
        </p:spPr>
      </p:pic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6583532" y="43721"/>
            <a:ext cx="5120640" cy="187325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880744" marR="5080" indent="-868680">
              <a:lnSpc>
                <a:spcPct val="120000"/>
              </a:lnSpc>
              <a:spcBef>
                <a:spcPts val="95"/>
              </a:spcBef>
            </a:pPr>
            <a:r>
              <a:rPr dirty="0" sz="5050">
                <a:solidFill>
                  <a:srgbClr val="000000"/>
                </a:solidFill>
              </a:rPr>
              <a:t>Stile</a:t>
            </a:r>
            <a:r>
              <a:rPr dirty="0" sz="5050" spc="-25">
                <a:solidFill>
                  <a:srgbClr val="000000"/>
                </a:solidFill>
              </a:rPr>
              <a:t> </a:t>
            </a:r>
            <a:r>
              <a:rPr dirty="0" sz="5050" spc="-10">
                <a:solidFill>
                  <a:srgbClr val="000000"/>
                </a:solidFill>
              </a:rPr>
              <a:t>comunicativo: </a:t>
            </a:r>
            <a:r>
              <a:rPr dirty="0" sz="5050">
                <a:solidFill>
                  <a:srgbClr val="000000"/>
                </a:solidFill>
              </a:rPr>
              <a:t>Cosa</a:t>
            </a:r>
            <a:r>
              <a:rPr dirty="0" sz="5050" spc="-10">
                <a:solidFill>
                  <a:srgbClr val="000000"/>
                </a:solidFill>
              </a:rPr>
              <a:t> </a:t>
            </a:r>
            <a:r>
              <a:rPr dirty="0" sz="5050">
                <a:solidFill>
                  <a:srgbClr val="000000"/>
                </a:solidFill>
              </a:rPr>
              <a:t>non</a:t>
            </a:r>
            <a:r>
              <a:rPr dirty="0" sz="5050" spc="-5">
                <a:solidFill>
                  <a:srgbClr val="000000"/>
                </a:solidFill>
              </a:rPr>
              <a:t> </a:t>
            </a:r>
            <a:r>
              <a:rPr dirty="0" sz="5050" spc="-25">
                <a:solidFill>
                  <a:srgbClr val="000000"/>
                </a:solidFill>
              </a:rPr>
              <a:t>va</a:t>
            </a:r>
            <a:endParaRPr sz="505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0242" y="8958060"/>
            <a:ext cx="2861652" cy="600477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13573120" y="0"/>
            <a:ext cx="4650105" cy="10288270"/>
          </a:xfrm>
          <a:custGeom>
            <a:avLst/>
            <a:gdLst/>
            <a:ahLst/>
            <a:cxnLst/>
            <a:rect l="l" t="t" r="r" b="b"/>
            <a:pathLst>
              <a:path w="4650105" h="10288270">
                <a:moveTo>
                  <a:pt x="4649551" y="10287963"/>
                </a:moveTo>
                <a:lnTo>
                  <a:pt x="0" y="10287963"/>
                </a:lnTo>
                <a:lnTo>
                  <a:pt x="0" y="0"/>
                </a:lnTo>
                <a:lnTo>
                  <a:pt x="4649551" y="0"/>
                </a:lnTo>
                <a:lnTo>
                  <a:pt x="4649551" y="10287963"/>
                </a:lnTo>
                <a:close/>
              </a:path>
            </a:pathLst>
          </a:custGeom>
          <a:solidFill>
            <a:srgbClr val="49B381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311291" y="207263"/>
            <a:ext cx="1890395" cy="1890395"/>
            <a:chOff x="311291" y="207263"/>
            <a:chExt cx="1890395" cy="1890395"/>
          </a:xfrm>
        </p:grpSpPr>
        <p:sp>
          <p:nvSpPr>
            <p:cNvPr id="5" name="object 5" descr=""/>
            <p:cNvSpPr/>
            <p:nvPr/>
          </p:nvSpPr>
          <p:spPr>
            <a:xfrm>
              <a:off x="973931" y="971551"/>
              <a:ext cx="700405" cy="137160"/>
            </a:xfrm>
            <a:custGeom>
              <a:avLst/>
              <a:gdLst/>
              <a:ahLst/>
              <a:cxnLst/>
              <a:rect l="l" t="t" r="r" b="b"/>
              <a:pathLst>
                <a:path w="700405" h="137159">
                  <a:moveTo>
                    <a:pt x="633221" y="136968"/>
                  </a:moveTo>
                  <a:lnTo>
                    <a:pt x="70471" y="136968"/>
                  </a:lnTo>
                  <a:lnTo>
                    <a:pt x="43419" y="131401"/>
                  </a:lnTo>
                  <a:lnTo>
                    <a:pt x="43096" y="131401"/>
                  </a:lnTo>
                  <a:lnTo>
                    <a:pt x="20821" y="116288"/>
                  </a:lnTo>
                  <a:lnTo>
                    <a:pt x="5632" y="94013"/>
                  </a:lnTo>
                  <a:lnTo>
                    <a:pt x="0" y="66960"/>
                  </a:lnTo>
                  <a:lnTo>
                    <a:pt x="5550" y="40384"/>
                  </a:lnTo>
                  <a:lnTo>
                    <a:pt x="20647" y="19157"/>
                  </a:lnTo>
                  <a:lnTo>
                    <a:pt x="42932" y="5091"/>
                  </a:lnTo>
                  <a:lnTo>
                    <a:pt x="70008" y="0"/>
                  </a:lnTo>
                  <a:lnTo>
                    <a:pt x="633221" y="0"/>
                  </a:lnTo>
                  <a:lnTo>
                    <a:pt x="659783" y="5091"/>
                  </a:lnTo>
                  <a:lnTo>
                    <a:pt x="680977" y="19157"/>
                  </a:lnTo>
                  <a:lnTo>
                    <a:pt x="695010" y="40384"/>
                  </a:lnTo>
                  <a:lnTo>
                    <a:pt x="699825" y="65591"/>
                  </a:lnTo>
                  <a:lnTo>
                    <a:pt x="699825" y="68354"/>
                  </a:lnTo>
                  <a:lnTo>
                    <a:pt x="695010" y="94013"/>
                  </a:lnTo>
                  <a:lnTo>
                    <a:pt x="680977" y="116288"/>
                  </a:lnTo>
                  <a:lnTo>
                    <a:pt x="659783" y="131401"/>
                  </a:lnTo>
                  <a:lnTo>
                    <a:pt x="633221" y="136968"/>
                  </a:lnTo>
                  <a:close/>
                </a:path>
              </a:pathLst>
            </a:custGeom>
            <a:solidFill>
              <a:srgbClr val="D91B5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1291" y="207263"/>
              <a:ext cx="1890136" cy="1890136"/>
            </a:xfrm>
            <a:prstGeom prst="rect">
              <a:avLst/>
            </a:prstGeom>
          </p:spPr>
        </p:pic>
      </p:grp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70618" y="3272738"/>
            <a:ext cx="7252357" cy="4054083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8994270" y="6904582"/>
            <a:ext cx="1450975" cy="2311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59690" marR="5080" indent="-47625">
              <a:lnSpc>
                <a:spcPct val="138900"/>
              </a:lnSpc>
              <a:spcBef>
                <a:spcPts val="100"/>
              </a:spcBef>
            </a:pPr>
            <a:r>
              <a:rPr dirty="0" u="heavy" sz="3600" spc="-425">
                <a:uFill>
                  <a:solidFill>
                    <a:srgbClr val="000000"/>
                  </a:solidFill>
                </a:uFill>
                <a:latin typeface="Arial Black"/>
                <a:cs typeface="Arial Black"/>
                <a:hlinkClick r:id="rId5"/>
              </a:rPr>
              <a:t>COLLE</a:t>
            </a:r>
            <a:r>
              <a:rPr dirty="0" sz="3600" spc="-425">
                <a:latin typeface="Arial Black"/>
                <a:cs typeface="Arial Black"/>
              </a:rPr>
              <a:t> </a:t>
            </a:r>
            <a:r>
              <a:rPr dirty="0" u="heavy" sz="3600" spc="-375">
                <a:uFill>
                  <a:solidFill>
                    <a:srgbClr val="000000"/>
                  </a:solidFill>
                </a:uFill>
                <a:latin typeface="Arial Black"/>
                <a:cs typeface="Arial Black"/>
                <a:hlinkClick r:id="rId5"/>
              </a:rPr>
              <a:t>GAME</a:t>
            </a:r>
            <a:r>
              <a:rPr dirty="0" sz="3600" spc="-375">
                <a:latin typeface="Arial Black"/>
                <a:cs typeface="Arial Black"/>
              </a:rPr>
              <a:t> </a:t>
            </a:r>
            <a:r>
              <a:rPr dirty="0" u="heavy" sz="3600" spc="-285">
                <a:uFill>
                  <a:solidFill>
                    <a:srgbClr val="000000"/>
                  </a:solidFill>
                </a:uFill>
                <a:latin typeface="Arial Black"/>
                <a:cs typeface="Arial Black"/>
                <a:hlinkClick r:id="rId5"/>
              </a:rPr>
              <a:t>NTO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3980388" y="1523258"/>
            <a:ext cx="3835400" cy="4889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363345" algn="l"/>
                <a:tab pos="2550160" algn="l"/>
                <a:tab pos="3115945" algn="l"/>
              </a:tabLst>
            </a:pPr>
            <a:r>
              <a:rPr dirty="0" sz="3050" spc="-10">
                <a:solidFill>
                  <a:srgbClr val="F7FAFD"/>
                </a:solidFill>
                <a:latin typeface="Arial MT"/>
                <a:cs typeface="Arial MT"/>
              </a:rPr>
              <a:t>Kalen</a:t>
            </a:r>
            <a:r>
              <a:rPr dirty="0" sz="3050">
                <a:solidFill>
                  <a:srgbClr val="F7FAFD"/>
                </a:solidFill>
                <a:latin typeface="Arial MT"/>
                <a:cs typeface="Arial MT"/>
              </a:rPr>
              <a:t>	</a:t>
            </a:r>
            <a:r>
              <a:rPr dirty="0" sz="3050" spc="-20">
                <a:solidFill>
                  <a:srgbClr val="F7FAFD"/>
                </a:solidFill>
                <a:latin typeface="Arial MT"/>
                <a:cs typeface="Arial MT"/>
              </a:rPr>
              <a:t>Sieja</a:t>
            </a:r>
            <a:r>
              <a:rPr dirty="0" sz="3050">
                <a:solidFill>
                  <a:srgbClr val="F7FAFD"/>
                </a:solidFill>
                <a:latin typeface="Arial MT"/>
                <a:cs typeface="Arial MT"/>
              </a:rPr>
              <a:t>	</a:t>
            </a:r>
            <a:r>
              <a:rPr dirty="0" sz="3050" spc="-50">
                <a:solidFill>
                  <a:srgbClr val="F7FAFD"/>
                </a:solidFill>
                <a:latin typeface="Arial MT"/>
                <a:cs typeface="Arial MT"/>
              </a:rPr>
              <a:t>è</a:t>
            </a:r>
            <a:r>
              <a:rPr dirty="0" sz="3050">
                <a:solidFill>
                  <a:srgbClr val="F7FAFD"/>
                </a:solidFill>
                <a:latin typeface="Arial MT"/>
                <a:cs typeface="Arial MT"/>
              </a:rPr>
              <a:t>	</a:t>
            </a:r>
            <a:r>
              <a:rPr dirty="0" sz="3050" spc="110">
                <a:solidFill>
                  <a:srgbClr val="F7FAFD"/>
                </a:solidFill>
                <a:latin typeface="Arial MT"/>
                <a:cs typeface="Arial MT"/>
              </a:rPr>
              <a:t>uno</a:t>
            </a:r>
            <a:endParaRPr sz="3050">
              <a:latin typeface="Arial MT"/>
              <a:cs typeface="Arial MT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3980388" y="1986745"/>
            <a:ext cx="3835400" cy="1320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9300"/>
              </a:lnSpc>
              <a:spcBef>
                <a:spcPts val="100"/>
              </a:spcBef>
              <a:tabLst>
                <a:tab pos="3271520" algn="l"/>
              </a:tabLst>
            </a:pPr>
            <a:r>
              <a:rPr dirty="0" sz="3050" spc="90">
                <a:solidFill>
                  <a:srgbClr val="F7FAFD"/>
                </a:solidFill>
                <a:latin typeface="Arial MT"/>
                <a:cs typeface="Arial MT"/>
              </a:rPr>
              <a:t>studente </a:t>
            </a:r>
            <a:r>
              <a:rPr dirty="0" sz="3050" spc="55">
                <a:solidFill>
                  <a:srgbClr val="F7FAFD"/>
                </a:solidFill>
                <a:latin typeface="Arial MT"/>
                <a:cs typeface="Arial MT"/>
              </a:rPr>
              <a:t>dell'Università</a:t>
            </a:r>
            <a:r>
              <a:rPr dirty="0" sz="3050">
                <a:solidFill>
                  <a:srgbClr val="F7FAFD"/>
                </a:solidFill>
                <a:latin typeface="Arial MT"/>
                <a:cs typeface="Arial MT"/>
              </a:rPr>
              <a:t>	</a:t>
            </a:r>
            <a:r>
              <a:rPr dirty="0" sz="3050" spc="50">
                <a:solidFill>
                  <a:srgbClr val="F7FAFD"/>
                </a:solidFill>
                <a:latin typeface="Arial MT"/>
                <a:cs typeface="Arial MT"/>
              </a:rPr>
              <a:t>del</a:t>
            </a:r>
            <a:endParaRPr sz="3050">
              <a:latin typeface="Arial MT"/>
              <a:cs typeface="Arial MT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3980388" y="3282145"/>
            <a:ext cx="3835400" cy="2616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39300"/>
              </a:lnSpc>
              <a:spcBef>
                <a:spcPts val="100"/>
              </a:spcBef>
            </a:pPr>
            <a:r>
              <a:rPr dirty="0" sz="3050" spc="60">
                <a:solidFill>
                  <a:srgbClr val="F7FAFD"/>
                </a:solidFill>
                <a:latin typeface="Arial MT"/>
                <a:cs typeface="Arial MT"/>
              </a:rPr>
              <a:t>Colorado</a:t>
            </a:r>
            <a:r>
              <a:rPr dirty="0" sz="3050" spc="-30">
                <a:solidFill>
                  <a:srgbClr val="F7FAFD"/>
                </a:solidFill>
                <a:latin typeface="Arial MT"/>
                <a:cs typeface="Arial MT"/>
              </a:rPr>
              <a:t>  </a:t>
            </a:r>
            <a:r>
              <a:rPr dirty="0" sz="3050">
                <a:solidFill>
                  <a:srgbClr val="F7FAFD"/>
                </a:solidFill>
                <a:latin typeface="Arial MT"/>
                <a:cs typeface="Arial MT"/>
              </a:rPr>
              <a:t>a</a:t>
            </a:r>
            <a:r>
              <a:rPr dirty="0" sz="3050" spc="-25">
                <a:solidFill>
                  <a:srgbClr val="F7FAFD"/>
                </a:solidFill>
                <a:latin typeface="Arial MT"/>
                <a:cs typeface="Arial MT"/>
              </a:rPr>
              <a:t>  </a:t>
            </a:r>
            <a:r>
              <a:rPr dirty="0" sz="3050" spc="55">
                <a:solidFill>
                  <a:srgbClr val="F7FAFD"/>
                </a:solidFill>
                <a:latin typeface="Arial MT"/>
                <a:cs typeface="Arial MT"/>
              </a:rPr>
              <a:t>Boulder. </a:t>
            </a:r>
            <a:r>
              <a:rPr dirty="0" sz="3050" spc="65">
                <a:solidFill>
                  <a:srgbClr val="F7FAFD"/>
                </a:solidFill>
                <a:latin typeface="Arial MT"/>
                <a:cs typeface="Arial MT"/>
              </a:rPr>
              <a:t>In</a:t>
            </a:r>
            <a:r>
              <a:rPr dirty="0" sz="3050" spc="425">
                <a:solidFill>
                  <a:srgbClr val="F7FAFD"/>
                </a:solidFill>
                <a:latin typeface="Arial MT"/>
                <a:cs typeface="Arial MT"/>
              </a:rPr>
              <a:t> </a:t>
            </a:r>
            <a:r>
              <a:rPr dirty="0" sz="3050" spc="90">
                <a:solidFill>
                  <a:srgbClr val="F7FAFD"/>
                </a:solidFill>
                <a:latin typeface="Arial MT"/>
                <a:cs typeface="Arial MT"/>
              </a:rPr>
              <a:t>qualità</a:t>
            </a:r>
            <a:r>
              <a:rPr dirty="0" sz="3050" spc="425">
                <a:solidFill>
                  <a:srgbClr val="F7FAFD"/>
                </a:solidFill>
                <a:latin typeface="Arial MT"/>
                <a:cs typeface="Arial MT"/>
              </a:rPr>
              <a:t> </a:t>
            </a:r>
            <a:r>
              <a:rPr dirty="0" sz="3050" spc="114">
                <a:solidFill>
                  <a:srgbClr val="F7FAFD"/>
                </a:solidFill>
                <a:latin typeface="Arial MT"/>
                <a:cs typeface="Arial MT"/>
              </a:rPr>
              <a:t>di</a:t>
            </a:r>
            <a:r>
              <a:rPr dirty="0" sz="3050" spc="425">
                <a:solidFill>
                  <a:srgbClr val="F7FAFD"/>
                </a:solidFill>
                <a:latin typeface="Arial MT"/>
                <a:cs typeface="Arial MT"/>
              </a:rPr>
              <a:t> </a:t>
            </a:r>
            <a:r>
              <a:rPr dirty="0" sz="3050" spc="65">
                <a:solidFill>
                  <a:srgbClr val="F7FAFD"/>
                </a:solidFill>
                <a:latin typeface="Arial MT"/>
                <a:cs typeface="Arial MT"/>
              </a:rPr>
              <a:t>attivista </a:t>
            </a:r>
            <a:r>
              <a:rPr dirty="0" sz="3050" spc="75">
                <a:solidFill>
                  <a:srgbClr val="F7FAFD"/>
                </a:solidFill>
                <a:latin typeface="Arial MT"/>
                <a:cs typeface="Arial MT"/>
              </a:rPr>
              <a:t>politico,</a:t>
            </a:r>
            <a:r>
              <a:rPr dirty="0" sz="3050" spc="560">
                <a:solidFill>
                  <a:srgbClr val="F7FAFD"/>
                </a:solidFill>
                <a:latin typeface="Arial MT"/>
                <a:cs typeface="Arial MT"/>
              </a:rPr>
              <a:t>   </a:t>
            </a:r>
            <a:r>
              <a:rPr dirty="0" sz="3050" spc="50">
                <a:solidFill>
                  <a:srgbClr val="F7FAFD"/>
                </a:solidFill>
                <a:latin typeface="Arial MT"/>
                <a:cs typeface="Arial MT"/>
              </a:rPr>
              <a:t>aspira</a:t>
            </a:r>
            <a:r>
              <a:rPr dirty="0" sz="3050" spc="575">
                <a:solidFill>
                  <a:srgbClr val="F7FAFD"/>
                </a:solidFill>
                <a:latin typeface="Arial MT"/>
                <a:cs typeface="Arial MT"/>
              </a:rPr>
              <a:t>   </a:t>
            </a:r>
            <a:r>
              <a:rPr dirty="0" sz="3050" spc="-50">
                <a:solidFill>
                  <a:srgbClr val="F7FAFD"/>
                </a:solidFill>
                <a:latin typeface="Arial MT"/>
                <a:cs typeface="Arial MT"/>
              </a:rPr>
              <a:t>a </a:t>
            </a:r>
            <a:r>
              <a:rPr dirty="0" sz="3050" spc="55">
                <a:solidFill>
                  <a:srgbClr val="F7FAFD"/>
                </a:solidFill>
                <a:latin typeface="Arial MT"/>
                <a:cs typeface="Arial MT"/>
              </a:rPr>
              <a:t>utilizzare</a:t>
            </a:r>
            <a:r>
              <a:rPr dirty="0" sz="3050" spc="204">
                <a:solidFill>
                  <a:srgbClr val="F7FAFD"/>
                </a:solidFill>
                <a:latin typeface="Arial MT"/>
                <a:cs typeface="Arial MT"/>
              </a:rPr>
              <a:t> </a:t>
            </a:r>
            <a:r>
              <a:rPr dirty="0" sz="3050" spc="85">
                <a:solidFill>
                  <a:srgbClr val="F7FAFD"/>
                </a:solidFill>
                <a:latin typeface="Arial MT"/>
                <a:cs typeface="Arial MT"/>
              </a:rPr>
              <a:t>i</a:t>
            </a:r>
            <a:r>
              <a:rPr dirty="0" sz="3050" spc="210">
                <a:solidFill>
                  <a:srgbClr val="F7FAFD"/>
                </a:solidFill>
                <a:latin typeface="Arial MT"/>
                <a:cs typeface="Arial MT"/>
              </a:rPr>
              <a:t> </a:t>
            </a:r>
            <a:r>
              <a:rPr dirty="0" sz="3050" spc="65">
                <a:solidFill>
                  <a:srgbClr val="F7FAFD"/>
                </a:solidFill>
                <a:latin typeface="Arial MT"/>
                <a:cs typeface="Arial MT"/>
              </a:rPr>
              <a:t>suoi</a:t>
            </a:r>
            <a:r>
              <a:rPr dirty="0" sz="3050" spc="215">
                <a:solidFill>
                  <a:srgbClr val="F7FAFD"/>
                </a:solidFill>
                <a:latin typeface="Arial MT"/>
                <a:cs typeface="Arial MT"/>
              </a:rPr>
              <a:t> </a:t>
            </a:r>
            <a:r>
              <a:rPr dirty="0" sz="3050" spc="140">
                <a:solidFill>
                  <a:srgbClr val="F7FAFD"/>
                </a:solidFill>
                <a:latin typeface="Arial MT"/>
                <a:cs typeface="Arial MT"/>
              </a:rPr>
              <a:t>punti</a:t>
            </a:r>
            <a:endParaRPr sz="3050">
              <a:latin typeface="Arial MT"/>
              <a:cs typeface="Arial MT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3980388" y="5872944"/>
            <a:ext cx="3835400" cy="3263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9300"/>
              </a:lnSpc>
              <a:spcBef>
                <a:spcPts val="100"/>
              </a:spcBef>
              <a:tabLst>
                <a:tab pos="1130300" algn="l"/>
                <a:tab pos="2830195" algn="l"/>
              </a:tabLst>
            </a:pPr>
            <a:r>
              <a:rPr dirty="0" sz="3050" spc="90">
                <a:solidFill>
                  <a:srgbClr val="F7FAFD"/>
                </a:solidFill>
                <a:latin typeface="Arial MT"/>
                <a:cs typeface="Arial MT"/>
              </a:rPr>
              <a:t>di</a:t>
            </a:r>
            <a:r>
              <a:rPr dirty="0" sz="3050">
                <a:solidFill>
                  <a:srgbClr val="F7FAFD"/>
                </a:solidFill>
                <a:latin typeface="Arial MT"/>
                <a:cs typeface="Arial MT"/>
              </a:rPr>
              <a:t>	</a:t>
            </a:r>
            <a:r>
              <a:rPr dirty="0" sz="3050" spc="60">
                <a:solidFill>
                  <a:srgbClr val="F7FAFD"/>
                </a:solidFill>
                <a:latin typeface="Arial MT"/>
                <a:cs typeface="Arial MT"/>
              </a:rPr>
              <a:t>forza</a:t>
            </a:r>
            <a:r>
              <a:rPr dirty="0" sz="3050">
                <a:solidFill>
                  <a:srgbClr val="F7FAFD"/>
                </a:solidFill>
                <a:latin typeface="Arial MT"/>
                <a:cs typeface="Arial MT"/>
              </a:rPr>
              <a:t>	</a:t>
            </a:r>
            <a:r>
              <a:rPr dirty="0" sz="3050" spc="50">
                <a:solidFill>
                  <a:srgbClr val="F7FAFD"/>
                </a:solidFill>
                <a:latin typeface="Arial MT"/>
                <a:cs typeface="Arial MT"/>
              </a:rPr>
              <a:t>come </a:t>
            </a:r>
            <a:r>
              <a:rPr dirty="0" sz="3050" spc="70">
                <a:solidFill>
                  <a:srgbClr val="F7FAFD"/>
                </a:solidFill>
                <a:latin typeface="Arial MT"/>
                <a:cs typeface="Arial MT"/>
              </a:rPr>
              <a:t>persona</a:t>
            </a:r>
            <a:r>
              <a:rPr dirty="0" sz="3050" spc="20">
                <a:solidFill>
                  <a:srgbClr val="F7FAFD"/>
                </a:solidFill>
                <a:latin typeface="Arial MT"/>
                <a:cs typeface="Arial MT"/>
              </a:rPr>
              <a:t> </a:t>
            </a:r>
            <a:r>
              <a:rPr dirty="0" sz="3050" spc="60">
                <a:solidFill>
                  <a:srgbClr val="F7FAFD"/>
                </a:solidFill>
                <a:latin typeface="Arial MT"/>
                <a:cs typeface="Arial MT"/>
              </a:rPr>
              <a:t>autistica</a:t>
            </a:r>
            <a:r>
              <a:rPr dirty="0" sz="3050" spc="25">
                <a:solidFill>
                  <a:srgbClr val="F7FAFD"/>
                </a:solidFill>
                <a:latin typeface="Arial MT"/>
                <a:cs typeface="Arial MT"/>
              </a:rPr>
              <a:t> </a:t>
            </a:r>
            <a:r>
              <a:rPr dirty="0" sz="3050" spc="95">
                <a:solidFill>
                  <a:srgbClr val="F7FAFD"/>
                </a:solidFill>
                <a:latin typeface="Arial MT"/>
                <a:cs typeface="Arial MT"/>
              </a:rPr>
              <a:t>per </a:t>
            </a:r>
            <a:r>
              <a:rPr dirty="0" sz="3050" spc="105">
                <a:solidFill>
                  <a:srgbClr val="F7FAFD"/>
                </a:solidFill>
                <a:latin typeface="Arial MT"/>
                <a:cs typeface="Arial MT"/>
              </a:rPr>
              <a:t>promuovere</a:t>
            </a:r>
            <a:r>
              <a:rPr dirty="0" sz="3050" spc="760">
                <a:solidFill>
                  <a:srgbClr val="F7FAFD"/>
                </a:solidFill>
                <a:latin typeface="Arial MT"/>
                <a:cs typeface="Arial MT"/>
              </a:rPr>
              <a:t> </a:t>
            </a:r>
            <a:r>
              <a:rPr dirty="0" sz="3050">
                <a:solidFill>
                  <a:srgbClr val="F7FAFD"/>
                </a:solidFill>
                <a:latin typeface="Arial MT"/>
                <a:cs typeface="Arial MT"/>
              </a:rPr>
              <a:t>giustizia,</a:t>
            </a:r>
            <a:r>
              <a:rPr dirty="0" sz="3050" spc="245">
                <a:solidFill>
                  <a:srgbClr val="F7FAFD"/>
                </a:solidFill>
                <a:latin typeface="Arial MT"/>
                <a:cs typeface="Arial MT"/>
              </a:rPr>
              <a:t> </a:t>
            </a:r>
            <a:r>
              <a:rPr dirty="0" sz="3050" spc="-10">
                <a:solidFill>
                  <a:srgbClr val="F7FAFD"/>
                </a:solidFill>
                <a:latin typeface="Arial MT"/>
                <a:cs typeface="Arial MT"/>
              </a:rPr>
              <a:t>uguaglianza </a:t>
            </a:r>
            <a:r>
              <a:rPr dirty="0" sz="3050">
                <a:solidFill>
                  <a:srgbClr val="F7FAFD"/>
                </a:solidFill>
                <a:latin typeface="Arial MT"/>
                <a:cs typeface="Arial MT"/>
              </a:rPr>
              <a:t>e</a:t>
            </a:r>
            <a:r>
              <a:rPr dirty="0" sz="3050" spc="-60">
                <a:solidFill>
                  <a:srgbClr val="F7FAFD"/>
                </a:solidFill>
                <a:latin typeface="Arial MT"/>
                <a:cs typeface="Arial MT"/>
              </a:rPr>
              <a:t> </a:t>
            </a:r>
            <a:r>
              <a:rPr dirty="0" sz="3050" spc="40">
                <a:solidFill>
                  <a:srgbClr val="F7FAFD"/>
                </a:solidFill>
                <a:latin typeface="Arial MT"/>
                <a:cs typeface="Arial MT"/>
              </a:rPr>
              <a:t>inclusione.</a:t>
            </a:r>
            <a:endParaRPr sz="3050">
              <a:latin typeface="Arial MT"/>
              <a:cs typeface="Arial MT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303814" y="4963354"/>
            <a:ext cx="1990146" cy="1936268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651247" y="7802117"/>
            <a:ext cx="1727449" cy="1929296"/>
          </a:xfrm>
          <a:prstGeom prst="rect">
            <a:avLst/>
          </a:prstGeom>
        </p:spPr>
      </p:pic>
      <p:sp>
        <p:nvSpPr>
          <p:cNvPr id="15" name="object 15" descr=""/>
          <p:cNvSpPr txBox="1"/>
          <p:nvPr/>
        </p:nvSpPr>
        <p:spPr>
          <a:xfrm>
            <a:off x="719920" y="2115513"/>
            <a:ext cx="11654155" cy="4006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450" spc="-240">
                <a:latin typeface="Arial Black"/>
                <a:cs typeface="Arial Black"/>
              </a:rPr>
              <a:t>Cosa</a:t>
            </a:r>
            <a:r>
              <a:rPr dirty="0" sz="2450" spc="-145">
                <a:latin typeface="Arial Black"/>
                <a:cs typeface="Arial Black"/>
              </a:rPr>
              <a:t> </a:t>
            </a:r>
            <a:r>
              <a:rPr dirty="0" sz="2450" spc="-155">
                <a:latin typeface="Arial Black"/>
                <a:cs typeface="Arial Black"/>
              </a:rPr>
              <a:t>possono</a:t>
            </a:r>
            <a:r>
              <a:rPr dirty="0" sz="2450" spc="-150">
                <a:latin typeface="Arial Black"/>
                <a:cs typeface="Arial Black"/>
              </a:rPr>
              <a:t> </a:t>
            </a:r>
            <a:r>
              <a:rPr dirty="0" sz="2450" spc="-120">
                <a:latin typeface="Arial Black"/>
                <a:cs typeface="Arial Black"/>
              </a:rPr>
              <a:t>insegnarti</a:t>
            </a:r>
            <a:r>
              <a:rPr dirty="0" sz="2450" spc="-150">
                <a:latin typeface="Arial Black"/>
                <a:cs typeface="Arial Black"/>
              </a:rPr>
              <a:t> </a:t>
            </a:r>
            <a:r>
              <a:rPr dirty="0" sz="2450" spc="-140">
                <a:latin typeface="Arial Black"/>
                <a:cs typeface="Arial Black"/>
              </a:rPr>
              <a:t>le</a:t>
            </a:r>
            <a:r>
              <a:rPr dirty="0" sz="2450" spc="-145">
                <a:latin typeface="Arial Black"/>
                <a:cs typeface="Arial Black"/>
              </a:rPr>
              <a:t> </a:t>
            </a:r>
            <a:r>
              <a:rPr dirty="0" sz="2450" spc="-135">
                <a:latin typeface="Arial Black"/>
                <a:cs typeface="Arial Black"/>
              </a:rPr>
              <a:t>persone</a:t>
            </a:r>
            <a:r>
              <a:rPr dirty="0" sz="2450" spc="-150">
                <a:latin typeface="Arial Black"/>
                <a:cs typeface="Arial Black"/>
              </a:rPr>
              <a:t> </a:t>
            </a:r>
            <a:r>
              <a:rPr dirty="0" sz="2450" spc="-135">
                <a:latin typeface="Arial Black"/>
                <a:cs typeface="Arial Black"/>
              </a:rPr>
              <a:t>autistiche</a:t>
            </a:r>
            <a:r>
              <a:rPr dirty="0" sz="2450" spc="-145">
                <a:latin typeface="Arial Black"/>
                <a:cs typeface="Arial Black"/>
              </a:rPr>
              <a:t> </a:t>
            </a:r>
            <a:r>
              <a:rPr dirty="0" sz="2450" spc="-95">
                <a:latin typeface="Arial Black"/>
                <a:cs typeface="Arial Black"/>
              </a:rPr>
              <a:t>riguardo</a:t>
            </a:r>
            <a:r>
              <a:rPr dirty="0" sz="2450" spc="-150">
                <a:latin typeface="Arial Black"/>
                <a:cs typeface="Arial Black"/>
              </a:rPr>
              <a:t> </a:t>
            </a:r>
            <a:r>
              <a:rPr dirty="0" sz="2450" spc="-120">
                <a:latin typeface="Arial Black"/>
                <a:cs typeface="Arial Black"/>
              </a:rPr>
              <a:t>alla</a:t>
            </a:r>
            <a:r>
              <a:rPr dirty="0" sz="2450" spc="-145">
                <a:latin typeface="Arial Black"/>
                <a:cs typeface="Arial Black"/>
              </a:rPr>
              <a:t> </a:t>
            </a:r>
            <a:r>
              <a:rPr dirty="0" sz="2450" spc="-80">
                <a:latin typeface="Arial Black"/>
                <a:cs typeface="Arial Black"/>
              </a:rPr>
              <a:t>comunicazione</a:t>
            </a:r>
            <a:endParaRPr sz="2450">
              <a:latin typeface="Arial Black"/>
              <a:cs typeface="Arial Black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325871" y="42516"/>
            <a:ext cx="6038215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66545" algn="l"/>
              </a:tabLst>
            </a:pPr>
            <a:r>
              <a:rPr dirty="0" sz="6000" spc="-10">
                <a:solidFill>
                  <a:srgbClr val="282020"/>
                </a:solidFill>
              </a:rPr>
              <a:t>Stile</a:t>
            </a:r>
            <a:r>
              <a:rPr dirty="0" sz="6000">
                <a:solidFill>
                  <a:srgbClr val="282020"/>
                </a:solidFill>
              </a:rPr>
              <a:t>	</a:t>
            </a:r>
            <a:r>
              <a:rPr dirty="0" sz="6000" spc="-10">
                <a:solidFill>
                  <a:srgbClr val="282020"/>
                </a:solidFill>
              </a:rPr>
              <a:t>comunicativo:</a:t>
            </a:r>
            <a:endParaRPr sz="6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Simone Benazzi</dc:creator>
  <cp:keywords>DAG7MQdwHKk,BAEV7B-eGMs,0</cp:keywords>
  <dc:title>IT_SPARK_CBP_Inclusive Communication &amp; Engagement  (with focus on ASD and ADHD)</dc:title>
  <dcterms:created xsi:type="dcterms:W3CDTF">2026-01-13T06:53:24Z</dcterms:created>
  <dcterms:modified xsi:type="dcterms:W3CDTF">2026-01-13T06:53:24Z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2025-12-11T00:00:00Z</vt:filetime>
  </property>
  <property fmtid="{D5CDD505-2E9C-101B-9397-08002B2CF9AE}" pid="3" name="Creator">
    <vt:lpwstr>Canva</vt:lpwstr>
  </property>
  <property fmtid="{D5CDD505-2E9C-101B-9397-08002B2CF9AE}" pid="4" name="LastSaved">
    <vt:filetime>2026-01-13T00:00:00Z</vt:filetime>
  </property>
  <property fmtid="{D5CDD505-2E9C-101B-9397-08002B2CF9AE}" pid="5" name="Producer">
    <vt:lpwstr>Canva</vt:lpwstr>
  </property>
</Properties>
</file>