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76" r:id="rId2"/>
    <p:sldId id="277"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8" r:id="rId24"/>
    <p:sldId id="279" r:id="rId25"/>
  </p:sldIdLst>
  <p:sldSz cx="18288000" cy="10287000"/>
  <p:notesSz cx="18288000" cy="10287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A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26" d="100"/>
          <a:sy n="26" d="100"/>
        </p:scale>
        <p:origin x="1700" y="48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16E264F1-C389-4F16-A214-08F691F64905}" type="datetimeFigureOut">
              <a:rPr lang="es-ES" smtClean="0"/>
              <a:t>14/01/2026</a:t>
            </a:fld>
            <a:endParaRPr lang="es-ES"/>
          </a:p>
        </p:txBody>
      </p:sp>
      <p:sp>
        <p:nvSpPr>
          <p:cNvPr id="4" name="Marcador de imagen de diapositiva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CDC7253D-3634-4B9C-BC52-B33342A5AB38}" type="slidenum">
              <a:rPr lang="es-ES" smtClean="0"/>
              <a:t>‹Nº›</a:t>
            </a:fld>
            <a:endParaRPr lang="es-ES"/>
          </a:p>
        </p:txBody>
      </p:sp>
    </p:spTree>
    <p:extLst>
      <p:ext uri="{BB962C8B-B14F-4D97-AF65-F5344CB8AC3E}">
        <p14:creationId xmlns:p14="http://schemas.microsoft.com/office/powerpoint/2010/main" val="2727549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08531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83745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sz="5350" b="0" i="0">
                <a:solidFill>
                  <a:srgbClr val="282020"/>
                </a:solidFill>
                <a:latin typeface="Calibri"/>
                <a:cs typeface="Calibri"/>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sz="2150" b="0" i="0">
                <a:solidFill>
                  <a:srgbClr val="4B4457"/>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350" b="0" i="0">
                <a:solidFill>
                  <a:srgbClr val="28202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150" b="0" i="0">
                <a:solidFill>
                  <a:srgbClr val="4B4457"/>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350" b="0" i="0">
                <a:solidFill>
                  <a:srgbClr val="282020"/>
                </a:solidFill>
                <a:latin typeface="Calibri"/>
                <a:cs typeface="Calibri"/>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350" b="0" i="0">
                <a:solidFill>
                  <a:srgbClr val="28202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57555" y="966471"/>
            <a:ext cx="13535659" cy="1830119"/>
          </a:xfrm>
          <a:prstGeom prst="rect">
            <a:avLst/>
          </a:prstGeom>
        </p:spPr>
        <p:txBody>
          <a:bodyPr wrap="square" lIns="0" tIns="0" rIns="0" bIns="0">
            <a:spAutoFit/>
          </a:bodyPr>
          <a:lstStyle>
            <a:lvl1pPr>
              <a:defRPr sz="5350" b="0" i="0">
                <a:solidFill>
                  <a:srgbClr val="282020"/>
                </a:solidFill>
                <a:latin typeface="Calibri"/>
                <a:cs typeface="Calibri"/>
              </a:defRPr>
            </a:lvl1pPr>
          </a:lstStyle>
          <a:p>
            <a:endParaRPr/>
          </a:p>
        </p:txBody>
      </p:sp>
      <p:sp>
        <p:nvSpPr>
          <p:cNvPr id="3" name="Holder 3"/>
          <p:cNvSpPr>
            <a:spLocks noGrp="1"/>
          </p:cNvSpPr>
          <p:nvPr>
            <p:ph type="body" idx="1"/>
          </p:nvPr>
        </p:nvSpPr>
        <p:spPr>
          <a:xfrm>
            <a:off x="721994" y="3164141"/>
            <a:ext cx="16844010" cy="4203700"/>
          </a:xfrm>
          <a:prstGeom prst="rect">
            <a:avLst/>
          </a:prstGeom>
        </p:spPr>
        <p:txBody>
          <a:bodyPr wrap="square" lIns="0" tIns="0" rIns="0" bIns="0">
            <a:spAutoFit/>
          </a:bodyPr>
          <a:lstStyle>
            <a:lvl1pPr>
              <a:defRPr sz="2150" b="0" i="0">
                <a:solidFill>
                  <a:srgbClr val="4B4457"/>
                </a:solidFill>
                <a:latin typeface="Calibri"/>
                <a:cs typeface="Calibri"/>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1/14/2026</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38.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37.svg"/><Relationship Id="rId2" Type="http://schemas.openxmlformats.org/officeDocument/2006/relationships/notesSlide" Target="../notesSlides/notesSlide3.xml"/><Relationship Id="rId16"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4.svg"/><Relationship Id="rId11" Type="http://schemas.openxmlformats.org/officeDocument/2006/relationships/image" Target="../media/image36.png"/><Relationship Id="rId5" Type="http://schemas.openxmlformats.org/officeDocument/2006/relationships/image" Target="../media/image3.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png"/><Relationship Id="rId9" Type="http://schemas.openxmlformats.org/officeDocument/2006/relationships/image" Target="../media/image34.png"/><Relationship Id="rId1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hyperlink" Target="https://www.deepl.com/pro?cta=edit-document&amp;pdf=1" TargetMode="Externa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9298" y="9258300"/>
            <a:ext cx="2862209" cy="600478"/>
          </a:xfrm>
          <a:custGeom>
            <a:avLst/>
            <a:gdLst/>
            <a:ahLst/>
            <a:cxnLst/>
            <a:rect l="l" t="t" r="r" b="b"/>
            <a:pathLst>
              <a:path w="2862209" h="600478">
                <a:moveTo>
                  <a:pt x="0" y="0"/>
                </a:moveTo>
                <a:lnTo>
                  <a:pt x="2862209" y="0"/>
                </a:lnTo>
                <a:lnTo>
                  <a:pt x="2862209" y="600478"/>
                </a:lnTo>
                <a:lnTo>
                  <a:pt x="0" y="600478"/>
                </a:lnTo>
                <a:lnTo>
                  <a:pt x="0" y="0"/>
                </a:lnTo>
                <a:close/>
              </a:path>
            </a:pathLst>
          </a:custGeom>
          <a:blipFill>
            <a:blip r:embed="rId3"/>
            <a:stretch>
              <a:fillRect b="-211"/>
            </a:stretch>
          </a:blipFill>
        </p:spPr>
        <p:txBody>
          <a:bodyPr/>
          <a:lstStyle/>
          <a:p>
            <a:endParaRPr lang="es-ES"/>
          </a:p>
        </p:txBody>
      </p:sp>
      <p:grpSp>
        <p:nvGrpSpPr>
          <p:cNvPr id="3" name="Group 3"/>
          <p:cNvGrpSpPr/>
          <p:nvPr/>
        </p:nvGrpSpPr>
        <p:grpSpPr>
          <a:xfrm>
            <a:off x="582592" y="6887618"/>
            <a:ext cx="16676708" cy="1861488"/>
            <a:chOff x="0" y="0"/>
            <a:chExt cx="22235610" cy="2481984"/>
          </a:xfrm>
        </p:grpSpPr>
        <p:sp>
          <p:nvSpPr>
            <p:cNvPr id="4" name="Freeform 4"/>
            <p:cNvSpPr/>
            <p:nvPr/>
          </p:nvSpPr>
          <p:spPr>
            <a:xfrm>
              <a:off x="0" y="0"/>
              <a:ext cx="22235610" cy="2481984"/>
            </a:xfrm>
            <a:custGeom>
              <a:avLst/>
              <a:gdLst/>
              <a:ahLst/>
              <a:cxnLst/>
              <a:rect l="l" t="t" r="r" b="b"/>
              <a:pathLst>
                <a:path w="22235610" h="2481984">
                  <a:moveTo>
                    <a:pt x="0" y="0"/>
                  </a:moveTo>
                  <a:lnTo>
                    <a:pt x="22235610" y="0"/>
                  </a:lnTo>
                  <a:lnTo>
                    <a:pt x="22235610" y="2481984"/>
                  </a:lnTo>
                  <a:lnTo>
                    <a:pt x="0" y="2481984"/>
                  </a:lnTo>
                  <a:close/>
                </a:path>
              </a:pathLst>
            </a:custGeom>
            <a:solidFill>
              <a:srgbClr val="000000">
                <a:alpha val="0"/>
              </a:srgbClr>
            </a:solidFill>
          </p:spPr>
          <p:txBody>
            <a:bodyPr/>
            <a:lstStyle/>
            <a:p>
              <a:endParaRPr lang="es-ES"/>
            </a:p>
          </p:txBody>
        </p:sp>
        <p:sp>
          <p:nvSpPr>
            <p:cNvPr id="5" name="TextBox 5"/>
            <p:cNvSpPr txBox="1"/>
            <p:nvPr/>
          </p:nvSpPr>
          <p:spPr>
            <a:xfrm>
              <a:off x="0" y="-114300"/>
              <a:ext cx="22235610" cy="2596284"/>
            </a:xfrm>
            <a:prstGeom prst="rect">
              <a:avLst/>
            </a:prstGeom>
          </p:spPr>
          <p:txBody>
            <a:bodyPr lIns="0" tIns="0" rIns="0" bIns="0" rtlCol="0" anchor="t"/>
            <a:lstStyle/>
            <a:p>
              <a:pPr algn="l">
                <a:lnSpc>
                  <a:spcPts val="6360"/>
                </a:lnSpc>
              </a:pPr>
              <a:r>
                <a:rPr lang="es-ES" sz="3600" b="1" dirty="0">
                  <a:solidFill>
                    <a:srgbClr val="282829"/>
                  </a:solidFill>
                  <a:latin typeface="Calibri (MS) Bold"/>
                  <a:ea typeface="Calibri (MS) Bold"/>
                  <a:cs typeface="Calibri (MS) Bold"/>
                  <a:sym typeface="Calibri (MS) Bold"/>
                </a:rPr>
                <a:t>Desarrollo de Habilidades de Autodefensa y Vida Independiente</a:t>
              </a:r>
              <a:endParaRPr lang="en-US" sz="3600" b="1" dirty="0">
                <a:solidFill>
                  <a:srgbClr val="282829"/>
                </a:solidFill>
                <a:latin typeface="Calibri (MS) Bold"/>
                <a:ea typeface="Calibri (MS) Bold"/>
                <a:cs typeface="Calibri (MS) Bold"/>
                <a:sym typeface="Calibri (MS) Bold"/>
              </a:endParaRPr>
            </a:p>
            <a:p>
              <a:pPr algn="l">
                <a:lnSpc>
                  <a:spcPts val="6360"/>
                </a:lnSpc>
              </a:pPr>
              <a:r>
                <a:rPr lang="en-US" sz="4400" b="1" dirty="0" err="1">
                  <a:solidFill>
                    <a:srgbClr val="282829"/>
                  </a:solidFill>
                  <a:latin typeface="Calibri (MS) Bold"/>
                  <a:ea typeface="Calibri (MS) Bold"/>
                  <a:cs typeface="Calibri (MS) Bold"/>
                  <a:sym typeface="Calibri (MS) Bold"/>
                </a:rPr>
                <a:t>Desarrollado</a:t>
              </a:r>
              <a:r>
                <a:rPr lang="en-US" sz="4400" b="1" dirty="0">
                  <a:solidFill>
                    <a:srgbClr val="282829"/>
                  </a:solidFill>
                  <a:latin typeface="Calibri (MS) Bold"/>
                  <a:ea typeface="Calibri (MS) Bold"/>
                  <a:cs typeface="Calibri (MS) Bold"/>
                  <a:sym typeface="Calibri (MS) Bold"/>
                </a:rPr>
                <a:t> </a:t>
              </a:r>
              <a:r>
                <a:rPr lang="en-US" sz="4400" b="1" dirty="0" err="1">
                  <a:solidFill>
                    <a:srgbClr val="282829"/>
                  </a:solidFill>
                  <a:latin typeface="Calibri (MS) Bold"/>
                  <a:ea typeface="Calibri (MS) Bold"/>
                  <a:cs typeface="Calibri (MS) Bold"/>
                  <a:sym typeface="Calibri (MS) Bold"/>
                </a:rPr>
                <a:t>por</a:t>
              </a:r>
              <a:r>
                <a:rPr lang="en-US" sz="4400" b="1" dirty="0">
                  <a:solidFill>
                    <a:srgbClr val="282829"/>
                  </a:solidFill>
                  <a:latin typeface="Calibri (MS) Bold"/>
                  <a:ea typeface="Calibri (MS) Bold"/>
                  <a:cs typeface="Calibri (MS) Bold"/>
                  <a:sym typeface="Calibri (MS) Bold"/>
                </a:rPr>
                <a:t>: OTB Europe</a:t>
              </a:r>
            </a:p>
          </p:txBody>
        </p:sp>
      </p:grpSp>
      <p:grpSp>
        <p:nvGrpSpPr>
          <p:cNvPr id="6" name="Group 6"/>
          <p:cNvGrpSpPr/>
          <p:nvPr/>
        </p:nvGrpSpPr>
        <p:grpSpPr>
          <a:xfrm>
            <a:off x="15785948" y="5382814"/>
            <a:ext cx="6412593" cy="6525351"/>
            <a:chOff x="0" y="0"/>
            <a:chExt cx="9587987" cy="9756581"/>
          </a:xfrm>
        </p:grpSpPr>
        <p:sp>
          <p:nvSpPr>
            <p:cNvPr id="7" name="Freeform 7"/>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FBD355"/>
            </a:solidFill>
          </p:spPr>
          <p:txBody>
            <a:bodyPr/>
            <a:lstStyle/>
            <a:p>
              <a:endParaRPr lang="es-ES"/>
            </a:p>
          </p:txBody>
        </p:sp>
      </p:grpSp>
      <p:sp>
        <p:nvSpPr>
          <p:cNvPr id="8" name="Freeform 8"/>
          <p:cNvSpPr/>
          <p:nvPr/>
        </p:nvSpPr>
        <p:spPr>
          <a:xfrm>
            <a:off x="6635187" y="495920"/>
            <a:ext cx="5017626" cy="5017626"/>
          </a:xfrm>
          <a:custGeom>
            <a:avLst/>
            <a:gdLst/>
            <a:ahLst/>
            <a:cxnLst/>
            <a:rect l="l" t="t" r="r" b="b"/>
            <a:pathLst>
              <a:path w="5017626" h="5017626">
                <a:moveTo>
                  <a:pt x="0" y="0"/>
                </a:moveTo>
                <a:lnTo>
                  <a:pt x="5017626" y="0"/>
                </a:lnTo>
                <a:lnTo>
                  <a:pt x="5017626" y="5017626"/>
                </a:lnTo>
                <a:lnTo>
                  <a:pt x="0" y="5017626"/>
                </a:lnTo>
                <a:lnTo>
                  <a:pt x="0" y="0"/>
                </a:lnTo>
                <a:close/>
              </a:path>
            </a:pathLst>
          </a:custGeom>
          <a:blipFill>
            <a:blip r:embed="rId4"/>
            <a:stretch>
              <a:fillRect/>
            </a:stretch>
          </a:blipFill>
        </p:spPr>
        <p:txBody>
          <a:bodyPr/>
          <a:lstStyle/>
          <a:p>
            <a:endParaRPr lang="es-ES"/>
          </a:p>
        </p:txBody>
      </p:sp>
      <p:sp>
        <p:nvSpPr>
          <p:cNvPr id="9" name="Freeform 9"/>
          <p:cNvSpPr/>
          <p:nvPr/>
        </p:nvSpPr>
        <p:spPr>
          <a:xfrm>
            <a:off x="14255619" y="7115319"/>
            <a:ext cx="3264113" cy="5144018"/>
          </a:xfrm>
          <a:custGeom>
            <a:avLst/>
            <a:gdLst/>
            <a:ahLst/>
            <a:cxnLst/>
            <a:rect l="l" t="t" r="r" b="b"/>
            <a:pathLst>
              <a:path w="3264113" h="5144018">
                <a:moveTo>
                  <a:pt x="0" y="0"/>
                </a:moveTo>
                <a:lnTo>
                  <a:pt x="3264113" y="0"/>
                </a:lnTo>
                <a:lnTo>
                  <a:pt x="3264113" y="5144018"/>
                </a:lnTo>
                <a:lnTo>
                  <a:pt x="0" y="51440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a:p>
        </p:txBody>
      </p:sp>
      <p:grpSp>
        <p:nvGrpSpPr>
          <p:cNvPr id="10" name="Group 10"/>
          <p:cNvGrpSpPr/>
          <p:nvPr/>
        </p:nvGrpSpPr>
        <p:grpSpPr>
          <a:xfrm>
            <a:off x="-3567911" y="-1918835"/>
            <a:ext cx="6412593" cy="6525351"/>
            <a:chOff x="0" y="0"/>
            <a:chExt cx="9587987" cy="9756581"/>
          </a:xfrm>
        </p:grpSpPr>
        <p:sp>
          <p:nvSpPr>
            <p:cNvPr id="11" name="Freeform 11"/>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49B381"/>
            </a:solidFill>
          </p:spPr>
          <p:txBody>
            <a:bodyPr/>
            <a:lstStyle/>
            <a:p>
              <a:endParaRPr lang="es-ES"/>
            </a:p>
          </p:txBody>
        </p:sp>
      </p:grpSp>
      <p:sp>
        <p:nvSpPr>
          <p:cNvPr id="12" name="Freeform 12"/>
          <p:cNvSpPr/>
          <p:nvPr/>
        </p:nvSpPr>
        <p:spPr>
          <a:xfrm rot="-10800000">
            <a:off x="1212625" y="-1543309"/>
            <a:ext cx="3264113" cy="5144018"/>
          </a:xfrm>
          <a:custGeom>
            <a:avLst/>
            <a:gdLst/>
            <a:ahLst/>
            <a:cxnLst/>
            <a:rect l="l" t="t" r="r" b="b"/>
            <a:pathLst>
              <a:path w="3264113" h="5144018">
                <a:moveTo>
                  <a:pt x="0" y="0"/>
                </a:moveTo>
                <a:lnTo>
                  <a:pt x="3264113" y="0"/>
                </a:lnTo>
                <a:lnTo>
                  <a:pt x="3264113" y="5144018"/>
                </a:lnTo>
                <a:lnTo>
                  <a:pt x="0" y="51440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
          </a:p>
        </p:txBody>
      </p:sp>
      <p:grpSp>
        <p:nvGrpSpPr>
          <p:cNvPr id="13" name="Group 13"/>
          <p:cNvGrpSpPr/>
          <p:nvPr/>
        </p:nvGrpSpPr>
        <p:grpSpPr>
          <a:xfrm>
            <a:off x="4331599" y="937077"/>
            <a:ext cx="235179" cy="239314"/>
            <a:chOff x="0" y="0"/>
            <a:chExt cx="9587987" cy="9756581"/>
          </a:xfrm>
        </p:grpSpPr>
        <p:sp>
          <p:nvSpPr>
            <p:cNvPr id="14" name="Freeform 14"/>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txBody>
            <a:bodyPr/>
            <a:lstStyle/>
            <a:p>
              <a:endParaRPr lang="es-ES"/>
            </a:p>
          </p:txBody>
        </p:sp>
      </p:grpSp>
      <p:grpSp>
        <p:nvGrpSpPr>
          <p:cNvPr id="15" name="Group 15"/>
          <p:cNvGrpSpPr/>
          <p:nvPr/>
        </p:nvGrpSpPr>
        <p:grpSpPr>
          <a:xfrm>
            <a:off x="3831208" y="1697248"/>
            <a:ext cx="235179" cy="239314"/>
            <a:chOff x="0" y="0"/>
            <a:chExt cx="9587987" cy="9756581"/>
          </a:xfrm>
        </p:grpSpPr>
        <p:sp>
          <p:nvSpPr>
            <p:cNvPr id="16" name="Freeform 16"/>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txBody>
            <a:bodyPr/>
            <a:lstStyle/>
            <a:p>
              <a:endParaRPr lang="es-ES"/>
            </a:p>
          </p:txBody>
        </p:sp>
      </p:grpSp>
      <p:grpSp>
        <p:nvGrpSpPr>
          <p:cNvPr id="17" name="Group 17"/>
          <p:cNvGrpSpPr/>
          <p:nvPr/>
        </p:nvGrpSpPr>
        <p:grpSpPr>
          <a:xfrm>
            <a:off x="2340375" y="1697248"/>
            <a:ext cx="235179" cy="239314"/>
            <a:chOff x="0" y="0"/>
            <a:chExt cx="9587987" cy="9756581"/>
          </a:xfrm>
        </p:grpSpPr>
        <p:sp>
          <p:nvSpPr>
            <p:cNvPr id="18" name="Freeform 18"/>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txBody>
            <a:bodyPr/>
            <a:lstStyle/>
            <a:p>
              <a:endParaRPr lang="es-ES"/>
            </a:p>
          </p:txBody>
        </p:sp>
      </p:grpSp>
      <p:grpSp>
        <p:nvGrpSpPr>
          <p:cNvPr id="19" name="Group 19"/>
          <p:cNvGrpSpPr/>
          <p:nvPr/>
        </p:nvGrpSpPr>
        <p:grpSpPr>
          <a:xfrm>
            <a:off x="2340375" y="2840090"/>
            <a:ext cx="235179" cy="239314"/>
            <a:chOff x="0" y="0"/>
            <a:chExt cx="9587987" cy="9756581"/>
          </a:xfrm>
        </p:grpSpPr>
        <p:sp>
          <p:nvSpPr>
            <p:cNvPr id="20" name="Freeform 20"/>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txBody>
            <a:bodyPr/>
            <a:lstStyle/>
            <a:p>
              <a:endParaRPr lang="es-ES"/>
            </a:p>
          </p:txBody>
        </p:sp>
      </p:grpSp>
      <p:grpSp>
        <p:nvGrpSpPr>
          <p:cNvPr id="21" name="Group 21"/>
          <p:cNvGrpSpPr/>
          <p:nvPr/>
        </p:nvGrpSpPr>
        <p:grpSpPr>
          <a:xfrm>
            <a:off x="1625224" y="256606"/>
            <a:ext cx="235179" cy="239314"/>
            <a:chOff x="0" y="0"/>
            <a:chExt cx="9587987" cy="9756581"/>
          </a:xfrm>
        </p:grpSpPr>
        <p:sp>
          <p:nvSpPr>
            <p:cNvPr id="22" name="Freeform 22"/>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txBody>
            <a:bodyPr/>
            <a:lstStyle/>
            <a:p>
              <a:endParaRPr lang="es-ES"/>
            </a:p>
          </p:txBody>
        </p:sp>
      </p:grpSp>
      <p:grpSp>
        <p:nvGrpSpPr>
          <p:cNvPr id="23" name="Group 23"/>
          <p:cNvGrpSpPr/>
          <p:nvPr/>
        </p:nvGrpSpPr>
        <p:grpSpPr>
          <a:xfrm>
            <a:off x="1212625" y="2303423"/>
            <a:ext cx="235179" cy="239314"/>
            <a:chOff x="0" y="0"/>
            <a:chExt cx="9587987" cy="9756581"/>
          </a:xfrm>
        </p:grpSpPr>
        <p:sp>
          <p:nvSpPr>
            <p:cNvPr id="24" name="Freeform 24"/>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txBody>
            <a:bodyPr/>
            <a:lstStyle/>
            <a:p>
              <a:endParaRPr lang="es-ES"/>
            </a:p>
          </p:txBody>
        </p:sp>
      </p:grpSp>
      <p:grpSp>
        <p:nvGrpSpPr>
          <p:cNvPr id="25" name="Group 25"/>
          <p:cNvGrpSpPr/>
          <p:nvPr/>
        </p:nvGrpSpPr>
        <p:grpSpPr>
          <a:xfrm>
            <a:off x="1390045" y="1224184"/>
            <a:ext cx="235179" cy="239314"/>
            <a:chOff x="0" y="0"/>
            <a:chExt cx="9587987" cy="9756581"/>
          </a:xfrm>
        </p:grpSpPr>
        <p:sp>
          <p:nvSpPr>
            <p:cNvPr id="26" name="Freeform 26"/>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txBody>
            <a:bodyPr/>
            <a:lstStyle/>
            <a:p>
              <a:endParaRPr lang="es-ES"/>
            </a:p>
          </p:txBody>
        </p:sp>
      </p:grpSp>
      <p:grpSp>
        <p:nvGrpSpPr>
          <p:cNvPr id="27" name="Group 27"/>
          <p:cNvGrpSpPr/>
          <p:nvPr/>
        </p:nvGrpSpPr>
        <p:grpSpPr>
          <a:xfrm>
            <a:off x="4066386" y="2720433"/>
            <a:ext cx="235179" cy="239314"/>
            <a:chOff x="0" y="0"/>
            <a:chExt cx="9587987" cy="9756581"/>
          </a:xfrm>
        </p:grpSpPr>
        <p:sp>
          <p:nvSpPr>
            <p:cNvPr id="28" name="Freeform 28"/>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txBody>
            <a:bodyPr/>
            <a:lstStyle/>
            <a:p>
              <a:endParaRPr lang="es-ES"/>
            </a:p>
          </p:txBody>
        </p:sp>
      </p:grpSp>
      <p:grpSp>
        <p:nvGrpSpPr>
          <p:cNvPr id="29" name="Group 29"/>
          <p:cNvGrpSpPr/>
          <p:nvPr/>
        </p:nvGrpSpPr>
        <p:grpSpPr>
          <a:xfrm>
            <a:off x="3362361" y="495920"/>
            <a:ext cx="235179" cy="239314"/>
            <a:chOff x="0" y="0"/>
            <a:chExt cx="9587987" cy="9756581"/>
          </a:xfrm>
        </p:grpSpPr>
        <p:sp>
          <p:nvSpPr>
            <p:cNvPr id="30" name="Freeform 30"/>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txBody>
            <a:bodyPr/>
            <a:lstStyle/>
            <a:p>
              <a:endParaRPr lang="es-ES"/>
            </a:p>
          </p:txBody>
        </p:sp>
      </p:grpSp>
      <p:grpSp>
        <p:nvGrpSpPr>
          <p:cNvPr id="31" name="Group 31"/>
          <p:cNvGrpSpPr/>
          <p:nvPr/>
        </p:nvGrpSpPr>
        <p:grpSpPr>
          <a:xfrm>
            <a:off x="14138030" y="9567671"/>
            <a:ext cx="235179" cy="239314"/>
            <a:chOff x="0" y="0"/>
            <a:chExt cx="9587987" cy="9756581"/>
          </a:xfrm>
        </p:grpSpPr>
        <p:sp>
          <p:nvSpPr>
            <p:cNvPr id="32" name="Freeform 32"/>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txBody>
            <a:bodyPr/>
            <a:lstStyle/>
            <a:p>
              <a:endParaRPr lang="es-ES"/>
            </a:p>
          </p:txBody>
        </p:sp>
      </p:grpSp>
      <p:grpSp>
        <p:nvGrpSpPr>
          <p:cNvPr id="33" name="Group 33"/>
          <p:cNvGrpSpPr/>
          <p:nvPr/>
        </p:nvGrpSpPr>
        <p:grpSpPr>
          <a:xfrm>
            <a:off x="14489510" y="8166861"/>
            <a:ext cx="235179" cy="239314"/>
            <a:chOff x="0" y="0"/>
            <a:chExt cx="9587987" cy="9756581"/>
          </a:xfrm>
        </p:grpSpPr>
        <p:sp>
          <p:nvSpPr>
            <p:cNvPr id="34" name="Freeform 34"/>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txBody>
            <a:bodyPr/>
            <a:lstStyle/>
            <a:p>
              <a:endParaRPr lang="es-ES"/>
            </a:p>
          </p:txBody>
        </p:sp>
      </p:grpSp>
      <p:grpSp>
        <p:nvGrpSpPr>
          <p:cNvPr id="35" name="Group 35"/>
          <p:cNvGrpSpPr/>
          <p:nvPr/>
        </p:nvGrpSpPr>
        <p:grpSpPr>
          <a:xfrm>
            <a:off x="14915541" y="8847536"/>
            <a:ext cx="235179" cy="239314"/>
            <a:chOff x="0" y="0"/>
            <a:chExt cx="9587987" cy="9756581"/>
          </a:xfrm>
        </p:grpSpPr>
        <p:sp>
          <p:nvSpPr>
            <p:cNvPr id="36" name="Freeform 36"/>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txBody>
            <a:bodyPr/>
            <a:lstStyle/>
            <a:p>
              <a:endParaRPr lang="es-ES"/>
            </a:p>
          </p:txBody>
        </p:sp>
      </p:grpSp>
      <p:grpSp>
        <p:nvGrpSpPr>
          <p:cNvPr id="37" name="Group 37"/>
          <p:cNvGrpSpPr/>
          <p:nvPr/>
        </p:nvGrpSpPr>
        <p:grpSpPr>
          <a:xfrm>
            <a:off x="16080892" y="8509792"/>
            <a:ext cx="235179" cy="239314"/>
            <a:chOff x="0" y="0"/>
            <a:chExt cx="9587987" cy="9756581"/>
          </a:xfrm>
        </p:grpSpPr>
        <p:sp>
          <p:nvSpPr>
            <p:cNvPr id="38" name="Freeform 38"/>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txBody>
            <a:bodyPr/>
            <a:lstStyle/>
            <a:p>
              <a:endParaRPr lang="es-ES"/>
            </a:p>
          </p:txBody>
        </p:sp>
      </p:grpSp>
      <p:grpSp>
        <p:nvGrpSpPr>
          <p:cNvPr id="39" name="Group 39"/>
          <p:cNvGrpSpPr/>
          <p:nvPr/>
        </p:nvGrpSpPr>
        <p:grpSpPr>
          <a:xfrm>
            <a:off x="16080892" y="7306673"/>
            <a:ext cx="235179" cy="239314"/>
            <a:chOff x="0" y="0"/>
            <a:chExt cx="9587987" cy="9756581"/>
          </a:xfrm>
        </p:grpSpPr>
        <p:sp>
          <p:nvSpPr>
            <p:cNvPr id="40" name="Freeform 40"/>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txBody>
            <a:bodyPr/>
            <a:lstStyle/>
            <a:p>
              <a:endParaRPr lang="es-ES"/>
            </a:p>
          </p:txBody>
        </p:sp>
      </p:grpSp>
      <p:grpSp>
        <p:nvGrpSpPr>
          <p:cNvPr id="41" name="Group 41"/>
          <p:cNvGrpSpPr/>
          <p:nvPr/>
        </p:nvGrpSpPr>
        <p:grpSpPr>
          <a:xfrm>
            <a:off x="17402143" y="8847536"/>
            <a:ext cx="235179" cy="239314"/>
            <a:chOff x="0" y="0"/>
            <a:chExt cx="9587987" cy="9756581"/>
          </a:xfrm>
        </p:grpSpPr>
        <p:sp>
          <p:nvSpPr>
            <p:cNvPr id="42" name="Freeform 42"/>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txBody>
            <a:bodyPr/>
            <a:lstStyle/>
            <a:p>
              <a:endParaRPr lang="es-ES"/>
            </a:p>
          </p:txBody>
        </p:sp>
      </p:grpSp>
      <p:grpSp>
        <p:nvGrpSpPr>
          <p:cNvPr id="43" name="Group 43"/>
          <p:cNvGrpSpPr/>
          <p:nvPr/>
        </p:nvGrpSpPr>
        <p:grpSpPr>
          <a:xfrm>
            <a:off x="16631474" y="9328357"/>
            <a:ext cx="235179" cy="239314"/>
            <a:chOff x="0" y="0"/>
            <a:chExt cx="9587987" cy="9756581"/>
          </a:xfrm>
        </p:grpSpPr>
        <p:sp>
          <p:nvSpPr>
            <p:cNvPr id="44" name="Freeform 44"/>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txBody>
            <a:bodyPr/>
            <a:lstStyle/>
            <a:p>
              <a:endParaRPr lang="es-ES"/>
            </a:p>
          </p:txBody>
        </p:sp>
      </p:grpSp>
      <p:grpSp>
        <p:nvGrpSpPr>
          <p:cNvPr id="45" name="Group 45"/>
          <p:cNvGrpSpPr/>
          <p:nvPr/>
        </p:nvGrpSpPr>
        <p:grpSpPr>
          <a:xfrm>
            <a:off x="15150719" y="10047686"/>
            <a:ext cx="235179" cy="239314"/>
            <a:chOff x="0" y="0"/>
            <a:chExt cx="9587987" cy="9756581"/>
          </a:xfrm>
        </p:grpSpPr>
        <p:sp>
          <p:nvSpPr>
            <p:cNvPr id="46" name="Freeform 46"/>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txBody>
            <a:bodyPr/>
            <a:lstStyle/>
            <a:p>
              <a:endParaRPr lang="es-ES"/>
            </a:p>
          </p:txBody>
        </p:sp>
      </p:grpSp>
      <p:sp>
        <p:nvSpPr>
          <p:cNvPr id="49" name="TextBox 49"/>
          <p:cNvSpPr txBox="1"/>
          <p:nvPr/>
        </p:nvSpPr>
        <p:spPr>
          <a:xfrm>
            <a:off x="-45234" y="5679813"/>
            <a:ext cx="16676708" cy="2315598"/>
          </a:xfrm>
          <a:prstGeom prst="rect">
            <a:avLst/>
          </a:prstGeom>
        </p:spPr>
        <p:txBody>
          <a:bodyPr lIns="0" tIns="0" rIns="0" bIns="0" rtlCol="0" anchor="t"/>
          <a:lstStyle/>
          <a:p>
            <a:pPr algn="ctr">
              <a:lnSpc>
                <a:spcPts val="7560"/>
              </a:lnSpc>
            </a:pPr>
            <a:r>
              <a:rPr lang="es-ES" sz="3600" b="1" dirty="0">
                <a:solidFill>
                  <a:srgbClr val="282829"/>
                </a:solidFill>
                <a:latin typeface="Calibri (MS) Bold"/>
                <a:ea typeface="Calibri (MS) Bold"/>
                <a:cs typeface="Calibri (MS) Bold"/>
                <a:sym typeface="Calibri (MS) Bold"/>
              </a:rPr>
              <a:t>Programa de Desarrollo de Capacidades para Trabajadores Juveniles</a:t>
            </a:r>
            <a:r>
              <a:rPr lang="es-ES" sz="5400" b="1" dirty="0">
                <a:solidFill>
                  <a:srgbClr val="282829"/>
                </a:solidFill>
                <a:latin typeface="Calibri (MS) Bold"/>
                <a:ea typeface="Calibri (MS) Bold"/>
                <a:cs typeface="Calibri (MS) Bold"/>
                <a:sym typeface="Calibri (MS) Bold"/>
              </a:rPr>
              <a:t>.</a:t>
            </a:r>
            <a:endParaRPr lang="en-US" sz="6000" b="1" dirty="0">
              <a:solidFill>
                <a:srgbClr val="282829"/>
              </a:solidFill>
              <a:latin typeface="Calibri (MS) Bold"/>
              <a:ea typeface="Calibri (MS) Bold"/>
              <a:cs typeface="Calibri (MS) Bold"/>
              <a:sym typeface="Calibri (MS)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020555" y="-788"/>
            <a:ext cx="4267835" cy="4203700"/>
            <a:chOff x="14020555" y="-788"/>
            <a:chExt cx="4267835" cy="4203700"/>
          </a:xfrm>
        </p:grpSpPr>
        <p:sp>
          <p:nvSpPr>
            <p:cNvPr id="3" name="object 3"/>
            <p:cNvSpPr/>
            <p:nvPr/>
          </p:nvSpPr>
          <p:spPr>
            <a:xfrm>
              <a:off x="14036654" y="0"/>
              <a:ext cx="4251960" cy="4126865"/>
            </a:xfrm>
            <a:custGeom>
              <a:avLst/>
              <a:gdLst/>
              <a:ahLst/>
              <a:cxnLst/>
              <a:rect l="l" t="t" r="r" b="b"/>
              <a:pathLst>
                <a:path w="4251959" h="4126865">
                  <a:moveTo>
                    <a:pt x="4251342" y="4126633"/>
                  </a:moveTo>
                  <a:lnTo>
                    <a:pt x="4203928" y="4073238"/>
                  </a:lnTo>
                  <a:lnTo>
                    <a:pt x="4181170" y="4040470"/>
                  </a:lnTo>
                  <a:lnTo>
                    <a:pt x="4161291" y="4006285"/>
                  </a:lnTo>
                  <a:lnTo>
                    <a:pt x="4144131" y="3970763"/>
                  </a:lnTo>
                  <a:lnTo>
                    <a:pt x="4129532" y="3933989"/>
                  </a:lnTo>
                  <a:lnTo>
                    <a:pt x="4117334" y="3896046"/>
                  </a:lnTo>
                  <a:lnTo>
                    <a:pt x="4107377" y="3857016"/>
                  </a:lnTo>
                  <a:lnTo>
                    <a:pt x="4099503" y="3816982"/>
                  </a:lnTo>
                  <a:lnTo>
                    <a:pt x="4093551" y="3776026"/>
                  </a:lnTo>
                  <a:lnTo>
                    <a:pt x="4089363" y="3734233"/>
                  </a:lnTo>
                  <a:lnTo>
                    <a:pt x="4086778" y="3691684"/>
                  </a:lnTo>
                  <a:lnTo>
                    <a:pt x="4085639" y="3648463"/>
                  </a:lnTo>
                  <a:lnTo>
                    <a:pt x="4085785" y="3604652"/>
                  </a:lnTo>
                  <a:lnTo>
                    <a:pt x="4087056" y="3560334"/>
                  </a:lnTo>
                  <a:lnTo>
                    <a:pt x="4089295" y="3515593"/>
                  </a:lnTo>
                  <a:lnTo>
                    <a:pt x="4092340" y="3470510"/>
                  </a:lnTo>
                  <a:lnTo>
                    <a:pt x="4096033" y="3425169"/>
                  </a:lnTo>
                  <a:lnTo>
                    <a:pt x="4100214" y="3379653"/>
                  </a:lnTo>
                  <a:lnTo>
                    <a:pt x="4104725" y="3334044"/>
                  </a:lnTo>
                  <a:lnTo>
                    <a:pt x="4114096" y="3242881"/>
                  </a:lnTo>
                  <a:lnTo>
                    <a:pt x="4118638" y="3197492"/>
                  </a:lnTo>
                  <a:lnTo>
                    <a:pt x="4122870" y="3152342"/>
                  </a:lnTo>
                  <a:lnTo>
                    <a:pt x="4126636" y="3107514"/>
                  </a:lnTo>
                  <a:lnTo>
                    <a:pt x="4129774" y="3063090"/>
                  </a:lnTo>
                  <a:lnTo>
                    <a:pt x="4132125" y="3019155"/>
                  </a:lnTo>
                  <a:lnTo>
                    <a:pt x="4133531" y="2975789"/>
                  </a:lnTo>
                  <a:lnTo>
                    <a:pt x="4133831" y="2933077"/>
                  </a:lnTo>
                  <a:lnTo>
                    <a:pt x="4132866" y="2891101"/>
                  </a:lnTo>
                  <a:lnTo>
                    <a:pt x="4130478" y="2849943"/>
                  </a:lnTo>
                  <a:lnTo>
                    <a:pt x="4126505" y="2809688"/>
                  </a:lnTo>
                  <a:lnTo>
                    <a:pt x="4120790" y="2770417"/>
                  </a:lnTo>
                  <a:lnTo>
                    <a:pt x="4113173" y="2732214"/>
                  </a:lnTo>
                  <a:lnTo>
                    <a:pt x="4103494" y="2695162"/>
                  </a:lnTo>
                  <a:lnTo>
                    <a:pt x="4087608" y="2644944"/>
                  </a:lnTo>
                  <a:lnTo>
                    <a:pt x="4070093" y="2596360"/>
                  </a:lnTo>
                  <a:lnTo>
                    <a:pt x="4050968" y="2549369"/>
                  </a:lnTo>
                  <a:lnTo>
                    <a:pt x="4030252" y="2503934"/>
                  </a:lnTo>
                  <a:lnTo>
                    <a:pt x="4007962" y="2460015"/>
                  </a:lnTo>
                  <a:lnTo>
                    <a:pt x="3984118" y="2417575"/>
                  </a:lnTo>
                  <a:lnTo>
                    <a:pt x="3958737" y="2376574"/>
                  </a:lnTo>
                  <a:lnTo>
                    <a:pt x="3931838" y="2336973"/>
                  </a:lnTo>
                  <a:lnTo>
                    <a:pt x="3903440" y="2298734"/>
                  </a:lnTo>
                  <a:lnTo>
                    <a:pt x="3873561" y="2261819"/>
                  </a:lnTo>
                  <a:lnTo>
                    <a:pt x="3842219" y="2226188"/>
                  </a:lnTo>
                  <a:lnTo>
                    <a:pt x="3809431" y="2191802"/>
                  </a:lnTo>
                  <a:lnTo>
                    <a:pt x="3775220" y="2158624"/>
                  </a:lnTo>
                  <a:lnTo>
                    <a:pt x="3739599" y="2126613"/>
                  </a:lnTo>
                  <a:lnTo>
                    <a:pt x="3702590" y="2095733"/>
                  </a:lnTo>
                  <a:lnTo>
                    <a:pt x="3664210" y="2065943"/>
                  </a:lnTo>
                  <a:lnTo>
                    <a:pt x="3624478" y="2037206"/>
                  </a:lnTo>
                  <a:lnTo>
                    <a:pt x="3583411" y="2009481"/>
                  </a:lnTo>
                  <a:lnTo>
                    <a:pt x="3541028" y="1982732"/>
                  </a:lnTo>
                  <a:lnTo>
                    <a:pt x="3497350" y="1956919"/>
                  </a:lnTo>
                  <a:lnTo>
                    <a:pt x="3452390" y="1932003"/>
                  </a:lnTo>
                  <a:lnTo>
                    <a:pt x="3366862" y="1886643"/>
                  </a:lnTo>
                  <a:lnTo>
                    <a:pt x="3322596" y="1862416"/>
                  </a:lnTo>
                  <a:lnTo>
                    <a:pt x="3278482" y="1836754"/>
                  </a:lnTo>
                  <a:lnTo>
                    <a:pt x="3235385" y="1809350"/>
                  </a:lnTo>
                  <a:lnTo>
                    <a:pt x="3194168" y="1779903"/>
                  </a:lnTo>
                  <a:lnTo>
                    <a:pt x="3155698" y="1748107"/>
                  </a:lnTo>
                  <a:lnTo>
                    <a:pt x="3120838" y="1713659"/>
                  </a:lnTo>
                  <a:lnTo>
                    <a:pt x="3090454" y="1676255"/>
                  </a:lnTo>
                  <a:lnTo>
                    <a:pt x="3064478" y="1636838"/>
                  </a:lnTo>
                  <a:lnTo>
                    <a:pt x="3041543" y="1595987"/>
                  </a:lnTo>
                  <a:lnTo>
                    <a:pt x="3021278" y="1553883"/>
                  </a:lnTo>
                  <a:lnTo>
                    <a:pt x="3003317" y="1510709"/>
                  </a:lnTo>
                  <a:lnTo>
                    <a:pt x="2987289" y="1466646"/>
                  </a:lnTo>
                  <a:lnTo>
                    <a:pt x="2972827" y="1421875"/>
                  </a:lnTo>
                  <a:lnTo>
                    <a:pt x="2959562" y="1376578"/>
                  </a:lnTo>
                  <a:lnTo>
                    <a:pt x="2947124" y="1330938"/>
                  </a:lnTo>
                  <a:lnTo>
                    <a:pt x="2935147" y="1285135"/>
                  </a:lnTo>
                  <a:lnTo>
                    <a:pt x="2923260" y="1239351"/>
                  </a:lnTo>
                  <a:lnTo>
                    <a:pt x="2911095" y="1193769"/>
                  </a:lnTo>
                  <a:lnTo>
                    <a:pt x="2898284" y="1148570"/>
                  </a:lnTo>
                  <a:lnTo>
                    <a:pt x="2884459" y="1103935"/>
                  </a:lnTo>
                  <a:lnTo>
                    <a:pt x="2869249" y="1060046"/>
                  </a:lnTo>
                  <a:lnTo>
                    <a:pt x="2852287" y="1017085"/>
                  </a:lnTo>
                  <a:lnTo>
                    <a:pt x="2833205" y="975234"/>
                  </a:lnTo>
                  <a:lnTo>
                    <a:pt x="2811633" y="934675"/>
                  </a:lnTo>
                  <a:lnTo>
                    <a:pt x="2787203" y="895588"/>
                  </a:lnTo>
                  <a:lnTo>
                    <a:pt x="2759546" y="858156"/>
                  </a:lnTo>
                  <a:lnTo>
                    <a:pt x="2728293" y="822561"/>
                  </a:lnTo>
                  <a:lnTo>
                    <a:pt x="2693077" y="788984"/>
                  </a:lnTo>
                  <a:lnTo>
                    <a:pt x="2656086" y="758704"/>
                  </a:lnTo>
                  <a:lnTo>
                    <a:pt x="2617702" y="730955"/>
                  </a:lnTo>
                  <a:lnTo>
                    <a:pt x="2578005" y="705608"/>
                  </a:lnTo>
                  <a:lnTo>
                    <a:pt x="2537078" y="682533"/>
                  </a:lnTo>
                  <a:lnTo>
                    <a:pt x="2495005" y="661604"/>
                  </a:lnTo>
                  <a:lnTo>
                    <a:pt x="2451866" y="642690"/>
                  </a:lnTo>
                  <a:lnTo>
                    <a:pt x="2407745" y="625664"/>
                  </a:lnTo>
                  <a:lnTo>
                    <a:pt x="2362724" y="610398"/>
                  </a:lnTo>
                  <a:lnTo>
                    <a:pt x="2316884" y="596762"/>
                  </a:lnTo>
                  <a:lnTo>
                    <a:pt x="2270309" y="584628"/>
                  </a:lnTo>
                  <a:lnTo>
                    <a:pt x="2223080" y="573868"/>
                  </a:lnTo>
                  <a:lnTo>
                    <a:pt x="2175280" y="564353"/>
                  </a:lnTo>
                  <a:lnTo>
                    <a:pt x="2126992" y="555954"/>
                  </a:lnTo>
                  <a:lnTo>
                    <a:pt x="2078297" y="548544"/>
                  </a:lnTo>
                  <a:lnTo>
                    <a:pt x="2029278" y="541994"/>
                  </a:lnTo>
                  <a:lnTo>
                    <a:pt x="1980017" y="536174"/>
                  </a:lnTo>
                  <a:lnTo>
                    <a:pt x="1881099" y="526215"/>
                  </a:lnTo>
                  <a:lnTo>
                    <a:pt x="1587101" y="500521"/>
                  </a:lnTo>
                  <a:lnTo>
                    <a:pt x="1539368" y="495500"/>
                  </a:lnTo>
                  <a:lnTo>
                    <a:pt x="1492216" y="489924"/>
                  </a:lnTo>
                  <a:lnTo>
                    <a:pt x="1445728" y="483667"/>
                  </a:lnTo>
                  <a:lnTo>
                    <a:pt x="1399985" y="476598"/>
                  </a:lnTo>
                  <a:lnTo>
                    <a:pt x="1355071" y="468590"/>
                  </a:lnTo>
                  <a:lnTo>
                    <a:pt x="1305136" y="458679"/>
                  </a:lnTo>
                  <a:lnTo>
                    <a:pt x="1255095" y="448060"/>
                  </a:lnTo>
                  <a:lnTo>
                    <a:pt x="1204978" y="436760"/>
                  </a:lnTo>
                  <a:lnTo>
                    <a:pt x="1154817" y="424809"/>
                  </a:lnTo>
                  <a:lnTo>
                    <a:pt x="1104640" y="412234"/>
                  </a:lnTo>
                  <a:lnTo>
                    <a:pt x="1054478" y="399064"/>
                  </a:lnTo>
                  <a:lnTo>
                    <a:pt x="1004360" y="385328"/>
                  </a:lnTo>
                  <a:lnTo>
                    <a:pt x="954318" y="371054"/>
                  </a:lnTo>
                  <a:lnTo>
                    <a:pt x="904381" y="356271"/>
                  </a:lnTo>
                  <a:lnTo>
                    <a:pt x="854580" y="341007"/>
                  </a:lnTo>
                  <a:lnTo>
                    <a:pt x="755502" y="309149"/>
                  </a:lnTo>
                  <a:lnTo>
                    <a:pt x="657327" y="275709"/>
                  </a:lnTo>
                  <a:lnTo>
                    <a:pt x="560294" y="240915"/>
                  </a:lnTo>
                  <a:lnTo>
                    <a:pt x="444063" y="197418"/>
                  </a:lnTo>
                  <a:lnTo>
                    <a:pt x="347770" y="163039"/>
                  </a:lnTo>
                  <a:lnTo>
                    <a:pt x="307167" y="147922"/>
                  </a:lnTo>
                  <a:lnTo>
                    <a:pt x="263818" y="131090"/>
                  </a:lnTo>
                  <a:lnTo>
                    <a:pt x="218625" y="112611"/>
                  </a:lnTo>
                  <a:lnTo>
                    <a:pt x="172493" y="92552"/>
                  </a:lnTo>
                  <a:lnTo>
                    <a:pt x="126324" y="70982"/>
                  </a:lnTo>
                  <a:lnTo>
                    <a:pt x="81022" y="47968"/>
                  </a:lnTo>
                  <a:lnTo>
                    <a:pt x="37492" y="23580"/>
                  </a:lnTo>
                  <a:lnTo>
                    <a:pt x="0" y="0"/>
                  </a:lnTo>
                  <a:lnTo>
                    <a:pt x="4251340" y="0"/>
                  </a:lnTo>
                  <a:lnTo>
                    <a:pt x="4251342" y="4126633"/>
                  </a:lnTo>
                  <a:close/>
                </a:path>
              </a:pathLst>
            </a:custGeom>
            <a:solidFill>
              <a:srgbClr val="49B381"/>
            </a:solidFill>
          </p:spPr>
          <p:txBody>
            <a:bodyPr wrap="square" lIns="0" tIns="0" rIns="0" bIns="0" rtlCol="0"/>
            <a:lstStyle/>
            <a:p>
              <a:endParaRPr/>
            </a:p>
          </p:txBody>
        </p:sp>
        <p:sp>
          <p:nvSpPr>
            <p:cNvPr id="4" name="object 4"/>
            <p:cNvSpPr/>
            <p:nvPr/>
          </p:nvSpPr>
          <p:spPr>
            <a:xfrm>
              <a:off x="14020547" y="-787"/>
              <a:ext cx="4267835" cy="4203700"/>
            </a:xfrm>
            <a:custGeom>
              <a:avLst/>
              <a:gdLst/>
              <a:ahLst/>
              <a:cxnLst/>
              <a:rect l="l" t="t" r="r" b="b"/>
              <a:pathLst>
                <a:path w="4267834" h="4203700">
                  <a:moveTo>
                    <a:pt x="4267441" y="4140200"/>
                  </a:moveTo>
                  <a:lnTo>
                    <a:pt x="4247921" y="4127500"/>
                  </a:lnTo>
                  <a:lnTo>
                    <a:pt x="4212755" y="4089400"/>
                  </a:lnTo>
                  <a:lnTo>
                    <a:pt x="4181106" y="4064000"/>
                  </a:lnTo>
                  <a:lnTo>
                    <a:pt x="4152811" y="4025900"/>
                  </a:lnTo>
                  <a:lnTo>
                    <a:pt x="4127703" y="3987800"/>
                  </a:lnTo>
                  <a:lnTo>
                    <a:pt x="4105605" y="3949700"/>
                  </a:lnTo>
                  <a:lnTo>
                    <a:pt x="4086377" y="3911600"/>
                  </a:lnTo>
                  <a:lnTo>
                    <a:pt x="4069829" y="3873500"/>
                  </a:lnTo>
                  <a:lnTo>
                    <a:pt x="4055821" y="3835400"/>
                  </a:lnTo>
                  <a:lnTo>
                    <a:pt x="4044162" y="3797300"/>
                  </a:lnTo>
                  <a:lnTo>
                    <a:pt x="4034713" y="3746500"/>
                  </a:lnTo>
                  <a:lnTo>
                    <a:pt x="4027284" y="3708400"/>
                  </a:lnTo>
                  <a:lnTo>
                    <a:pt x="4021734" y="3657600"/>
                  </a:lnTo>
                  <a:lnTo>
                    <a:pt x="4017886" y="3619500"/>
                  </a:lnTo>
                  <a:lnTo>
                    <a:pt x="4015575" y="3568700"/>
                  </a:lnTo>
                  <a:lnTo>
                    <a:pt x="4014635" y="3530600"/>
                  </a:lnTo>
                  <a:lnTo>
                    <a:pt x="4014914" y="3479800"/>
                  </a:lnTo>
                  <a:lnTo>
                    <a:pt x="4016222" y="3429000"/>
                  </a:lnTo>
                  <a:lnTo>
                    <a:pt x="4021340" y="3340100"/>
                  </a:lnTo>
                  <a:lnTo>
                    <a:pt x="4024807" y="3289300"/>
                  </a:lnTo>
                  <a:lnTo>
                    <a:pt x="4028656" y="3251200"/>
                  </a:lnTo>
                  <a:lnTo>
                    <a:pt x="4032935" y="3200400"/>
                  </a:lnTo>
                  <a:lnTo>
                    <a:pt x="4037330" y="3149600"/>
                  </a:lnTo>
                  <a:lnTo>
                    <a:pt x="4041648" y="3098800"/>
                  </a:lnTo>
                  <a:lnTo>
                    <a:pt x="4045750" y="3048000"/>
                  </a:lnTo>
                  <a:lnTo>
                    <a:pt x="4049458" y="2997200"/>
                  </a:lnTo>
                  <a:lnTo>
                    <a:pt x="4052595" y="2946400"/>
                  </a:lnTo>
                  <a:lnTo>
                    <a:pt x="4055021" y="2895600"/>
                  </a:lnTo>
                  <a:lnTo>
                    <a:pt x="4056545" y="2844800"/>
                  </a:lnTo>
                  <a:lnTo>
                    <a:pt x="4057015" y="2806700"/>
                  </a:lnTo>
                  <a:lnTo>
                    <a:pt x="4056265" y="2755900"/>
                  </a:lnTo>
                  <a:lnTo>
                    <a:pt x="4054119" y="2705100"/>
                  </a:lnTo>
                  <a:lnTo>
                    <a:pt x="4050423" y="2654300"/>
                  </a:lnTo>
                  <a:lnTo>
                    <a:pt x="4044810" y="2616200"/>
                  </a:lnTo>
                  <a:lnTo>
                    <a:pt x="4037228" y="2565400"/>
                  </a:lnTo>
                  <a:lnTo>
                    <a:pt x="4027487" y="2514600"/>
                  </a:lnTo>
                  <a:lnTo>
                    <a:pt x="4015435" y="2476500"/>
                  </a:lnTo>
                  <a:lnTo>
                    <a:pt x="4000893" y="2425700"/>
                  </a:lnTo>
                  <a:lnTo>
                    <a:pt x="3983698" y="2387600"/>
                  </a:lnTo>
                  <a:lnTo>
                    <a:pt x="3963670" y="2336800"/>
                  </a:lnTo>
                  <a:lnTo>
                    <a:pt x="3940657" y="2298700"/>
                  </a:lnTo>
                  <a:lnTo>
                    <a:pt x="3914483" y="2260600"/>
                  </a:lnTo>
                  <a:lnTo>
                    <a:pt x="3884980" y="2222500"/>
                  </a:lnTo>
                  <a:lnTo>
                    <a:pt x="3851973" y="2184400"/>
                  </a:lnTo>
                  <a:lnTo>
                    <a:pt x="3778377" y="2108200"/>
                  </a:lnTo>
                  <a:lnTo>
                    <a:pt x="3740327" y="2082800"/>
                  </a:lnTo>
                  <a:lnTo>
                    <a:pt x="3701250" y="2044700"/>
                  </a:lnTo>
                  <a:lnTo>
                    <a:pt x="3661219" y="2019300"/>
                  </a:lnTo>
                  <a:lnTo>
                    <a:pt x="3620312" y="1993900"/>
                  </a:lnTo>
                  <a:lnTo>
                    <a:pt x="3578631" y="1968500"/>
                  </a:lnTo>
                  <a:lnTo>
                    <a:pt x="3493211" y="1917700"/>
                  </a:lnTo>
                  <a:lnTo>
                    <a:pt x="3361245" y="1841500"/>
                  </a:lnTo>
                  <a:lnTo>
                    <a:pt x="3316567" y="1828800"/>
                  </a:lnTo>
                  <a:lnTo>
                    <a:pt x="3226638" y="1778000"/>
                  </a:lnTo>
                  <a:lnTo>
                    <a:pt x="3181553" y="1765300"/>
                  </a:lnTo>
                  <a:lnTo>
                    <a:pt x="2995396" y="1663700"/>
                  </a:lnTo>
                  <a:lnTo>
                    <a:pt x="2904553" y="1612900"/>
                  </a:lnTo>
                  <a:lnTo>
                    <a:pt x="2816275" y="1562100"/>
                  </a:lnTo>
                  <a:lnTo>
                    <a:pt x="2773349" y="1536700"/>
                  </a:lnTo>
                  <a:lnTo>
                    <a:pt x="2731376" y="1511300"/>
                  </a:lnTo>
                  <a:lnTo>
                    <a:pt x="2690431" y="1473200"/>
                  </a:lnTo>
                  <a:lnTo>
                    <a:pt x="2650642" y="1447800"/>
                  </a:lnTo>
                  <a:lnTo>
                    <a:pt x="2612110" y="1409700"/>
                  </a:lnTo>
                  <a:lnTo>
                    <a:pt x="2574912" y="1371600"/>
                  </a:lnTo>
                  <a:lnTo>
                    <a:pt x="2542590" y="1333500"/>
                  </a:lnTo>
                  <a:lnTo>
                    <a:pt x="2512212" y="1295400"/>
                  </a:lnTo>
                  <a:lnTo>
                    <a:pt x="2483548" y="1257300"/>
                  </a:lnTo>
                  <a:lnTo>
                    <a:pt x="2456396" y="1219200"/>
                  </a:lnTo>
                  <a:lnTo>
                    <a:pt x="2430564" y="1168400"/>
                  </a:lnTo>
                  <a:lnTo>
                    <a:pt x="2405837" y="1117600"/>
                  </a:lnTo>
                  <a:lnTo>
                    <a:pt x="2382012" y="1079500"/>
                  </a:lnTo>
                  <a:lnTo>
                    <a:pt x="2358885" y="1028700"/>
                  </a:lnTo>
                  <a:lnTo>
                    <a:pt x="2336241" y="977900"/>
                  </a:lnTo>
                  <a:lnTo>
                    <a:pt x="2313902" y="939800"/>
                  </a:lnTo>
                  <a:lnTo>
                    <a:pt x="2291626" y="889000"/>
                  </a:lnTo>
                  <a:lnTo>
                    <a:pt x="2269236" y="838200"/>
                  </a:lnTo>
                  <a:lnTo>
                    <a:pt x="2246503" y="787400"/>
                  </a:lnTo>
                  <a:lnTo>
                    <a:pt x="2223833" y="749300"/>
                  </a:lnTo>
                  <a:lnTo>
                    <a:pt x="2200491" y="698500"/>
                  </a:lnTo>
                  <a:lnTo>
                    <a:pt x="2176310" y="660400"/>
                  </a:lnTo>
                  <a:lnTo>
                    <a:pt x="2151126" y="609600"/>
                  </a:lnTo>
                  <a:lnTo>
                    <a:pt x="2124786" y="571500"/>
                  </a:lnTo>
                  <a:lnTo>
                    <a:pt x="2097138" y="533400"/>
                  </a:lnTo>
                  <a:lnTo>
                    <a:pt x="2067991" y="495300"/>
                  </a:lnTo>
                  <a:lnTo>
                    <a:pt x="2037219" y="457200"/>
                  </a:lnTo>
                  <a:lnTo>
                    <a:pt x="2004631" y="419100"/>
                  </a:lnTo>
                  <a:lnTo>
                    <a:pt x="1970074" y="381000"/>
                  </a:lnTo>
                  <a:lnTo>
                    <a:pt x="1933397" y="355600"/>
                  </a:lnTo>
                  <a:lnTo>
                    <a:pt x="1894420" y="330200"/>
                  </a:lnTo>
                  <a:lnTo>
                    <a:pt x="1852993" y="304800"/>
                  </a:lnTo>
                  <a:lnTo>
                    <a:pt x="1808962" y="279400"/>
                  </a:lnTo>
                  <a:lnTo>
                    <a:pt x="1719326" y="254000"/>
                  </a:lnTo>
                  <a:lnTo>
                    <a:pt x="1673136" y="228600"/>
                  </a:lnTo>
                  <a:lnTo>
                    <a:pt x="1480489" y="177800"/>
                  </a:lnTo>
                  <a:lnTo>
                    <a:pt x="1430629" y="177800"/>
                  </a:lnTo>
                  <a:lnTo>
                    <a:pt x="1277912" y="139700"/>
                  </a:lnTo>
                  <a:lnTo>
                    <a:pt x="1226121" y="139700"/>
                  </a:lnTo>
                  <a:lnTo>
                    <a:pt x="1174013" y="127000"/>
                  </a:lnTo>
                  <a:lnTo>
                    <a:pt x="1121600" y="127000"/>
                  </a:lnTo>
                  <a:lnTo>
                    <a:pt x="1068971" y="114300"/>
                  </a:lnTo>
                  <a:lnTo>
                    <a:pt x="1016152" y="114300"/>
                  </a:lnTo>
                  <a:lnTo>
                    <a:pt x="963231" y="101600"/>
                  </a:lnTo>
                  <a:lnTo>
                    <a:pt x="910247" y="101600"/>
                  </a:lnTo>
                  <a:lnTo>
                    <a:pt x="804303" y="88900"/>
                  </a:lnTo>
                  <a:lnTo>
                    <a:pt x="751459" y="76200"/>
                  </a:lnTo>
                  <a:lnTo>
                    <a:pt x="697484" y="76200"/>
                  </a:lnTo>
                  <a:lnTo>
                    <a:pt x="643724" y="63500"/>
                  </a:lnTo>
                  <a:lnTo>
                    <a:pt x="590283" y="63500"/>
                  </a:lnTo>
                  <a:lnTo>
                    <a:pt x="537197" y="50800"/>
                  </a:lnTo>
                  <a:lnTo>
                    <a:pt x="484530" y="50800"/>
                  </a:lnTo>
                  <a:lnTo>
                    <a:pt x="380733" y="25400"/>
                  </a:lnTo>
                  <a:lnTo>
                    <a:pt x="329730" y="25400"/>
                  </a:lnTo>
                  <a:lnTo>
                    <a:pt x="229831" y="0"/>
                  </a:lnTo>
                  <a:lnTo>
                    <a:pt x="0" y="0"/>
                  </a:lnTo>
                  <a:lnTo>
                    <a:pt x="42672" y="12700"/>
                  </a:lnTo>
                  <a:lnTo>
                    <a:pt x="135051" y="38100"/>
                  </a:lnTo>
                  <a:lnTo>
                    <a:pt x="329412" y="88900"/>
                  </a:lnTo>
                  <a:lnTo>
                    <a:pt x="379691" y="88900"/>
                  </a:lnTo>
                  <a:lnTo>
                    <a:pt x="481863" y="114300"/>
                  </a:lnTo>
                  <a:lnTo>
                    <a:pt x="533654" y="114300"/>
                  </a:lnTo>
                  <a:lnTo>
                    <a:pt x="585838" y="127000"/>
                  </a:lnTo>
                  <a:lnTo>
                    <a:pt x="638352" y="127000"/>
                  </a:lnTo>
                  <a:lnTo>
                    <a:pt x="691159" y="139700"/>
                  </a:lnTo>
                  <a:lnTo>
                    <a:pt x="744181" y="139700"/>
                  </a:lnTo>
                  <a:lnTo>
                    <a:pt x="796099" y="152400"/>
                  </a:lnTo>
                  <a:lnTo>
                    <a:pt x="848118" y="152400"/>
                  </a:lnTo>
                  <a:lnTo>
                    <a:pt x="900201" y="165100"/>
                  </a:lnTo>
                  <a:lnTo>
                    <a:pt x="952271" y="165100"/>
                  </a:lnTo>
                  <a:lnTo>
                    <a:pt x="1004277" y="177800"/>
                  </a:lnTo>
                  <a:lnTo>
                    <a:pt x="1056182" y="177800"/>
                  </a:lnTo>
                  <a:lnTo>
                    <a:pt x="1107909" y="190500"/>
                  </a:lnTo>
                  <a:lnTo>
                    <a:pt x="1159421" y="190500"/>
                  </a:lnTo>
                  <a:lnTo>
                    <a:pt x="1210652" y="203200"/>
                  </a:lnTo>
                  <a:lnTo>
                    <a:pt x="1261541" y="203200"/>
                  </a:lnTo>
                  <a:lnTo>
                    <a:pt x="1362100" y="228600"/>
                  </a:lnTo>
                  <a:lnTo>
                    <a:pt x="1411668" y="228600"/>
                  </a:lnTo>
                  <a:lnTo>
                    <a:pt x="1509064" y="254000"/>
                  </a:lnTo>
                  <a:lnTo>
                    <a:pt x="1695424" y="304800"/>
                  </a:lnTo>
                  <a:lnTo>
                    <a:pt x="1739938" y="330200"/>
                  </a:lnTo>
                  <a:lnTo>
                    <a:pt x="1783511" y="342900"/>
                  </a:lnTo>
                  <a:lnTo>
                    <a:pt x="1827568" y="368300"/>
                  </a:lnTo>
                  <a:lnTo>
                    <a:pt x="1868716" y="393700"/>
                  </a:lnTo>
                  <a:lnTo>
                    <a:pt x="1907159" y="419100"/>
                  </a:lnTo>
                  <a:lnTo>
                    <a:pt x="1943100" y="444500"/>
                  </a:lnTo>
                  <a:lnTo>
                    <a:pt x="1976742" y="482600"/>
                  </a:lnTo>
                  <a:lnTo>
                    <a:pt x="2008314" y="520700"/>
                  </a:lnTo>
                  <a:lnTo>
                    <a:pt x="2038007" y="558800"/>
                  </a:lnTo>
                  <a:lnTo>
                    <a:pt x="2066023" y="596900"/>
                  </a:lnTo>
                  <a:lnTo>
                    <a:pt x="2092566" y="635000"/>
                  </a:lnTo>
                  <a:lnTo>
                    <a:pt x="2117852" y="685800"/>
                  </a:lnTo>
                  <a:lnTo>
                    <a:pt x="2142083" y="723900"/>
                  </a:lnTo>
                  <a:lnTo>
                    <a:pt x="2165477" y="774700"/>
                  </a:lnTo>
                  <a:lnTo>
                    <a:pt x="2188210" y="812800"/>
                  </a:lnTo>
                  <a:lnTo>
                    <a:pt x="2209990" y="863600"/>
                  </a:lnTo>
                  <a:lnTo>
                    <a:pt x="2231504" y="914400"/>
                  </a:lnTo>
                  <a:lnTo>
                    <a:pt x="2252916" y="952500"/>
                  </a:lnTo>
                  <a:lnTo>
                    <a:pt x="2274392" y="1003300"/>
                  </a:lnTo>
                  <a:lnTo>
                    <a:pt x="2296083" y="1054100"/>
                  </a:lnTo>
                  <a:lnTo>
                    <a:pt x="2318169" y="1092200"/>
                  </a:lnTo>
                  <a:lnTo>
                    <a:pt x="2340800" y="1143000"/>
                  </a:lnTo>
                  <a:lnTo>
                    <a:pt x="2364130" y="1181100"/>
                  </a:lnTo>
                  <a:lnTo>
                    <a:pt x="2388336" y="1219200"/>
                  </a:lnTo>
                  <a:lnTo>
                    <a:pt x="2413584" y="1270000"/>
                  </a:lnTo>
                  <a:lnTo>
                    <a:pt x="2440025" y="1308100"/>
                  </a:lnTo>
                  <a:lnTo>
                    <a:pt x="2467826" y="1346200"/>
                  </a:lnTo>
                  <a:lnTo>
                    <a:pt x="2497150" y="1384300"/>
                  </a:lnTo>
                  <a:lnTo>
                    <a:pt x="2528151" y="1409700"/>
                  </a:lnTo>
                  <a:lnTo>
                    <a:pt x="2563926" y="1447800"/>
                  </a:lnTo>
                  <a:lnTo>
                    <a:pt x="2600909" y="1485900"/>
                  </a:lnTo>
                  <a:lnTo>
                    <a:pt x="2639009" y="1511300"/>
                  </a:lnTo>
                  <a:lnTo>
                    <a:pt x="2678138" y="1549400"/>
                  </a:lnTo>
                  <a:lnTo>
                    <a:pt x="2718231" y="1574800"/>
                  </a:lnTo>
                  <a:lnTo>
                    <a:pt x="2759214" y="1600200"/>
                  </a:lnTo>
                  <a:lnTo>
                    <a:pt x="2800972" y="1638300"/>
                  </a:lnTo>
                  <a:lnTo>
                    <a:pt x="2843441" y="1663700"/>
                  </a:lnTo>
                  <a:lnTo>
                    <a:pt x="2886545" y="1676400"/>
                  </a:lnTo>
                  <a:lnTo>
                    <a:pt x="2930194" y="1701800"/>
                  </a:lnTo>
                  <a:lnTo>
                    <a:pt x="3063583" y="1778000"/>
                  </a:lnTo>
                  <a:lnTo>
                    <a:pt x="3108579" y="1790700"/>
                  </a:lnTo>
                  <a:lnTo>
                    <a:pt x="3153727" y="1816100"/>
                  </a:lnTo>
                  <a:lnTo>
                    <a:pt x="3247682" y="1866900"/>
                  </a:lnTo>
                  <a:lnTo>
                    <a:pt x="3294507" y="1879600"/>
                  </a:lnTo>
                  <a:lnTo>
                    <a:pt x="3478301" y="1981200"/>
                  </a:lnTo>
                  <a:lnTo>
                    <a:pt x="3566706" y="2032000"/>
                  </a:lnTo>
                  <a:lnTo>
                    <a:pt x="3609683" y="2057400"/>
                  </a:lnTo>
                  <a:lnTo>
                    <a:pt x="3651707" y="2095500"/>
                  </a:lnTo>
                  <a:lnTo>
                    <a:pt x="3692677" y="2120900"/>
                  </a:lnTo>
                  <a:lnTo>
                    <a:pt x="3732492" y="2159000"/>
                  </a:lnTo>
                  <a:lnTo>
                    <a:pt x="3771049" y="2184400"/>
                  </a:lnTo>
                  <a:lnTo>
                    <a:pt x="3807637" y="2222500"/>
                  </a:lnTo>
                  <a:lnTo>
                    <a:pt x="3840175" y="2260600"/>
                  </a:lnTo>
                  <a:lnTo>
                    <a:pt x="3868877" y="2298700"/>
                  </a:lnTo>
                  <a:lnTo>
                    <a:pt x="3893972" y="2349500"/>
                  </a:lnTo>
                  <a:lnTo>
                    <a:pt x="3915651" y="2387600"/>
                  </a:lnTo>
                  <a:lnTo>
                    <a:pt x="3934129" y="2425700"/>
                  </a:lnTo>
                  <a:lnTo>
                    <a:pt x="3949623" y="2476500"/>
                  </a:lnTo>
                  <a:lnTo>
                    <a:pt x="3962349" y="2527300"/>
                  </a:lnTo>
                  <a:lnTo>
                    <a:pt x="3972509" y="2565400"/>
                  </a:lnTo>
                  <a:lnTo>
                    <a:pt x="3980332" y="2616200"/>
                  </a:lnTo>
                  <a:lnTo>
                    <a:pt x="3986022" y="2667000"/>
                  </a:lnTo>
                  <a:lnTo>
                    <a:pt x="3989870" y="2717800"/>
                  </a:lnTo>
                  <a:lnTo>
                    <a:pt x="3991914" y="2768600"/>
                  </a:lnTo>
                  <a:lnTo>
                    <a:pt x="3992346" y="2819400"/>
                  </a:lnTo>
                  <a:lnTo>
                    <a:pt x="3991406" y="2870200"/>
                  </a:lnTo>
                  <a:lnTo>
                    <a:pt x="3989298" y="2921000"/>
                  </a:lnTo>
                  <a:lnTo>
                    <a:pt x="3986225" y="2971800"/>
                  </a:lnTo>
                  <a:lnTo>
                    <a:pt x="3982428" y="3022600"/>
                  </a:lnTo>
                  <a:lnTo>
                    <a:pt x="3978110" y="3086100"/>
                  </a:lnTo>
                  <a:lnTo>
                    <a:pt x="3973487" y="3136900"/>
                  </a:lnTo>
                  <a:lnTo>
                    <a:pt x="3968762" y="3187700"/>
                  </a:lnTo>
                  <a:lnTo>
                    <a:pt x="3964178" y="3238500"/>
                  </a:lnTo>
                  <a:lnTo>
                    <a:pt x="3960266" y="3289300"/>
                  </a:lnTo>
                  <a:lnTo>
                    <a:pt x="3956812" y="3340100"/>
                  </a:lnTo>
                  <a:lnTo>
                    <a:pt x="3953954" y="3390900"/>
                  </a:lnTo>
                  <a:lnTo>
                    <a:pt x="3951871" y="3429000"/>
                  </a:lnTo>
                  <a:lnTo>
                    <a:pt x="3950639" y="3492500"/>
                  </a:lnTo>
                  <a:lnTo>
                    <a:pt x="3950538" y="3530600"/>
                  </a:lnTo>
                  <a:lnTo>
                    <a:pt x="3951605" y="3581400"/>
                  </a:lnTo>
                  <a:lnTo>
                    <a:pt x="3954018" y="3619500"/>
                  </a:lnTo>
                  <a:lnTo>
                    <a:pt x="3957917" y="3670300"/>
                  </a:lnTo>
                  <a:lnTo>
                    <a:pt x="3963466" y="3708400"/>
                  </a:lnTo>
                  <a:lnTo>
                    <a:pt x="3970807" y="3759200"/>
                  </a:lnTo>
                  <a:lnTo>
                    <a:pt x="3980091" y="3797300"/>
                  </a:lnTo>
                  <a:lnTo>
                    <a:pt x="3991470" y="3848100"/>
                  </a:lnTo>
                  <a:lnTo>
                    <a:pt x="4005084" y="3886200"/>
                  </a:lnTo>
                  <a:lnTo>
                    <a:pt x="4021074" y="3924300"/>
                  </a:lnTo>
                  <a:lnTo>
                    <a:pt x="4039603" y="3962400"/>
                  </a:lnTo>
                  <a:lnTo>
                    <a:pt x="4060812" y="4000500"/>
                  </a:lnTo>
                  <a:lnTo>
                    <a:pt x="4084853" y="4038600"/>
                  </a:lnTo>
                  <a:lnTo>
                    <a:pt x="4111879" y="4076700"/>
                  </a:lnTo>
                  <a:lnTo>
                    <a:pt x="4142016" y="4114800"/>
                  </a:lnTo>
                  <a:lnTo>
                    <a:pt x="4175442" y="4140200"/>
                  </a:lnTo>
                  <a:lnTo>
                    <a:pt x="4212285" y="4178300"/>
                  </a:lnTo>
                  <a:lnTo>
                    <a:pt x="4252252" y="4203700"/>
                  </a:lnTo>
                  <a:lnTo>
                    <a:pt x="4267441" y="4203700"/>
                  </a:lnTo>
                  <a:lnTo>
                    <a:pt x="4267441" y="4140200"/>
                  </a:lnTo>
                  <a:close/>
                </a:path>
                <a:path w="4267834" h="4203700">
                  <a:moveTo>
                    <a:pt x="4267441" y="3048000"/>
                  </a:moveTo>
                  <a:lnTo>
                    <a:pt x="4263822" y="3111500"/>
                  </a:lnTo>
                  <a:lnTo>
                    <a:pt x="4261243" y="3162300"/>
                  </a:lnTo>
                  <a:lnTo>
                    <a:pt x="4259021" y="3213100"/>
                  </a:lnTo>
                  <a:lnTo>
                    <a:pt x="4257332" y="3263900"/>
                  </a:lnTo>
                  <a:lnTo>
                    <a:pt x="4256329" y="3302000"/>
                  </a:lnTo>
                  <a:lnTo>
                    <a:pt x="4256202" y="3340100"/>
                  </a:lnTo>
                  <a:lnTo>
                    <a:pt x="4256163" y="3352800"/>
                  </a:lnTo>
                  <a:lnTo>
                    <a:pt x="4257014" y="3403600"/>
                  </a:lnTo>
                  <a:lnTo>
                    <a:pt x="4259034" y="3454400"/>
                  </a:lnTo>
                  <a:lnTo>
                    <a:pt x="4262386" y="3492500"/>
                  </a:lnTo>
                  <a:lnTo>
                    <a:pt x="4267225" y="3543300"/>
                  </a:lnTo>
                  <a:lnTo>
                    <a:pt x="4267441" y="3543300"/>
                  </a:lnTo>
                  <a:lnTo>
                    <a:pt x="4267441" y="3048000"/>
                  </a:lnTo>
                  <a:close/>
                </a:path>
                <a:path w="4267834" h="4203700">
                  <a:moveTo>
                    <a:pt x="4267441" y="0"/>
                  </a:moveTo>
                  <a:lnTo>
                    <a:pt x="1254963" y="0"/>
                  </a:lnTo>
                  <a:lnTo>
                    <a:pt x="1303629" y="12700"/>
                  </a:lnTo>
                  <a:lnTo>
                    <a:pt x="1353566" y="12700"/>
                  </a:lnTo>
                  <a:lnTo>
                    <a:pt x="1404632" y="25400"/>
                  </a:lnTo>
                  <a:lnTo>
                    <a:pt x="1456639" y="25400"/>
                  </a:lnTo>
                  <a:lnTo>
                    <a:pt x="1509445" y="38100"/>
                  </a:lnTo>
                  <a:lnTo>
                    <a:pt x="1725206" y="38100"/>
                  </a:lnTo>
                  <a:lnTo>
                    <a:pt x="1779447" y="50800"/>
                  </a:lnTo>
                  <a:lnTo>
                    <a:pt x="2441016" y="50800"/>
                  </a:lnTo>
                  <a:lnTo>
                    <a:pt x="2474633" y="63500"/>
                  </a:lnTo>
                  <a:lnTo>
                    <a:pt x="2533573" y="63500"/>
                  </a:lnTo>
                  <a:lnTo>
                    <a:pt x="2558567" y="76200"/>
                  </a:lnTo>
                  <a:lnTo>
                    <a:pt x="2697950" y="114300"/>
                  </a:lnTo>
                  <a:lnTo>
                    <a:pt x="2742742" y="139700"/>
                  </a:lnTo>
                  <a:lnTo>
                    <a:pt x="2786481" y="165100"/>
                  </a:lnTo>
                  <a:lnTo>
                    <a:pt x="2829052" y="190500"/>
                  </a:lnTo>
                  <a:lnTo>
                    <a:pt x="2870314" y="215900"/>
                  </a:lnTo>
                  <a:lnTo>
                    <a:pt x="2910154" y="241300"/>
                  </a:lnTo>
                  <a:lnTo>
                    <a:pt x="2948432" y="279400"/>
                  </a:lnTo>
                  <a:lnTo>
                    <a:pt x="2985020" y="304800"/>
                  </a:lnTo>
                  <a:lnTo>
                    <a:pt x="3019793" y="342900"/>
                  </a:lnTo>
                  <a:lnTo>
                    <a:pt x="3052635" y="381000"/>
                  </a:lnTo>
                  <a:lnTo>
                    <a:pt x="3083674" y="419100"/>
                  </a:lnTo>
                  <a:lnTo>
                    <a:pt x="3110801" y="457200"/>
                  </a:lnTo>
                  <a:lnTo>
                    <a:pt x="3134322" y="495300"/>
                  </a:lnTo>
                  <a:lnTo>
                    <a:pt x="3154527" y="546100"/>
                  </a:lnTo>
                  <a:lnTo>
                    <a:pt x="3171748" y="584200"/>
                  </a:lnTo>
                  <a:lnTo>
                    <a:pt x="3186252" y="622300"/>
                  </a:lnTo>
                  <a:lnTo>
                    <a:pt x="3198368" y="673100"/>
                  </a:lnTo>
                  <a:lnTo>
                    <a:pt x="3208401" y="711200"/>
                  </a:lnTo>
                  <a:lnTo>
                    <a:pt x="3216630" y="762000"/>
                  </a:lnTo>
                  <a:lnTo>
                    <a:pt x="3223374" y="812800"/>
                  </a:lnTo>
                  <a:lnTo>
                    <a:pt x="3228937" y="850900"/>
                  </a:lnTo>
                  <a:lnTo>
                    <a:pt x="3233623" y="901700"/>
                  </a:lnTo>
                  <a:lnTo>
                    <a:pt x="3237738" y="952500"/>
                  </a:lnTo>
                  <a:lnTo>
                    <a:pt x="3241573" y="990600"/>
                  </a:lnTo>
                  <a:lnTo>
                    <a:pt x="3245434" y="1041400"/>
                  </a:lnTo>
                  <a:lnTo>
                    <a:pt x="3249625" y="1092200"/>
                  </a:lnTo>
                  <a:lnTo>
                    <a:pt x="3254464" y="1130300"/>
                  </a:lnTo>
                  <a:lnTo>
                    <a:pt x="3260229" y="1181100"/>
                  </a:lnTo>
                  <a:lnTo>
                    <a:pt x="3267240" y="1231900"/>
                  </a:lnTo>
                  <a:lnTo>
                    <a:pt x="3275800" y="1270000"/>
                  </a:lnTo>
                  <a:lnTo>
                    <a:pt x="3286214" y="1320800"/>
                  </a:lnTo>
                  <a:lnTo>
                    <a:pt x="3298774" y="1358900"/>
                  </a:lnTo>
                  <a:lnTo>
                    <a:pt x="3313785" y="1409700"/>
                  </a:lnTo>
                  <a:lnTo>
                    <a:pt x="3331553" y="1447800"/>
                  </a:lnTo>
                  <a:lnTo>
                    <a:pt x="3352393" y="1498600"/>
                  </a:lnTo>
                  <a:lnTo>
                    <a:pt x="3374555" y="1536700"/>
                  </a:lnTo>
                  <a:lnTo>
                    <a:pt x="3397859" y="1562100"/>
                  </a:lnTo>
                  <a:lnTo>
                    <a:pt x="3422231" y="1600200"/>
                  </a:lnTo>
                  <a:lnTo>
                    <a:pt x="3447592" y="1625600"/>
                  </a:lnTo>
                  <a:lnTo>
                    <a:pt x="3473856" y="1663700"/>
                  </a:lnTo>
                  <a:lnTo>
                    <a:pt x="3500932" y="1689100"/>
                  </a:lnTo>
                  <a:lnTo>
                    <a:pt x="3528745" y="1714500"/>
                  </a:lnTo>
                  <a:lnTo>
                    <a:pt x="3557206" y="1727200"/>
                  </a:lnTo>
                  <a:lnTo>
                    <a:pt x="3586213" y="1752600"/>
                  </a:lnTo>
                  <a:lnTo>
                    <a:pt x="3615715" y="1778000"/>
                  </a:lnTo>
                  <a:lnTo>
                    <a:pt x="3675799" y="1803400"/>
                  </a:lnTo>
                  <a:lnTo>
                    <a:pt x="3706228" y="1828800"/>
                  </a:lnTo>
                  <a:lnTo>
                    <a:pt x="3736784" y="1841500"/>
                  </a:lnTo>
                  <a:lnTo>
                    <a:pt x="3767404" y="1866900"/>
                  </a:lnTo>
                  <a:lnTo>
                    <a:pt x="3828478" y="1892300"/>
                  </a:lnTo>
                  <a:lnTo>
                    <a:pt x="3858768" y="1917700"/>
                  </a:lnTo>
                  <a:lnTo>
                    <a:pt x="3888765" y="1930400"/>
                  </a:lnTo>
                  <a:lnTo>
                    <a:pt x="3918407" y="1955800"/>
                  </a:lnTo>
                  <a:lnTo>
                    <a:pt x="4004272" y="2019300"/>
                  </a:lnTo>
                  <a:lnTo>
                    <a:pt x="4058158" y="2070100"/>
                  </a:lnTo>
                  <a:lnTo>
                    <a:pt x="4083824" y="2108200"/>
                  </a:lnTo>
                  <a:lnTo>
                    <a:pt x="4108539" y="2146300"/>
                  </a:lnTo>
                  <a:lnTo>
                    <a:pt x="4132224" y="2171700"/>
                  </a:lnTo>
                  <a:lnTo>
                    <a:pt x="4154767" y="2209800"/>
                  </a:lnTo>
                  <a:lnTo>
                    <a:pt x="4176115" y="2260600"/>
                  </a:lnTo>
                  <a:lnTo>
                    <a:pt x="4196169" y="2298700"/>
                  </a:lnTo>
                  <a:lnTo>
                    <a:pt x="4214838" y="2349500"/>
                  </a:lnTo>
                  <a:lnTo>
                    <a:pt x="4232046" y="2400300"/>
                  </a:lnTo>
                  <a:lnTo>
                    <a:pt x="4247718" y="2463800"/>
                  </a:lnTo>
                  <a:lnTo>
                    <a:pt x="4256989" y="2501900"/>
                  </a:lnTo>
                  <a:lnTo>
                    <a:pt x="4264368" y="2552700"/>
                  </a:lnTo>
                  <a:lnTo>
                    <a:pt x="4267441" y="2578100"/>
                  </a:lnTo>
                  <a:lnTo>
                    <a:pt x="4267441" y="0"/>
                  </a:lnTo>
                  <a:close/>
                </a:path>
              </a:pathLst>
            </a:custGeom>
            <a:solidFill>
              <a:srgbClr val="1C82D9"/>
            </a:solidFill>
          </p:spPr>
          <p:txBody>
            <a:bodyPr wrap="square" lIns="0" tIns="0" rIns="0" bIns="0" rtlCol="0"/>
            <a:lstStyle/>
            <a:p>
              <a:endParaRPr/>
            </a:p>
          </p:txBody>
        </p:sp>
      </p:grpSp>
      <p:grpSp>
        <p:nvGrpSpPr>
          <p:cNvPr id="5" name="object 5"/>
          <p:cNvGrpSpPr/>
          <p:nvPr/>
        </p:nvGrpSpPr>
        <p:grpSpPr>
          <a:xfrm>
            <a:off x="0" y="6284836"/>
            <a:ext cx="3636010" cy="4002404"/>
            <a:chOff x="0" y="6284836"/>
            <a:chExt cx="3636010" cy="4002404"/>
          </a:xfrm>
        </p:grpSpPr>
        <p:sp>
          <p:nvSpPr>
            <p:cNvPr id="6" name="object 6"/>
            <p:cNvSpPr/>
            <p:nvPr/>
          </p:nvSpPr>
          <p:spPr>
            <a:xfrm>
              <a:off x="0" y="6328487"/>
              <a:ext cx="3636010" cy="3958590"/>
            </a:xfrm>
            <a:custGeom>
              <a:avLst/>
              <a:gdLst/>
              <a:ahLst/>
              <a:cxnLst/>
              <a:rect l="l" t="t" r="r" b="b"/>
              <a:pathLst>
                <a:path w="3636010" h="3958590">
                  <a:moveTo>
                    <a:pt x="3635411" y="3958507"/>
                  </a:moveTo>
                  <a:lnTo>
                    <a:pt x="0" y="3958507"/>
                  </a:lnTo>
                  <a:lnTo>
                    <a:pt x="0" y="0"/>
                  </a:lnTo>
                  <a:lnTo>
                    <a:pt x="60695" y="48353"/>
                  </a:lnTo>
                  <a:lnTo>
                    <a:pt x="89875" y="77779"/>
                  </a:lnTo>
                  <a:lnTo>
                    <a:pt x="115935" y="108751"/>
                  </a:lnTo>
                  <a:lnTo>
                    <a:pt x="139025" y="141191"/>
                  </a:lnTo>
                  <a:lnTo>
                    <a:pt x="159296" y="175019"/>
                  </a:lnTo>
                  <a:lnTo>
                    <a:pt x="176900" y="210158"/>
                  </a:lnTo>
                  <a:lnTo>
                    <a:pt x="191986" y="246530"/>
                  </a:lnTo>
                  <a:lnTo>
                    <a:pt x="204707" y="284056"/>
                  </a:lnTo>
                  <a:lnTo>
                    <a:pt x="215212" y="322657"/>
                  </a:lnTo>
                  <a:lnTo>
                    <a:pt x="223651" y="362256"/>
                  </a:lnTo>
                  <a:lnTo>
                    <a:pt x="230178" y="402773"/>
                  </a:lnTo>
                  <a:lnTo>
                    <a:pt x="234939" y="444131"/>
                  </a:lnTo>
                  <a:lnTo>
                    <a:pt x="238089" y="486250"/>
                  </a:lnTo>
                  <a:lnTo>
                    <a:pt x="239777" y="529053"/>
                  </a:lnTo>
                  <a:lnTo>
                    <a:pt x="240155" y="572463"/>
                  </a:lnTo>
                  <a:lnTo>
                    <a:pt x="239371" y="616399"/>
                  </a:lnTo>
                  <a:lnTo>
                    <a:pt x="237578" y="660783"/>
                  </a:lnTo>
                  <a:lnTo>
                    <a:pt x="234925" y="705539"/>
                  </a:lnTo>
                  <a:lnTo>
                    <a:pt x="231566" y="750586"/>
                  </a:lnTo>
                  <a:lnTo>
                    <a:pt x="227647" y="795845"/>
                  </a:lnTo>
                  <a:lnTo>
                    <a:pt x="223324" y="841240"/>
                  </a:lnTo>
                  <a:lnTo>
                    <a:pt x="218744" y="886694"/>
                  </a:lnTo>
                  <a:lnTo>
                    <a:pt x="214058" y="932124"/>
                  </a:lnTo>
                  <a:lnTo>
                    <a:pt x="209418" y="977454"/>
                  </a:lnTo>
                  <a:lnTo>
                    <a:pt x="204975" y="1022607"/>
                  </a:lnTo>
                  <a:lnTo>
                    <a:pt x="200878" y="1067503"/>
                  </a:lnTo>
                  <a:lnTo>
                    <a:pt x="197279" y="1112063"/>
                  </a:lnTo>
                  <a:lnTo>
                    <a:pt x="194329" y="1156210"/>
                  </a:lnTo>
                  <a:lnTo>
                    <a:pt x="192177" y="1199865"/>
                  </a:lnTo>
                  <a:lnTo>
                    <a:pt x="190977" y="1242950"/>
                  </a:lnTo>
                  <a:lnTo>
                    <a:pt x="190876" y="1285387"/>
                  </a:lnTo>
                  <a:lnTo>
                    <a:pt x="192027" y="1327096"/>
                  </a:lnTo>
                  <a:lnTo>
                    <a:pt x="194581" y="1368000"/>
                  </a:lnTo>
                  <a:lnTo>
                    <a:pt x="198687" y="1408021"/>
                  </a:lnTo>
                  <a:lnTo>
                    <a:pt x="204497" y="1447079"/>
                  </a:lnTo>
                  <a:lnTo>
                    <a:pt x="212161" y="1485098"/>
                  </a:lnTo>
                  <a:lnTo>
                    <a:pt x="221831" y="1521997"/>
                  </a:lnTo>
                  <a:lnTo>
                    <a:pt x="238075" y="1573343"/>
                  </a:lnTo>
                  <a:lnTo>
                    <a:pt x="255984" y="1623020"/>
                  </a:lnTo>
                  <a:lnTo>
                    <a:pt x="275538" y="1671066"/>
                  </a:lnTo>
                  <a:lnTo>
                    <a:pt x="296721" y="1717524"/>
                  </a:lnTo>
                  <a:lnTo>
                    <a:pt x="319510" y="1762430"/>
                  </a:lnTo>
                  <a:lnTo>
                    <a:pt x="343891" y="1805824"/>
                  </a:lnTo>
                  <a:lnTo>
                    <a:pt x="369843" y="1847747"/>
                  </a:lnTo>
                  <a:lnTo>
                    <a:pt x="397345" y="1888238"/>
                  </a:lnTo>
                  <a:lnTo>
                    <a:pt x="426382" y="1927337"/>
                  </a:lnTo>
                  <a:lnTo>
                    <a:pt x="456934" y="1965081"/>
                  </a:lnTo>
                  <a:lnTo>
                    <a:pt x="488981" y="2001515"/>
                  </a:lnTo>
                  <a:lnTo>
                    <a:pt x="522505" y="2036672"/>
                  </a:lnTo>
                  <a:lnTo>
                    <a:pt x="557486" y="2070598"/>
                  </a:lnTo>
                  <a:lnTo>
                    <a:pt x="593907" y="2103328"/>
                  </a:lnTo>
                  <a:lnTo>
                    <a:pt x="631748" y="2134902"/>
                  </a:lnTo>
                  <a:lnTo>
                    <a:pt x="670991" y="2165362"/>
                  </a:lnTo>
                  <a:lnTo>
                    <a:pt x="711617" y="2194746"/>
                  </a:lnTo>
                  <a:lnTo>
                    <a:pt x="753607" y="2223092"/>
                  </a:lnTo>
                  <a:lnTo>
                    <a:pt x="796942" y="2250444"/>
                  </a:lnTo>
                  <a:lnTo>
                    <a:pt x="841604" y="2276836"/>
                  </a:lnTo>
                  <a:lnTo>
                    <a:pt x="887573" y="2302314"/>
                  </a:lnTo>
                  <a:lnTo>
                    <a:pt x="975024" y="2348693"/>
                  </a:lnTo>
                  <a:lnTo>
                    <a:pt x="1020285" y="2373464"/>
                  </a:lnTo>
                  <a:lnTo>
                    <a:pt x="1065392" y="2399704"/>
                  </a:lnTo>
                  <a:lnTo>
                    <a:pt x="1109458" y="2427724"/>
                  </a:lnTo>
                  <a:lnTo>
                    <a:pt x="1151601" y="2457833"/>
                  </a:lnTo>
                  <a:lnTo>
                    <a:pt x="1190936" y="2490344"/>
                  </a:lnTo>
                  <a:lnTo>
                    <a:pt x="1226579" y="2525565"/>
                  </a:lnTo>
                  <a:lnTo>
                    <a:pt x="1257648" y="2563812"/>
                  </a:lnTo>
                  <a:lnTo>
                    <a:pt x="1283070" y="2602249"/>
                  </a:lnTo>
                  <a:lnTo>
                    <a:pt x="1305645" y="2642030"/>
                  </a:lnTo>
                  <a:lnTo>
                    <a:pt x="1325699" y="2682994"/>
                  </a:lnTo>
                  <a:lnTo>
                    <a:pt x="1343563" y="2724979"/>
                  </a:lnTo>
                  <a:lnTo>
                    <a:pt x="1359561" y="2767823"/>
                  </a:lnTo>
                  <a:lnTo>
                    <a:pt x="1374023" y="2811365"/>
                  </a:lnTo>
                  <a:lnTo>
                    <a:pt x="1387277" y="2855441"/>
                  </a:lnTo>
                  <a:lnTo>
                    <a:pt x="1399649" y="2899894"/>
                  </a:lnTo>
                  <a:lnTo>
                    <a:pt x="1411468" y="2944558"/>
                  </a:lnTo>
                  <a:lnTo>
                    <a:pt x="1423063" y="2989272"/>
                  </a:lnTo>
                  <a:lnTo>
                    <a:pt x="1434761" y="3033877"/>
                  </a:lnTo>
                  <a:lnTo>
                    <a:pt x="1446888" y="3078212"/>
                  </a:lnTo>
                  <a:lnTo>
                    <a:pt x="1459773" y="3122110"/>
                  </a:lnTo>
                  <a:lnTo>
                    <a:pt x="1473745" y="3165415"/>
                  </a:lnTo>
                  <a:lnTo>
                    <a:pt x="1489132" y="3207963"/>
                  </a:lnTo>
                  <a:lnTo>
                    <a:pt x="1506259" y="3249591"/>
                  </a:lnTo>
                  <a:lnTo>
                    <a:pt x="1525456" y="3290141"/>
                  </a:lnTo>
                  <a:lnTo>
                    <a:pt x="1547051" y="3329447"/>
                  </a:lnTo>
                  <a:lnTo>
                    <a:pt x="1571369" y="3367352"/>
                  </a:lnTo>
                  <a:lnTo>
                    <a:pt x="1598743" y="3403692"/>
                  </a:lnTo>
                  <a:lnTo>
                    <a:pt x="1629496" y="3438304"/>
                  </a:lnTo>
                  <a:lnTo>
                    <a:pt x="1663959" y="3471031"/>
                  </a:lnTo>
                  <a:lnTo>
                    <a:pt x="1701781" y="3501990"/>
                  </a:lnTo>
                  <a:lnTo>
                    <a:pt x="1741029" y="3530363"/>
                  </a:lnTo>
                  <a:lnTo>
                    <a:pt x="1781617" y="3556280"/>
                  </a:lnTo>
                  <a:lnTo>
                    <a:pt x="1823464" y="3579874"/>
                  </a:lnTo>
                  <a:lnTo>
                    <a:pt x="1866483" y="3601275"/>
                  </a:lnTo>
                  <a:lnTo>
                    <a:pt x="1910592" y="3620613"/>
                  </a:lnTo>
                  <a:lnTo>
                    <a:pt x="1955706" y="3638022"/>
                  </a:lnTo>
                  <a:lnTo>
                    <a:pt x="2001739" y="3653632"/>
                  </a:lnTo>
                  <a:lnTo>
                    <a:pt x="2048609" y="3667574"/>
                  </a:lnTo>
                  <a:lnTo>
                    <a:pt x="2096232" y="3679981"/>
                  </a:lnTo>
                  <a:lnTo>
                    <a:pt x="2144522" y="3690983"/>
                  </a:lnTo>
                  <a:lnTo>
                    <a:pt x="2193397" y="3700712"/>
                  </a:lnTo>
                  <a:lnTo>
                    <a:pt x="2242771" y="3709299"/>
                  </a:lnTo>
                  <a:lnTo>
                    <a:pt x="2292561" y="3716876"/>
                  </a:lnTo>
                  <a:lnTo>
                    <a:pt x="2342682" y="3723573"/>
                  </a:lnTo>
                  <a:lnTo>
                    <a:pt x="2393050" y="3729523"/>
                  </a:lnTo>
                  <a:lnTo>
                    <a:pt x="2494191" y="3739707"/>
                  </a:lnTo>
                  <a:lnTo>
                    <a:pt x="2794799" y="3765979"/>
                  </a:lnTo>
                  <a:lnTo>
                    <a:pt x="2843606" y="3771113"/>
                  </a:lnTo>
                  <a:lnTo>
                    <a:pt x="2891818" y="3776814"/>
                  </a:lnTo>
                  <a:lnTo>
                    <a:pt x="2939351" y="3783212"/>
                  </a:lnTo>
                  <a:lnTo>
                    <a:pt x="2986121" y="3790439"/>
                  </a:lnTo>
                  <a:lnTo>
                    <a:pt x="3032046" y="3798628"/>
                  </a:lnTo>
                  <a:lnTo>
                    <a:pt x="3080414" y="3808210"/>
                  </a:lnTo>
                  <a:lnTo>
                    <a:pt x="3128881" y="3818442"/>
                  </a:lnTo>
                  <a:lnTo>
                    <a:pt x="3177419" y="3829304"/>
                  </a:lnTo>
                  <a:lnTo>
                    <a:pt x="3226003" y="3840767"/>
                  </a:lnTo>
                  <a:lnTo>
                    <a:pt x="3274607" y="3852807"/>
                  </a:lnTo>
                  <a:lnTo>
                    <a:pt x="3323204" y="3865400"/>
                  </a:lnTo>
                  <a:lnTo>
                    <a:pt x="3371770" y="3878522"/>
                  </a:lnTo>
                  <a:lnTo>
                    <a:pt x="3420276" y="3892146"/>
                  </a:lnTo>
                  <a:lnTo>
                    <a:pt x="3468697" y="3906249"/>
                  </a:lnTo>
                  <a:lnTo>
                    <a:pt x="3565181" y="3935791"/>
                  </a:lnTo>
                  <a:lnTo>
                    <a:pt x="3635411" y="3958507"/>
                  </a:lnTo>
                  <a:close/>
                </a:path>
              </a:pathLst>
            </a:custGeom>
            <a:solidFill>
              <a:srgbClr val="49B381"/>
            </a:solidFill>
          </p:spPr>
          <p:txBody>
            <a:bodyPr wrap="square" lIns="0" tIns="0" rIns="0" bIns="0" rtlCol="0"/>
            <a:lstStyle/>
            <a:p>
              <a:endParaRPr/>
            </a:p>
          </p:txBody>
        </p:sp>
        <p:sp>
          <p:nvSpPr>
            <p:cNvPr id="7" name="object 7"/>
            <p:cNvSpPr/>
            <p:nvPr/>
          </p:nvSpPr>
          <p:spPr>
            <a:xfrm>
              <a:off x="0" y="6308839"/>
              <a:ext cx="2674620" cy="3975100"/>
            </a:xfrm>
            <a:custGeom>
              <a:avLst/>
              <a:gdLst/>
              <a:ahLst/>
              <a:cxnLst/>
              <a:rect l="l" t="t" r="r" b="b"/>
              <a:pathLst>
                <a:path w="2674620" h="3975100">
                  <a:moveTo>
                    <a:pt x="1370596" y="3975100"/>
                  </a:moveTo>
                  <a:lnTo>
                    <a:pt x="1312773" y="3911600"/>
                  </a:lnTo>
                  <a:lnTo>
                    <a:pt x="1282179" y="3873500"/>
                  </a:lnTo>
                  <a:lnTo>
                    <a:pt x="1255306" y="3835400"/>
                  </a:lnTo>
                  <a:lnTo>
                    <a:pt x="1231849" y="3797300"/>
                  </a:lnTo>
                  <a:lnTo>
                    <a:pt x="1211554" y="3746500"/>
                  </a:lnTo>
                  <a:lnTo>
                    <a:pt x="1194142" y="3708400"/>
                  </a:lnTo>
                  <a:lnTo>
                    <a:pt x="1179347" y="3670300"/>
                  </a:lnTo>
                  <a:lnTo>
                    <a:pt x="1166876" y="3619500"/>
                  </a:lnTo>
                  <a:lnTo>
                    <a:pt x="1156449" y="3581400"/>
                  </a:lnTo>
                  <a:lnTo>
                    <a:pt x="1147813" y="3530600"/>
                  </a:lnTo>
                  <a:lnTo>
                    <a:pt x="1140688" y="3492500"/>
                  </a:lnTo>
                  <a:lnTo>
                    <a:pt x="1134783" y="3441700"/>
                  </a:lnTo>
                  <a:lnTo>
                    <a:pt x="1129830" y="3403600"/>
                  </a:lnTo>
                  <a:lnTo>
                    <a:pt x="1125562" y="3352800"/>
                  </a:lnTo>
                  <a:lnTo>
                    <a:pt x="1121689" y="3302000"/>
                  </a:lnTo>
                  <a:lnTo>
                    <a:pt x="1117942" y="3263900"/>
                  </a:lnTo>
                  <a:lnTo>
                    <a:pt x="1114056" y="3213100"/>
                  </a:lnTo>
                  <a:lnTo>
                    <a:pt x="1109738" y="3175000"/>
                  </a:lnTo>
                  <a:lnTo>
                    <a:pt x="1104709" y="3124200"/>
                  </a:lnTo>
                  <a:lnTo>
                    <a:pt x="1098715" y="3073400"/>
                  </a:lnTo>
                  <a:lnTo>
                    <a:pt x="1091476" y="3035300"/>
                  </a:lnTo>
                  <a:lnTo>
                    <a:pt x="1082700" y="2984500"/>
                  </a:lnTo>
                  <a:lnTo>
                    <a:pt x="1072121" y="2946400"/>
                  </a:lnTo>
                  <a:lnTo>
                    <a:pt x="1059472" y="2895600"/>
                  </a:lnTo>
                  <a:lnTo>
                    <a:pt x="1044460" y="2857500"/>
                  </a:lnTo>
                  <a:lnTo>
                    <a:pt x="1026820" y="2819400"/>
                  </a:lnTo>
                  <a:lnTo>
                    <a:pt x="1006271" y="2768600"/>
                  </a:lnTo>
                  <a:lnTo>
                    <a:pt x="984288" y="2730500"/>
                  </a:lnTo>
                  <a:lnTo>
                    <a:pt x="961186" y="2692400"/>
                  </a:lnTo>
                  <a:lnTo>
                    <a:pt x="937044" y="2667000"/>
                  </a:lnTo>
                  <a:lnTo>
                    <a:pt x="911948" y="2628900"/>
                  </a:lnTo>
                  <a:lnTo>
                    <a:pt x="859193" y="2578100"/>
                  </a:lnTo>
                  <a:lnTo>
                    <a:pt x="803567" y="2527300"/>
                  </a:lnTo>
                  <a:lnTo>
                    <a:pt x="774877" y="2514600"/>
                  </a:lnTo>
                  <a:lnTo>
                    <a:pt x="745693" y="2489200"/>
                  </a:lnTo>
                  <a:lnTo>
                    <a:pt x="716114" y="2476500"/>
                  </a:lnTo>
                  <a:lnTo>
                    <a:pt x="686219" y="2451100"/>
                  </a:lnTo>
                  <a:lnTo>
                    <a:pt x="625754" y="2425700"/>
                  </a:lnTo>
                  <a:lnTo>
                    <a:pt x="564946" y="2387600"/>
                  </a:lnTo>
                  <a:lnTo>
                    <a:pt x="534606" y="2362200"/>
                  </a:lnTo>
                  <a:lnTo>
                    <a:pt x="474459" y="2336800"/>
                  </a:lnTo>
                  <a:lnTo>
                    <a:pt x="444804" y="2311400"/>
                  </a:lnTo>
                  <a:lnTo>
                    <a:pt x="415544" y="2298700"/>
                  </a:lnTo>
                  <a:lnTo>
                    <a:pt x="386753" y="2273300"/>
                  </a:lnTo>
                  <a:lnTo>
                    <a:pt x="330873" y="2222500"/>
                  </a:lnTo>
                  <a:lnTo>
                    <a:pt x="277812" y="2171700"/>
                  </a:lnTo>
                  <a:lnTo>
                    <a:pt x="252539" y="2133600"/>
                  </a:lnTo>
                  <a:lnTo>
                    <a:pt x="228193" y="2108200"/>
                  </a:lnTo>
                  <a:lnTo>
                    <a:pt x="204876" y="2070100"/>
                  </a:lnTo>
                  <a:lnTo>
                    <a:pt x="182664" y="2032000"/>
                  </a:lnTo>
                  <a:lnTo>
                    <a:pt x="161620" y="1981200"/>
                  </a:lnTo>
                  <a:lnTo>
                    <a:pt x="141846" y="1943100"/>
                  </a:lnTo>
                  <a:lnTo>
                    <a:pt x="123393" y="1892300"/>
                  </a:lnTo>
                  <a:lnTo>
                    <a:pt x="106362" y="1841500"/>
                  </a:lnTo>
                  <a:lnTo>
                    <a:pt x="90830" y="1778000"/>
                  </a:lnTo>
                  <a:lnTo>
                    <a:pt x="81584" y="1739900"/>
                  </a:lnTo>
                  <a:lnTo>
                    <a:pt x="74180" y="1689100"/>
                  </a:lnTo>
                  <a:lnTo>
                    <a:pt x="68453" y="1651000"/>
                  </a:lnTo>
                  <a:lnTo>
                    <a:pt x="64249" y="1612900"/>
                  </a:lnTo>
                  <a:lnTo>
                    <a:pt x="61429" y="1562100"/>
                  </a:lnTo>
                  <a:lnTo>
                    <a:pt x="59842" y="1511300"/>
                  </a:lnTo>
                  <a:lnTo>
                    <a:pt x="59334" y="1473200"/>
                  </a:lnTo>
                  <a:lnTo>
                    <a:pt x="59753" y="1422400"/>
                  </a:lnTo>
                  <a:lnTo>
                    <a:pt x="60947" y="1371600"/>
                  </a:lnTo>
                  <a:lnTo>
                    <a:pt x="62763" y="1333500"/>
                  </a:lnTo>
                  <a:lnTo>
                    <a:pt x="65049" y="1282700"/>
                  </a:lnTo>
                  <a:lnTo>
                    <a:pt x="67665" y="1231900"/>
                  </a:lnTo>
                  <a:lnTo>
                    <a:pt x="73240" y="1130300"/>
                  </a:lnTo>
                  <a:lnTo>
                    <a:pt x="75907" y="1092200"/>
                  </a:lnTo>
                  <a:lnTo>
                    <a:pt x="78282" y="1041400"/>
                  </a:lnTo>
                  <a:lnTo>
                    <a:pt x="80225" y="990600"/>
                  </a:lnTo>
                  <a:lnTo>
                    <a:pt x="81597" y="939800"/>
                  </a:lnTo>
                  <a:lnTo>
                    <a:pt x="82219" y="889000"/>
                  </a:lnTo>
                  <a:lnTo>
                    <a:pt x="82130" y="876300"/>
                  </a:lnTo>
                  <a:lnTo>
                    <a:pt x="81953" y="850900"/>
                  </a:lnTo>
                  <a:lnTo>
                    <a:pt x="80645" y="800100"/>
                  </a:lnTo>
                  <a:lnTo>
                    <a:pt x="78143" y="749300"/>
                  </a:lnTo>
                  <a:lnTo>
                    <a:pt x="74307" y="711200"/>
                  </a:lnTo>
                  <a:lnTo>
                    <a:pt x="68973" y="660400"/>
                  </a:lnTo>
                  <a:lnTo>
                    <a:pt x="61988" y="622300"/>
                  </a:lnTo>
                  <a:lnTo>
                    <a:pt x="53225" y="571500"/>
                  </a:lnTo>
                  <a:lnTo>
                    <a:pt x="42494" y="533400"/>
                  </a:lnTo>
                  <a:lnTo>
                    <a:pt x="29679" y="495300"/>
                  </a:lnTo>
                  <a:lnTo>
                    <a:pt x="14605" y="444500"/>
                  </a:lnTo>
                  <a:lnTo>
                    <a:pt x="0" y="419100"/>
                  </a:lnTo>
                  <a:lnTo>
                    <a:pt x="0" y="3975100"/>
                  </a:lnTo>
                  <a:lnTo>
                    <a:pt x="1370596" y="3975100"/>
                  </a:lnTo>
                  <a:close/>
                </a:path>
                <a:path w="2674620" h="3975100">
                  <a:moveTo>
                    <a:pt x="2674023" y="3975100"/>
                  </a:moveTo>
                  <a:lnTo>
                    <a:pt x="2652928" y="3962400"/>
                  </a:lnTo>
                  <a:lnTo>
                    <a:pt x="2610421" y="3949700"/>
                  </a:lnTo>
                  <a:lnTo>
                    <a:pt x="2565387" y="3924300"/>
                  </a:lnTo>
                  <a:lnTo>
                    <a:pt x="2523312" y="3898900"/>
                  </a:lnTo>
                  <a:lnTo>
                    <a:pt x="2484005" y="3873500"/>
                  </a:lnTo>
                  <a:lnTo>
                    <a:pt x="2447264" y="3835400"/>
                  </a:lnTo>
                  <a:lnTo>
                    <a:pt x="2412847" y="3810000"/>
                  </a:lnTo>
                  <a:lnTo>
                    <a:pt x="2380577" y="3771900"/>
                  </a:lnTo>
                  <a:lnTo>
                    <a:pt x="2350211" y="3733800"/>
                  </a:lnTo>
                  <a:lnTo>
                    <a:pt x="2321572" y="3683000"/>
                  </a:lnTo>
                  <a:lnTo>
                    <a:pt x="2294420" y="3644900"/>
                  </a:lnTo>
                  <a:lnTo>
                    <a:pt x="2268575" y="3606800"/>
                  </a:lnTo>
                  <a:lnTo>
                    <a:pt x="2243798" y="3556000"/>
                  </a:lnTo>
                  <a:lnTo>
                    <a:pt x="2219883" y="3505200"/>
                  </a:lnTo>
                  <a:lnTo>
                    <a:pt x="2196630" y="3467100"/>
                  </a:lnTo>
                  <a:lnTo>
                    <a:pt x="2174354" y="3416300"/>
                  </a:lnTo>
                  <a:lnTo>
                    <a:pt x="2152358" y="3365500"/>
                  </a:lnTo>
                  <a:lnTo>
                    <a:pt x="2130463" y="3314700"/>
                  </a:lnTo>
                  <a:lnTo>
                    <a:pt x="2108517" y="3276600"/>
                  </a:lnTo>
                  <a:lnTo>
                    <a:pt x="2086330" y="3225800"/>
                  </a:lnTo>
                  <a:lnTo>
                    <a:pt x="2063750" y="3175000"/>
                  </a:lnTo>
                  <a:lnTo>
                    <a:pt x="2040610" y="3136900"/>
                  </a:lnTo>
                  <a:lnTo>
                    <a:pt x="2016760" y="3086100"/>
                  </a:lnTo>
                  <a:lnTo>
                    <a:pt x="1992007" y="3048000"/>
                  </a:lnTo>
                  <a:lnTo>
                    <a:pt x="1966188" y="3009900"/>
                  </a:lnTo>
                  <a:lnTo>
                    <a:pt x="1939163" y="2959100"/>
                  </a:lnTo>
                  <a:lnTo>
                    <a:pt x="1910740" y="2921000"/>
                  </a:lnTo>
                  <a:lnTo>
                    <a:pt x="1880755" y="2882900"/>
                  </a:lnTo>
                  <a:lnTo>
                    <a:pt x="1849056" y="2857500"/>
                  </a:lnTo>
                  <a:lnTo>
                    <a:pt x="1812467" y="2819400"/>
                  </a:lnTo>
                  <a:lnTo>
                    <a:pt x="1774659" y="2781300"/>
                  </a:lnTo>
                  <a:lnTo>
                    <a:pt x="1735709" y="2743200"/>
                  </a:lnTo>
                  <a:lnTo>
                    <a:pt x="1695691" y="2717800"/>
                  </a:lnTo>
                  <a:lnTo>
                    <a:pt x="1654683" y="2679700"/>
                  </a:lnTo>
                  <a:lnTo>
                    <a:pt x="1612798" y="2654300"/>
                  </a:lnTo>
                  <a:lnTo>
                    <a:pt x="1570101" y="2628900"/>
                  </a:lnTo>
                  <a:lnTo>
                    <a:pt x="1482598" y="2578100"/>
                  </a:lnTo>
                  <a:lnTo>
                    <a:pt x="1347381" y="2501900"/>
                  </a:lnTo>
                  <a:lnTo>
                    <a:pt x="1301584" y="2489200"/>
                  </a:lnTo>
                  <a:lnTo>
                    <a:pt x="1209408" y="2438400"/>
                  </a:lnTo>
                  <a:lnTo>
                    <a:pt x="1164551" y="2413000"/>
                  </a:lnTo>
                  <a:lnTo>
                    <a:pt x="1119733" y="2400300"/>
                  </a:lnTo>
                  <a:lnTo>
                    <a:pt x="1030516" y="2349500"/>
                  </a:lnTo>
                  <a:lnTo>
                    <a:pt x="986294" y="2336800"/>
                  </a:lnTo>
                  <a:lnTo>
                    <a:pt x="899045" y="2286000"/>
                  </a:lnTo>
                  <a:lnTo>
                    <a:pt x="813943" y="2235200"/>
                  </a:lnTo>
                  <a:lnTo>
                    <a:pt x="772401" y="2209800"/>
                  </a:lnTo>
                  <a:lnTo>
                    <a:pt x="731647" y="2184400"/>
                  </a:lnTo>
                  <a:lnTo>
                    <a:pt x="691769" y="2159000"/>
                  </a:lnTo>
                  <a:lnTo>
                    <a:pt x="652843" y="2120900"/>
                  </a:lnTo>
                  <a:lnTo>
                    <a:pt x="614972" y="2095500"/>
                  </a:lnTo>
                  <a:lnTo>
                    <a:pt x="578205" y="2057400"/>
                  </a:lnTo>
                  <a:lnTo>
                    <a:pt x="540804" y="2019300"/>
                  </a:lnTo>
                  <a:lnTo>
                    <a:pt x="507530" y="1981200"/>
                  </a:lnTo>
                  <a:lnTo>
                    <a:pt x="478180" y="1943100"/>
                  </a:lnTo>
                  <a:lnTo>
                    <a:pt x="452526" y="1905000"/>
                  </a:lnTo>
                  <a:lnTo>
                    <a:pt x="430364" y="1854200"/>
                  </a:lnTo>
                  <a:lnTo>
                    <a:pt x="411467" y="1816100"/>
                  </a:lnTo>
                  <a:lnTo>
                    <a:pt x="395617" y="1765300"/>
                  </a:lnTo>
                  <a:lnTo>
                    <a:pt x="382612" y="1714500"/>
                  </a:lnTo>
                  <a:lnTo>
                    <a:pt x="372211" y="1676400"/>
                  </a:lnTo>
                  <a:lnTo>
                    <a:pt x="364223" y="1625600"/>
                  </a:lnTo>
                  <a:lnTo>
                    <a:pt x="358406" y="1574800"/>
                  </a:lnTo>
                  <a:lnTo>
                    <a:pt x="354723" y="1524000"/>
                  </a:lnTo>
                  <a:lnTo>
                    <a:pt x="352615" y="1473200"/>
                  </a:lnTo>
                  <a:lnTo>
                    <a:pt x="351904" y="1435100"/>
                  </a:lnTo>
                  <a:lnTo>
                    <a:pt x="352437" y="1384300"/>
                  </a:lnTo>
                  <a:lnTo>
                    <a:pt x="354025" y="1333500"/>
                  </a:lnTo>
                  <a:lnTo>
                    <a:pt x="356514" y="1282700"/>
                  </a:lnTo>
                  <a:lnTo>
                    <a:pt x="359727" y="1231900"/>
                  </a:lnTo>
                  <a:lnTo>
                    <a:pt x="363499" y="1181100"/>
                  </a:lnTo>
                  <a:lnTo>
                    <a:pt x="367652" y="1130300"/>
                  </a:lnTo>
                  <a:lnTo>
                    <a:pt x="372021" y="1079500"/>
                  </a:lnTo>
                  <a:lnTo>
                    <a:pt x="376440" y="1028700"/>
                  </a:lnTo>
                  <a:lnTo>
                    <a:pt x="380746" y="990600"/>
                  </a:lnTo>
                  <a:lnTo>
                    <a:pt x="384594" y="939800"/>
                  </a:lnTo>
                  <a:lnTo>
                    <a:pt x="388023" y="889000"/>
                  </a:lnTo>
                  <a:lnTo>
                    <a:pt x="393052" y="800100"/>
                  </a:lnTo>
                  <a:lnTo>
                    <a:pt x="394474" y="736600"/>
                  </a:lnTo>
                  <a:lnTo>
                    <a:pt x="394754" y="698500"/>
                  </a:lnTo>
                  <a:lnTo>
                    <a:pt x="394017" y="660400"/>
                  </a:lnTo>
                  <a:lnTo>
                    <a:pt x="392049" y="609600"/>
                  </a:lnTo>
                  <a:lnTo>
                    <a:pt x="388696" y="558800"/>
                  </a:lnTo>
                  <a:lnTo>
                    <a:pt x="383857" y="520700"/>
                  </a:lnTo>
                  <a:lnTo>
                    <a:pt x="377367" y="482600"/>
                  </a:lnTo>
                  <a:lnTo>
                    <a:pt x="369100" y="431800"/>
                  </a:lnTo>
                  <a:lnTo>
                    <a:pt x="358927" y="393700"/>
                  </a:lnTo>
                  <a:lnTo>
                    <a:pt x="346710" y="355600"/>
                  </a:lnTo>
                  <a:lnTo>
                    <a:pt x="332308" y="304800"/>
                  </a:lnTo>
                  <a:lnTo>
                    <a:pt x="315595" y="266700"/>
                  </a:lnTo>
                  <a:lnTo>
                    <a:pt x="296430" y="228600"/>
                  </a:lnTo>
                  <a:lnTo>
                    <a:pt x="274675" y="190500"/>
                  </a:lnTo>
                  <a:lnTo>
                    <a:pt x="250215" y="152400"/>
                  </a:lnTo>
                  <a:lnTo>
                    <a:pt x="222897" y="127000"/>
                  </a:lnTo>
                  <a:lnTo>
                    <a:pt x="192582" y="88900"/>
                  </a:lnTo>
                  <a:lnTo>
                    <a:pt x="159156" y="50800"/>
                  </a:lnTo>
                  <a:lnTo>
                    <a:pt x="86004" y="0"/>
                  </a:lnTo>
                  <a:lnTo>
                    <a:pt x="0" y="0"/>
                  </a:lnTo>
                  <a:lnTo>
                    <a:pt x="0" y="12700"/>
                  </a:lnTo>
                  <a:lnTo>
                    <a:pt x="7251" y="25400"/>
                  </a:lnTo>
                  <a:lnTo>
                    <a:pt x="50888" y="50800"/>
                  </a:lnTo>
                  <a:lnTo>
                    <a:pt x="90614" y="76200"/>
                  </a:lnTo>
                  <a:lnTo>
                    <a:pt x="126568" y="114300"/>
                  </a:lnTo>
                  <a:lnTo>
                    <a:pt x="158927" y="152400"/>
                  </a:lnTo>
                  <a:lnTo>
                    <a:pt x="187858" y="190500"/>
                  </a:lnTo>
                  <a:lnTo>
                    <a:pt x="213537" y="215900"/>
                  </a:lnTo>
                  <a:lnTo>
                    <a:pt x="236118" y="254000"/>
                  </a:lnTo>
                  <a:lnTo>
                    <a:pt x="255790" y="292100"/>
                  </a:lnTo>
                  <a:lnTo>
                    <a:pt x="272707" y="342900"/>
                  </a:lnTo>
                  <a:lnTo>
                    <a:pt x="287032" y="381000"/>
                  </a:lnTo>
                  <a:lnTo>
                    <a:pt x="298958" y="419100"/>
                  </a:lnTo>
                  <a:lnTo>
                    <a:pt x="308622" y="469900"/>
                  </a:lnTo>
                  <a:lnTo>
                    <a:pt x="316204" y="508000"/>
                  </a:lnTo>
                  <a:lnTo>
                    <a:pt x="321881" y="558800"/>
                  </a:lnTo>
                  <a:lnTo>
                    <a:pt x="325818" y="596900"/>
                  </a:lnTo>
                  <a:lnTo>
                    <a:pt x="328193" y="647700"/>
                  </a:lnTo>
                  <a:lnTo>
                    <a:pt x="329145" y="685800"/>
                  </a:lnTo>
                  <a:lnTo>
                    <a:pt x="329069" y="698500"/>
                  </a:lnTo>
                  <a:lnTo>
                    <a:pt x="329006" y="711200"/>
                  </a:lnTo>
                  <a:lnTo>
                    <a:pt x="328866" y="736600"/>
                  </a:lnTo>
                  <a:lnTo>
                    <a:pt x="327520" y="787400"/>
                  </a:lnTo>
                  <a:lnTo>
                    <a:pt x="325272" y="838200"/>
                  </a:lnTo>
                  <a:lnTo>
                    <a:pt x="322287" y="876300"/>
                  </a:lnTo>
                  <a:lnTo>
                    <a:pt x="318744" y="927100"/>
                  </a:lnTo>
                  <a:lnTo>
                    <a:pt x="314807" y="977900"/>
                  </a:lnTo>
                  <a:lnTo>
                    <a:pt x="310426" y="1028700"/>
                  </a:lnTo>
                  <a:lnTo>
                    <a:pt x="305943" y="1079500"/>
                  </a:lnTo>
                  <a:lnTo>
                    <a:pt x="301523" y="1130300"/>
                  </a:lnTo>
                  <a:lnTo>
                    <a:pt x="297332" y="1181100"/>
                  </a:lnTo>
                  <a:lnTo>
                    <a:pt x="293547" y="1231900"/>
                  </a:lnTo>
                  <a:lnTo>
                    <a:pt x="290322" y="1282700"/>
                  </a:lnTo>
                  <a:lnTo>
                    <a:pt x="287858" y="1333500"/>
                  </a:lnTo>
                  <a:lnTo>
                    <a:pt x="286296" y="1384300"/>
                  </a:lnTo>
                  <a:lnTo>
                    <a:pt x="285813" y="1435100"/>
                  </a:lnTo>
                  <a:lnTo>
                    <a:pt x="286588" y="1485900"/>
                  </a:lnTo>
                  <a:lnTo>
                    <a:pt x="288772" y="1536700"/>
                  </a:lnTo>
                  <a:lnTo>
                    <a:pt x="292557" y="1574800"/>
                  </a:lnTo>
                  <a:lnTo>
                    <a:pt x="298284" y="1625600"/>
                  </a:lnTo>
                  <a:lnTo>
                    <a:pt x="306044" y="1676400"/>
                  </a:lnTo>
                  <a:lnTo>
                    <a:pt x="316001" y="1727200"/>
                  </a:lnTo>
                  <a:lnTo>
                    <a:pt x="328333" y="1778000"/>
                  </a:lnTo>
                  <a:lnTo>
                    <a:pt x="343192" y="1816100"/>
                  </a:lnTo>
                  <a:lnTo>
                    <a:pt x="360781" y="1866900"/>
                  </a:lnTo>
                  <a:lnTo>
                    <a:pt x="381254" y="1905000"/>
                  </a:lnTo>
                  <a:lnTo>
                    <a:pt x="404787" y="1955800"/>
                  </a:lnTo>
                  <a:lnTo>
                    <a:pt x="431546" y="1993900"/>
                  </a:lnTo>
                  <a:lnTo>
                    <a:pt x="461721" y="2032000"/>
                  </a:lnTo>
                  <a:lnTo>
                    <a:pt x="495465" y="2070100"/>
                  </a:lnTo>
                  <a:lnTo>
                    <a:pt x="570712" y="2146300"/>
                  </a:lnTo>
                  <a:lnTo>
                    <a:pt x="609625" y="2171700"/>
                  </a:lnTo>
                  <a:lnTo>
                    <a:pt x="649579" y="2209800"/>
                  </a:lnTo>
                  <a:lnTo>
                    <a:pt x="690511" y="2235200"/>
                  </a:lnTo>
                  <a:lnTo>
                    <a:pt x="732332" y="2260600"/>
                  </a:lnTo>
                  <a:lnTo>
                    <a:pt x="818299" y="2311400"/>
                  </a:lnTo>
                  <a:lnTo>
                    <a:pt x="951826" y="2387600"/>
                  </a:lnTo>
                  <a:lnTo>
                    <a:pt x="1042911" y="2438400"/>
                  </a:lnTo>
                  <a:lnTo>
                    <a:pt x="1088821" y="2451100"/>
                  </a:lnTo>
                  <a:lnTo>
                    <a:pt x="1180960" y="2501900"/>
                  </a:lnTo>
                  <a:lnTo>
                    <a:pt x="1225664" y="2514600"/>
                  </a:lnTo>
                  <a:lnTo>
                    <a:pt x="1358760" y="2590800"/>
                  </a:lnTo>
                  <a:lnTo>
                    <a:pt x="1402499" y="2603500"/>
                  </a:lnTo>
                  <a:lnTo>
                    <a:pt x="1488541" y="2654300"/>
                  </a:lnTo>
                  <a:lnTo>
                    <a:pt x="1530680" y="2679700"/>
                  </a:lnTo>
                  <a:lnTo>
                    <a:pt x="1572107" y="2705100"/>
                  </a:lnTo>
                  <a:lnTo>
                    <a:pt x="1612760" y="2743200"/>
                  </a:lnTo>
                  <a:lnTo>
                    <a:pt x="1652524" y="2768600"/>
                  </a:lnTo>
                  <a:lnTo>
                    <a:pt x="1691347" y="2794000"/>
                  </a:lnTo>
                  <a:lnTo>
                    <a:pt x="1729130" y="2832100"/>
                  </a:lnTo>
                  <a:lnTo>
                    <a:pt x="1765782" y="2857500"/>
                  </a:lnTo>
                  <a:lnTo>
                    <a:pt x="1801241" y="2895600"/>
                  </a:lnTo>
                  <a:lnTo>
                    <a:pt x="1831987" y="2933700"/>
                  </a:lnTo>
                  <a:lnTo>
                    <a:pt x="1861019" y="2971800"/>
                  </a:lnTo>
                  <a:lnTo>
                    <a:pt x="1888515" y="3009900"/>
                  </a:lnTo>
                  <a:lnTo>
                    <a:pt x="1914626" y="3048000"/>
                  </a:lnTo>
                  <a:lnTo>
                    <a:pt x="1939531" y="3086100"/>
                  </a:lnTo>
                  <a:lnTo>
                    <a:pt x="1963407" y="3124200"/>
                  </a:lnTo>
                  <a:lnTo>
                    <a:pt x="1986394" y="3175000"/>
                  </a:lnTo>
                  <a:lnTo>
                    <a:pt x="2008682" y="3213100"/>
                  </a:lnTo>
                  <a:lnTo>
                    <a:pt x="2030437" y="3263900"/>
                  </a:lnTo>
                  <a:lnTo>
                    <a:pt x="2051824" y="3302000"/>
                  </a:lnTo>
                  <a:lnTo>
                    <a:pt x="2094153" y="3403600"/>
                  </a:lnTo>
                  <a:lnTo>
                    <a:pt x="2115439" y="3441700"/>
                  </a:lnTo>
                  <a:lnTo>
                    <a:pt x="2137029" y="3492500"/>
                  </a:lnTo>
                  <a:lnTo>
                    <a:pt x="2160206" y="3543300"/>
                  </a:lnTo>
                  <a:lnTo>
                    <a:pt x="2184082" y="3581400"/>
                  </a:lnTo>
                  <a:lnTo>
                    <a:pt x="2208809" y="3632200"/>
                  </a:lnTo>
                  <a:lnTo>
                    <a:pt x="2234552" y="3670300"/>
                  </a:lnTo>
                  <a:lnTo>
                    <a:pt x="2261476" y="3721100"/>
                  </a:lnTo>
                  <a:lnTo>
                    <a:pt x="2289759" y="3759200"/>
                  </a:lnTo>
                  <a:lnTo>
                    <a:pt x="2319553" y="3797300"/>
                  </a:lnTo>
                  <a:lnTo>
                    <a:pt x="2351024" y="3835400"/>
                  </a:lnTo>
                  <a:lnTo>
                    <a:pt x="2384336" y="3873500"/>
                  </a:lnTo>
                  <a:lnTo>
                    <a:pt x="2419667" y="3898900"/>
                  </a:lnTo>
                  <a:lnTo>
                    <a:pt x="2457183" y="3937000"/>
                  </a:lnTo>
                  <a:lnTo>
                    <a:pt x="2497023" y="3962400"/>
                  </a:lnTo>
                  <a:lnTo>
                    <a:pt x="2515095" y="3975100"/>
                  </a:lnTo>
                  <a:lnTo>
                    <a:pt x="2674023" y="3975100"/>
                  </a:lnTo>
                  <a:close/>
                </a:path>
              </a:pathLst>
            </a:custGeom>
            <a:solidFill>
              <a:srgbClr val="1C82D9"/>
            </a:solidFill>
          </p:spPr>
          <p:txBody>
            <a:bodyPr wrap="square" lIns="0" tIns="0" rIns="0" bIns="0" rtlCol="0"/>
            <a:lstStyle/>
            <a:p>
              <a:endParaRPr/>
            </a:p>
          </p:txBody>
        </p:sp>
        <p:pic>
          <p:nvPicPr>
            <p:cNvPr id="8" name="object 8"/>
            <p:cNvPicPr/>
            <p:nvPr/>
          </p:nvPicPr>
          <p:blipFill>
            <a:blip r:embed="rId2" cstate="print"/>
            <a:stretch>
              <a:fillRect/>
            </a:stretch>
          </p:blipFill>
          <p:spPr>
            <a:xfrm>
              <a:off x="992220" y="6284836"/>
              <a:ext cx="95250" cy="95249"/>
            </a:xfrm>
            <a:prstGeom prst="rect">
              <a:avLst/>
            </a:prstGeom>
          </p:spPr>
        </p:pic>
        <p:pic>
          <p:nvPicPr>
            <p:cNvPr id="9" name="object 9"/>
            <p:cNvPicPr/>
            <p:nvPr/>
          </p:nvPicPr>
          <p:blipFill>
            <a:blip r:embed="rId2" cstate="print"/>
            <a:stretch>
              <a:fillRect/>
            </a:stretch>
          </p:blipFill>
          <p:spPr>
            <a:xfrm>
              <a:off x="992220" y="7199235"/>
              <a:ext cx="95250" cy="95249"/>
            </a:xfrm>
            <a:prstGeom prst="rect">
              <a:avLst/>
            </a:prstGeom>
          </p:spPr>
        </p:pic>
      </p:grpSp>
      <p:pic>
        <p:nvPicPr>
          <p:cNvPr id="10" name="object 10"/>
          <p:cNvPicPr/>
          <p:nvPr/>
        </p:nvPicPr>
        <p:blipFill>
          <a:blip r:embed="rId3" cstate="print"/>
          <a:stretch>
            <a:fillRect/>
          </a:stretch>
        </p:blipFill>
        <p:spPr>
          <a:xfrm>
            <a:off x="13481735" y="7033717"/>
            <a:ext cx="4619624" cy="1609724"/>
          </a:xfrm>
          <a:prstGeom prst="rect">
            <a:avLst/>
          </a:prstGeom>
        </p:spPr>
      </p:pic>
      <p:pic>
        <p:nvPicPr>
          <p:cNvPr id="11" name="object 11"/>
          <p:cNvPicPr/>
          <p:nvPr/>
        </p:nvPicPr>
        <p:blipFill>
          <a:blip r:embed="rId4" cstate="print"/>
          <a:stretch>
            <a:fillRect/>
          </a:stretch>
        </p:blipFill>
        <p:spPr>
          <a:xfrm>
            <a:off x="15018956" y="8740952"/>
            <a:ext cx="2819400" cy="592073"/>
          </a:xfrm>
          <a:prstGeom prst="rect">
            <a:avLst/>
          </a:prstGeom>
        </p:spPr>
      </p:pic>
      <p:sp>
        <p:nvSpPr>
          <p:cNvPr id="12" name="object 12"/>
          <p:cNvSpPr txBox="1">
            <a:spLocks noGrp="1"/>
          </p:cNvSpPr>
          <p:nvPr>
            <p:ph type="title"/>
          </p:nvPr>
        </p:nvSpPr>
        <p:spPr>
          <a:prstGeom prst="rect">
            <a:avLst/>
          </a:prstGeom>
        </p:spPr>
        <p:txBody>
          <a:bodyPr vert="horz" wrap="square" lIns="0" tIns="1002079" rIns="0" bIns="0" rtlCol="0">
            <a:spAutoFit/>
          </a:bodyPr>
          <a:lstStyle/>
          <a:p>
            <a:pPr marL="635000">
              <a:lnSpc>
                <a:spcPct val="100000"/>
              </a:lnSpc>
              <a:spcBef>
                <a:spcPts val="100"/>
              </a:spcBef>
            </a:pPr>
            <a:r>
              <a:rPr b="1" dirty="0">
                <a:latin typeface="Calibri"/>
                <a:cs typeface="Calibri"/>
              </a:rPr>
              <a:t>Evidencia</a:t>
            </a:r>
            <a:r>
              <a:rPr b="1" spc="-80" dirty="0">
                <a:latin typeface="Calibri"/>
                <a:cs typeface="Calibri"/>
              </a:rPr>
              <a:t> </a:t>
            </a:r>
            <a:r>
              <a:rPr b="1" dirty="0">
                <a:latin typeface="Calibri"/>
                <a:cs typeface="Calibri"/>
              </a:rPr>
              <a:t>de</a:t>
            </a:r>
            <a:r>
              <a:rPr b="1" spc="-85" dirty="0">
                <a:latin typeface="Calibri"/>
                <a:cs typeface="Calibri"/>
              </a:rPr>
              <a:t> </a:t>
            </a:r>
            <a:r>
              <a:rPr b="1" dirty="0">
                <a:latin typeface="Calibri"/>
                <a:cs typeface="Calibri"/>
              </a:rPr>
              <a:t>apoyo</a:t>
            </a:r>
            <a:r>
              <a:rPr b="1" spc="-85" dirty="0">
                <a:latin typeface="Calibri"/>
                <a:cs typeface="Calibri"/>
              </a:rPr>
              <a:t> </a:t>
            </a:r>
            <a:r>
              <a:rPr b="1" dirty="0">
                <a:latin typeface="Calibri"/>
                <a:cs typeface="Calibri"/>
              </a:rPr>
              <a:t>con</a:t>
            </a:r>
            <a:r>
              <a:rPr b="1" spc="-80" dirty="0">
                <a:latin typeface="Calibri"/>
                <a:cs typeface="Calibri"/>
              </a:rPr>
              <a:t> </a:t>
            </a:r>
            <a:r>
              <a:rPr b="1" dirty="0">
                <a:latin typeface="Calibri"/>
                <a:cs typeface="Calibri"/>
              </a:rPr>
              <a:t>datos</a:t>
            </a:r>
            <a:r>
              <a:rPr b="1" spc="-100" dirty="0">
                <a:latin typeface="Calibri"/>
                <a:cs typeface="Calibri"/>
              </a:rPr>
              <a:t> </a:t>
            </a:r>
            <a:r>
              <a:rPr b="1" spc="-10" dirty="0">
                <a:latin typeface="Calibri"/>
                <a:cs typeface="Calibri"/>
              </a:rPr>
              <a:t>cuantitativos</a:t>
            </a:r>
          </a:p>
        </p:txBody>
      </p:sp>
      <p:sp>
        <p:nvSpPr>
          <p:cNvPr id="13" name="object 13"/>
          <p:cNvSpPr txBox="1">
            <a:spLocks noGrp="1"/>
          </p:cNvSpPr>
          <p:nvPr>
            <p:ph type="body" idx="1"/>
          </p:nvPr>
        </p:nvSpPr>
        <p:spPr>
          <a:prstGeom prst="rect">
            <a:avLst/>
          </a:prstGeom>
        </p:spPr>
        <p:txBody>
          <a:bodyPr vert="horz" wrap="square" lIns="0" tIns="103505" rIns="0" bIns="0" rtlCol="0">
            <a:spAutoFit/>
          </a:bodyPr>
          <a:lstStyle/>
          <a:p>
            <a:pPr marL="12700">
              <a:lnSpc>
                <a:spcPct val="100000"/>
              </a:lnSpc>
              <a:spcBef>
                <a:spcPts val="815"/>
              </a:spcBef>
            </a:pPr>
            <a:r>
              <a:rPr spc="70" dirty="0"/>
              <a:t>Resultados:</a:t>
            </a:r>
          </a:p>
          <a:p>
            <a:pPr marL="12700">
              <a:lnSpc>
                <a:spcPct val="100000"/>
              </a:lnSpc>
              <a:spcBef>
                <a:spcPts val="715"/>
              </a:spcBef>
            </a:pPr>
            <a:r>
              <a:rPr spc="-10" dirty="0"/>
              <a:t>Empleo:</a:t>
            </a:r>
          </a:p>
          <a:p>
            <a:pPr marL="530860">
              <a:lnSpc>
                <a:spcPct val="100000"/>
              </a:lnSpc>
              <a:spcBef>
                <a:spcPts val="715"/>
              </a:spcBef>
            </a:pPr>
            <a:r>
              <a:rPr spc="70" dirty="0"/>
              <a:t>El</a:t>
            </a:r>
            <a:r>
              <a:rPr spc="50" dirty="0"/>
              <a:t> </a:t>
            </a:r>
            <a:r>
              <a:rPr spc="105" dirty="0"/>
              <a:t>73</a:t>
            </a:r>
            <a:r>
              <a:rPr spc="55" dirty="0"/>
              <a:t> </a:t>
            </a:r>
            <a:r>
              <a:rPr spc="135" dirty="0"/>
              <a:t>%</a:t>
            </a:r>
            <a:r>
              <a:rPr spc="55" dirty="0"/>
              <a:t> </a:t>
            </a:r>
            <a:r>
              <a:rPr spc="95" dirty="0"/>
              <a:t>de</a:t>
            </a:r>
            <a:r>
              <a:rPr spc="55" dirty="0"/>
              <a:t> </a:t>
            </a:r>
            <a:r>
              <a:rPr spc="80" dirty="0"/>
              <a:t>los</a:t>
            </a:r>
            <a:r>
              <a:rPr spc="55" dirty="0"/>
              <a:t> </a:t>
            </a:r>
            <a:r>
              <a:rPr spc="80" dirty="0"/>
              <a:t>jóvenes</a:t>
            </a:r>
            <a:r>
              <a:rPr spc="60" dirty="0"/>
              <a:t> </a:t>
            </a:r>
            <a:r>
              <a:rPr spc="85" dirty="0"/>
              <a:t>del</a:t>
            </a:r>
            <a:r>
              <a:rPr spc="60" dirty="0"/>
              <a:t> </a:t>
            </a:r>
            <a:r>
              <a:rPr spc="95" dirty="0"/>
              <a:t>grupo</a:t>
            </a:r>
            <a:r>
              <a:rPr spc="55" dirty="0"/>
              <a:t> </a:t>
            </a:r>
            <a:r>
              <a:rPr spc="110" dirty="0"/>
              <a:t>A</a:t>
            </a:r>
            <a:r>
              <a:rPr spc="55" dirty="0"/>
              <a:t> </a:t>
            </a:r>
            <a:r>
              <a:rPr spc="85" dirty="0"/>
              <a:t>tenían</a:t>
            </a:r>
            <a:r>
              <a:rPr spc="55" dirty="0"/>
              <a:t> </a:t>
            </a:r>
            <a:r>
              <a:rPr spc="95" dirty="0"/>
              <a:t>empleo</a:t>
            </a:r>
            <a:r>
              <a:rPr spc="60" dirty="0"/>
              <a:t> </a:t>
            </a:r>
            <a:r>
              <a:rPr spc="110" dirty="0"/>
              <a:t>un</a:t>
            </a:r>
            <a:r>
              <a:rPr spc="55" dirty="0"/>
              <a:t> </a:t>
            </a:r>
            <a:r>
              <a:rPr spc="105" dirty="0"/>
              <a:t>año</a:t>
            </a:r>
            <a:r>
              <a:rPr spc="60" dirty="0"/>
              <a:t> </a:t>
            </a:r>
            <a:r>
              <a:rPr spc="95" dirty="0"/>
              <a:t>después</a:t>
            </a:r>
            <a:r>
              <a:rPr spc="60" dirty="0"/>
              <a:t> </a:t>
            </a:r>
            <a:r>
              <a:rPr spc="95" dirty="0"/>
              <a:t>de</a:t>
            </a:r>
            <a:r>
              <a:rPr spc="55" dirty="0"/>
              <a:t> </a:t>
            </a:r>
            <a:r>
              <a:rPr spc="70" dirty="0"/>
              <a:t>graduarse.</a:t>
            </a:r>
          </a:p>
          <a:p>
            <a:pPr marL="12700" marR="12433935" indent="518159">
              <a:lnSpc>
                <a:spcPct val="125000"/>
              </a:lnSpc>
              <a:spcBef>
                <a:spcPts val="70"/>
              </a:spcBef>
            </a:pPr>
            <a:r>
              <a:rPr spc="105" dirty="0"/>
              <a:t>En</a:t>
            </a:r>
            <a:r>
              <a:rPr spc="55" dirty="0"/>
              <a:t> </a:t>
            </a:r>
            <a:r>
              <a:rPr spc="95" dirty="0"/>
              <a:t>comparación</a:t>
            </a:r>
            <a:r>
              <a:rPr spc="60" dirty="0"/>
              <a:t> </a:t>
            </a:r>
            <a:r>
              <a:rPr spc="90" dirty="0"/>
              <a:t>con</a:t>
            </a:r>
            <a:r>
              <a:rPr spc="60" dirty="0"/>
              <a:t> </a:t>
            </a:r>
            <a:r>
              <a:rPr spc="75" dirty="0"/>
              <a:t>el</a:t>
            </a:r>
            <a:r>
              <a:rPr spc="55" dirty="0"/>
              <a:t> </a:t>
            </a:r>
            <a:r>
              <a:rPr spc="105" dirty="0"/>
              <a:t>43</a:t>
            </a:r>
            <a:r>
              <a:rPr spc="55" dirty="0"/>
              <a:t> </a:t>
            </a:r>
            <a:r>
              <a:rPr spc="135" dirty="0"/>
              <a:t>%</a:t>
            </a:r>
            <a:r>
              <a:rPr spc="60" dirty="0"/>
              <a:t> </a:t>
            </a:r>
            <a:r>
              <a:rPr spc="55" dirty="0"/>
              <a:t>del </a:t>
            </a:r>
            <a:r>
              <a:rPr spc="95" dirty="0"/>
              <a:t>grupo</a:t>
            </a:r>
            <a:r>
              <a:rPr spc="50" dirty="0"/>
              <a:t> </a:t>
            </a:r>
            <a:r>
              <a:rPr spc="70" dirty="0"/>
              <a:t>B.</a:t>
            </a:r>
            <a:r>
              <a:rPr spc="55" dirty="0"/>
              <a:t> </a:t>
            </a:r>
            <a:r>
              <a:rPr spc="95" dirty="0"/>
              <a:t>Vida</a:t>
            </a:r>
            <a:r>
              <a:rPr spc="50" dirty="0"/>
              <a:t> </a:t>
            </a:r>
            <a:r>
              <a:rPr spc="75" dirty="0"/>
              <a:t>independiente:</a:t>
            </a:r>
          </a:p>
          <a:p>
            <a:pPr marL="530860" marR="8112125">
              <a:lnSpc>
                <a:spcPct val="125000"/>
              </a:lnSpc>
            </a:pPr>
            <a:r>
              <a:rPr spc="70" dirty="0"/>
              <a:t>El</a:t>
            </a:r>
            <a:r>
              <a:rPr spc="50" dirty="0"/>
              <a:t> </a:t>
            </a:r>
            <a:r>
              <a:rPr spc="105" dirty="0"/>
              <a:t>40</a:t>
            </a:r>
            <a:r>
              <a:rPr spc="55" dirty="0"/>
              <a:t> </a:t>
            </a:r>
            <a:r>
              <a:rPr spc="135" dirty="0"/>
              <a:t>%</a:t>
            </a:r>
            <a:r>
              <a:rPr spc="55" dirty="0"/>
              <a:t> </a:t>
            </a:r>
            <a:r>
              <a:rPr spc="95" dirty="0"/>
              <a:t>de</a:t>
            </a:r>
            <a:r>
              <a:rPr spc="55" dirty="0"/>
              <a:t> </a:t>
            </a:r>
            <a:r>
              <a:rPr spc="80" dirty="0"/>
              <a:t>los</a:t>
            </a:r>
            <a:r>
              <a:rPr spc="55" dirty="0"/>
              <a:t> </a:t>
            </a:r>
            <a:r>
              <a:rPr spc="80" dirty="0"/>
              <a:t>jóvenes</a:t>
            </a:r>
            <a:r>
              <a:rPr spc="60" dirty="0"/>
              <a:t> </a:t>
            </a:r>
            <a:r>
              <a:rPr spc="85" dirty="0"/>
              <a:t>del</a:t>
            </a:r>
            <a:r>
              <a:rPr spc="55" dirty="0"/>
              <a:t> </a:t>
            </a:r>
            <a:r>
              <a:rPr spc="95" dirty="0"/>
              <a:t>grupo</a:t>
            </a:r>
            <a:r>
              <a:rPr spc="55" dirty="0"/>
              <a:t> </a:t>
            </a:r>
            <a:r>
              <a:rPr spc="110" dirty="0"/>
              <a:t>A</a:t>
            </a:r>
            <a:r>
              <a:rPr spc="55" dirty="0"/>
              <a:t> </a:t>
            </a:r>
            <a:r>
              <a:rPr spc="80" dirty="0"/>
              <a:t>vivían</a:t>
            </a:r>
            <a:r>
              <a:rPr spc="60" dirty="0"/>
              <a:t> </a:t>
            </a:r>
            <a:r>
              <a:rPr spc="95" dirty="0"/>
              <a:t>de</a:t>
            </a:r>
            <a:r>
              <a:rPr spc="55" dirty="0"/>
              <a:t> </a:t>
            </a:r>
            <a:r>
              <a:rPr spc="100" dirty="0"/>
              <a:t>forma</a:t>
            </a:r>
            <a:r>
              <a:rPr spc="55" dirty="0"/>
              <a:t> </a:t>
            </a:r>
            <a:r>
              <a:rPr spc="90" dirty="0"/>
              <a:t>independiente</a:t>
            </a:r>
            <a:r>
              <a:rPr spc="50" dirty="0"/>
              <a:t> o </a:t>
            </a:r>
            <a:r>
              <a:rPr spc="90" dirty="0"/>
              <a:t>semiindependiente.</a:t>
            </a:r>
            <a:r>
              <a:rPr spc="70" dirty="0"/>
              <a:t> </a:t>
            </a:r>
            <a:r>
              <a:rPr spc="105" dirty="0"/>
              <a:t>En</a:t>
            </a:r>
            <a:r>
              <a:rPr spc="60" dirty="0"/>
              <a:t> </a:t>
            </a:r>
            <a:r>
              <a:rPr spc="95" dirty="0"/>
              <a:t>comparación</a:t>
            </a:r>
            <a:r>
              <a:rPr spc="65" dirty="0"/>
              <a:t> </a:t>
            </a:r>
            <a:r>
              <a:rPr spc="90" dirty="0"/>
              <a:t>con</a:t>
            </a:r>
            <a:r>
              <a:rPr spc="65" dirty="0"/>
              <a:t> </a:t>
            </a:r>
            <a:r>
              <a:rPr spc="75" dirty="0"/>
              <a:t>el</a:t>
            </a:r>
            <a:r>
              <a:rPr spc="60" dirty="0"/>
              <a:t> </a:t>
            </a:r>
            <a:r>
              <a:rPr spc="105" dirty="0"/>
              <a:t>23</a:t>
            </a:r>
            <a:r>
              <a:rPr spc="55" dirty="0"/>
              <a:t> </a:t>
            </a:r>
            <a:r>
              <a:rPr spc="135" dirty="0"/>
              <a:t>%</a:t>
            </a:r>
            <a:r>
              <a:rPr spc="60" dirty="0"/>
              <a:t> </a:t>
            </a:r>
            <a:r>
              <a:rPr spc="85" dirty="0"/>
              <a:t>del</a:t>
            </a:r>
            <a:r>
              <a:rPr spc="65" dirty="0"/>
              <a:t> </a:t>
            </a:r>
            <a:r>
              <a:rPr spc="95" dirty="0"/>
              <a:t>grupo</a:t>
            </a:r>
            <a:r>
              <a:rPr spc="60" dirty="0"/>
              <a:t> </a:t>
            </a:r>
            <a:r>
              <a:rPr spc="45" dirty="0"/>
              <a:t>B.</a:t>
            </a:r>
          </a:p>
          <a:p>
            <a:pPr marL="12700">
              <a:lnSpc>
                <a:spcPct val="100000"/>
              </a:lnSpc>
              <a:spcBef>
                <a:spcPts val="940"/>
              </a:spcBef>
            </a:pPr>
            <a:r>
              <a:rPr dirty="0"/>
              <a:t>Participación</a:t>
            </a:r>
            <a:r>
              <a:rPr spc="170" dirty="0"/>
              <a:t> </a:t>
            </a:r>
            <a:r>
              <a:rPr dirty="0"/>
              <a:t>en</a:t>
            </a:r>
            <a:r>
              <a:rPr spc="220" dirty="0"/>
              <a:t> </a:t>
            </a:r>
            <a:r>
              <a:rPr dirty="0"/>
              <a:t>la</a:t>
            </a:r>
            <a:r>
              <a:rPr spc="210" dirty="0"/>
              <a:t> </a:t>
            </a:r>
            <a:r>
              <a:rPr spc="35" dirty="0"/>
              <a:t>comunidad:</a:t>
            </a:r>
          </a:p>
          <a:p>
            <a:pPr marL="530860" marR="5080">
              <a:lnSpc>
                <a:spcPct val="125000"/>
              </a:lnSpc>
              <a:spcBef>
                <a:spcPts val="70"/>
              </a:spcBef>
            </a:pPr>
            <a:r>
              <a:rPr spc="20" dirty="0"/>
              <a:t>Los</a:t>
            </a:r>
            <a:r>
              <a:rPr spc="125" dirty="0"/>
              <a:t> </a:t>
            </a:r>
            <a:r>
              <a:rPr spc="20" dirty="0"/>
              <a:t>jóvenes</a:t>
            </a:r>
            <a:r>
              <a:rPr spc="140" dirty="0"/>
              <a:t> </a:t>
            </a:r>
            <a:r>
              <a:rPr spc="20" dirty="0"/>
              <a:t>del</a:t>
            </a:r>
            <a:r>
              <a:rPr spc="140" dirty="0"/>
              <a:t> </a:t>
            </a:r>
            <a:r>
              <a:rPr spc="20" dirty="0"/>
              <a:t>grupo</a:t>
            </a:r>
            <a:r>
              <a:rPr spc="135" dirty="0"/>
              <a:t> </a:t>
            </a:r>
            <a:r>
              <a:rPr spc="50" dirty="0"/>
              <a:t>A</a:t>
            </a:r>
            <a:r>
              <a:rPr spc="135" dirty="0"/>
              <a:t> </a:t>
            </a:r>
            <a:r>
              <a:rPr spc="20" dirty="0"/>
              <a:t>eran</a:t>
            </a:r>
            <a:r>
              <a:rPr spc="140" dirty="0"/>
              <a:t> </a:t>
            </a:r>
            <a:r>
              <a:rPr spc="20" dirty="0"/>
              <a:t>significativamente</a:t>
            </a:r>
            <a:r>
              <a:rPr spc="130" dirty="0"/>
              <a:t> </a:t>
            </a:r>
            <a:r>
              <a:rPr spc="55" dirty="0"/>
              <a:t>más</a:t>
            </a:r>
            <a:r>
              <a:rPr spc="135" dirty="0"/>
              <a:t> </a:t>
            </a:r>
            <a:r>
              <a:rPr spc="20" dirty="0"/>
              <a:t>propensos</a:t>
            </a:r>
            <a:r>
              <a:rPr spc="140" dirty="0"/>
              <a:t> </a:t>
            </a:r>
            <a:r>
              <a:rPr spc="50" dirty="0"/>
              <a:t>a</a:t>
            </a:r>
            <a:r>
              <a:rPr spc="135" dirty="0"/>
              <a:t> </a:t>
            </a:r>
            <a:r>
              <a:rPr spc="20" dirty="0"/>
              <a:t>declarar</a:t>
            </a:r>
            <a:r>
              <a:rPr spc="125" dirty="0"/>
              <a:t> </a:t>
            </a:r>
            <a:r>
              <a:rPr spc="50" dirty="0"/>
              <a:t>que</a:t>
            </a:r>
            <a:r>
              <a:rPr spc="135" dirty="0"/>
              <a:t> </a:t>
            </a:r>
            <a:r>
              <a:rPr spc="20" dirty="0"/>
              <a:t>participaban</a:t>
            </a:r>
            <a:r>
              <a:rPr spc="145" dirty="0"/>
              <a:t> </a:t>
            </a:r>
            <a:r>
              <a:rPr spc="20" dirty="0"/>
              <a:t>en</a:t>
            </a:r>
            <a:r>
              <a:rPr spc="145" dirty="0"/>
              <a:t> </a:t>
            </a:r>
            <a:r>
              <a:rPr spc="20" dirty="0"/>
              <a:t>eventos</a:t>
            </a:r>
            <a:r>
              <a:rPr spc="140" dirty="0"/>
              <a:t> </a:t>
            </a:r>
            <a:r>
              <a:rPr spc="20" dirty="0"/>
              <a:t>cívicos</a:t>
            </a:r>
            <a:r>
              <a:rPr spc="140" dirty="0"/>
              <a:t> </a:t>
            </a:r>
            <a:r>
              <a:rPr spc="20" dirty="0"/>
              <a:t>y</a:t>
            </a:r>
            <a:r>
              <a:rPr spc="135" dirty="0"/>
              <a:t> </a:t>
            </a:r>
            <a:r>
              <a:rPr spc="20" dirty="0"/>
              <a:t>comunitarios,</a:t>
            </a:r>
            <a:r>
              <a:rPr spc="140" dirty="0"/>
              <a:t> </a:t>
            </a:r>
            <a:r>
              <a:rPr spc="20" dirty="0"/>
              <a:t>como</a:t>
            </a:r>
            <a:r>
              <a:rPr spc="140" dirty="0"/>
              <a:t> </a:t>
            </a:r>
            <a:r>
              <a:rPr spc="20" dirty="0"/>
              <a:t>votar</a:t>
            </a:r>
            <a:r>
              <a:rPr spc="135" dirty="0"/>
              <a:t> </a:t>
            </a:r>
            <a:r>
              <a:rPr spc="-50" dirty="0"/>
              <a:t>o </a:t>
            </a:r>
            <a:r>
              <a:rPr dirty="0"/>
              <a:t>asistir</a:t>
            </a:r>
            <a:r>
              <a:rPr spc="135" dirty="0"/>
              <a:t> </a:t>
            </a:r>
            <a:r>
              <a:rPr spc="50" dirty="0"/>
              <a:t>a</a:t>
            </a:r>
            <a:r>
              <a:rPr spc="145" dirty="0"/>
              <a:t> </a:t>
            </a:r>
            <a:r>
              <a:rPr spc="-10" dirty="0"/>
              <a:t>reuniones.</a:t>
            </a:r>
          </a:p>
        </p:txBody>
      </p:sp>
      <p:pic>
        <p:nvPicPr>
          <p:cNvPr id="14" name="object 14"/>
          <p:cNvPicPr/>
          <p:nvPr/>
        </p:nvPicPr>
        <p:blipFill>
          <a:blip r:embed="rId5" cstate="print"/>
          <a:stretch>
            <a:fillRect/>
          </a:stretch>
        </p:blipFill>
        <p:spPr>
          <a:xfrm>
            <a:off x="734694" y="313232"/>
            <a:ext cx="1422177" cy="1407128"/>
          </a:xfrm>
          <a:prstGeom prst="rect">
            <a:avLst/>
          </a:prstGeom>
        </p:spPr>
      </p:pic>
      <p:pic>
        <p:nvPicPr>
          <p:cNvPr id="15" name="object 15"/>
          <p:cNvPicPr/>
          <p:nvPr/>
        </p:nvPicPr>
        <p:blipFill>
          <a:blip r:embed="rId2" cstate="print"/>
          <a:stretch>
            <a:fillRect/>
          </a:stretch>
        </p:blipFill>
        <p:spPr>
          <a:xfrm>
            <a:off x="991869" y="4232021"/>
            <a:ext cx="95250" cy="95250"/>
          </a:xfrm>
          <a:prstGeom prst="rect">
            <a:avLst/>
          </a:prstGeom>
        </p:spPr>
      </p:pic>
      <p:pic>
        <p:nvPicPr>
          <p:cNvPr id="16" name="object 16"/>
          <p:cNvPicPr/>
          <p:nvPr/>
        </p:nvPicPr>
        <p:blipFill>
          <a:blip r:embed="rId2" cstate="print"/>
          <a:stretch>
            <a:fillRect/>
          </a:stretch>
        </p:blipFill>
        <p:spPr>
          <a:xfrm>
            <a:off x="991869" y="4650422"/>
            <a:ext cx="95250" cy="95250"/>
          </a:xfrm>
          <a:prstGeom prst="rect">
            <a:avLst/>
          </a:prstGeom>
        </p:spPr>
      </p:pic>
      <p:pic>
        <p:nvPicPr>
          <p:cNvPr id="17" name="object 17"/>
          <p:cNvPicPr/>
          <p:nvPr/>
        </p:nvPicPr>
        <p:blipFill>
          <a:blip r:embed="rId2" cstate="print"/>
          <a:stretch>
            <a:fillRect/>
          </a:stretch>
        </p:blipFill>
        <p:spPr>
          <a:xfrm>
            <a:off x="991869" y="5469801"/>
            <a:ext cx="95250" cy="9525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SPANISH Building Self-Advocacy and Independent Living Skills">
            <a:hlinkClick r:id="" action="ppaction://media"/>
            <a:extLst>
              <a:ext uri="{FF2B5EF4-FFF2-40B4-BE49-F238E27FC236}">
                <a16:creationId xmlns:a16="http://schemas.microsoft.com/office/drawing/2014/main" id="{0D125F32-B519-03F9-7397-18971F01FC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 y="-1"/>
            <a:ext cx="18288002" cy="102870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48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7555" y="2005520"/>
            <a:ext cx="6895465" cy="558800"/>
          </a:xfrm>
          <a:prstGeom prst="rect">
            <a:avLst/>
          </a:prstGeom>
        </p:spPr>
        <p:txBody>
          <a:bodyPr vert="horz" wrap="square" lIns="0" tIns="12700" rIns="0" bIns="0" rtlCol="0">
            <a:spAutoFit/>
          </a:bodyPr>
          <a:lstStyle/>
          <a:p>
            <a:pPr marL="12700">
              <a:lnSpc>
                <a:spcPct val="100000"/>
              </a:lnSpc>
              <a:spcBef>
                <a:spcPts val="100"/>
              </a:spcBef>
            </a:pPr>
            <a:r>
              <a:rPr sz="3500" b="1" dirty="0">
                <a:solidFill>
                  <a:srgbClr val="2E2A29"/>
                </a:solidFill>
                <a:latin typeface="Calibri"/>
                <a:cs typeface="Calibri"/>
              </a:rPr>
              <a:t>Actividad</a:t>
            </a:r>
            <a:r>
              <a:rPr sz="3500" b="1" spc="-75" dirty="0">
                <a:solidFill>
                  <a:srgbClr val="2E2A29"/>
                </a:solidFill>
                <a:latin typeface="Calibri"/>
                <a:cs typeface="Calibri"/>
              </a:rPr>
              <a:t> </a:t>
            </a:r>
            <a:r>
              <a:rPr sz="3500" b="1" dirty="0">
                <a:solidFill>
                  <a:srgbClr val="2E2A29"/>
                </a:solidFill>
                <a:latin typeface="Calibri"/>
                <a:cs typeface="Calibri"/>
              </a:rPr>
              <a:t>1:</a:t>
            </a:r>
            <a:r>
              <a:rPr sz="3500" b="1" spc="-65" dirty="0">
                <a:solidFill>
                  <a:srgbClr val="2E2A29"/>
                </a:solidFill>
                <a:latin typeface="Calibri"/>
                <a:cs typeface="Calibri"/>
              </a:rPr>
              <a:t> </a:t>
            </a:r>
            <a:r>
              <a:rPr sz="3500" b="1" dirty="0">
                <a:solidFill>
                  <a:srgbClr val="2E2A29"/>
                </a:solidFill>
                <a:latin typeface="Calibri"/>
                <a:cs typeface="Calibri"/>
              </a:rPr>
              <a:t>«Mis</a:t>
            </a:r>
            <a:r>
              <a:rPr sz="3500" b="1" spc="-65" dirty="0">
                <a:solidFill>
                  <a:srgbClr val="2E2A29"/>
                </a:solidFill>
                <a:latin typeface="Calibri"/>
                <a:cs typeface="Calibri"/>
              </a:rPr>
              <a:t> </a:t>
            </a:r>
            <a:r>
              <a:rPr sz="3500" b="1" dirty="0">
                <a:solidFill>
                  <a:srgbClr val="2E2A29"/>
                </a:solidFill>
                <a:latin typeface="Calibri"/>
                <a:cs typeface="Calibri"/>
              </a:rPr>
              <a:t>decisiones,</a:t>
            </a:r>
            <a:r>
              <a:rPr sz="3500" b="1" spc="-65" dirty="0">
                <a:solidFill>
                  <a:srgbClr val="2E2A29"/>
                </a:solidFill>
                <a:latin typeface="Calibri"/>
                <a:cs typeface="Calibri"/>
              </a:rPr>
              <a:t> </a:t>
            </a:r>
            <a:r>
              <a:rPr sz="3500" b="1" dirty="0">
                <a:solidFill>
                  <a:srgbClr val="2E2A29"/>
                </a:solidFill>
                <a:latin typeface="Calibri"/>
                <a:cs typeface="Calibri"/>
              </a:rPr>
              <a:t>mi</a:t>
            </a:r>
            <a:r>
              <a:rPr sz="3500" b="1" spc="-70" dirty="0">
                <a:solidFill>
                  <a:srgbClr val="2E2A29"/>
                </a:solidFill>
                <a:latin typeface="Calibri"/>
                <a:cs typeface="Calibri"/>
              </a:rPr>
              <a:t> </a:t>
            </a:r>
            <a:r>
              <a:rPr sz="3500" b="1" spc="-20" dirty="0">
                <a:solidFill>
                  <a:srgbClr val="2E2A29"/>
                </a:solidFill>
                <a:latin typeface="Calibri"/>
                <a:cs typeface="Calibri"/>
              </a:rPr>
              <a:t>voz»</a:t>
            </a:r>
            <a:endParaRPr sz="3500">
              <a:latin typeface="Calibri"/>
              <a:cs typeface="Calibri"/>
            </a:endParaRPr>
          </a:p>
        </p:txBody>
      </p:sp>
      <p:sp>
        <p:nvSpPr>
          <p:cNvPr id="3" name="object 3"/>
          <p:cNvSpPr txBox="1"/>
          <p:nvPr/>
        </p:nvSpPr>
        <p:spPr>
          <a:xfrm>
            <a:off x="757555" y="2592819"/>
            <a:ext cx="13112750" cy="5400040"/>
          </a:xfrm>
          <a:prstGeom prst="rect">
            <a:avLst/>
          </a:prstGeom>
        </p:spPr>
        <p:txBody>
          <a:bodyPr vert="horz" wrap="square" lIns="0" tIns="185420" rIns="0" bIns="0" rtlCol="0">
            <a:spAutoFit/>
          </a:bodyPr>
          <a:lstStyle/>
          <a:p>
            <a:pPr marL="12700">
              <a:lnSpc>
                <a:spcPct val="100000"/>
              </a:lnSpc>
              <a:spcBef>
                <a:spcPts val="1460"/>
              </a:spcBef>
            </a:pPr>
            <a:r>
              <a:rPr sz="2050" b="1" spc="-10" dirty="0">
                <a:solidFill>
                  <a:srgbClr val="282020"/>
                </a:solidFill>
                <a:latin typeface="Calibri"/>
                <a:cs typeface="Calibri"/>
              </a:rPr>
              <a:t>Objetivo:</a:t>
            </a:r>
            <a:endParaRPr sz="2050">
              <a:latin typeface="Calibri"/>
              <a:cs typeface="Calibri"/>
            </a:endParaRPr>
          </a:p>
          <a:p>
            <a:pPr marL="12700" marR="5080" indent="66040">
              <a:lnSpc>
                <a:spcPct val="149200"/>
              </a:lnSpc>
              <a:spcBef>
                <a:spcPts val="155"/>
              </a:spcBef>
            </a:pPr>
            <a:r>
              <a:rPr sz="2050" b="1" dirty="0">
                <a:solidFill>
                  <a:srgbClr val="282020"/>
                </a:solidFill>
                <a:latin typeface="Calibri"/>
                <a:cs typeface="Calibri"/>
              </a:rPr>
              <a:t>Ayudar</a:t>
            </a:r>
            <a:r>
              <a:rPr sz="2050" b="1" spc="-25" dirty="0">
                <a:solidFill>
                  <a:srgbClr val="282020"/>
                </a:solidFill>
                <a:latin typeface="Calibri"/>
                <a:cs typeface="Calibri"/>
              </a:rPr>
              <a:t> </a:t>
            </a:r>
            <a:r>
              <a:rPr sz="2050" b="1" dirty="0">
                <a:solidFill>
                  <a:srgbClr val="282020"/>
                </a:solidFill>
                <a:latin typeface="Calibri"/>
                <a:cs typeface="Calibri"/>
              </a:rPr>
              <a:t>a</a:t>
            </a:r>
            <a:r>
              <a:rPr sz="2050" b="1" spc="-25" dirty="0">
                <a:solidFill>
                  <a:srgbClr val="282020"/>
                </a:solidFill>
                <a:latin typeface="Calibri"/>
                <a:cs typeface="Calibri"/>
              </a:rPr>
              <a:t> </a:t>
            </a:r>
            <a:r>
              <a:rPr sz="2050" b="1" dirty="0">
                <a:solidFill>
                  <a:srgbClr val="282020"/>
                </a:solidFill>
                <a:latin typeface="Calibri"/>
                <a:cs typeface="Calibri"/>
              </a:rPr>
              <a:t>los</a:t>
            </a:r>
            <a:r>
              <a:rPr sz="2050" b="1" spc="-25" dirty="0">
                <a:solidFill>
                  <a:srgbClr val="282020"/>
                </a:solidFill>
                <a:latin typeface="Calibri"/>
                <a:cs typeface="Calibri"/>
              </a:rPr>
              <a:t> </a:t>
            </a:r>
            <a:r>
              <a:rPr sz="2050" b="1" spc="-10" dirty="0">
                <a:solidFill>
                  <a:srgbClr val="282020"/>
                </a:solidFill>
                <a:latin typeface="Calibri"/>
                <a:cs typeface="Calibri"/>
              </a:rPr>
              <a:t>participantes</a:t>
            </a:r>
            <a:r>
              <a:rPr sz="2050" b="1" spc="-25" dirty="0">
                <a:solidFill>
                  <a:srgbClr val="282020"/>
                </a:solidFill>
                <a:latin typeface="Calibri"/>
                <a:cs typeface="Calibri"/>
              </a:rPr>
              <a:t> </a:t>
            </a:r>
            <a:r>
              <a:rPr sz="2050" b="1" dirty="0">
                <a:solidFill>
                  <a:srgbClr val="282020"/>
                </a:solidFill>
                <a:latin typeface="Calibri"/>
                <a:cs typeface="Calibri"/>
              </a:rPr>
              <a:t>a</a:t>
            </a:r>
            <a:r>
              <a:rPr sz="2050" b="1" spc="-20" dirty="0">
                <a:solidFill>
                  <a:srgbClr val="282020"/>
                </a:solidFill>
                <a:latin typeface="Calibri"/>
                <a:cs typeface="Calibri"/>
              </a:rPr>
              <a:t> </a:t>
            </a:r>
            <a:r>
              <a:rPr sz="2050" b="1" dirty="0">
                <a:solidFill>
                  <a:srgbClr val="282020"/>
                </a:solidFill>
                <a:latin typeface="Calibri"/>
                <a:cs typeface="Calibri"/>
              </a:rPr>
              <a:t>aprender</a:t>
            </a:r>
            <a:r>
              <a:rPr sz="2050" b="1" spc="-30" dirty="0">
                <a:solidFill>
                  <a:srgbClr val="282020"/>
                </a:solidFill>
                <a:latin typeface="Calibri"/>
                <a:cs typeface="Calibri"/>
              </a:rPr>
              <a:t> </a:t>
            </a:r>
            <a:r>
              <a:rPr sz="2050" b="1" dirty="0">
                <a:solidFill>
                  <a:srgbClr val="282020"/>
                </a:solidFill>
                <a:latin typeface="Calibri"/>
                <a:cs typeface="Calibri"/>
              </a:rPr>
              <a:t>cómo</a:t>
            </a:r>
            <a:r>
              <a:rPr sz="2050" b="1" spc="-30" dirty="0">
                <a:solidFill>
                  <a:srgbClr val="282020"/>
                </a:solidFill>
                <a:latin typeface="Calibri"/>
                <a:cs typeface="Calibri"/>
              </a:rPr>
              <a:t> </a:t>
            </a:r>
            <a:r>
              <a:rPr sz="2050" b="1" dirty="0">
                <a:solidFill>
                  <a:srgbClr val="282020"/>
                </a:solidFill>
                <a:latin typeface="Calibri"/>
                <a:cs typeface="Calibri"/>
              </a:rPr>
              <a:t>apoyar</a:t>
            </a:r>
            <a:r>
              <a:rPr sz="2050" b="1" spc="-30" dirty="0">
                <a:solidFill>
                  <a:srgbClr val="282020"/>
                </a:solidFill>
                <a:latin typeface="Calibri"/>
                <a:cs typeface="Calibri"/>
              </a:rPr>
              <a:t> </a:t>
            </a:r>
            <a:r>
              <a:rPr sz="2050" b="1" dirty="0">
                <a:solidFill>
                  <a:srgbClr val="282020"/>
                </a:solidFill>
                <a:latin typeface="Calibri"/>
                <a:cs typeface="Calibri"/>
              </a:rPr>
              <a:t>a</a:t>
            </a:r>
            <a:r>
              <a:rPr sz="2050" b="1" spc="-20" dirty="0">
                <a:solidFill>
                  <a:srgbClr val="282020"/>
                </a:solidFill>
                <a:latin typeface="Calibri"/>
                <a:cs typeface="Calibri"/>
              </a:rPr>
              <a:t> </a:t>
            </a:r>
            <a:r>
              <a:rPr sz="2050" b="1" dirty="0">
                <a:solidFill>
                  <a:srgbClr val="282020"/>
                </a:solidFill>
                <a:latin typeface="Calibri"/>
                <a:cs typeface="Calibri"/>
              </a:rPr>
              <a:t>los</a:t>
            </a:r>
            <a:r>
              <a:rPr sz="2050" b="1" spc="-25" dirty="0">
                <a:solidFill>
                  <a:srgbClr val="282020"/>
                </a:solidFill>
                <a:latin typeface="Calibri"/>
                <a:cs typeface="Calibri"/>
              </a:rPr>
              <a:t> </a:t>
            </a:r>
            <a:r>
              <a:rPr sz="2050" b="1" dirty="0">
                <a:solidFill>
                  <a:srgbClr val="282020"/>
                </a:solidFill>
                <a:latin typeface="Calibri"/>
                <a:cs typeface="Calibri"/>
              </a:rPr>
              <a:t>jóvenes</a:t>
            </a:r>
            <a:r>
              <a:rPr sz="2050" b="1" spc="-25" dirty="0">
                <a:solidFill>
                  <a:srgbClr val="282020"/>
                </a:solidFill>
                <a:latin typeface="Calibri"/>
                <a:cs typeface="Calibri"/>
              </a:rPr>
              <a:t> </a:t>
            </a:r>
            <a:r>
              <a:rPr sz="2050" b="1" dirty="0">
                <a:solidFill>
                  <a:srgbClr val="282020"/>
                </a:solidFill>
                <a:latin typeface="Calibri"/>
                <a:cs typeface="Calibri"/>
              </a:rPr>
              <a:t>para</a:t>
            </a:r>
            <a:r>
              <a:rPr sz="2050" b="1" spc="-30" dirty="0">
                <a:solidFill>
                  <a:srgbClr val="282020"/>
                </a:solidFill>
                <a:latin typeface="Calibri"/>
                <a:cs typeface="Calibri"/>
              </a:rPr>
              <a:t> </a:t>
            </a:r>
            <a:r>
              <a:rPr sz="2050" b="1" dirty="0">
                <a:solidFill>
                  <a:srgbClr val="282020"/>
                </a:solidFill>
                <a:latin typeface="Calibri"/>
                <a:cs typeface="Calibri"/>
              </a:rPr>
              <a:t>que</a:t>
            </a:r>
            <a:r>
              <a:rPr sz="2050" b="1" spc="-25" dirty="0">
                <a:solidFill>
                  <a:srgbClr val="282020"/>
                </a:solidFill>
                <a:latin typeface="Calibri"/>
                <a:cs typeface="Calibri"/>
              </a:rPr>
              <a:t> </a:t>
            </a:r>
            <a:r>
              <a:rPr sz="2050" b="1" dirty="0">
                <a:solidFill>
                  <a:srgbClr val="282020"/>
                </a:solidFill>
                <a:latin typeface="Calibri"/>
                <a:cs typeface="Calibri"/>
              </a:rPr>
              <a:t>tomen</a:t>
            </a:r>
            <a:r>
              <a:rPr sz="2050" b="1" spc="-25" dirty="0">
                <a:solidFill>
                  <a:srgbClr val="282020"/>
                </a:solidFill>
                <a:latin typeface="Calibri"/>
                <a:cs typeface="Calibri"/>
              </a:rPr>
              <a:t> </a:t>
            </a:r>
            <a:r>
              <a:rPr sz="2050" b="1" dirty="0">
                <a:solidFill>
                  <a:srgbClr val="282020"/>
                </a:solidFill>
                <a:latin typeface="Calibri"/>
                <a:cs typeface="Calibri"/>
              </a:rPr>
              <a:t>sus</a:t>
            </a:r>
            <a:r>
              <a:rPr sz="2050" b="1" spc="-25" dirty="0">
                <a:solidFill>
                  <a:srgbClr val="282020"/>
                </a:solidFill>
                <a:latin typeface="Calibri"/>
                <a:cs typeface="Calibri"/>
              </a:rPr>
              <a:t> </a:t>
            </a:r>
            <a:r>
              <a:rPr sz="2050" b="1" dirty="0">
                <a:solidFill>
                  <a:srgbClr val="282020"/>
                </a:solidFill>
                <a:latin typeface="Calibri"/>
                <a:cs typeface="Calibri"/>
              </a:rPr>
              <a:t>propias</a:t>
            </a:r>
            <a:r>
              <a:rPr sz="2050" b="1" spc="-25" dirty="0">
                <a:solidFill>
                  <a:srgbClr val="282020"/>
                </a:solidFill>
                <a:latin typeface="Calibri"/>
                <a:cs typeface="Calibri"/>
              </a:rPr>
              <a:t> </a:t>
            </a:r>
            <a:r>
              <a:rPr sz="2050" b="1" dirty="0">
                <a:solidFill>
                  <a:srgbClr val="282020"/>
                </a:solidFill>
                <a:latin typeface="Calibri"/>
                <a:cs typeface="Calibri"/>
              </a:rPr>
              <a:t>decisiones</a:t>
            </a:r>
            <a:r>
              <a:rPr sz="2050" b="1" spc="-30" dirty="0">
                <a:solidFill>
                  <a:srgbClr val="282020"/>
                </a:solidFill>
                <a:latin typeface="Calibri"/>
                <a:cs typeface="Calibri"/>
              </a:rPr>
              <a:t> </a:t>
            </a:r>
            <a:r>
              <a:rPr sz="2050" b="1" dirty="0">
                <a:solidFill>
                  <a:srgbClr val="282020"/>
                </a:solidFill>
                <a:latin typeface="Calibri"/>
                <a:cs typeface="Calibri"/>
              </a:rPr>
              <a:t>sin</a:t>
            </a:r>
            <a:r>
              <a:rPr sz="2050" b="1" spc="-20" dirty="0">
                <a:solidFill>
                  <a:srgbClr val="282020"/>
                </a:solidFill>
                <a:latin typeface="Calibri"/>
                <a:cs typeface="Calibri"/>
              </a:rPr>
              <a:t> </a:t>
            </a:r>
            <a:r>
              <a:rPr sz="2050" b="1" spc="-10" dirty="0">
                <a:solidFill>
                  <a:srgbClr val="282020"/>
                </a:solidFill>
                <a:latin typeface="Calibri"/>
                <a:cs typeface="Calibri"/>
              </a:rPr>
              <a:t>controlarlos. </a:t>
            </a:r>
            <a:r>
              <a:rPr sz="2050" b="1" dirty="0">
                <a:solidFill>
                  <a:srgbClr val="282020"/>
                </a:solidFill>
                <a:latin typeface="Calibri"/>
                <a:cs typeface="Calibri"/>
              </a:rPr>
              <a:t>Duración:</a:t>
            </a:r>
            <a:r>
              <a:rPr sz="2050" b="1" spc="-15" dirty="0">
                <a:solidFill>
                  <a:srgbClr val="282020"/>
                </a:solidFill>
                <a:latin typeface="Calibri"/>
                <a:cs typeface="Calibri"/>
              </a:rPr>
              <a:t> </a:t>
            </a:r>
            <a:r>
              <a:rPr sz="2050" b="1" dirty="0">
                <a:solidFill>
                  <a:srgbClr val="282020"/>
                </a:solidFill>
                <a:latin typeface="Calibri"/>
                <a:cs typeface="Calibri"/>
              </a:rPr>
              <a:t>30</a:t>
            </a:r>
            <a:r>
              <a:rPr sz="2050" b="1" spc="-15" dirty="0">
                <a:solidFill>
                  <a:srgbClr val="282020"/>
                </a:solidFill>
                <a:latin typeface="Calibri"/>
                <a:cs typeface="Calibri"/>
              </a:rPr>
              <a:t> </a:t>
            </a:r>
            <a:r>
              <a:rPr sz="2050" b="1" spc="-10" dirty="0">
                <a:solidFill>
                  <a:srgbClr val="282020"/>
                </a:solidFill>
                <a:latin typeface="Calibri"/>
                <a:cs typeface="Calibri"/>
              </a:rPr>
              <a:t>minutos</a:t>
            </a:r>
            <a:endParaRPr sz="2050">
              <a:latin typeface="Calibri"/>
              <a:cs typeface="Calibri"/>
            </a:endParaRPr>
          </a:p>
          <a:p>
            <a:pPr marL="12700">
              <a:lnSpc>
                <a:spcPct val="100000"/>
              </a:lnSpc>
              <a:spcBef>
                <a:spcPts val="1500"/>
              </a:spcBef>
            </a:pPr>
            <a:r>
              <a:rPr sz="2050" b="1" dirty="0">
                <a:solidFill>
                  <a:srgbClr val="282020"/>
                </a:solidFill>
                <a:latin typeface="Calibri"/>
                <a:cs typeface="Calibri"/>
              </a:rPr>
              <a:t>Tamaño</a:t>
            </a:r>
            <a:r>
              <a:rPr sz="2050" b="1" spc="-20" dirty="0">
                <a:solidFill>
                  <a:srgbClr val="282020"/>
                </a:solidFill>
                <a:latin typeface="Calibri"/>
                <a:cs typeface="Calibri"/>
              </a:rPr>
              <a:t> </a:t>
            </a:r>
            <a:r>
              <a:rPr sz="2050" b="1" dirty="0">
                <a:solidFill>
                  <a:srgbClr val="282020"/>
                </a:solidFill>
                <a:latin typeface="Calibri"/>
                <a:cs typeface="Calibri"/>
              </a:rPr>
              <a:t>del</a:t>
            </a:r>
            <a:r>
              <a:rPr sz="2050" b="1" spc="-10" dirty="0">
                <a:solidFill>
                  <a:srgbClr val="282020"/>
                </a:solidFill>
                <a:latin typeface="Calibri"/>
                <a:cs typeface="Calibri"/>
              </a:rPr>
              <a:t> </a:t>
            </a:r>
            <a:r>
              <a:rPr sz="2050" b="1" dirty="0">
                <a:solidFill>
                  <a:srgbClr val="282020"/>
                </a:solidFill>
                <a:latin typeface="Calibri"/>
                <a:cs typeface="Calibri"/>
              </a:rPr>
              <a:t>grupo:</a:t>
            </a:r>
            <a:r>
              <a:rPr sz="2050" b="1" spc="-10" dirty="0">
                <a:solidFill>
                  <a:srgbClr val="282020"/>
                </a:solidFill>
                <a:latin typeface="Calibri"/>
                <a:cs typeface="Calibri"/>
              </a:rPr>
              <a:t> </a:t>
            </a:r>
            <a:r>
              <a:rPr sz="2050" b="1" dirty="0">
                <a:solidFill>
                  <a:srgbClr val="282020"/>
                </a:solidFill>
                <a:latin typeface="Calibri"/>
                <a:cs typeface="Calibri"/>
              </a:rPr>
              <a:t>3-5</a:t>
            </a:r>
            <a:r>
              <a:rPr sz="2050" b="1" spc="-10" dirty="0">
                <a:solidFill>
                  <a:srgbClr val="282020"/>
                </a:solidFill>
                <a:latin typeface="Calibri"/>
                <a:cs typeface="Calibri"/>
              </a:rPr>
              <a:t> personas</a:t>
            </a:r>
            <a:endParaRPr sz="2050">
              <a:latin typeface="Calibri"/>
              <a:cs typeface="Calibri"/>
            </a:endParaRPr>
          </a:p>
          <a:p>
            <a:pPr marL="12700" marR="7082155">
              <a:lnSpc>
                <a:spcPct val="149200"/>
              </a:lnSpc>
              <a:spcBef>
                <a:spcPts val="160"/>
              </a:spcBef>
            </a:pPr>
            <a:r>
              <a:rPr sz="2050" b="1" dirty="0">
                <a:solidFill>
                  <a:srgbClr val="282020"/>
                </a:solidFill>
                <a:latin typeface="Calibri"/>
                <a:cs typeface="Calibri"/>
              </a:rPr>
              <a:t>Materiales:</a:t>
            </a:r>
            <a:r>
              <a:rPr sz="2050" b="1" spc="-45" dirty="0">
                <a:solidFill>
                  <a:srgbClr val="282020"/>
                </a:solidFill>
                <a:latin typeface="Calibri"/>
                <a:cs typeface="Calibri"/>
              </a:rPr>
              <a:t> </a:t>
            </a:r>
            <a:r>
              <a:rPr sz="2050" b="1" dirty="0">
                <a:solidFill>
                  <a:srgbClr val="282020"/>
                </a:solidFill>
                <a:latin typeface="Calibri"/>
                <a:cs typeface="Calibri"/>
              </a:rPr>
              <a:t>Tarjetas</a:t>
            </a:r>
            <a:r>
              <a:rPr sz="2050" b="1" spc="-40" dirty="0">
                <a:solidFill>
                  <a:srgbClr val="282020"/>
                </a:solidFill>
                <a:latin typeface="Calibri"/>
                <a:cs typeface="Calibri"/>
              </a:rPr>
              <a:t> </a:t>
            </a:r>
            <a:r>
              <a:rPr sz="2050" b="1" dirty="0">
                <a:solidFill>
                  <a:srgbClr val="282020"/>
                </a:solidFill>
                <a:latin typeface="Calibri"/>
                <a:cs typeface="Calibri"/>
              </a:rPr>
              <a:t>con</a:t>
            </a:r>
            <a:r>
              <a:rPr sz="2050" b="1" spc="-45" dirty="0">
                <a:solidFill>
                  <a:srgbClr val="282020"/>
                </a:solidFill>
                <a:latin typeface="Calibri"/>
                <a:cs typeface="Calibri"/>
              </a:rPr>
              <a:t> </a:t>
            </a:r>
            <a:r>
              <a:rPr sz="2050" b="1" dirty="0">
                <a:solidFill>
                  <a:srgbClr val="282020"/>
                </a:solidFill>
                <a:latin typeface="Calibri"/>
                <a:cs typeface="Calibri"/>
              </a:rPr>
              <a:t>situaciones,</a:t>
            </a:r>
            <a:r>
              <a:rPr sz="2050" b="1" spc="-40" dirty="0">
                <a:solidFill>
                  <a:srgbClr val="282020"/>
                </a:solidFill>
                <a:latin typeface="Calibri"/>
                <a:cs typeface="Calibri"/>
              </a:rPr>
              <a:t> </a:t>
            </a:r>
            <a:r>
              <a:rPr sz="2050" b="1" dirty="0">
                <a:solidFill>
                  <a:srgbClr val="282020"/>
                </a:solidFill>
                <a:latin typeface="Calibri"/>
                <a:cs typeface="Calibri"/>
              </a:rPr>
              <a:t>papel</a:t>
            </a:r>
            <a:r>
              <a:rPr sz="2050" b="1" spc="-40" dirty="0">
                <a:solidFill>
                  <a:srgbClr val="282020"/>
                </a:solidFill>
                <a:latin typeface="Calibri"/>
                <a:cs typeface="Calibri"/>
              </a:rPr>
              <a:t> </a:t>
            </a:r>
            <a:r>
              <a:rPr sz="2050" b="1" dirty="0">
                <a:solidFill>
                  <a:srgbClr val="282020"/>
                </a:solidFill>
                <a:latin typeface="Calibri"/>
                <a:cs typeface="Calibri"/>
              </a:rPr>
              <a:t>de</a:t>
            </a:r>
            <a:r>
              <a:rPr sz="2050" b="1" spc="-45" dirty="0">
                <a:solidFill>
                  <a:srgbClr val="282020"/>
                </a:solidFill>
                <a:latin typeface="Calibri"/>
                <a:cs typeface="Calibri"/>
              </a:rPr>
              <a:t> </a:t>
            </a:r>
            <a:r>
              <a:rPr sz="2050" b="1" spc="-10" dirty="0">
                <a:solidFill>
                  <a:srgbClr val="282020"/>
                </a:solidFill>
                <a:latin typeface="Calibri"/>
                <a:cs typeface="Calibri"/>
              </a:rPr>
              <a:t>rotafolio, </a:t>
            </a:r>
            <a:r>
              <a:rPr sz="2050" b="1" dirty="0">
                <a:solidFill>
                  <a:srgbClr val="282020"/>
                </a:solidFill>
                <a:latin typeface="Calibri"/>
                <a:cs typeface="Calibri"/>
              </a:rPr>
              <a:t>rotuladores.</a:t>
            </a:r>
            <a:r>
              <a:rPr sz="2050" b="1" spc="-30" dirty="0">
                <a:solidFill>
                  <a:srgbClr val="282020"/>
                </a:solidFill>
                <a:latin typeface="Calibri"/>
                <a:cs typeface="Calibri"/>
              </a:rPr>
              <a:t> </a:t>
            </a:r>
            <a:r>
              <a:rPr sz="2050" b="1" spc="-10" dirty="0">
                <a:solidFill>
                  <a:srgbClr val="282020"/>
                </a:solidFill>
                <a:latin typeface="Calibri"/>
                <a:cs typeface="Calibri"/>
              </a:rPr>
              <a:t>Pasos:</a:t>
            </a:r>
            <a:endParaRPr sz="2050">
              <a:latin typeface="Calibri"/>
              <a:cs typeface="Calibri"/>
            </a:endParaRPr>
          </a:p>
          <a:p>
            <a:pPr marL="508000" indent="-250190">
              <a:lnSpc>
                <a:spcPct val="100000"/>
              </a:lnSpc>
              <a:spcBef>
                <a:spcPts val="1250"/>
              </a:spcBef>
              <a:buSzPct val="112195"/>
              <a:buFont typeface="Calibri"/>
              <a:buAutoNum type="arabicPeriod"/>
              <a:tabLst>
                <a:tab pos="508000" algn="l"/>
              </a:tabLst>
            </a:pPr>
            <a:r>
              <a:rPr sz="2050" b="1" dirty="0">
                <a:solidFill>
                  <a:srgbClr val="282020"/>
                </a:solidFill>
                <a:latin typeface="Calibri"/>
                <a:cs typeface="Calibri"/>
              </a:rPr>
              <a:t>Reparta</a:t>
            </a:r>
            <a:r>
              <a:rPr sz="2050" b="1" spc="-35" dirty="0">
                <a:solidFill>
                  <a:srgbClr val="282020"/>
                </a:solidFill>
                <a:latin typeface="Calibri"/>
                <a:cs typeface="Calibri"/>
              </a:rPr>
              <a:t> </a:t>
            </a:r>
            <a:r>
              <a:rPr sz="2050" b="1" dirty="0">
                <a:solidFill>
                  <a:srgbClr val="282020"/>
                </a:solidFill>
                <a:latin typeface="Calibri"/>
                <a:cs typeface="Calibri"/>
              </a:rPr>
              <a:t>tarjetas</a:t>
            </a:r>
            <a:r>
              <a:rPr sz="2050" b="1" spc="-30" dirty="0">
                <a:solidFill>
                  <a:srgbClr val="282020"/>
                </a:solidFill>
                <a:latin typeface="Calibri"/>
                <a:cs typeface="Calibri"/>
              </a:rPr>
              <a:t> </a:t>
            </a:r>
            <a:r>
              <a:rPr sz="2050" b="1" dirty="0">
                <a:solidFill>
                  <a:srgbClr val="282020"/>
                </a:solidFill>
                <a:latin typeface="Calibri"/>
                <a:cs typeface="Calibri"/>
              </a:rPr>
              <a:t>con</a:t>
            </a:r>
            <a:r>
              <a:rPr sz="2050" b="1" spc="-25" dirty="0">
                <a:solidFill>
                  <a:srgbClr val="282020"/>
                </a:solidFill>
                <a:latin typeface="Calibri"/>
                <a:cs typeface="Calibri"/>
              </a:rPr>
              <a:t> </a:t>
            </a:r>
            <a:r>
              <a:rPr sz="2050" b="1" dirty="0">
                <a:solidFill>
                  <a:srgbClr val="282020"/>
                </a:solidFill>
                <a:latin typeface="Calibri"/>
                <a:cs typeface="Calibri"/>
              </a:rPr>
              <a:t>situaciones</a:t>
            </a:r>
            <a:r>
              <a:rPr sz="2050" b="1" spc="-35" dirty="0">
                <a:solidFill>
                  <a:srgbClr val="282020"/>
                </a:solidFill>
                <a:latin typeface="Calibri"/>
                <a:cs typeface="Calibri"/>
              </a:rPr>
              <a:t> </a:t>
            </a:r>
            <a:r>
              <a:rPr sz="2050" b="1" dirty="0">
                <a:solidFill>
                  <a:srgbClr val="282020"/>
                </a:solidFill>
                <a:latin typeface="Calibri"/>
                <a:cs typeface="Calibri"/>
              </a:rPr>
              <a:t>de</a:t>
            </a:r>
            <a:r>
              <a:rPr sz="2050" b="1" spc="-30" dirty="0">
                <a:solidFill>
                  <a:srgbClr val="282020"/>
                </a:solidFill>
                <a:latin typeface="Calibri"/>
                <a:cs typeface="Calibri"/>
              </a:rPr>
              <a:t> </a:t>
            </a:r>
            <a:r>
              <a:rPr sz="2050" b="1" dirty="0">
                <a:solidFill>
                  <a:srgbClr val="282020"/>
                </a:solidFill>
                <a:latin typeface="Calibri"/>
                <a:cs typeface="Calibri"/>
              </a:rPr>
              <a:t>la</a:t>
            </a:r>
            <a:r>
              <a:rPr sz="2050" b="1" spc="-25" dirty="0">
                <a:solidFill>
                  <a:srgbClr val="282020"/>
                </a:solidFill>
                <a:latin typeface="Calibri"/>
                <a:cs typeface="Calibri"/>
              </a:rPr>
              <a:t> </a:t>
            </a:r>
            <a:r>
              <a:rPr sz="2050" b="1" dirty="0">
                <a:solidFill>
                  <a:srgbClr val="282020"/>
                </a:solidFill>
                <a:latin typeface="Calibri"/>
                <a:cs typeface="Calibri"/>
              </a:rPr>
              <a:t>vida</a:t>
            </a:r>
            <a:r>
              <a:rPr sz="2050" b="1" spc="-30" dirty="0">
                <a:solidFill>
                  <a:srgbClr val="282020"/>
                </a:solidFill>
                <a:latin typeface="Calibri"/>
                <a:cs typeface="Calibri"/>
              </a:rPr>
              <a:t> </a:t>
            </a:r>
            <a:r>
              <a:rPr sz="2050" b="1" dirty="0">
                <a:solidFill>
                  <a:srgbClr val="282020"/>
                </a:solidFill>
                <a:latin typeface="Calibri"/>
                <a:cs typeface="Calibri"/>
              </a:rPr>
              <a:t>real,</a:t>
            </a:r>
            <a:r>
              <a:rPr sz="2050" b="1" spc="-30" dirty="0">
                <a:solidFill>
                  <a:srgbClr val="282020"/>
                </a:solidFill>
                <a:latin typeface="Calibri"/>
                <a:cs typeface="Calibri"/>
              </a:rPr>
              <a:t> </a:t>
            </a:r>
            <a:r>
              <a:rPr sz="2050" b="1" dirty="0">
                <a:solidFill>
                  <a:srgbClr val="282020"/>
                </a:solidFill>
                <a:latin typeface="Calibri"/>
                <a:cs typeface="Calibri"/>
              </a:rPr>
              <a:t>como</a:t>
            </a:r>
            <a:r>
              <a:rPr sz="2050" b="1" spc="-30" dirty="0">
                <a:solidFill>
                  <a:srgbClr val="282020"/>
                </a:solidFill>
                <a:latin typeface="Calibri"/>
                <a:cs typeface="Calibri"/>
              </a:rPr>
              <a:t> </a:t>
            </a:r>
            <a:r>
              <a:rPr sz="2050" b="1" dirty="0">
                <a:solidFill>
                  <a:srgbClr val="282020"/>
                </a:solidFill>
                <a:latin typeface="Calibri"/>
                <a:cs typeface="Calibri"/>
              </a:rPr>
              <a:t>por</a:t>
            </a:r>
            <a:r>
              <a:rPr sz="2050" b="1" spc="-80" dirty="0">
                <a:solidFill>
                  <a:srgbClr val="282020"/>
                </a:solidFill>
                <a:latin typeface="Calibri"/>
                <a:cs typeface="Calibri"/>
              </a:rPr>
              <a:t> </a:t>
            </a:r>
            <a:r>
              <a:rPr sz="2050" b="1" spc="-10" dirty="0">
                <a:solidFill>
                  <a:srgbClr val="282020"/>
                </a:solidFill>
                <a:latin typeface="Calibri"/>
                <a:cs typeface="Calibri"/>
              </a:rPr>
              <a:t>ejemplo:</a:t>
            </a:r>
            <a:endParaRPr sz="2050">
              <a:latin typeface="Calibri"/>
              <a:cs typeface="Calibri"/>
            </a:endParaRPr>
          </a:p>
          <a:p>
            <a:pPr marL="1005840">
              <a:lnSpc>
                <a:spcPct val="100000"/>
              </a:lnSpc>
              <a:spcBef>
                <a:spcPts val="1320"/>
              </a:spcBef>
            </a:pPr>
            <a:r>
              <a:rPr sz="2050" b="1" dirty="0">
                <a:solidFill>
                  <a:srgbClr val="282020"/>
                </a:solidFill>
                <a:latin typeface="Calibri"/>
                <a:cs typeface="Calibri"/>
              </a:rPr>
              <a:t>«Ir</a:t>
            </a:r>
            <a:r>
              <a:rPr sz="2050" b="1" spc="-25" dirty="0">
                <a:solidFill>
                  <a:srgbClr val="282020"/>
                </a:solidFill>
                <a:latin typeface="Calibri"/>
                <a:cs typeface="Calibri"/>
              </a:rPr>
              <a:t> </a:t>
            </a:r>
            <a:r>
              <a:rPr sz="2050" b="1" dirty="0">
                <a:solidFill>
                  <a:srgbClr val="282020"/>
                </a:solidFill>
                <a:latin typeface="Calibri"/>
                <a:cs typeface="Calibri"/>
              </a:rPr>
              <a:t>al</a:t>
            </a:r>
            <a:r>
              <a:rPr sz="2050" b="1" spc="-20" dirty="0">
                <a:solidFill>
                  <a:srgbClr val="282020"/>
                </a:solidFill>
                <a:latin typeface="Calibri"/>
                <a:cs typeface="Calibri"/>
              </a:rPr>
              <a:t> </a:t>
            </a:r>
            <a:r>
              <a:rPr sz="2050" b="1" dirty="0">
                <a:solidFill>
                  <a:srgbClr val="282020"/>
                </a:solidFill>
                <a:latin typeface="Calibri"/>
                <a:cs typeface="Calibri"/>
              </a:rPr>
              <a:t>médico</a:t>
            </a:r>
            <a:r>
              <a:rPr sz="2050" b="1" spc="-25" dirty="0">
                <a:solidFill>
                  <a:srgbClr val="282020"/>
                </a:solidFill>
                <a:latin typeface="Calibri"/>
                <a:cs typeface="Calibri"/>
              </a:rPr>
              <a:t> </a:t>
            </a:r>
            <a:r>
              <a:rPr sz="2050" b="1" spc="-10" dirty="0">
                <a:solidFill>
                  <a:srgbClr val="282020"/>
                </a:solidFill>
                <a:latin typeface="Calibri"/>
                <a:cs typeface="Calibri"/>
              </a:rPr>
              <a:t>solo».</a:t>
            </a:r>
            <a:endParaRPr sz="2050">
              <a:latin typeface="Calibri"/>
              <a:cs typeface="Calibri"/>
            </a:endParaRPr>
          </a:p>
          <a:p>
            <a:pPr marL="1005840">
              <a:lnSpc>
                <a:spcPct val="100000"/>
              </a:lnSpc>
              <a:spcBef>
                <a:spcPts val="1360"/>
              </a:spcBef>
            </a:pPr>
            <a:r>
              <a:rPr sz="2050" b="1" dirty="0">
                <a:solidFill>
                  <a:srgbClr val="282020"/>
                </a:solidFill>
                <a:latin typeface="Calibri"/>
                <a:cs typeface="Calibri"/>
              </a:rPr>
              <a:t>«Elegir</a:t>
            </a:r>
            <a:r>
              <a:rPr sz="2050" b="1" spc="-25" dirty="0">
                <a:solidFill>
                  <a:srgbClr val="282020"/>
                </a:solidFill>
                <a:latin typeface="Calibri"/>
                <a:cs typeface="Calibri"/>
              </a:rPr>
              <a:t> </a:t>
            </a:r>
            <a:r>
              <a:rPr sz="2050" b="1" dirty="0">
                <a:solidFill>
                  <a:srgbClr val="282020"/>
                </a:solidFill>
                <a:latin typeface="Calibri"/>
                <a:cs typeface="Calibri"/>
              </a:rPr>
              <a:t>qué</a:t>
            </a:r>
            <a:r>
              <a:rPr sz="2050" b="1" spc="-30" dirty="0">
                <a:solidFill>
                  <a:srgbClr val="282020"/>
                </a:solidFill>
                <a:latin typeface="Calibri"/>
                <a:cs typeface="Calibri"/>
              </a:rPr>
              <a:t> </a:t>
            </a:r>
            <a:r>
              <a:rPr sz="2050" b="1" dirty="0">
                <a:solidFill>
                  <a:srgbClr val="282020"/>
                </a:solidFill>
                <a:latin typeface="Calibri"/>
                <a:cs typeface="Calibri"/>
              </a:rPr>
              <a:t>ponerse</a:t>
            </a:r>
            <a:r>
              <a:rPr sz="2050" b="1" spc="-25" dirty="0">
                <a:solidFill>
                  <a:srgbClr val="282020"/>
                </a:solidFill>
                <a:latin typeface="Calibri"/>
                <a:cs typeface="Calibri"/>
              </a:rPr>
              <a:t> </a:t>
            </a:r>
            <a:r>
              <a:rPr sz="2050" b="1" dirty="0">
                <a:solidFill>
                  <a:srgbClr val="282020"/>
                </a:solidFill>
                <a:latin typeface="Calibri"/>
                <a:cs typeface="Calibri"/>
              </a:rPr>
              <a:t>para</a:t>
            </a:r>
            <a:r>
              <a:rPr sz="2050" b="1" spc="-25" dirty="0">
                <a:solidFill>
                  <a:srgbClr val="282020"/>
                </a:solidFill>
                <a:latin typeface="Calibri"/>
                <a:cs typeface="Calibri"/>
              </a:rPr>
              <a:t> </a:t>
            </a:r>
            <a:r>
              <a:rPr sz="2050" b="1" dirty="0">
                <a:solidFill>
                  <a:srgbClr val="282020"/>
                </a:solidFill>
                <a:latin typeface="Calibri"/>
                <a:cs typeface="Calibri"/>
              </a:rPr>
              <a:t>una</a:t>
            </a:r>
            <a:r>
              <a:rPr sz="2050" b="1" spc="-25" dirty="0">
                <a:solidFill>
                  <a:srgbClr val="282020"/>
                </a:solidFill>
                <a:latin typeface="Calibri"/>
                <a:cs typeface="Calibri"/>
              </a:rPr>
              <a:t> </a:t>
            </a:r>
            <a:r>
              <a:rPr sz="2050" b="1" spc="-10" dirty="0">
                <a:solidFill>
                  <a:srgbClr val="282020"/>
                </a:solidFill>
                <a:latin typeface="Calibri"/>
                <a:cs typeface="Calibri"/>
              </a:rPr>
              <a:t>entrevista»</a:t>
            </a:r>
            <a:endParaRPr sz="2050">
              <a:latin typeface="Calibri"/>
              <a:cs typeface="Calibri"/>
            </a:endParaRPr>
          </a:p>
          <a:p>
            <a:pPr marL="1005840">
              <a:lnSpc>
                <a:spcPct val="100000"/>
              </a:lnSpc>
              <a:spcBef>
                <a:spcPts val="1360"/>
              </a:spcBef>
            </a:pPr>
            <a:r>
              <a:rPr sz="2050" b="1" dirty="0">
                <a:solidFill>
                  <a:srgbClr val="282020"/>
                </a:solidFill>
                <a:latin typeface="Calibri"/>
                <a:cs typeface="Calibri"/>
              </a:rPr>
              <a:t>«Decidir</a:t>
            </a:r>
            <a:r>
              <a:rPr sz="2050" b="1" spc="-40" dirty="0">
                <a:solidFill>
                  <a:srgbClr val="282020"/>
                </a:solidFill>
                <a:latin typeface="Calibri"/>
                <a:cs typeface="Calibri"/>
              </a:rPr>
              <a:t> </a:t>
            </a:r>
            <a:r>
              <a:rPr sz="2050" b="1" dirty="0">
                <a:solidFill>
                  <a:srgbClr val="282020"/>
                </a:solidFill>
                <a:latin typeface="Calibri"/>
                <a:cs typeface="Calibri"/>
              </a:rPr>
              <a:t>asistir</a:t>
            </a:r>
            <a:r>
              <a:rPr sz="2050" b="1" spc="-35" dirty="0">
                <a:solidFill>
                  <a:srgbClr val="282020"/>
                </a:solidFill>
                <a:latin typeface="Calibri"/>
                <a:cs typeface="Calibri"/>
              </a:rPr>
              <a:t> </a:t>
            </a:r>
            <a:r>
              <a:rPr sz="2050" b="1" dirty="0">
                <a:solidFill>
                  <a:srgbClr val="282020"/>
                </a:solidFill>
                <a:latin typeface="Calibri"/>
                <a:cs typeface="Calibri"/>
              </a:rPr>
              <a:t>a</a:t>
            </a:r>
            <a:r>
              <a:rPr sz="2050" b="1" spc="-35" dirty="0">
                <a:solidFill>
                  <a:srgbClr val="282020"/>
                </a:solidFill>
                <a:latin typeface="Calibri"/>
                <a:cs typeface="Calibri"/>
              </a:rPr>
              <a:t> </a:t>
            </a:r>
            <a:r>
              <a:rPr sz="2050" b="1" dirty="0">
                <a:solidFill>
                  <a:srgbClr val="282020"/>
                </a:solidFill>
                <a:latin typeface="Calibri"/>
                <a:cs typeface="Calibri"/>
              </a:rPr>
              <a:t>una</a:t>
            </a:r>
            <a:r>
              <a:rPr sz="2050" b="1" spc="-30" dirty="0">
                <a:solidFill>
                  <a:srgbClr val="282020"/>
                </a:solidFill>
                <a:latin typeface="Calibri"/>
                <a:cs typeface="Calibri"/>
              </a:rPr>
              <a:t> </a:t>
            </a:r>
            <a:r>
              <a:rPr sz="2050" b="1" dirty="0">
                <a:solidFill>
                  <a:srgbClr val="282020"/>
                </a:solidFill>
                <a:latin typeface="Calibri"/>
                <a:cs typeface="Calibri"/>
              </a:rPr>
              <a:t>reunión</a:t>
            </a:r>
            <a:r>
              <a:rPr sz="2050" b="1" spc="-30" dirty="0">
                <a:solidFill>
                  <a:srgbClr val="282020"/>
                </a:solidFill>
                <a:latin typeface="Calibri"/>
                <a:cs typeface="Calibri"/>
              </a:rPr>
              <a:t> </a:t>
            </a:r>
            <a:r>
              <a:rPr sz="2050" b="1" dirty="0">
                <a:solidFill>
                  <a:srgbClr val="282020"/>
                </a:solidFill>
                <a:latin typeface="Calibri"/>
                <a:cs typeface="Calibri"/>
              </a:rPr>
              <a:t>política</a:t>
            </a:r>
            <a:r>
              <a:rPr sz="2050" b="1" spc="-35" dirty="0">
                <a:solidFill>
                  <a:srgbClr val="282020"/>
                </a:solidFill>
                <a:latin typeface="Calibri"/>
                <a:cs typeface="Calibri"/>
              </a:rPr>
              <a:t> </a:t>
            </a:r>
            <a:r>
              <a:rPr sz="2050" b="1" spc="-10" dirty="0">
                <a:solidFill>
                  <a:srgbClr val="282020"/>
                </a:solidFill>
                <a:latin typeface="Calibri"/>
                <a:cs typeface="Calibri"/>
              </a:rPr>
              <a:t>local»</a:t>
            </a:r>
            <a:endParaRPr sz="2050">
              <a:latin typeface="Calibri"/>
              <a:cs typeface="Calibri"/>
            </a:endParaRPr>
          </a:p>
          <a:p>
            <a:pPr marL="508000" indent="-250190">
              <a:lnSpc>
                <a:spcPct val="100000"/>
              </a:lnSpc>
              <a:spcBef>
                <a:spcPts val="1350"/>
              </a:spcBef>
              <a:buSzPct val="112195"/>
              <a:buFont typeface="Calibri"/>
              <a:buAutoNum type="arabicPeriod" startAt="2"/>
              <a:tabLst>
                <a:tab pos="508000" algn="l"/>
              </a:tabLst>
            </a:pPr>
            <a:r>
              <a:rPr sz="2050" b="1" dirty="0">
                <a:solidFill>
                  <a:srgbClr val="282020"/>
                </a:solidFill>
                <a:latin typeface="Calibri"/>
                <a:cs typeface="Calibri"/>
              </a:rPr>
              <a:t>Cada</a:t>
            </a:r>
            <a:r>
              <a:rPr sz="2050" b="1" spc="-25" dirty="0">
                <a:solidFill>
                  <a:srgbClr val="282020"/>
                </a:solidFill>
                <a:latin typeface="Calibri"/>
                <a:cs typeface="Calibri"/>
              </a:rPr>
              <a:t> </a:t>
            </a:r>
            <a:r>
              <a:rPr sz="2050" b="1" dirty="0">
                <a:solidFill>
                  <a:srgbClr val="282020"/>
                </a:solidFill>
                <a:latin typeface="Calibri"/>
                <a:cs typeface="Calibri"/>
              </a:rPr>
              <a:t>grupo</a:t>
            </a:r>
            <a:r>
              <a:rPr sz="2050" b="1" spc="-25" dirty="0">
                <a:solidFill>
                  <a:srgbClr val="282020"/>
                </a:solidFill>
                <a:latin typeface="Calibri"/>
                <a:cs typeface="Calibri"/>
              </a:rPr>
              <a:t> </a:t>
            </a:r>
            <a:r>
              <a:rPr sz="2050" b="1" dirty="0">
                <a:solidFill>
                  <a:srgbClr val="282020"/>
                </a:solidFill>
                <a:latin typeface="Calibri"/>
                <a:cs typeface="Calibri"/>
              </a:rPr>
              <a:t>debate</a:t>
            </a:r>
            <a:r>
              <a:rPr sz="2050" b="1" spc="-30" dirty="0">
                <a:solidFill>
                  <a:srgbClr val="282020"/>
                </a:solidFill>
                <a:latin typeface="Calibri"/>
                <a:cs typeface="Calibri"/>
              </a:rPr>
              <a:t> </a:t>
            </a:r>
            <a:r>
              <a:rPr sz="2050" b="1" dirty="0">
                <a:solidFill>
                  <a:srgbClr val="282020"/>
                </a:solidFill>
                <a:latin typeface="Calibri"/>
                <a:cs typeface="Calibri"/>
              </a:rPr>
              <a:t>cómo</a:t>
            </a:r>
            <a:r>
              <a:rPr sz="2050" b="1" spc="-30" dirty="0">
                <a:solidFill>
                  <a:srgbClr val="282020"/>
                </a:solidFill>
                <a:latin typeface="Calibri"/>
                <a:cs typeface="Calibri"/>
              </a:rPr>
              <a:t> </a:t>
            </a:r>
            <a:r>
              <a:rPr sz="2050" b="1" dirty="0">
                <a:solidFill>
                  <a:srgbClr val="282020"/>
                </a:solidFill>
                <a:latin typeface="Calibri"/>
                <a:cs typeface="Calibri"/>
              </a:rPr>
              <a:t>ayudar</a:t>
            </a:r>
            <a:r>
              <a:rPr sz="2050" b="1" spc="-30" dirty="0">
                <a:solidFill>
                  <a:srgbClr val="282020"/>
                </a:solidFill>
                <a:latin typeface="Calibri"/>
                <a:cs typeface="Calibri"/>
              </a:rPr>
              <a:t> </a:t>
            </a:r>
            <a:r>
              <a:rPr sz="2050" b="1" dirty="0">
                <a:solidFill>
                  <a:srgbClr val="282020"/>
                </a:solidFill>
                <a:latin typeface="Calibri"/>
                <a:cs typeface="Calibri"/>
              </a:rPr>
              <a:t>a</a:t>
            </a:r>
            <a:r>
              <a:rPr sz="2050" b="1" spc="-25" dirty="0">
                <a:solidFill>
                  <a:srgbClr val="282020"/>
                </a:solidFill>
                <a:latin typeface="Calibri"/>
                <a:cs typeface="Calibri"/>
              </a:rPr>
              <a:t> </a:t>
            </a:r>
            <a:r>
              <a:rPr sz="2050" b="1" dirty="0">
                <a:solidFill>
                  <a:srgbClr val="282020"/>
                </a:solidFill>
                <a:latin typeface="Calibri"/>
                <a:cs typeface="Calibri"/>
              </a:rPr>
              <a:t>un</a:t>
            </a:r>
            <a:r>
              <a:rPr sz="2050" b="1" spc="-30" dirty="0">
                <a:solidFill>
                  <a:srgbClr val="282020"/>
                </a:solidFill>
                <a:latin typeface="Calibri"/>
                <a:cs typeface="Calibri"/>
              </a:rPr>
              <a:t> </a:t>
            </a:r>
            <a:r>
              <a:rPr sz="2050" b="1" dirty="0">
                <a:solidFill>
                  <a:srgbClr val="282020"/>
                </a:solidFill>
                <a:latin typeface="Calibri"/>
                <a:cs typeface="Calibri"/>
              </a:rPr>
              <a:t>joven</a:t>
            </a:r>
            <a:r>
              <a:rPr sz="2050" b="1" spc="-30" dirty="0">
                <a:solidFill>
                  <a:srgbClr val="282020"/>
                </a:solidFill>
                <a:latin typeface="Calibri"/>
                <a:cs typeface="Calibri"/>
              </a:rPr>
              <a:t> </a:t>
            </a:r>
            <a:r>
              <a:rPr sz="2050" b="1" dirty="0">
                <a:solidFill>
                  <a:srgbClr val="282020"/>
                </a:solidFill>
                <a:latin typeface="Calibri"/>
                <a:cs typeface="Calibri"/>
              </a:rPr>
              <a:t>a</a:t>
            </a:r>
            <a:r>
              <a:rPr sz="2050" b="1" spc="-25" dirty="0">
                <a:solidFill>
                  <a:srgbClr val="282020"/>
                </a:solidFill>
                <a:latin typeface="Calibri"/>
                <a:cs typeface="Calibri"/>
              </a:rPr>
              <a:t> </a:t>
            </a:r>
            <a:r>
              <a:rPr sz="2050" b="1" dirty="0">
                <a:solidFill>
                  <a:srgbClr val="282020"/>
                </a:solidFill>
                <a:latin typeface="Calibri"/>
                <a:cs typeface="Calibri"/>
              </a:rPr>
              <a:t>tomar</a:t>
            </a:r>
            <a:r>
              <a:rPr sz="2050" b="1" spc="-30" dirty="0">
                <a:solidFill>
                  <a:srgbClr val="282020"/>
                </a:solidFill>
                <a:latin typeface="Calibri"/>
                <a:cs typeface="Calibri"/>
              </a:rPr>
              <a:t> </a:t>
            </a:r>
            <a:r>
              <a:rPr sz="2050" b="1" dirty="0">
                <a:solidFill>
                  <a:srgbClr val="282020"/>
                </a:solidFill>
                <a:latin typeface="Calibri"/>
                <a:cs typeface="Calibri"/>
              </a:rPr>
              <a:t>esa</a:t>
            </a:r>
            <a:r>
              <a:rPr sz="2050" b="1" spc="-30" dirty="0">
                <a:solidFill>
                  <a:srgbClr val="282020"/>
                </a:solidFill>
                <a:latin typeface="Calibri"/>
                <a:cs typeface="Calibri"/>
              </a:rPr>
              <a:t> </a:t>
            </a:r>
            <a:r>
              <a:rPr sz="2050" b="1" dirty="0">
                <a:solidFill>
                  <a:srgbClr val="282020"/>
                </a:solidFill>
                <a:latin typeface="Calibri"/>
                <a:cs typeface="Calibri"/>
              </a:rPr>
              <a:t>decisión,</a:t>
            </a:r>
            <a:r>
              <a:rPr sz="2050" b="1" spc="-25" dirty="0">
                <a:solidFill>
                  <a:srgbClr val="282020"/>
                </a:solidFill>
                <a:latin typeface="Calibri"/>
                <a:cs typeface="Calibri"/>
              </a:rPr>
              <a:t> </a:t>
            </a:r>
            <a:r>
              <a:rPr sz="2050" b="1" dirty="0">
                <a:solidFill>
                  <a:srgbClr val="282020"/>
                </a:solidFill>
                <a:latin typeface="Calibri"/>
                <a:cs typeface="Calibri"/>
              </a:rPr>
              <a:t>sin</a:t>
            </a:r>
            <a:r>
              <a:rPr sz="2050" b="1" spc="-30" dirty="0">
                <a:solidFill>
                  <a:srgbClr val="282020"/>
                </a:solidFill>
                <a:latin typeface="Calibri"/>
                <a:cs typeface="Calibri"/>
              </a:rPr>
              <a:t> </a:t>
            </a:r>
            <a:r>
              <a:rPr sz="2050" b="1" dirty="0">
                <a:solidFill>
                  <a:srgbClr val="282020"/>
                </a:solidFill>
                <a:latin typeface="Calibri"/>
                <a:cs typeface="Calibri"/>
              </a:rPr>
              <a:t>decidir</a:t>
            </a:r>
            <a:r>
              <a:rPr sz="2050" b="1" spc="-30" dirty="0">
                <a:solidFill>
                  <a:srgbClr val="282020"/>
                </a:solidFill>
                <a:latin typeface="Calibri"/>
                <a:cs typeface="Calibri"/>
              </a:rPr>
              <a:t> </a:t>
            </a:r>
            <a:r>
              <a:rPr sz="2050" b="1" dirty="0">
                <a:solidFill>
                  <a:srgbClr val="282020"/>
                </a:solidFill>
                <a:latin typeface="Calibri"/>
                <a:cs typeface="Calibri"/>
              </a:rPr>
              <a:t>por</a:t>
            </a:r>
            <a:r>
              <a:rPr sz="2050" b="1" spc="-25" dirty="0">
                <a:solidFill>
                  <a:srgbClr val="282020"/>
                </a:solidFill>
                <a:latin typeface="Calibri"/>
                <a:cs typeface="Calibri"/>
              </a:rPr>
              <a:t> él.</a:t>
            </a:r>
            <a:endParaRPr sz="2050">
              <a:latin typeface="Calibri"/>
              <a:cs typeface="Calibri"/>
            </a:endParaRPr>
          </a:p>
        </p:txBody>
      </p:sp>
      <p:sp>
        <p:nvSpPr>
          <p:cNvPr id="4" name="object 4"/>
          <p:cNvSpPr txBox="1"/>
          <p:nvPr/>
        </p:nvSpPr>
        <p:spPr>
          <a:xfrm>
            <a:off x="958850" y="443700"/>
            <a:ext cx="90805" cy="162560"/>
          </a:xfrm>
          <a:prstGeom prst="rect">
            <a:avLst/>
          </a:prstGeom>
        </p:spPr>
        <p:txBody>
          <a:bodyPr vert="horz" wrap="square" lIns="0" tIns="12700" rIns="0" bIns="0" rtlCol="0">
            <a:spAutoFit/>
          </a:bodyPr>
          <a:lstStyle/>
          <a:p>
            <a:pPr marL="12700">
              <a:lnSpc>
                <a:spcPct val="100000"/>
              </a:lnSpc>
              <a:spcBef>
                <a:spcPts val="100"/>
              </a:spcBef>
            </a:pPr>
            <a:r>
              <a:rPr sz="900" b="1" spc="-50" dirty="0">
                <a:solidFill>
                  <a:srgbClr val="2E2A29"/>
                </a:solidFill>
                <a:latin typeface="Gadugi"/>
                <a:cs typeface="Gadugi"/>
              </a:rPr>
              <a:t>7</a:t>
            </a:r>
            <a:endParaRPr sz="900">
              <a:latin typeface="Gadugi"/>
              <a:cs typeface="Gadugi"/>
            </a:endParaRPr>
          </a:p>
        </p:txBody>
      </p:sp>
      <p:pic>
        <p:nvPicPr>
          <p:cNvPr id="5" name="object 5"/>
          <p:cNvPicPr/>
          <p:nvPr/>
        </p:nvPicPr>
        <p:blipFill>
          <a:blip r:embed="rId2" cstate="print"/>
          <a:stretch>
            <a:fillRect/>
          </a:stretch>
        </p:blipFill>
        <p:spPr>
          <a:xfrm>
            <a:off x="1546225" y="6320929"/>
            <a:ext cx="88900" cy="88900"/>
          </a:xfrm>
          <a:prstGeom prst="rect">
            <a:avLst/>
          </a:prstGeom>
        </p:spPr>
      </p:pic>
      <p:pic>
        <p:nvPicPr>
          <p:cNvPr id="6" name="object 6"/>
          <p:cNvPicPr/>
          <p:nvPr/>
        </p:nvPicPr>
        <p:blipFill>
          <a:blip r:embed="rId2" cstate="print"/>
          <a:stretch>
            <a:fillRect/>
          </a:stretch>
        </p:blipFill>
        <p:spPr>
          <a:xfrm>
            <a:off x="1546225" y="6806374"/>
            <a:ext cx="88900" cy="88900"/>
          </a:xfrm>
          <a:prstGeom prst="rect">
            <a:avLst/>
          </a:prstGeom>
        </p:spPr>
      </p:pic>
      <p:pic>
        <p:nvPicPr>
          <p:cNvPr id="7" name="object 7"/>
          <p:cNvPicPr/>
          <p:nvPr/>
        </p:nvPicPr>
        <p:blipFill>
          <a:blip r:embed="rId2" cstate="print"/>
          <a:stretch>
            <a:fillRect/>
          </a:stretch>
        </p:blipFill>
        <p:spPr>
          <a:xfrm>
            <a:off x="1546225" y="7291184"/>
            <a:ext cx="88900" cy="88900"/>
          </a:xfrm>
          <a:prstGeom prst="rect">
            <a:avLst/>
          </a:prstGeom>
        </p:spPr>
      </p:pic>
      <p:grpSp>
        <p:nvGrpSpPr>
          <p:cNvPr id="8" name="object 8"/>
          <p:cNvGrpSpPr/>
          <p:nvPr/>
        </p:nvGrpSpPr>
        <p:grpSpPr>
          <a:xfrm>
            <a:off x="0" y="9086812"/>
            <a:ext cx="18288000" cy="1200785"/>
            <a:chOff x="0" y="9086812"/>
            <a:chExt cx="18288000" cy="1200785"/>
          </a:xfrm>
        </p:grpSpPr>
        <p:sp>
          <p:nvSpPr>
            <p:cNvPr id="9" name="object 9"/>
            <p:cNvSpPr/>
            <p:nvPr/>
          </p:nvSpPr>
          <p:spPr>
            <a:xfrm>
              <a:off x="0" y="9086812"/>
              <a:ext cx="18288000" cy="1200785"/>
            </a:xfrm>
            <a:custGeom>
              <a:avLst/>
              <a:gdLst/>
              <a:ahLst/>
              <a:cxnLst/>
              <a:rect l="l" t="t" r="r" b="b"/>
              <a:pathLst>
                <a:path w="18288000" h="1200784">
                  <a:moveTo>
                    <a:pt x="18288000" y="0"/>
                  </a:moveTo>
                  <a:lnTo>
                    <a:pt x="18288000" y="1200180"/>
                  </a:lnTo>
                  <a:lnTo>
                    <a:pt x="0" y="1200180"/>
                  </a:lnTo>
                  <a:lnTo>
                    <a:pt x="0" y="0"/>
                  </a:lnTo>
                  <a:lnTo>
                    <a:pt x="18288000" y="0"/>
                  </a:lnTo>
                  <a:close/>
                </a:path>
              </a:pathLst>
            </a:custGeom>
            <a:solidFill>
              <a:srgbClr val="FAD354"/>
            </a:solidFill>
          </p:spPr>
          <p:txBody>
            <a:bodyPr wrap="square" lIns="0" tIns="0" rIns="0" bIns="0" rtlCol="0"/>
            <a:lstStyle/>
            <a:p>
              <a:endParaRPr/>
            </a:p>
          </p:txBody>
        </p:sp>
        <p:pic>
          <p:nvPicPr>
            <p:cNvPr id="10" name="object 10"/>
            <p:cNvPicPr/>
            <p:nvPr/>
          </p:nvPicPr>
          <p:blipFill>
            <a:blip r:embed="rId3" cstate="print"/>
            <a:stretch>
              <a:fillRect/>
            </a:stretch>
          </p:blipFill>
          <p:spPr>
            <a:xfrm>
              <a:off x="455182" y="9258292"/>
              <a:ext cx="2857499" cy="600074"/>
            </a:xfrm>
            <a:prstGeom prst="rect">
              <a:avLst/>
            </a:prstGeom>
          </p:spPr>
        </p:pic>
      </p:grpSp>
      <p:pic>
        <p:nvPicPr>
          <p:cNvPr id="11" name="object 11"/>
          <p:cNvPicPr/>
          <p:nvPr/>
        </p:nvPicPr>
        <p:blipFill>
          <a:blip r:embed="rId4" cstate="print"/>
          <a:stretch>
            <a:fillRect/>
          </a:stretch>
        </p:blipFill>
        <p:spPr>
          <a:xfrm>
            <a:off x="311289" y="0"/>
            <a:ext cx="1885949" cy="188594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058594" rIns="0" bIns="0" rtlCol="0">
            <a:spAutoFit/>
          </a:bodyPr>
          <a:lstStyle/>
          <a:p>
            <a:pPr marL="12700">
              <a:lnSpc>
                <a:spcPct val="100000"/>
              </a:lnSpc>
              <a:spcBef>
                <a:spcPts val="100"/>
              </a:spcBef>
            </a:pPr>
            <a:r>
              <a:rPr sz="3500" b="1" dirty="0">
                <a:solidFill>
                  <a:srgbClr val="2E2A29"/>
                </a:solidFill>
                <a:latin typeface="Calibri"/>
                <a:cs typeface="Calibri"/>
              </a:rPr>
              <a:t>Actividad</a:t>
            </a:r>
            <a:r>
              <a:rPr sz="3500" b="1" spc="-75" dirty="0">
                <a:solidFill>
                  <a:srgbClr val="2E2A29"/>
                </a:solidFill>
                <a:latin typeface="Calibri"/>
                <a:cs typeface="Calibri"/>
              </a:rPr>
              <a:t> </a:t>
            </a:r>
            <a:r>
              <a:rPr sz="3500" b="1" dirty="0">
                <a:solidFill>
                  <a:srgbClr val="2E2A29"/>
                </a:solidFill>
                <a:latin typeface="Calibri"/>
                <a:cs typeface="Calibri"/>
              </a:rPr>
              <a:t>1:</a:t>
            </a:r>
            <a:r>
              <a:rPr sz="3500" b="1" spc="-65" dirty="0">
                <a:solidFill>
                  <a:srgbClr val="2E2A29"/>
                </a:solidFill>
                <a:latin typeface="Calibri"/>
                <a:cs typeface="Calibri"/>
              </a:rPr>
              <a:t> </a:t>
            </a:r>
            <a:r>
              <a:rPr sz="3500" b="1" dirty="0">
                <a:solidFill>
                  <a:srgbClr val="2E2A29"/>
                </a:solidFill>
                <a:latin typeface="Calibri"/>
                <a:cs typeface="Calibri"/>
              </a:rPr>
              <a:t>«Mis</a:t>
            </a:r>
            <a:r>
              <a:rPr sz="3500" b="1" spc="-65" dirty="0">
                <a:solidFill>
                  <a:srgbClr val="2E2A29"/>
                </a:solidFill>
                <a:latin typeface="Calibri"/>
                <a:cs typeface="Calibri"/>
              </a:rPr>
              <a:t> </a:t>
            </a:r>
            <a:r>
              <a:rPr sz="3500" b="1" dirty="0">
                <a:solidFill>
                  <a:srgbClr val="2E2A29"/>
                </a:solidFill>
                <a:latin typeface="Calibri"/>
                <a:cs typeface="Calibri"/>
              </a:rPr>
              <a:t>decisiones,</a:t>
            </a:r>
            <a:r>
              <a:rPr sz="3500" b="1" spc="-65" dirty="0">
                <a:solidFill>
                  <a:srgbClr val="2E2A29"/>
                </a:solidFill>
                <a:latin typeface="Calibri"/>
                <a:cs typeface="Calibri"/>
              </a:rPr>
              <a:t> </a:t>
            </a:r>
            <a:r>
              <a:rPr sz="3500" b="1" dirty="0">
                <a:solidFill>
                  <a:srgbClr val="2E2A29"/>
                </a:solidFill>
                <a:latin typeface="Calibri"/>
                <a:cs typeface="Calibri"/>
              </a:rPr>
              <a:t>mi</a:t>
            </a:r>
            <a:r>
              <a:rPr sz="3500" b="1" spc="-70" dirty="0">
                <a:solidFill>
                  <a:srgbClr val="2E2A29"/>
                </a:solidFill>
                <a:latin typeface="Calibri"/>
                <a:cs typeface="Calibri"/>
              </a:rPr>
              <a:t> </a:t>
            </a:r>
            <a:r>
              <a:rPr sz="3500" b="1" spc="-20" dirty="0">
                <a:solidFill>
                  <a:srgbClr val="2E2A29"/>
                </a:solidFill>
                <a:latin typeface="Calibri"/>
                <a:cs typeface="Calibri"/>
              </a:rPr>
              <a:t>voz»</a:t>
            </a:r>
            <a:endParaRPr sz="3500">
              <a:latin typeface="Calibri"/>
              <a:cs typeface="Calibri"/>
            </a:endParaRPr>
          </a:p>
        </p:txBody>
      </p:sp>
      <p:sp>
        <p:nvSpPr>
          <p:cNvPr id="3" name="object 3"/>
          <p:cNvSpPr txBox="1"/>
          <p:nvPr/>
        </p:nvSpPr>
        <p:spPr>
          <a:xfrm>
            <a:off x="1002664" y="2988030"/>
            <a:ext cx="8389620" cy="3002915"/>
          </a:xfrm>
          <a:prstGeom prst="rect">
            <a:avLst/>
          </a:prstGeom>
        </p:spPr>
        <p:txBody>
          <a:bodyPr vert="horz" wrap="square" lIns="0" tIns="57150" rIns="0" bIns="0" rtlCol="0">
            <a:spAutoFit/>
          </a:bodyPr>
          <a:lstStyle/>
          <a:p>
            <a:pPr marL="262255" marR="2255520" indent="-250190">
              <a:lnSpc>
                <a:spcPts val="3820"/>
              </a:lnSpc>
              <a:spcBef>
                <a:spcPts val="450"/>
              </a:spcBef>
              <a:buSzPct val="112195"/>
              <a:buFont typeface="Calibri"/>
              <a:buAutoNum type="arabicPeriod"/>
              <a:tabLst>
                <a:tab pos="760095" algn="l"/>
              </a:tabLst>
            </a:pPr>
            <a:r>
              <a:rPr sz="2050" b="1" dirty="0">
                <a:solidFill>
                  <a:srgbClr val="282020"/>
                </a:solidFill>
                <a:latin typeface="Calibri"/>
                <a:cs typeface="Calibri"/>
              </a:rPr>
              <a:t>Los</a:t>
            </a:r>
            <a:r>
              <a:rPr sz="2050" b="1" spc="-40" dirty="0">
                <a:solidFill>
                  <a:srgbClr val="282020"/>
                </a:solidFill>
                <a:latin typeface="Calibri"/>
                <a:cs typeface="Calibri"/>
              </a:rPr>
              <a:t> </a:t>
            </a:r>
            <a:r>
              <a:rPr sz="2050" b="1" dirty="0">
                <a:solidFill>
                  <a:srgbClr val="282020"/>
                </a:solidFill>
                <a:latin typeface="Calibri"/>
                <a:cs typeface="Calibri"/>
              </a:rPr>
              <a:t>grupos</a:t>
            </a:r>
            <a:r>
              <a:rPr sz="2050" b="1" spc="-40" dirty="0">
                <a:solidFill>
                  <a:srgbClr val="282020"/>
                </a:solidFill>
                <a:latin typeface="Calibri"/>
                <a:cs typeface="Calibri"/>
              </a:rPr>
              <a:t> </a:t>
            </a:r>
            <a:r>
              <a:rPr sz="2050" b="1" dirty="0">
                <a:solidFill>
                  <a:srgbClr val="282020"/>
                </a:solidFill>
                <a:latin typeface="Calibri"/>
                <a:cs typeface="Calibri"/>
              </a:rPr>
              <a:t>anotan</a:t>
            </a:r>
            <a:r>
              <a:rPr sz="2050" b="1" spc="-40" dirty="0">
                <a:solidFill>
                  <a:srgbClr val="282020"/>
                </a:solidFill>
                <a:latin typeface="Calibri"/>
                <a:cs typeface="Calibri"/>
              </a:rPr>
              <a:t> </a:t>
            </a:r>
            <a:r>
              <a:rPr sz="2050" b="1" dirty="0">
                <a:solidFill>
                  <a:srgbClr val="282020"/>
                </a:solidFill>
                <a:latin typeface="Calibri"/>
                <a:cs typeface="Calibri"/>
              </a:rPr>
              <a:t>estrategias</a:t>
            </a:r>
            <a:r>
              <a:rPr sz="2050" b="1" spc="-40" dirty="0">
                <a:solidFill>
                  <a:srgbClr val="282020"/>
                </a:solidFill>
                <a:latin typeface="Calibri"/>
                <a:cs typeface="Calibri"/>
              </a:rPr>
              <a:t> </a:t>
            </a:r>
            <a:r>
              <a:rPr sz="2050" b="1" dirty="0">
                <a:solidFill>
                  <a:srgbClr val="282020"/>
                </a:solidFill>
                <a:latin typeface="Calibri"/>
                <a:cs typeface="Calibri"/>
              </a:rPr>
              <a:t>prácticas,</a:t>
            </a:r>
            <a:r>
              <a:rPr sz="2050" b="1" spc="-40" dirty="0">
                <a:solidFill>
                  <a:srgbClr val="282020"/>
                </a:solidFill>
                <a:latin typeface="Calibri"/>
                <a:cs typeface="Calibri"/>
              </a:rPr>
              <a:t> </a:t>
            </a:r>
            <a:r>
              <a:rPr sz="2050" b="1" dirty="0">
                <a:solidFill>
                  <a:srgbClr val="282020"/>
                </a:solidFill>
                <a:latin typeface="Calibri"/>
                <a:cs typeface="Calibri"/>
              </a:rPr>
              <a:t>por</a:t>
            </a:r>
            <a:r>
              <a:rPr sz="2050" b="1" spc="-60" dirty="0">
                <a:solidFill>
                  <a:srgbClr val="282020"/>
                </a:solidFill>
                <a:latin typeface="Calibri"/>
                <a:cs typeface="Calibri"/>
              </a:rPr>
              <a:t> </a:t>
            </a:r>
            <a:r>
              <a:rPr sz="2050" b="1" spc="-10" dirty="0">
                <a:solidFill>
                  <a:srgbClr val="282020"/>
                </a:solidFill>
                <a:latin typeface="Calibri"/>
                <a:cs typeface="Calibri"/>
              </a:rPr>
              <a:t>ejemplo: 	</a:t>
            </a:r>
            <a:r>
              <a:rPr sz="2050" b="1" dirty="0">
                <a:solidFill>
                  <a:srgbClr val="282020"/>
                </a:solidFill>
                <a:latin typeface="Calibri"/>
                <a:cs typeface="Calibri"/>
              </a:rPr>
              <a:t>Proporcionar</a:t>
            </a:r>
            <a:r>
              <a:rPr sz="2050" b="1" spc="-35" dirty="0">
                <a:solidFill>
                  <a:srgbClr val="282020"/>
                </a:solidFill>
                <a:latin typeface="Calibri"/>
                <a:cs typeface="Calibri"/>
              </a:rPr>
              <a:t> </a:t>
            </a:r>
            <a:r>
              <a:rPr sz="2050" b="1" dirty="0">
                <a:solidFill>
                  <a:srgbClr val="282020"/>
                </a:solidFill>
                <a:latin typeface="Calibri"/>
                <a:cs typeface="Calibri"/>
              </a:rPr>
              <a:t>información</a:t>
            </a:r>
            <a:r>
              <a:rPr sz="2050" b="1" spc="-35" dirty="0">
                <a:solidFill>
                  <a:srgbClr val="282020"/>
                </a:solidFill>
                <a:latin typeface="Calibri"/>
                <a:cs typeface="Calibri"/>
              </a:rPr>
              <a:t> </a:t>
            </a:r>
            <a:r>
              <a:rPr sz="2050" b="1" dirty="0">
                <a:solidFill>
                  <a:srgbClr val="282020"/>
                </a:solidFill>
                <a:latin typeface="Calibri"/>
                <a:cs typeface="Calibri"/>
              </a:rPr>
              <a:t>en</a:t>
            </a:r>
            <a:r>
              <a:rPr sz="2050" b="1" spc="-30" dirty="0">
                <a:solidFill>
                  <a:srgbClr val="282020"/>
                </a:solidFill>
                <a:latin typeface="Calibri"/>
                <a:cs typeface="Calibri"/>
              </a:rPr>
              <a:t> </a:t>
            </a:r>
            <a:r>
              <a:rPr sz="2050" b="1" spc="-10" dirty="0">
                <a:solidFill>
                  <a:srgbClr val="282020"/>
                </a:solidFill>
                <a:latin typeface="Calibri"/>
                <a:cs typeface="Calibri"/>
              </a:rPr>
              <a:t>formatos</a:t>
            </a:r>
            <a:r>
              <a:rPr sz="2050" b="1" spc="-50" dirty="0">
                <a:solidFill>
                  <a:srgbClr val="282020"/>
                </a:solidFill>
                <a:latin typeface="Calibri"/>
                <a:cs typeface="Calibri"/>
              </a:rPr>
              <a:t> </a:t>
            </a:r>
            <a:r>
              <a:rPr sz="2050" b="1" spc="-10" dirty="0">
                <a:solidFill>
                  <a:srgbClr val="282020"/>
                </a:solidFill>
                <a:latin typeface="Calibri"/>
                <a:cs typeface="Calibri"/>
              </a:rPr>
              <a:t>accesibles.</a:t>
            </a:r>
            <a:endParaRPr sz="2050">
              <a:latin typeface="Calibri"/>
              <a:cs typeface="Calibri"/>
            </a:endParaRPr>
          </a:p>
          <a:p>
            <a:pPr marL="760095">
              <a:lnSpc>
                <a:spcPct val="100000"/>
              </a:lnSpc>
              <a:spcBef>
                <a:spcPts val="1005"/>
              </a:spcBef>
            </a:pPr>
            <a:r>
              <a:rPr sz="2050" b="1" dirty="0">
                <a:solidFill>
                  <a:srgbClr val="282020"/>
                </a:solidFill>
                <a:latin typeface="Calibri"/>
                <a:cs typeface="Calibri"/>
              </a:rPr>
              <a:t>Hablar</a:t>
            </a:r>
            <a:r>
              <a:rPr sz="2050" b="1" spc="-35" dirty="0">
                <a:solidFill>
                  <a:srgbClr val="282020"/>
                </a:solidFill>
                <a:latin typeface="Calibri"/>
                <a:cs typeface="Calibri"/>
              </a:rPr>
              <a:t> </a:t>
            </a:r>
            <a:r>
              <a:rPr sz="2050" b="1" dirty="0">
                <a:solidFill>
                  <a:srgbClr val="282020"/>
                </a:solidFill>
                <a:latin typeface="Calibri"/>
                <a:cs typeface="Calibri"/>
              </a:rPr>
              <a:t>con</a:t>
            </a:r>
            <a:r>
              <a:rPr sz="2050" b="1" spc="-55" dirty="0">
                <a:solidFill>
                  <a:srgbClr val="282020"/>
                </a:solidFill>
                <a:latin typeface="Calibri"/>
                <a:cs typeface="Calibri"/>
              </a:rPr>
              <a:t> </a:t>
            </a:r>
            <a:r>
              <a:rPr sz="2050" b="1" dirty="0">
                <a:solidFill>
                  <a:srgbClr val="282020"/>
                </a:solidFill>
                <a:latin typeface="Calibri"/>
                <a:cs typeface="Calibri"/>
              </a:rPr>
              <a:t>calma</a:t>
            </a:r>
            <a:r>
              <a:rPr sz="2050" b="1" spc="-50" dirty="0">
                <a:solidFill>
                  <a:srgbClr val="282020"/>
                </a:solidFill>
                <a:latin typeface="Calibri"/>
                <a:cs typeface="Calibri"/>
              </a:rPr>
              <a:t> </a:t>
            </a:r>
            <a:r>
              <a:rPr sz="2050" b="1" dirty="0">
                <a:solidFill>
                  <a:srgbClr val="282020"/>
                </a:solidFill>
                <a:latin typeface="Calibri"/>
                <a:cs typeface="Calibri"/>
              </a:rPr>
              <a:t>sobre</a:t>
            </a:r>
            <a:r>
              <a:rPr sz="2050" b="1" spc="-35" dirty="0">
                <a:solidFill>
                  <a:srgbClr val="282020"/>
                </a:solidFill>
                <a:latin typeface="Calibri"/>
                <a:cs typeface="Calibri"/>
              </a:rPr>
              <a:t> </a:t>
            </a:r>
            <a:r>
              <a:rPr sz="2050" b="1" dirty="0">
                <a:solidFill>
                  <a:srgbClr val="282020"/>
                </a:solidFill>
                <a:latin typeface="Calibri"/>
                <a:cs typeface="Calibri"/>
              </a:rPr>
              <a:t>las</a:t>
            </a:r>
            <a:r>
              <a:rPr sz="2050" b="1" spc="-35" dirty="0">
                <a:solidFill>
                  <a:srgbClr val="282020"/>
                </a:solidFill>
                <a:latin typeface="Calibri"/>
                <a:cs typeface="Calibri"/>
              </a:rPr>
              <a:t> </a:t>
            </a:r>
            <a:r>
              <a:rPr sz="2050" b="1" spc="-10" dirty="0">
                <a:solidFill>
                  <a:srgbClr val="282020"/>
                </a:solidFill>
                <a:latin typeface="Calibri"/>
                <a:cs typeface="Calibri"/>
              </a:rPr>
              <a:t>opciones</a:t>
            </a:r>
            <a:endParaRPr sz="2050">
              <a:latin typeface="Calibri"/>
              <a:cs typeface="Calibri"/>
            </a:endParaRPr>
          </a:p>
          <a:p>
            <a:pPr marL="760095">
              <a:lnSpc>
                <a:spcPct val="100000"/>
              </a:lnSpc>
              <a:spcBef>
                <a:spcPts val="1360"/>
              </a:spcBef>
            </a:pPr>
            <a:r>
              <a:rPr sz="2050" b="1" dirty="0">
                <a:solidFill>
                  <a:srgbClr val="282020"/>
                </a:solidFill>
                <a:latin typeface="Calibri"/>
                <a:cs typeface="Calibri"/>
              </a:rPr>
              <a:t>Utilizar</a:t>
            </a:r>
            <a:r>
              <a:rPr sz="2050" b="1" spc="-25" dirty="0">
                <a:solidFill>
                  <a:srgbClr val="282020"/>
                </a:solidFill>
                <a:latin typeface="Calibri"/>
                <a:cs typeface="Calibri"/>
              </a:rPr>
              <a:t> </a:t>
            </a:r>
            <a:r>
              <a:rPr sz="2050" b="1" dirty="0">
                <a:solidFill>
                  <a:srgbClr val="282020"/>
                </a:solidFill>
                <a:latin typeface="Calibri"/>
                <a:cs typeface="Calibri"/>
              </a:rPr>
              <a:t>elementos</a:t>
            </a:r>
            <a:r>
              <a:rPr sz="2050" b="1" spc="-20" dirty="0">
                <a:solidFill>
                  <a:srgbClr val="282020"/>
                </a:solidFill>
                <a:latin typeface="Calibri"/>
                <a:cs typeface="Calibri"/>
              </a:rPr>
              <a:t> </a:t>
            </a:r>
            <a:r>
              <a:rPr sz="2050" b="1" dirty="0">
                <a:solidFill>
                  <a:srgbClr val="282020"/>
                </a:solidFill>
                <a:latin typeface="Calibri"/>
                <a:cs typeface="Calibri"/>
              </a:rPr>
              <a:t>visuales</a:t>
            </a:r>
            <a:r>
              <a:rPr sz="2050" b="1" spc="-25" dirty="0">
                <a:solidFill>
                  <a:srgbClr val="282020"/>
                </a:solidFill>
                <a:latin typeface="Calibri"/>
                <a:cs typeface="Calibri"/>
              </a:rPr>
              <a:t> </a:t>
            </a:r>
            <a:r>
              <a:rPr sz="2050" b="1" dirty="0">
                <a:solidFill>
                  <a:srgbClr val="282020"/>
                </a:solidFill>
                <a:latin typeface="Calibri"/>
                <a:cs typeface="Calibri"/>
              </a:rPr>
              <a:t>o</a:t>
            </a:r>
            <a:r>
              <a:rPr sz="2050" b="1" spc="-20" dirty="0">
                <a:solidFill>
                  <a:srgbClr val="282020"/>
                </a:solidFill>
                <a:latin typeface="Calibri"/>
                <a:cs typeface="Calibri"/>
              </a:rPr>
              <a:t> </a:t>
            </a:r>
            <a:r>
              <a:rPr sz="2050" b="1" dirty="0">
                <a:solidFill>
                  <a:srgbClr val="282020"/>
                </a:solidFill>
                <a:latin typeface="Calibri"/>
                <a:cs typeface="Calibri"/>
              </a:rPr>
              <a:t>símbolos</a:t>
            </a:r>
            <a:r>
              <a:rPr sz="2050" b="1" spc="-25" dirty="0">
                <a:solidFill>
                  <a:srgbClr val="282020"/>
                </a:solidFill>
                <a:latin typeface="Calibri"/>
                <a:cs typeface="Calibri"/>
              </a:rPr>
              <a:t> </a:t>
            </a:r>
            <a:r>
              <a:rPr sz="2050" b="1" dirty="0">
                <a:solidFill>
                  <a:srgbClr val="282020"/>
                </a:solidFill>
                <a:latin typeface="Calibri"/>
                <a:cs typeface="Calibri"/>
              </a:rPr>
              <a:t>para</a:t>
            </a:r>
            <a:r>
              <a:rPr sz="2050" b="1" spc="-20" dirty="0">
                <a:solidFill>
                  <a:srgbClr val="282020"/>
                </a:solidFill>
                <a:latin typeface="Calibri"/>
                <a:cs typeface="Calibri"/>
              </a:rPr>
              <a:t> </a:t>
            </a:r>
            <a:r>
              <a:rPr sz="2050" b="1" dirty="0">
                <a:solidFill>
                  <a:srgbClr val="282020"/>
                </a:solidFill>
                <a:latin typeface="Calibri"/>
                <a:cs typeface="Calibri"/>
              </a:rPr>
              <a:t>facilitar</a:t>
            </a:r>
            <a:r>
              <a:rPr sz="2050" b="1" spc="-30" dirty="0">
                <a:solidFill>
                  <a:srgbClr val="282020"/>
                </a:solidFill>
                <a:latin typeface="Calibri"/>
                <a:cs typeface="Calibri"/>
              </a:rPr>
              <a:t> </a:t>
            </a:r>
            <a:r>
              <a:rPr sz="2050" b="1" dirty="0">
                <a:solidFill>
                  <a:srgbClr val="282020"/>
                </a:solidFill>
                <a:latin typeface="Calibri"/>
                <a:cs typeface="Calibri"/>
              </a:rPr>
              <a:t>la</a:t>
            </a:r>
            <a:r>
              <a:rPr sz="2050" b="1" spc="-40" dirty="0">
                <a:solidFill>
                  <a:srgbClr val="282020"/>
                </a:solidFill>
                <a:latin typeface="Calibri"/>
                <a:cs typeface="Calibri"/>
              </a:rPr>
              <a:t> </a:t>
            </a:r>
            <a:r>
              <a:rPr sz="2050" b="1" spc="-10" dirty="0">
                <a:solidFill>
                  <a:srgbClr val="282020"/>
                </a:solidFill>
                <a:latin typeface="Calibri"/>
                <a:cs typeface="Calibri"/>
              </a:rPr>
              <a:t>comprensión</a:t>
            </a:r>
            <a:endParaRPr sz="2050">
              <a:latin typeface="Calibri"/>
              <a:cs typeface="Calibri"/>
            </a:endParaRPr>
          </a:p>
          <a:p>
            <a:pPr marL="262890" indent="-250190">
              <a:lnSpc>
                <a:spcPct val="100000"/>
              </a:lnSpc>
              <a:spcBef>
                <a:spcPts val="1350"/>
              </a:spcBef>
              <a:buSzPct val="112195"/>
              <a:buFont typeface="Calibri"/>
              <a:buAutoNum type="arabicPeriod" startAt="2"/>
              <a:tabLst>
                <a:tab pos="262890" algn="l"/>
              </a:tabLst>
            </a:pPr>
            <a:r>
              <a:rPr sz="2050" b="1" dirty="0">
                <a:solidFill>
                  <a:srgbClr val="282020"/>
                </a:solidFill>
                <a:latin typeface="Calibri"/>
                <a:cs typeface="Calibri"/>
              </a:rPr>
              <a:t>Los</a:t>
            </a:r>
            <a:r>
              <a:rPr sz="2050" b="1" spc="-30" dirty="0">
                <a:solidFill>
                  <a:srgbClr val="282020"/>
                </a:solidFill>
                <a:latin typeface="Calibri"/>
                <a:cs typeface="Calibri"/>
              </a:rPr>
              <a:t> </a:t>
            </a:r>
            <a:r>
              <a:rPr sz="2050" b="1" dirty="0">
                <a:solidFill>
                  <a:srgbClr val="282020"/>
                </a:solidFill>
                <a:latin typeface="Calibri"/>
                <a:cs typeface="Calibri"/>
              </a:rPr>
              <a:t>grupos</a:t>
            </a:r>
            <a:r>
              <a:rPr sz="2050" b="1" spc="-25" dirty="0">
                <a:solidFill>
                  <a:srgbClr val="282020"/>
                </a:solidFill>
                <a:latin typeface="Calibri"/>
                <a:cs typeface="Calibri"/>
              </a:rPr>
              <a:t> </a:t>
            </a:r>
            <a:r>
              <a:rPr sz="2050" b="1" dirty="0">
                <a:solidFill>
                  <a:srgbClr val="282020"/>
                </a:solidFill>
                <a:latin typeface="Calibri"/>
                <a:cs typeface="Calibri"/>
              </a:rPr>
              <a:t>comparten</a:t>
            </a:r>
            <a:r>
              <a:rPr sz="2050" b="1" spc="-25" dirty="0">
                <a:solidFill>
                  <a:srgbClr val="282020"/>
                </a:solidFill>
                <a:latin typeface="Calibri"/>
                <a:cs typeface="Calibri"/>
              </a:rPr>
              <a:t> </a:t>
            </a:r>
            <a:r>
              <a:rPr sz="2050" b="1" dirty="0">
                <a:solidFill>
                  <a:srgbClr val="282020"/>
                </a:solidFill>
                <a:latin typeface="Calibri"/>
                <a:cs typeface="Calibri"/>
              </a:rPr>
              <a:t>sus</a:t>
            </a:r>
            <a:r>
              <a:rPr sz="2050" b="1" spc="-30" dirty="0">
                <a:solidFill>
                  <a:srgbClr val="282020"/>
                </a:solidFill>
                <a:latin typeface="Calibri"/>
                <a:cs typeface="Calibri"/>
              </a:rPr>
              <a:t> </a:t>
            </a:r>
            <a:r>
              <a:rPr sz="2050" b="1" dirty="0">
                <a:solidFill>
                  <a:srgbClr val="282020"/>
                </a:solidFill>
                <a:latin typeface="Calibri"/>
                <a:cs typeface="Calibri"/>
              </a:rPr>
              <a:t>estrategias</a:t>
            </a:r>
            <a:r>
              <a:rPr sz="2050" b="1" spc="-25" dirty="0">
                <a:solidFill>
                  <a:srgbClr val="282020"/>
                </a:solidFill>
                <a:latin typeface="Calibri"/>
                <a:cs typeface="Calibri"/>
              </a:rPr>
              <a:t> </a:t>
            </a:r>
            <a:r>
              <a:rPr sz="2050" b="1" dirty="0">
                <a:solidFill>
                  <a:srgbClr val="282020"/>
                </a:solidFill>
                <a:latin typeface="Calibri"/>
                <a:cs typeface="Calibri"/>
              </a:rPr>
              <a:t>con</a:t>
            </a:r>
            <a:r>
              <a:rPr sz="2050" b="1" spc="-25" dirty="0">
                <a:solidFill>
                  <a:srgbClr val="282020"/>
                </a:solidFill>
                <a:latin typeface="Calibri"/>
                <a:cs typeface="Calibri"/>
              </a:rPr>
              <a:t> </a:t>
            </a:r>
            <a:r>
              <a:rPr sz="2050" b="1" dirty="0">
                <a:solidFill>
                  <a:srgbClr val="282020"/>
                </a:solidFill>
                <a:latin typeface="Calibri"/>
                <a:cs typeface="Calibri"/>
              </a:rPr>
              <a:t>los</a:t>
            </a:r>
            <a:r>
              <a:rPr sz="2050" b="1" spc="-25" dirty="0">
                <a:solidFill>
                  <a:srgbClr val="282020"/>
                </a:solidFill>
                <a:latin typeface="Calibri"/>
                <a:cs typeface="Calibri"/>
              </a:rPr>
              <a:t> </a:t>
            </a:r>
            <a:r>
              <a:rPr sz="2050" b="1" spc="-10" dirty="0">
                <a:solidFill>
                  <a:srgbClr val="282020"/>
                </a:solidFill>
                <a:latin typeface="Calibri"/>
                <a:cs typeface="Calibri"/>
              </a:rPr>
              <a:t>demás.</a:t>
            </a:r>
            <a:endParaRPr sz="2050">
              <a:latin typeface="Calibri"/>
              <a:cs typeface="Calibri"/>
            </a:endParaRPr>
          </a:p>
          <a:p>
            <a:pPr marL="262890" indent="-250190">
              <a:lnSpc>
                <a:spcPct val="100000"/>
              </a:lnSpc>
              <a:spcBef>
                <a:spcPts val="1295"/>
              </a:spcBef>
              <a:buSzPct val="112195"/>
              <a:buFont typeface="Calibri"/>
              <a:buAutoNum type="arabicPeriod" startAt="2"/>
              <a:tabLst>
                <a:tab pos="262890" algn="l"/>
              </a:tabLst>
            </a:pPr>
            <a:r>
              <a:rPr sz="2050" b="1" dirty="0">
                <a:solidFill>
                  <a:srgbClr val="282020"/>
                </a:solidFill>
                <a:latin typeface="Calibri"/>
                <a:cs typeface="Calibri"/>
              </a:rPr>
              <a:t>Reflexión</a:t>
            </a:r>
            <a:r>
              <a:rPr sz="2050" b="1" spc="-40" dirty="0">
                <a:solidFill>
                  <a:srgbClr val="282020"/>
                </a:solidFill>
                <a:latin typeface="Calibri"/>
                <a:cs typeface="Calibri"/>
              </a:rPr>
              <a:t> </a:t>
            </a:r>
            <a:r>
              <a:rPr sz="2050" b="1" dirty="0">
                <a:solidFill>
                  <a:srgbClr val="282020"/>
                </a:solidFill>
                <a:latin typeface="Calibri"/>
                <a:cs typeface="Calibri"/>
              </a:rPr>
              <a:t>final:</a:t>
            </a:r>
            <a:r>
              <a:rPr sz="2050" b="1" spc="-40" dirty="0">
                <a:solidFill>
                  <a:srgbClr val="282020"/>
                </a:solidFill>
                <a:latin typeface="Calibri"/>
                <a:cs typeface="Calibri"/>
              </a:rPr>
              <a:t> </a:t>
            </a:r>
            <a:r>
              <a:rPr sz="2050" b="1" dirty="0">
                <a:solidFill>
                  <a:srgbClr val="282020"/>
                </a:solidFill>
                <a:latin typeface="Calibri"/>
                <a:cs typeface="Calibri"/>
              </a:rPr>
              <a:t>¿Qué</a:t>
            </a:r>
            <a:r>
              <a:rPr sz="2050" b="1" spc="-40" dirty="0">
                <a:solidFill>
                  <a:srgbClr val="282020"/>
                </a:solidFill>
                <a:latin typeface="Calibri"/>
                <a:cs typeface="Calibri"/>
              </a:rPr>
              <a:t> </a:t>
            </a:r>
            <a:r>
              <a:rPr sz="2050" b="1" dirty="0">
                <a:solidFill>
                  <a:srgbClr val="282020"/>
                </a:solidFill>
                <a:latin typeface="Calibri"/>
                <a:cs typeface="Calibri"/>
              </a:rPr>
              <a:t>significa</a:t>
            </a:r>
            <a:r>
              <a:rPr sz="2050" b="1" spc="-40" dirty="0">
                <a:solidFill>
                  <a:srgbClr val="282020"/>
                </a:solidFill>
                <a:latin typeface="Calibri"/>
                <a:cs typeface="Calibri"/>
              </a:rPr>
              <a:t> </a:t>
            </a:r>
            <a:r>
              <a:rPr sz="2050" b="1" dirty="0">
                <a:solidFill>
                  <a:srgbClr val="282020"/>
                </a:solidFill>
                <a:latin typeface="Calibri"/>
                <a:cs typeface="Calibri"/>
              </a:rPr>
              <a:t>realmente</a:t>
            </a:r>
            <a:r>
              <a:rPr sz="2050" b="1" spc="-40" dirty="0">
                <a:solidFill>
                  <a:srgbClr val="282020"/>
                </a:solidFill>
                <a:latin typeface="Calibri"/>
                <a:cs typeface="Calibri"/>
              </a:rPr>
              <a:t> </a:t>
            </a:r>
            <a:r>
              <a:rPr sz="2050" b="1" dirty="0">
                <a:solidFill>
                  <a:srgbClr val="282020"/>
                </a:solidFill>
                <a:latin typeface="Calibri"/>
                <a:cs typeface="Calibri"/>
              </a:rPr>
              <a:t>respetar</a:t>
            </a:r>
            <a:r>
              <a:rPr sz="2050" b="1" spc="-40" dirty="0">
                <a:solidFill>
                  <a:srgbClr val="282020"/>
                </a:solidFill>
                <a:latin typeface="Calibri"/>
                <a:cs typeface="Calibri"/>
              </a:rPr>
              <a:t> </a:t>
            </a:r>
            <a:r>
              <a:rPr sz="2050" b="1" dirty="0">
                <a:solidFill>
                  <a:srgbClr val="282020"/>
                </a:solidFill>
                <a:latin typeface="Calibri"/>
                <a:cs typeface="Calibri"/>
              </a:rPr>
              <a:t>la</a:t>
            </a:r>
            <a:r>
              <a:rPr sz="2050" b="1" spc="-60" dirty="0">
                <a:solidFill>
                  <a:srgbClr val="282020"/>
                </a:solidFill>
                <a:latin typeface="Calibri"/>
                <a:cs typeface="Calibri"/>
              </a:rPr>
              <a:t> </a:t>
            </a:r>
            <a:r>
              <a:rPr sz="2050" b="1" spc="-10" dirty="0">
                <a:solidFill>
                  <a:srgbClr val="282020"/>
                </a:solidFill>
                <a:latin typeface="Calibri"/>
                <a:cs typeface="Calibri"/>
              </a:rPr>
              <a:t>autonomía</a:t>
            </a:r>
            <a:r>
              <a:rPr sz="2050" b="1" spc="-55" dirty="0">
                <a:solidFill>
                  <a:srgbClr val="282020"/>
                </a:solidFill>
                <a:latin typeface="Calibri"/>
                <a:cs typeface="Calibri"/>
              </a:rPr>
              <a:t> </a:t>
            </a:r>
            <a:r>
              <a:rPr sz="2050" b="1" dirty="0">
                <a:solidFill>
                  <a:srgbClr val="282020"/>
                </a:solidFill>
                <a:latin typeface="Calibri"/>
                <a:cs typeface="Calibri"/>
              </a:rPr>
              <a:t>de</a:t>
            </a:r>
            <a:r>
              <a:rPr sz="2050" b="1" spc="-45" dirty="0">
                <a:solidFill>
                  <a:srgbClr val="282020"/>
                </a:solidFill>
                <a:latin typeface="Calibri"/>
                <a:cs typeface="Calibri"/>
              </a:rPr>
              <a:t> </a:t>
            </a:r>
            <a:r>
              <a:rPr sz="2050" b="1" spc="-10" dirty="0">
                <a:solidFill>
                  <a:srgbClr val="282020"/>
                </a:solidFill>
                <a:latin typeface="Calibri"/>
                <a:cs typeface="Calibri"/>
              </a:rPr>
              <a:t>alguien?</a:t>
            </a:r>
            <a:endParaRPr sz="2050">
              <a:latin typeface="Calibri"/>
              <a:cs typeface="Calibri"/>
            </a:endParaRPr>
          </a:p>
        </p:txBody>
      </p:sp>
      <p:sp>
        <p:nvSpPr>
          <p:cNvPr id="4" name="object 4"/>
          <p:cNvSpPr txBox="1"/>
          <p:nvPr/>
        </p:nvSpPr>
        <p:spPr>
          <a:xfrm>
            <a:off x="958850" y="438074"/>
            <a:ext cx="90805" cy="162560"/>
          </a:xfrm>
          <a:prstGeom prst="rect">
            <a:avLst/>
          </a:prstGeom>
        </p:spPr>
        <p:txBody>
          <a:bodyPr vert="horz" wrap="square" lIns="0" tIns="12700" rIns="0" bIns="0" rtlCol="0">
            <a:spAutoFit/>
          </a:bodyPr>
          <a:lstStyle/>
          <a:p>
            <a:pPr marL="12700">
              <a:lnSpc>
                <a:spcPct val="100000"/>
              </a:lnSpc>
              <a:spcBef>
                <a:spcPts val="100"/>
              </a:spcBef>
            </a:pPr>
            <a:r>
              <a:rPr sz="900" b="1" spc="-50" dirty="0">
                <a:solidFill>
                  <a:srgbClr val="2E2A29"/>
                </a:solidFill>
                <a:latin typeface="Gadugi"/>
                <a:cs typeface="Gadugi"/>
              </a:rPr>
              <a:t>7</a:t>
            </a:r>
            <a:endParaRPr sz="900">
              <a:latin typeface="Gadugi"/>
              <a:cs typeface="Gadugi"/>
            </a:endParaRPr>
          </a:p>
        </p:txBody>
      </p:sp>
      <p:pic>
        <p:nvPicPr>
          <p:cNvPr id="5" name="object 5"/>
          <p:cNvPicPr/>
          <p:nvPr/>
        </p:nvPicPr>
        <p:blipFill>
          <a:blip r:embed="rId2" cstate="print"/>
          <a:stretch>
            <a:fillRect/>
          </a:stretch>
        </p:blipFill>
        <p:spPr>
          <a:xfrm>
            <a:off x="1546225" y="3803980"/>
            <a:ext cx="88900" cy="88900"/>
          </a:xfrm>
          <a:prstGeom prst="rect">
            <a:avLst/>
          </a:prstGeom>
        </p:spPr>
      </p:pic>
      <p:pic>
        <p:nvPicPr>
          <p:cNvPr id="6" name="object 6"/>
          <p:cNvPicPr/>
          <p:nvPr/>
        </p:nvPicPr>
        <p:blipFill>
          <a:blip r:embed="rId2" cstate="print"/>
          <a:stretch>
            <a:fillRect/>
          </a:stretch>
        </p:blipFill>
        <p:spPr>
          <a:xfrm>
            <a:off x="1546225" y="4289425"/>
            <a:ext cx="88900" cy="88900"/>
          </a:xfrm>
          <a:prstGeom prst="rect">
            <a:avLst/>
          </a:prstGeom>
        </p:spPr>
      </p:pic>
      <p:pic>
        <p:nvPicPr>
          <p:cNvPr id="7" name="object 7"/>
          <p:cNvPicPr/>
          <p:nvPr/>
        </p:nvPicPr>
        <p:blipFill>
          <a:blip r:embed="rId2" cstate="print"/>
          <a:stretch>
            <a:fillRect/>
          </a:stretch>
        </p:blipFill>
        <p:spPr>
          <a:xfrm>
            <a:off x="1546225" y="4774234"/>
            <a:ext cx="88900" cy="88900"/>
          </a:xfrm>
          <a:prstGeom prst="rect">
            <a:avLst/>
          </a:prstGeom>
        </p:spPr>
      </p:pic>
      <p:grpSp>
        <p:nvGrpSpPr>
          <p:cNvPr id="8" name="object 8"/>
          <p:cNvGrpSpPr/>
          <p:nvPr/>
        </p:nvGrpSpPr>
        <p:grpSpPr>
          <a:xfrm>
            <a:off x="0" y="7714222"/>
            <a:ext cx="18288000" cy="2573020"/>
            <a:chOff x="0" y="7714222"/>
            <a:chExt cx="18288000" cy="2573020"/>
          </a:xfrm>
        </p:grpSpPr>
        <p:sp>
          <p:nvSpPr>
            <p:cNvPr id="9" name="object 9"/>
            <p:cNvSpPr/>
            <p:nvPr/>
          </p:nvSpPr>
          <p:spPr>
            <a:xfrm>
              <a:off x="0" y="9086817"/>
              <a:ext cx="18288000" cy="1200785"/>
            </a:xfrm>
            <a:custGeom>
              <a:avLst/>
              <a:gdLst/>
              <a:ahLst/>
              <a:cxnLst/>
              <a:rect l="l" t="t" r="r" b="b"/>
              <a:pathLst>
                <a:path w="18288000" h="1200784">
                  <a:moveTo>
                    <a:pt x="18288000" y="0"/>
                  </a:moveTo>
                  <a:lnTo>
                    <a:pt x="18288000" y="1200180"/>
                  </a:lnTo>
                  <a:lnTo>
                    <a:pt x="0" y="1200180"/>
                  </a:lnTo>
                  <a:lnTo>
                    <a:pt x="0" y="0"/>
                  </a:lnTo>
                  <a:lnTo>
                    <a:pt x="18288000" y="0"/>
                  </a:lnTo>
                  <a:close/>
                </a:path>
              </a:pathLst>
            </a:custGeom>
            <a:solidFill>
              <a:srgbClr val="FAD354"/>
            </a:solidFill>
          </p:spPr>
          <p:txBody>
            <a:bodyPr wrap="square" lIns="0" tIns="0" rIns="0" bIns="0" rtlCol="0"/>
            <a:lstStyle/>
            <a:p>
              <a:endParaRPr/>
            </a:p>
          </p:txBody>
        </p:sp>
        <p:pic>
          <p:nvPicPr>
            <p:cNvPr id="10" name="object 10"/>
            <p:cNvPicPr/>
            <p:nvPr/>
          </p:nvPicPr>
          <p:blipFill>
            <a:blip r:embed="rId3" cstate="print"/>
            <a:stretch>
              <a:fillRect/>
            </a:stretch>
          </p:blipFill>
          <p:spPr>
            <a:xfrm>
              <a:off x="455182" y="9258298"/>
              <a:ext cx="2857499" cy="600074"/>
            </a:xfrm>
            <a:prstGeom prst="rect">
              <a:avLst/>
            </a:prstGeom>
          </p:spPr>
        </p:pic>
        <p:pic>
          <p:nvPicPr>
            <p:cNvPr id="11" name="object 11"/>
            <p:cNvPicPr/>
            <p:nvPr/>
          </p:nvPicPr>
          <p:blipFill>
            <a:blip r:embed="rId4" cstate="print"/>
            <a:stretch>
              <a:fillRect/>
            </a:stretch>
          </p:blipFill>
          <p:spPr>
            <a:xfrm>
              <a:off x="12015771" y="7714222"/>
              <a:ext cx="5915024" cy="2143124"/>
            </a:xfrm>
            <a:prstGeom prst="rect">
              <a:avLst/>
            </a:prstGeom>
          </p:spPr>
        </p:pic>
      </p:grpSp>
      <p:pic>
        <p:nvPicPr>
          <p:cNvPr id="12" name="object 12"/>
          <p:cNvPicPr/>
          <p:nvPr/>
        </p:nvPicPr>
        <p:blipFill>
          <a:blip r:embed="rId5" cstate="print"/>
          <a:stretch>
            <a:fillRect/>
          </a:stretch>
        </p:blipFill>
        <p:spPr>
          <a:xfrm>
            <a:off x="311289" y="0"/>
            <a:ext cx="1885949" cy="188594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7714220"/>
            <a:ext cx="18288000" cy="2573020"/>
            <a:chOff x="0" y="7714220"/>
            <a:chExt cx="18288000" cy="2573020"/>
          </a:xfrm>
        </p:grpSpPr>
        <p:sp>
          <p:nvSpPr>
            <p:cNvPr id="3" name="object 3"/>
            <p:cNvSpPr/>
            <p:nvPr/>
          </p:nvSpPr>
          <p:spPr>
            <a:xfrm>
              <a:off x="0" y="9086816"/>
              <a:ext cx="18288000" cy="1200785"/>
            </a:xfrm>
            <a:custGeom>
              <a:avLst/>
              <a:gdLst/>
              <a:ahLst/>
              <a:cxnLst/>
              <a:rect l="l" t="t" r="r" b="b"/>
              <a:pathLst>
                <a:path w="18288000" h="1200784">
                  <a:moveTo>
                    <a:pt x="18288000" y="0"/>
                  </a:moveTo>
                  <a:lnTo>
                    <a:pt x="18288000" y="1200180"/>
                  </a:lnTo>
                  <a:lnTo>
                    <a:pt x="0" y="1200180"/>
                  </a:lnTo>
                  <a:lnTo>
                    <a:pt x="0" y="0"/>
                  </a:lnTo>
                  <a:lnTo>
                    <a:pt x="18288000" y="0"/>
                  </a:lnTo>
                  <a:close/>
                </a:path>
              </a:pathLst>
            </a:custGeom>
            <a:solidFill>
              <a:srgbClr val="FAD354"/>
            </a:solidFill>
          </p:spPr>
          <p:txBody>
            <a:bodyPr wrap="square" lIns="0" tIns="0" rIns="0" bIns="0" rtlCol="0"/>
            <a:lstStyle/>
            <a:p>
              <a:endParaRPr/>
            </a:p>
          </p:txBody>
        </p:sp>
        <p:pic>
          <p:nvPicPr>
            <p:cNvPr id="4" name="object 4"/>
            <p:cNvPicPr/>
            <p:nvPr/>
          </p:nvPicPr>
          <p:blipFill>
            <a:blip r:embed="rId2" cstate="print"/>
            <a:stretch>
              <a:fillRect/>
            </a:stretch>
          </p:blipFill>
          <p:spPr>
            <a:xfrm>
              <a:off x="770322" y="9258297"/>
              <a:ext cx="2857499" cy="600074"/>
            </a:xfrm>
            <a:prstGeom prst="rect">
              <a:avLst/>
            </a:prstGeom>
          </p:spPr>
        </p:pic>
        <p:pic>
          <p:nvPicPr>
            <p:cNvPr id="5" name="object 5"/>
            <p:cNvPicPr/>
            <p:nvPr/>
          </p:nvPicPr>
          <p:blipFill>
            <a:blip r:embed="rId3" cstate="print"/>
            <a:stretch>
              <a:fillRect/>
            </a:stretch>
          </p:blipFill>
          <p:spPr>
            <a:xfrm>
              <a:off x="12153608" y="7714220"/>
              <a:ext cx="5915024" cy="2143124"/>
            </a:xfrm>
            <a:prstGeom prst="rect">
              <a:avLst/>
            </a:prstGeom>
          </p:spPr>
        </p:pic>
      </p:grpSp>
      <p:pic>
        <p:nvPicPr>
          <p:cNvPr id="6" name="object 6"/>
          <p:cNvPicPr/>
          <p:nvPr/>
        </p:nvPicPr>
        <p:blipFill>
          <a:blip r:embed="rId4" cstate="print"/>
          <a:stretch>
            <a:fillRect/>
          </a:stretch>
        </p:blipFill>
        <p:spPr>
          <a:xfrm>
            <a:off x="1747837" y="7330402"/>
            <a:ext cx="84010" cy="84010"/>
          </a:xfrm>
          <a:prstGeom prst="rect">
            <a:avLst/>
          </a:prstGeom>
        </p:spPr>
      </p:pic>
      <p:sp>
        <p:nvSpPr>
          <p:cNvPr id="7" name="object 7"/>
          <p:cNvSpPr txBox="1">
            <a:spLocks noGrp="1"/>
          </p:cNvSpPr>
          <p:nvPr>
            <p:ph type="title"/>
          </p:nvPr>
        </p:nvSpPr>
        <p:spPr>
          <a:xfrm>
            <a:off x="958214" y="2115870"/>
            <a:ext cx="10857230" cy="558800"/>
          </a:xfrm>
          <a:prstGeom prst="rect">
            <a:avLst/>
          </a:prstGeom>
        </p:spPr>
        <p:txBody>
          <a:bodyPr vert="horz" wrap="square" lIns="0" tIns="12700" rIns="0" bIns="0" rtlCol="0">
            <a:spAutoFit/>
          </a:bodyPr>
          <a:lstStyle/>
          <a:p>
            <a:pPr marL="12700">
              <a:lnSpc>
                <a:spcPct val="100000"/>
              </a:lnSpc>
              <a:spcBef>
                <a:spcPts val="100"/>
              </a:spcBef>
            </a:pPr>
            <a:r>
              <a:rPr sz="3500" b="1" dirty="0">
                <a:solidFill>
                  <a:srgbClr val="2E2A29"/>
                </a:solidFill>
                <a:latin typeface="Calibri"/>
                <a:cs typeface="Calibri"/>
              </a:rPr>
              <a:t>Actividad</a:t>
            </a:r>
            <a:r>
              <a:rPr sz="3500" b="1" spc="-50" dirty="0">
                <a:solidFill>
                  <a:srgbClr val="2E2A29"/>
                </a:solidFill>
                <a:latin typeface="Calibri"/>
                <a:cs typeface="Calibri"/>
              </a:rPr>
              <a:t> </a:t>
            </a:r>
            <a:r>
              <a:rPr sz="3500" b="1" dirty="0">
                <a:solidFill>
                  <a:srgbClr val="2E2A29"/>
                </a:solidFill>
                <a:latin typeface="Calibri"/>
                <a:cs typeface="Calibri"/>
              </a:rPr>
              <a:t>2:</a:t>
            </a:r>
            <a:r>
              <a:rPr sz="3500" b="1" spc="-40" dirty="0">
                <a:solidFill>
                  <a:srgbClr val="2E2A29"/>
                </a:solidFill>
                <a:latin typeface="Calibri"/>
                <a:cs typeface="Calibri"/>
              </a:rPr>
              <a:t> </a:t>
            </a:r>
            <a:r>
              <a:rPr sz="3500" b="1" dirty="0">
                <a:solidFill>
                  <a:srgbClr val="2E2A29"/>
                </a:solidFill>
                <a:latin typeface="Calibri"/>
                <a:cs typeface="Calibri"/>
              </a:rPr>
              <a:t>«Vivir</a:t>
            </a:r>
            <a:r>
              <a:rPr sz="3500" b="1" spc="-40" dirty="0">
                <a:solidFill>
                  <a:srgbClr val="2E2A29"/>
                </a:solidFill>
                <a:latin typeface="Calibri"/>
                <a:cs typeface="Calibri"/>
              </a:rPr>
              <a:t> </a:t>
            </a:r>
            <a:r>
              <a:rPr sz="3500" b="1" dirty="0">
                <a:solidFill>
                  <a:srgbClr val="2E2A29"/>
                </a:solidFill>
                <a:latin typeface="Calibri"/>
                <a:cs typeface="Calibri"/>
              </a:rPr>
              <a:t>de</a:t>
            </a:r>
            <a:r>
              <a:rPr sz="3500" b="1" spc="-45" dirty="0">
                <a:solidFill>
                  <a:srgbClr val="2E2A29"/>
                </a:solidFill>
                <a:latin typeface="Calibri"/>
                <a:cs typeface="Calibri"/>
              </a:rPr>
              <a:t> </a:t>
            </a:r>
            <a:r>
              <a:rPr sz="3500" b="1" dirty="0">
                <a:solidFill>
                  <a:srgbClr val="2E2A29"/>
                </a:solidFill>
                <a:latin typeface="Calibri"/>
                <a:cs typeface="Calibri"/>
              </a:rPr>
              <a:t>forma</a:t>
            </a:r>
            <a:r>
              <a:rPr sz="3500" b="1" spc="-50" dirty="0">
                <a:solidFill>
                  <a:srgbClr val="2E2A29"/>
                </a:solidFill>
                <a:latin typeface="Calibri"/>
                <a:cs typeface="Calibri"/>
              </a:rPr>
              <a:t> </a:t>
            </a:r>
            <a:r>
              <a:rPr sz="3500" b="1" dirty="0">
                <a:solidFill>
                  <a:srgbClr val="2E2A29"/>
                </a:solidFill>
                <a:latin typeface="Calibri"/>
                <a:cs typeface="Calibri"/>
              </a:rPr>
              <a:t>independiente:</a:t>
            </a:r>
            <a:r>
              <a:rPr sz="3500" b="1" spc="-40" dirty="0">
                <a:solidFill>
                  <a:srgbClr val="2E2A29"/>
                </a:solidFill>
                <a:latin typeface="Calibri"/>
                <a:cs typeface="Calibri"/>
              </a:rPr>
              <a:t> </a:t>
            </a:r>
            <a:r>
              <a:rPr sz="3500" b="1" dirty="0">
                <a:solidFill>
                  <a:srgbClr val="2E2A29"/>
                </a:solidFill>
                <a:latin typeface="Calibri"/>
                <a:cs typeface="Calibri"/>
              </a:rPr>
              <a:t>el</a:t>
            </a:r>
            <a:r>
              <a:rPr sz="3500" b="1" spc="-45" dirty="0">
                <a:solidFill>
                  <a:srgbClr val="2E2A29"/>
                </a:solidFill>
                <a:latin typeface="Calibri"/>
                <a:cs typeface="Calibri"/>
              </a:rPr>
              <a:t> </a:t>
            </a:r>
            <a:r>
              <a:rPr sz="3500" b="1" dirty="0">
                <a:solidFill>
                  <a:srgbClr val="2E2A29"/>
                </a:solidFill>
                <a:latin typeface="Calibri"/>
                <a:cs typeface="Calibri"/>
              </a:rPr>
              <a:t>plan</a:t>
            </a:r>
            <a:r>
              <a:rPr sz="3500" b="1" spc="-40" dirty="0">
                <a:solidFill>
                  <a:srgbClr val="2E2A29"/>
                </a:solidFill>
                <a:latin typeface="Calibri"/>
                <a:cs typeface="Calibri"/>
              </a:rPr>
              <a:t> </a:t>
            </a:r>
            <a:r>
              <a:rPr sz="3500" b="1" spc="-10" dirty="0">
                <a:solidFill>
                  <a:srgbClr val="2E2A29"/>
                </a:solidFill>
                <a:latin typeface="Calibri"/>
                <a:cs typeface="Calibri"/>
              </a:rPr>
              <a:t>diario»</a:t>
            </a:r>
            <a:endParaRPr sz="3500">
              <a:latin typeface="Calibri"/>
              <a:cs typeface="Calibri"/>
            </a:endParaRPr>
          </a:p>
        </p:txBody>
      </p:sp>
      <p:sp>
        <p:nvSpPr>
          <p:cNvPr id="8" name="object 8"/>
          <p:cNvSpPr txBox="1"/>
          <p:nvPr/>
        </p:nvSpPr>
        <p:spPr>
          <a:xfrm>
            <a:off x="958214" y="2606650"/>
            <a:ext cx="12940030" cy="5636260"/>
          </a:xfrm>
          <a:prstGeom prst="rect">
            <a:avLst/>
          </a:prstGeom>
        </p:spPr>
        <p:txBody>
          <a:bodyPr vert="horz" wrap="square" lIns="0" tIns="184785" rIns="0" bIns="0" rtlCol="0">
            <a:spAutoFit/>
          </a:bodyPr>
          <a:lstStyle/>
          <a:p>
            <a:pPr marL="12700">
              <a:lnSpc>
                <a:spcPct val="100000"/>
              </a:lnSpc>
              <a:spcBef>
                <a:spcPts val="1455"/>
              </a:spcBef>
            </a:pPr>
            <a:r>
              <a:rPr sz="2050" b="1" spc="-10" dirty="0">
                <a:latin typeface="Calibri"/>
                <a:cs typeface="Calibri"/>
              </a:rPr>
              <a:t>Objetivo</a:t>
            </a:r>
            <a:endParaRPr sz="2050">
              <a:latin typeface="Calibri"/>
              <a:cs typeface="Calibri"/>
            </a:endParaRPr>
          </a:p>
          <a:p>
            <a:pPr marL="12700" marR="5080" indent="66040">
              <a:lnSpc>
                <a:spcPct val="149200"/>
              </a:lnSpc>
              <a:spcBef>
                <a:spcPts val="150"/>
              </a:spcBef>
            </a:pPr>
            <a:r>
              <a:rPr sz="2050" b="1" dirty="0">
                <a:latin typeface="Calibri"/>
                <a:cs typeface="Calibri"/>
              </a:rPr>
              <a:t>Animar</a:t>
            </a:r>
            <a:r>
              <a:rPr sz="2050" b="1" spc="-35" dirty="0">
                <a:latin typeface="Calibri"/>
                <a:cs typeface="Calibri"/>
              </a:rPr>
              <a:t> </a:t>
            </a:r>
            <a:r>
              <a:rPr sz="2050" b="1" dirty="0">
                <a:latin typeface="Calibri"/>
                <a:cs typeface="Calibri"/>
              </a:rPr>
              <a:t>a</a:t>
            </a:r>
            <a:r>
              <a:rPr sz="2050" b="1" spc="-30" dirty="0">
                <a:latin typeface="Calibri"/>
                <a:cs typeface="Calibri"/>
              </a:rPr>
              <a:t> </a:t>
            </a:r>
            <a:r>
              <a:rPr sz="2050" b="1" dirty="0">
                <a:latin typeface="Calibri"/>
                <a:cs typeface="Calibri"/>
              </a:rPr>
              <a:t>los</a:t>
            </a:r>
            <a:r>
              <a:rPr sz="2050" b="1" spc="-30" dirty="0">
                <a:latin typeface="Calibri"/>
                <a:cs typeface="Calibri"/>
              </a:rPr>
              <a:t> </a:t>
            </a:r>
            <a:r>
              <a:rPr sz="2050" b="1" dirty="0">
                <a:latin typeface="Calibri"/>
                <a:cs typeface="Calibri"/>
              </a:rPr>
              <a:t>participantes</a:t>
            </a:r>
            <a:r>
              <a:rPr sz="2050" b="1" spc="-30" dirty="0">
                <a:latin typeface="Calibri"/>
                <a:cs typeface="Calibri"/>
              </a:rPr>
              <a:t> </a:t>
            </a:r>
            <a:r>
              <a:rPr sz="2050" b="1" dirty="0">
                <a:latin typeface="Calibri"/>
                <a:cs typeface="Calibri"/>
              </a:rPr>
              <a:t>a</a:t>
            </a:r>
            <a:r>
              <a:rPr sz="2050" b="1" spc="-30" dirty="0">
                <a:latin typeface="Calibri"/>
                <a:cs typeface="Calibri"/>
              </a:rPr>
              <a:t> </a:t>
            </a:r>
            <a:r>
              <a:rPr sz="2050" b="1" dirty="0">
                <a:latin typeface="Calibri"/>
                <a:cs typeface="Calibri"/>
              </a:rPr>
              <a:t>crear</a:t>
            </a:r>
            <a:r>
              <a:rPr sz="2050" b="1" spc="-35" dirty="0">
                <a:latin typeface="Calibri"/>
                <a:cs typeface="Calibri"/>
              </a:rPr>
              <a:t> </a:t>
            </a:r>
            <a:r>
              <a:rPr sz="2050" b="1" dirty="0">
                <a:latin typeface="Calibri"/>
                <a:cs typeface="Calibri"/>
              </a:rPr>
              <a:t>rutinas</a:t>
            </a:r>
            <a:r>
              <a:rPr sz="2050" b="1" spc="-30" dirty="0">
                <a:latin typeface="Calibri"/>
                <a:cs typeface="Calibri"/>
              </a:rPr>
              <a:t> </a:t>
            </a:r>
            <a:r>
              <a:rPr sz="2050" b="1" dirty="0">
                <a:latin typeface="Calibri"/>
                <a:cs typeface="Calibri"/>
              </a:rPr>
              <a:t>diarias</a:t>
            </a:r>
            <a:r>
              <a:rPr sz="2050" b="1" spc="-30" dirty="0">
                <a:latin typeface="Calibri"/>
                <a:cs typeface="Calibri"/>
              </a:rPr>
              <a:t> </a:t>
            </a:r>
            <a:r>
              <a:rPr sz="2050" b="1" dirty="0">
                <a:latin typeface="Calibri"/>
                <a:cs typeface="Calibri"/>
              </a:rPr>
              <a:t>estructuradas</a:t>
            </a:r>
            <a:r>
              <a:rPr sz="2050" b="1" spc="-30" dirty="0">
                <a:latin typeface="Calibri"/>
                <a:cs typeface="Calibri"/>
              </a:rPr>
              <a:t> </a:t>
            </a:r>
            <a:r>
              <a:rPr sz="2050" b="1" dirty="0">
                <a:latin typeface="Calibri"/>
                <a:cs typeface="Calibri"/>
              </a:rPr>
              <a:t>adaptadas</a:t>
            </a:r>
            <a:r>
              <a:rPr sz="2050" b="1" spc="-30" dirty="0">
                <a:latin typeface="Calibri"/>
                <a:cs typeface="Calibri"/>
              </a:rPr>
              <a:t> </a:t>
            </a:r>
            <a:r>
              <a:rPr sz="2050" b="1" dirty="0">
                <a:latin typeface="Calibri"/>
                <a:cs typeface="Calibri"/>
              </a:rPr>
              <a:t>a</a:t>
            </a:r>
            <a:r>
              <a:rPr sz="2050" b="1" spc="-30" dirty="0">
                <a:latin typeface="Calibri"/>
                <a:cs typeface="Calibri"/>
              </a:rPr>
              <a:t> </a:t>
            </a:r>
            <a:r>
              <a:rPr sz="2050" b="1" dirty="0">
                <a:latin typeface="Calibri"/>
                <a:cs typeface="Calibri"/>
              </a:rPr>
              <a:t>las</a:t>
            </a:r>
            <a:r>
              <a:rPr sz="2050" b="1" spc="-30" dirty="0">
                <a:latin typeface="Calibri"/>
                <a:cs typeface="Calibri"/>
              </a:rPr>
              <a:t> </a:t>
            </a:r>
            <a:r>
              <a:rPr sz="2050" b="1" dirty="0">
                <a:latin typeface="Calibri"/>
                <a:cs typeface="Calibri"/>
              </a:rPr>
              <a:t>necesidades</a:t>
            </a:r>
            <a:r>
              <a:rPr sz="2050" b="1" spc="-30" dirty="0">
                <a:latin typeface="Calibri"/>
                <a:cs typeface="Calibri"/>
              </a:rPr>
              <a:t> </a:t>
            </a:r>
            <a:r>
              <a:rPr sz="2050" b="1" dirty="0">
                <a:latin typeface="Calibri"/>
                <a:cs typeface="Calibri"/>
              </a:rPr>
              <a:t>y</a:t>
            </a:r>
            <a:r>
              <a:rPr sz="2050" b="1" spc="-30" dirty="0">
                <a:latin typeface="Calibri"/>
                <a:cs typeface="Calibri"/>
              </a:rPr>
              <a:t> </a:t>
            </a:r>
            <a:r>
              <a:rPr sz="2050" b="1" dirty="0">
                <a:latin typeface="Calibri"/>
                <a:cs typeface="Calibri"/>
              </a:rPr>
              <a:t>fortalezas</a:t>
            </a:r>
            <a:r>
              <a:rPr sz="2050" b="1" spc="-30" dirty="0">
                <a:latin typeface="Calibri"/>
                <a:cs typeface="Calibri"/>
              </a:rPr>
              <a:t> </a:t>
            </a:r>
            <a:r>
              <a:rPr sz="2050" b="1" dirty="0">
                <a:latin typeface="Calibri"/>
                <a:cs typeface="Calibri"/>
              </a:rPr>
              <a:t>de</a:t>
            </a:r>
            <a:r>
              <a:rPr sz="2050" b="1" spc="-30" dirty="0">
                <a:latin typeface="Calibri"/>
                <a:cs typeface="Calibri"/>
              </a:rPr>
              <a:t> </a:t>
            </a:r>
            <a:r>
              <a:rPr sz="2050" b="1" dirty="0">
                <a:latin typeface="Calibri"/>
                <a:cs typeface="Calibri"/>
              </a:rPr>
              <a:t>los</a:t>
            </a:r>
            <a:r>
              <a:rPr sz="2050" b="1" spc="-30" dirty="0">
                <a:latin typeface="Calibri"/>
                <a:cs typeface="Calibri"/>
              </a:rPr>
              <a:t> </a:t>
            </a:r>
            <a:r>
              <a:rPr sz="2050" b="1" spc="-10" dirty="0">
                <a:latin typeface="Calibri"/>
                <a:cs typeface="Calibri"/>
              </a:rPr>
              <a:t>jóvenes. </a:t>
            </a:r>
            <a:r>
              <a:rPr sz="2050" b="1" dirty="0">
                <a:latin typeface="Calibri"/>
                <a:cs typeface="Calibri"/>
              </a:rPr>
              <a:t>Duración:</a:t>
            </a:r>
            <a:r>
              <a:rPr sz="2050" b="1" spc="-15" dirty="0">
                <a:latin typeface="Calibri"/>
                <a:cs typeface="Calibri"/>
              </a:rPr>
              <a:t> </a:t>
            </a:r>
            <a:r>
              <a:rPr sz="2050" b="1" dirty="0">
                <a:latin typeface="Calibri"/>
                <a:cs typeface="Calibri"/>
              </a:rPr>
              <a:t>40</a:t>
            </a:r>
            <a:r>
              <a:rPr sz="2050" b="1" spc="-15" dirty="0">
                <a:latin typeface="Calibri"/>
                <a:cs typeface="Calibri"/>
              </a:rPr>
              <a:t> </a:t>
            </a:r>
            <a:r>
              <a:rPr sz="2050" b="1" spc="-10" dirty="0">
                <a:latin typeface="Calibri"/>
                <a:cs typeface="Calibri"/>
              </a:rPr>
              <a:t>minutos</a:t>
            </a:r>
            <a:endParaRPr sz="2050">
              <a:latin typeface="Calibri"/>
              <a:cs typeface="Calibri"/>
            </a:endParaRPr>
          </a:p>
          <a:p>
            <a:pPr marL="12700" marR="5525770">
              <a:lnSpc>
                <a:spcPct val="149200"/>
              </a:lnSpc>
            </a:pPr>
            <a:r>
              <a:rPr sz="2050" b="1" dirty="0">
                <a:latin typeface="Calibri"/>
                <a:cs typeface="Calibri"/>
              </a:rPr>
              <a:t>Materiales</a:t>
            </a:r>
            <a:r>
              <a:rPr sz="2050" b="1" spc="-25" dirty="0">
                <a:latin typeface="Calibri"/>
                <a:cs typeface="Calibri"/>
              </a:rPr>
              <a:t> </a:t>
            </a:r>
            <a:r>
              <a:rPr sz="2050" b="1" dirty="0">
                <a:latin typeface="Calibri"/>
                <a:cs typeface="Calibri"/>
              </a:rPr>
              <a:t>Plantilla</a:t>
            </a:r>
            <a:r>
              <a:rPr sz="2050" b="1" spc="-25" dirty="0">
                <a:latin typeface="Calibri"/>
                <a:cs typeface="Calibri"/>
              </a:rPr>
              <a:t> </a:t>
            </a:r>
            <a:r>
              <a:rPr sz="2050" b="1" dirty="0">
                <a:latin typeface="Calibri"/>
                <a:cs typeface="Calibri"/>
              </a:rPr>
              <a:t>grande</a:t>
            </a:r>
            <a:r>
              <a:rPr sz="2050" b="1" spc="-25" dirty="0">
                <a:latin typeface="Calibri"/>
                <a:cs typeface="Calibri"/>
              </a:rPr>
              <a:t> </a:t>
            </a:r>
            <a:r>
              <a:rPr sz="2050" b="1" dirty="0">
                <a:latin typeface="Calibri"/>
                <a:cs typeface="Calibri"/>
              </a:rPr>
              <a:t>para</a:t>
            </a:r>
            <a:r>
              <a:rPr sz="2050" b="1" spc="-30" dirty="0">
                <a:latin typeface="Calibri"/>
                <a:cs typeface="Calibri"/>
              </a:rPr>
              <a:t> </a:t>
            </a:r>
            <a:r>
              <a:rPr sz="2050" b="1" dirty="0">
                <a:latin typeface="Calibri"/>
                <a:cs typeface="Calibri"/>
              </a:rPr>
              <a:t>horarios,</a:t>
            </a:r>
            <a:r>
              <a:rPr sz="2050" b="1" spc="-25" dirty="0">
                <a:latin typeface="Calibri"/>
                <a:cs typeface="Calibri"/>
              </a:rPr>
              <a:t> </a:t>
            </a:r>
            <a:r>
              <a:rPr sz="2050" b="1" dirty="0">
                <a:latin typeface="Calibri"/>
                <a:cs typeface="Calibri"/>
              </a:rPr>
              <a:t>iconos</a:t>
            </a:r>
            <a:r>
              <a:rPr sz="2050" b="1" spc="-25" dirty="0">
                <a:latin typeface="Calibri"/>
                <a:cs typeface="Calibri"/>
              </a:rPr>
              <a:t> </a:t>
            </a:r>
            <a:r>
              <a:rPr sz="2050" b="1" spc="-10" dirty="0">
                <a:latin typeface="Calibri"/>
                <a:cs typeface="Calibri"/>
              </a:rPr>
              <a:t>visuales/pegatinas, </a:t>
            </a:r>
            <a:r>
              <a:rPr sz="2050" b="1" dirty="0">
                <a:latin typeface="Calibri"/>
                <a:cs typeface="Calibri"/>
              </a:rPr>
              <a:t>bolígrafos.</a:t>
            </a:r>
            <a:r>
              <a:rPr sz="2050" b="1" spc="-70" dirty="0">
                <a:latin typeface="Calibri"/>
                <a:cs typeface="Calibri"/>
              </a:rPr>
              <a:t> </a:t>
            </a:r>
            <a:r>
              <a:rPr sz="2050" b="1" spc="-10" dirty="0">
                <a:latin typeface="Calibri"/>
                <a:cs typeface="Calibri"/>
              </a:rPr>
              <a:t>Pasos</a:t>
            </a:r>
            <a:endParaRPr sz="2050">
              <a:latin typeface="Calibri"/>
              <a:cs typeface="Calibri"/>
            </a:endParaRPr>
          </a:p>
          <a:p>
            <a:pPr marL="508000" indent="-250190">
              <a:lnSpc>
                <a:spcPct val="100000"/>
              </a:lnSpc>
              <a:spcBef>
                <a:spcPts val="1250"/>
              </a:spcBef>
              <a:buSzPct val="112195"/>
              <a:buFont typeface="Calibri"/>
              <a:buAutoNum type="arabicPeriod"/>
              <a:tabLst>
                <a:tab pos="508000" algn="l"/>
              </a:tabLst>
            </a:pPr>
            <a:r>
              <a:rPr sz="2050" b="1" dirty="0">
                <a:latin typeface="Calibri"/>
                <a:cs typeface="Calibri"/>
              </a:rPr>
              <a:t>Mostrar</a:t>
            </a:r>
            <a:r>
              <a:rPr sz="2050" b="1" spc="-30" dirty="0">
                <a:latin typeface="Calibri"/>
                <a:cs typeface="Calibri"/>
              </a:rPr>
              <a:t> </a:t>
            </a:r>
            <a:r>
              <a:rPr sz="2050" b="1" dirty="0">
                <a:latin typeface="Calibri"/>
                <a:cs typeface="Calibri"/>
              </a:rPr>
              <a:t>un</a:t>
            </a:r>
            <a:r>
              <a:rPr sz="2050" b="1" spc="-30" dirty="0">
                <a:latin typeface="Calibri"/>
                <a:cs typeface="Calibri"/>
              </a:rPr>
              <a:t> </a:t>
            </a:r>
            <a:r>
              <a:rPr sz="2050" b="1" dirty="0">
                <a:latin typeface="Calibri"/>
                <a:cs typeface="Calibri"/>
              </a:rPr>
              <a:t>ejemplo</a:t>
            </a:r>
            <a:r>
              <a:rPr sz="2050" b="1" spc="-25" dirty="0">
                <a:latin typeface="Calibri"/>
                <a:cs typeface="Calibri"/>
              </a:rPr>
              <a:t> </a:t>
            </a:r>
            <a:r>
              <a:rPr sz="2050" b="1" dirty="0">
                <a:latin typeface="Calibri"/>
                <a:cs typeface="Calibri"/>
              </a:rPr>
              <a:t>de</a:t>
            </a:r>
            <a:r>
              <a:rPr sz="2050" b="1" spc="-30" dirty="0">
                <a:latin typeface="Calibri"/>
                <a:cs typeface="Calibri"/>
              </a:rPr>
              <a:t> </a:t>
            </a:r>
            <a:r>
              <a:rPr sz="2050" b="1" dirty="0">
                <a:latin typeface="Calibri"/>
                <a:cs typeface="Calibri"/>
              </a:rPr>
              <a:t>rutina</a:t>
            </a:r>
            <a:r>
              <a:rPr sz="2050" b="1" spc="-30" dirty="0">
                <a:latin typeface="Calibri"/>
                <a:cs typeface="Calibri"/>
              </a:rPr>
              <a:t> </a:t>
            </a:r>
            <a:r>
              <a:rPr sz="2050" b="1" dirty="0">
                <a:latin typeface="Calibri"/>
                <a:cs typeface="Calibri"/>
              </a:rPr>
              <a:t>diaria</a:t>
            </a:r>
            <a:r>
              <a:rPr sz="2050" b="1" spc="-30" dirty="0">
                <a:latin typeface="Calibri"/>
                <a:cs typeface="Calibri"/>
              </a:rPr>
              <a:t> </a:t>
            </a:r>
            <a:r>
              <a:rPr sz="2050" b="1" dirty="0">
                <a:latin typeface="Calibri"/>
                <a:cs typeface="Calibri"/>
              </a:rPr>
              <a:t>desorganizada</a:t>
            </a:r>
            <a:r>
              <a:rPr sz="2050" b="1" spc="-30" dirty="0">
                <a:latin typeface="Calibri"/>
                <a:cs typeface="Calibri"/>
              </a:rPr>
              <a:t> </a:t>
            </a:r>
            <a:r>
              <a:rPr sz="2050" b="1" dirty="0">
                <a:latin typeface="Calibri"/>
                <a:cs typeface="Calibri"/>
              </a:rPr>
              <a:t>para</a:t>
            </a:r>
            <a:r>
              <a:rPr sz="2050" b="1" spc="-30" dirty="0">
                <a:latin typeface="Calibri"/>
                <a:cs typeface="Calibri"/>
              </a:rPr>
              <a:t> </a:t>
            </a:r>
            <a:r>
              <a:rPr sz="2050" b="1" dirty="0">
                <a:latin typeface="Calibri"/>
                <a:cs typeface="Calibri"/>
              </a:rPr>
              <a:t>un</a:t>
            </a:r>
            <a:r>
              <a:rPr sz="2050" b="1" spc="-25" dirty="0">
                <a:latin typeface="Calibri"/>
                <a:cs typeface="Calibri"/>
              </a:rPr>
              <a:t> </a:t>
            </a:r>
            <a:r>
              <a:rPr sz="2050" b="1" dirty="0">
                <a:latin typeface="Calibri"/>
                <a:cs typeface="Calibri"/>
              </a:rPr>
              <a:t>joven</a:t>
            </a:r>
            <a:r>
              <a:rPr sz="2050" b="1" spc="-30" dirty="0">
                <a:latin typeface="Calibri"/>
                <a:cs typeface="Calibri"/>
              </a:rPr>
              <a:t> </a:t>
            </a:r>
            <a:r>
              <a:rPr sz="2050" b="1" dirty="0">
                <a:latin typeface="Calibri"/>
                <a:cs typeface="Calibri"/>
              </a:rPr>
              <a:t>que</a:t>
            </a:r>
            <a:r>
              <a:rPr sz="2050" b="1" spc="-30" dirty="0">
                <a:latin typeface="Calibri"/>
                <a:cs typeface="Calibri"/>
              </a:rPr>
              <a:t> </a:t>
            </a:r>
            <a:r>
              <a:rPr sz="2050" b="1" dirty="0">
                <a:latin typeface="Calibri"/>
                <a:cs typeface="Calibri"/>
              </a:rPr>
              <a:t>tiene</a:t>
            </a:r>
            <a:r>
              <a:rPr sz="2050" b="1" spc="-30" dirty="0">
                <a:latin typeface="Calibri"/>
                <a:cs typeface="Calibri"/>
              </a:rPr>
              <a:t> </a:t>
            </a:r>
            <a:r>
              <a:rPr sz="2050" b="1" dirty="0">
                <a:latin typeface="Calibri"/>
                <a:cs typeface="Calibri"/>
              </a:rPr>
              <a:t>dificultades</a:t>
            </a:r>
            <a:r>
              <a:rPr sz="2050" b="1" spc="-30" dirty="0">
                <a:latin typeface="Calibri"/>
                <a:cs typeface="Calibri"/>
              </a:rPr>
              <a:t> </a:t>
            </a:r>
            <a:r>
              <a:rPr sz="2050" b="1" dirty="0">
                <a:latin typeface="Calibri"/>
                <a:cs typeface="Calibri"/>
              </a:rPr>
              <a:t>para</a:t>
            </a:r>
            <a:r>
              <a:rPr sz="2050" b="1" spc="-30" dirty="0">
                <a:latin typeface="Calibri"/>
                <a:cs typeface="Calibri"/>
              </a:rPr>
              <a:t> </a:t>
            </a:r>
            <a:r>
              <a:rPr sz="2050" b="1" dirty="0">
                <a:latin typeface="Calibri"/>
                <a:cs typeface="Calibri"/>
              </a:rPr>
              <a:t>ser</a:t>
            </a:r>
            <a:r>
              <a:rPr sz="2050" b="1" spc="-45" dirty="0">
                <a:latin typeface="Calibri"/>
                <a:cs typeface="Calibri"/>
              </a:rPr>
              <a:t> </a:t>
            </a:r>
            <a:r>
              <a:rPr sz="2050" b="1" spc="-10" dirty="0">
                <a:latin typeface="Calibri"/>
                <a:cs typeface="Calibri"/>
              </a:rPr>
              <a:t>independiente.</a:t>
            </a:r>
            <a:endParaRPr sz="2050">
              <a:latin typeface="Calibri"/>
              <a:cs typeface="Calibri"/>
            </a:endParaRPr>
          </a:p>
          <a:p>
            <a:pPr marL="508000" marR="4089400" indent="-250190">
              <a:lnSpc>
                <a:spcPts val="3820"/>
              </a:lnSpc>
              <a:spcBef>
                <a:spcPts val="550"/>
              </a:spcBef>
              <a:buSzPct val="112195"/>
              <a:buFont typeface="Calibri"/>
              <a:buAutoNum type="arabicPeriod"/>
              <a:tabLst>
                <a:tab pos="1005205" algn="l"/>
              </a:tabLst>
            </a:pPr>
            <a:r>
              <a:rPr sz="2050" b="1" dirty="0">
                <a:latin typeface="Calibri"/>
                <a:cs typeface="Calibri"/>
              </a:rPr>
              <a:t>Pida</a:t>
            </a:r>
            <a:r>
              <a:rPr sz="2050" b="1" spc="-20" dirty="0">
                <a:latin typeface="Calibri"/>
                <a:cs typeface="Calibri"/>
              </a:rPr>
              <a:t> </a:t>
            </a:r>
            <a:r>
              <a:rPr sz="2050" b="1" dirty="0">
                <a:latin typeface="Calibri"/>
                <a:cs typeface="Calibri"/>
              </a:rPr>
              <a:t>a</a:t>
            </a:r>
            <a:r>
              <a:rPr sz="2050" b="1" spc="-20" dirty="0">
                <a:latin typeface="Calibri"/>
                <a:cs typeface="Calibri"/>
              </a:rPr>
              <a:t> </a:t>
            </a:r>
            <a:r>
              <a:rPr sz="2050" b="1" dirty="0">
                <a:latin typeface="Calibri"/>
                <a:cs typeface="Calibri"/>
              </a:rPr>
              <a:t>cada</a:t>
            </a:r>
            <a:r>
              <a:rPr sz="2050" b="1" spc="-20" dirty="0">
                <a:latin typeface="Calibri"/>
                <a:cs typeface="Calibri"/>
              </a:rPr>
              <a:t> </a:t>
            </a:r>
            <a:r>
              <a:rPr sz="2050" b="1" dirty="0">
                <a:latin typeface="Calibri"/>
                <a:cs typeface="Calibri"/>
              </a:rPr>
              <a:t>grupo</a:t>
            </a:r>
            <a:r>
              <a:rPr sz="2050" b="1" spc="-20" dirty="0">
                <a:latin typeface="Calibri"/>
                <a:cs typeface="Calibri"/>
              </a:rPr>
              <a:t> </a:t>
            </a:r>
            <a:r>
              <a:rPr sz="2050" b="1" dirty="0">
                <a:latin typeface="Calibri"/>
                <a:cs typeface="Calibri"/>
              </a:rPr>
              <a:t>que</a:t>
            </a:r>
            <a:r>
              <a:rPr sz="2050" b="1" spc="-15" dirty="0">
                <a:latin typeface="Calibri"/>
                <a:cs typeface="Calibri"/>
              </a:rPr>
              <a:t> </a:t>
            </a:r>
            <a:r>
              <a:rPr sz="2050" b="1" dirty="0">
                <a:latin typeface="Calibri"/>
                <a:cs typeface="Calibri"/>
              </a:rPr>
              <a:t>elabore</a:t>
            </a:r>
            <a:r>
              <a:rPr sz="2050" b="1" spc="-20" dirty="0">
                <a:latin typeface="Calibri"/>
                <a:cs typeface="Calibri"/>
              </a:rPr>
              <a:t> </a:t>
            </a:r>
            <a:r>
              <a:rPr sz="2050" b="1" dirty="0">
                <a:latin typeface="Calibri"/>
                <a:cs typeface="Calibri"/>
              </a:rPr>
              <a:t>un</a:t>
            </a:r>
            <a:r>
              <a:rPr sz="2050" b="1" spc="-15" dirty="0">
                <a:latin typeface="Calibri"/>
                <a:cs typeface="Calibri"/>
              </a:rPr>
              <a:t> </a:t>
            </a:r>
            <a:r>
              <a:rPr sz="2050" b="1" dirty="0">
                <a:latin typeface="Calibri"/>
                <a:cs typeface="Calibri"/>
              </a:rPr>
              <a:t>plan</a:t>
            </a:r>
            <a:r>
              <a:rPr sz="2050" b="1" spc="-25" dirty="0">
                <a:latin typeface="Calibri"/>
                <a:cs typeface="Calibri"/>
              </a:rPr>
              <a:t> </a:t>
            </a:r>
            <a:r>
              <a:rPr sz="2050" b="1" dirty="0">
                <a:latin typeface="Calibri"/>
                <a:cs typeface="Calibri"/>
              </a:rPr>
              <a:t>diario</a:t>
            </a:r>
            <a:r>
              <a:rPr sz="2050" b="1" spc="-20" dirty="0">
                <a:latin typeface="Calibri"/>
                <a:cs typeface="Calibri"/>
              </a:rPr>
              <a:t> </a:t>
            </a:r>
            <a:r>
              <a:rPr sz="2050" b="1" dirty="0">
                <a:latin typeface="Calibri"/>
                <a:cs typeface="Calibri"/>
              </a:rPr>
              <a:t>visual,</a:t>
            </a:r>
            <a:r>
              <a:rPr sz="2050" b="1" spc="-15" dirty="0">
                <a:latin typeface="Calibri"/>
                <a:cs typeface="Calibri"/>
              </a:rPr>
              <a:t> </a:t>
            </a:r>
            <a:r>
              <a:rPr sz="2050" b="1" dirty="0">
                <a:latin typeface="Calibri"/>
                <a:cs typeface="Calibri"/>
              </a:rPr>
              <a:t>paso</a:t>
            </a:r>
            <a:r>
              <a:rPr sz="2050" b="1" spc="-25" dirty="0">
                <a:latin typeface="Calibri"/>
                <a:cs typeface="Calibri"/>
              </a:rPr>
              <a:t> </a:t>
            </a:r>
            <a:r>
              <a:rPr sz="2050" b="1" dirty="0">
                <a:latin typeface="Calibri"/>
                <a:cs typeface="Calibri"/>
              </a:rPr>
              <a:t>a</a:t>
            </a:r>
            <a:r>
              <a:rPr sz="2050" b="1" spc="-15" dirty="0">
                <a:latin typeface="Calibri"/>
                <a:cs typeface="Calibri"/>
              </a:rPr>
              <a:t> </a:t>
            </a:r>
            <a:r>
              <a:rPr sz="2050" b="1" dirty="0">
                <a:latin typeface="Calibri"/>
                <a:cs typeface="Calibri"/>
              </a:rPr>
              <a:t>paso,</a:t>
            </a:r>
            <a:r>
              <a:rPr sz="2050" b="1" spc="-20" dirty="0">
                <a:latin typeface="Calibri"/>
                <a:cs typeface="Calibri"/>
              </a:rPr>
              <a:t> </a:t>
            </a:r>
            <a:r>
              <a:rPr sz="2050" b="1" dirty="0">
                <a:latin typeface="Calibri"/>
                <a:cs typeface="Calibri"/>
              </a:rPr>
              <a:t>que</a:t>
            </a:r>
            <a:r>
              <a:rPr sz="2050" b="1" spc="-15" dirty="0">
                <a:latin typeface="Calibri"/>
                <a:cs typeface="Calibri"/>
              </a:rPr>
              <a:t> </a:t>
            </a:r>
            <a:r>
              <a:rPr sz="2050" b="1" spc="-10" dirty="0">
                <a:latin typeface="Calibri"/>
                <a:cs typeface="Calibri"/>
              </a:rPr>
              <a:t>incluya: 	</a:t>
            </a:r>
            <a:r>
              <a:rPr sz="2050" b="1" dirty="0">
                <a:latin typeface="Calibri"/>
                <a:cs typeface="Calibri"/>
              </a:rPr>
              <a:t>Descansos</a:t>
            </a:r>
            <a:r>
              <a:rPr sz="2050" b="1" spc="-25" dirty="0">
                <a:latin typeface="Calibri"/>
                <a:cs typeface="Calibri"/>
              </a:rPr>
              <a:t> </a:t>
            </a:r>
            <a:r>
              <a:rPr sz="2050" b="1" dirty="0">
                <a:latin typeface="Calibri"/>
                <a:cs typeface="Calibri"/>
              </a:rPr>
              <a:t>y</a:t>
            </a:r>
            <a:r>
              <a:rPr sz="2050" b="1" spc="-20" dirty="0">
                <a:latin typeface="Calibri"/>
                <a:cs typeface="Calibri"/>
              </a:rPr>
              <a:t> </a:t>
            </a:r>
            <a:r>
              <a:rPr sz="2050" b="1" spc="-10" dirty="0">
                <a:latin typeface="Calibri"/>
                <a:cs typeface="Calibri"/>
              </a:rPr>
              <a:t>comidas</a:t>
            </a:r>
            <a:endParaRPr sz="2050">
              <a:latin typeface="Calibri"/>
              <a:cs typeface="Calibri"/>
            </a:endParaRPr>
          </a:p>
          <a:p>
            <a:pPr marL="1005205">
              <a:lnSpc>
                <a:spcPct val="100000"/>
              </a:lnSpc>
              <a:spcBef>
                <a:spcPts val="1005"/>
              </a:spcBef>
            </a:pPr>
            <a:r>
              <a:rPr sz="2050" b="1" spc="-10" dirty="0">
                <a:latin typeface="Calibri"/>
                <a:cs typeface="Calibri"/>
              </a:rPr>
              <a:t>Tiempo</a:t>
            </a:r>
            <a:r>
              <a:rPr sz="2050" b="1" spc="-65" dirty="0">
                <a:latin typeface="Calibri"/>
                <a:cs typeface="Calibri"/>
              </a:rPr>
              <a:t> </a:t>
            </a:r>
            <a:r>
              <a:rPr sz="2050" b="1" dirty="0">
                <a:latin typeface="Calibri"/>
                <a:cs typeface="Calibri"/>
              </a:rPr>
              <a:t>social</a:t>
            </a:r>
            <a:r>
              <a:rPr sz="2050" b="1" spc="-30" dirty="0">
                <a:latin typeface="Calibri"/>
                <a:cs typeface="Calibri"/>
              </a:rPr>
              <a:t> </a:t>
            </a:r>
            <a:r>
              <a:rPr sz="2050" b="1" dirty="0">
                <a:latin typeface="Calibri"/>
                <a:cs typeface="Calibri"/>
              </a:rPr>
              <a:t>o</a:t>
            </a:r>
            <a:r>
              <a:rPr sz="2050" b="1" spc="-30" dirty="0">
                <a:latin typeface="Calibri"/>
                <a:cs typeface="Calibri"/>
              </a:rPr>
              <a:t> </a:t>
            </a:r>
            <a:r>
              <a:rPr sz="2050" b="1" dirty="0">
                <a:latin typeface="Calibri"/>
                <a:cs typeface="Calibri"/>
              </a:rPr>
              <a:t>de</a:t>
            </a:r>
            <a:r>
              <a:rPr sz="2050" b="1" spc="-35" dirty="0">
                <a:latin typeface="Calibri"/>
                <a:cs typeface="Calibri"/>
              </a:rPr>
              <a:t> </a:t>
            </a:r>
            <a:r>
              <a:rPr sz="2050" b="1" spc="-20" dirty="0">
                <a:latin typeface="Calibri"/>
                <a:cs typeface="Calibri"/>
              </a:rPr>
              <a:t>ocio</a:t>
            </a:r>
            <a:endParaRPr sz="2050">
              <a:latin typeface="Calibri"/>
              <a:cs typeface="Calibri"/>
            </a:endParaRPr>
          </a:p>
          <a:p>
            <a:pPr>
              <a:lnSpc>
                <a:spcPct val="100000"/>
              </a:lnSpc>
            </a:pPr>
            <a:endParaRPr sz="2050">
              <a:latin typeface="Calibri"/>
              <a:cs typeface="Calibri"/>
            </a:endParaRPr>
          </a:p>
          <a:p>
            <a:pPr>
              <a:lnSpc>
                <a:spcPct val="100000"/>
              </a:lnSpc>
              <a:spcBef>
                <a:spcPts val="310"/>
              </a:spcBef>
            </a:pPr>
            <a:endParaRPr sz="2050">
              <a:latin typeface="Calibri"/>
              <a:cs typeface="Calibri"/>
            </a:endParaRPr>
          </a:p>
          <a:p>
            <a:pPr marL="1005840" marR="8937625">
              <a:lnSpc>
                <a:spcPts val="2300"/>
              </a:lnSpc>
            </a:pPr>
            <a:r>
              <a:rPr sz="2050" b="1" dirty="0">
                <a:latin typeface="Calibri"/>
                <a:cs typeface="Calibri"/>
              </a:rPr>
              <a:t>Tareas</a:t>
            </a:r>
            <a:r>
              <a:rPr sz="2050" b="1" spc="-65" dirty="0">
                <a:latin typeface="Calibri"/>
                <a:cs typeface="Calibri"/>
              </a:rPr>
              <a:t> </a:t>
            </a:r>
            <a:r>
              <a:rPr sz="2050" b="1" dirty="0">
                <a:latin typeface="Calibri"/>
                <a:cs typeface="Calibri"/>
              </a:rPr>
              <a:t>de</a:t>
            </a:r>
            <a:r>
              <a:rPr sz="2050" b="1" spc="-45" dirty="0">
                <a:latin typeface="Calibri"/>
                <a:cs typeface="Calibri"/>
              </a:rPr>
              <a:t> </a:t>
            </a:r>
            <a:r>
              <a:rPr sz="2050" b="1" dirty="0">
                <a:latin typeface="Calibri"/>
                <a:cs typeface="Calibri"/>
              </a:rPr>
              <a:t>higiene</a:t>
            </a:r>
            <a:r>
              <a:rPr sz="2050" b="1" spc="-40" dirty="0">
                <a:latin typeface="Calibri"/>
                <a:cs typeface="Calibri"/>
              </a:rPr>
              <a:t> </a:t>
            </a:r>
            <a:r>
              <a:rPr sz="2050" b="1" dirty="0">
                <a:latin typeface="Calibri"/>
                <a:cs typeface="Calibri"/>
              </a:rPr>
              <a:t>y</a:t>
            </a:r>
            <a:r>
              <a:rPr sz="2050" b="1" spc="-40" dirty="0">
                <a:latin typeface="Calibri"/>
                <a:cs typeface="Calibri"/>
              </a:rPr>
              <a:t> </a:t>
            </a:r>
            <a:r>
              <a:rPr sz="2050" b="1" spc="-10" dirty="0">
                <a:latin typeface="Calibri"/>
                <a:cs typeface="Calibri"/>
              </a:rPr>
              <a:t>cuidado personal</a:t>
            </a:r>
            <a:endParaRPr sz="2050">
              <a:latin typeface="Calibri"/>
              <a:cs typeface="Calibri"/>
            </a:endParaRPr>
          </a:p>
        </p:txBody>
      </p:sp>
      <p:pic>
        <p:nvPicPr>
          <p:cNvPr id="9" name="object 9"/>
          <p:cNvPicPr/>
          <p:nvPr/>
        </p:nvPicPr>
        <p:blipFill>
          <a:blip r:embed="rId5" cstate="print"/>
          <a:stretch>
            <a:fillRect/>
          </a:stretch>
        </p:blipFill>
        <p:spPr>
          <a:xfrm>
            <a:off x="1747520" y="6329095"/>
            <a:ext cx="85725" cy="85724"/>
          </a:xfrm>
          <a:prstGeom prst="rect">
            <a:avLst/>
          </a:prstGeom>
        </p:spPr>
      </p:pic>
      <p:pic>
        <p:nvPicPr>
          <p:cNvPr id="10" name="object 10"/>
          <p:cNvPicPr/>
          <p:nvPr/>
        </p:nvPicPr>
        <p:blipFill>
          <a:blip r:embed="rId6" cstate="print"/>
          <a:stretch>
            <a:fillRect/>
          </a:stretch>
        </p:blipFill>
        <p:spPr>
          <a:xfrm>
            <a:off x="1747520" y="6814540"/>
            <a:ext cx="85725" cy="85724"/>
          </a:xfrm>
          <a:prstGeom prst="rect">
            <a:avLst/>
          </a:prstGeom>
        </p:spPr>
      </p:pic>
      <p:sp>
        <p:nvSpPr>
          <p:cNvPr id="11" name="object 11"/>
          <p:cNvSpPr txBox="1"/>
          <p:nvPr/>
        </p:nvSpPr>
        <p:spPr>
          <a:xfrm>
            <a:off x="958850" y="438074"/>
            <a:ext cx="90805" cy="162560"/>
          </a:xfrm>
          <a:prstGeom prst="rect">
            <a:avLst/>
          </a:prstGeom>
        </p:spPr>
        <p:txBody>
          <a:bodyPr vert="horz" wrap="square" lIns="0" tIns="12700" rIns="0" bIns="0" rtlCol="0">
            <a:spAutoFit/>
          </a:bodyPr>
          <a:lstStyle/>
          <a:p>
            <a:pPr marL="12700">
              <a:lnSpc>
                <a:spcPct val="100000"/>
              </a:lnSpc>
              <a:spcBef>
                <a:spcPts val="100"/>
              </a:spcBef>
            </a:pPr>
            <a:r>
              <a:rPr sz="900" b="1" spc="-50" dirty="0">
                <a:solidFill>
                  <a:srgbClr val="2E2A29"/>
                </a:solidFill>
                <a:latin typeface="Gadugi"/>
                <a:cs typeface="Gadugi"/>
              </a:rPr>
              <a:t>7</a:t>
            </a:r>
            <a:endParaRPr sz="900">
              <a:latin typeface="Gadugi"/>
              <a:cs typeface="Gadugi"/>
            </a:endParaRPr>
          </a:p>
        </p:txBody>
      </p:sp>
      <p:pic>
        <p:nvPicPr>
          <p:cNvPr id="12" name="object 12"/>
          <p:cNvPicPr/>
          <p:nvPr/>
        </p:nvPicPr>
        <p:blipFill>
          <a:blip r:embed="rId7" cstate="print"/>
          <a:stretch>
            <a:fillRect/>
          </a:stretch>
        </p:blipFill>
        <p:spPr>
          <a:xfrm>
            <a:off x="311289" y="0"/>
            <a:ext cx="1885949" cy="188594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58850" y="455624"/>
            <a:ext cx="90805" cy="162560"/>
          </a:xfrm>
          <a:prstGeom prst="rect">
            <a:avLst/>
          </a:prstGeom>
        </p:spPr>
        <p:txBody>
          <a:bodyPr vert="horz" wrap="square" lIns="0" tIns="12700" rIns="0" bIns="0" rtlCol="0">
            <a:spAutoFit/>
          </a:bodyPr>
          <a:lstStyle/>
          <a:p>
            <a:pPr marL="12700">
              <a:lnSpc>
                <a:spcPct val="100000"/>
              </a:lnSpc>
              <a:spcBef>
                <a:spcPts val="100"/>
              </a:spcBef>
            </a:pPr>
            <a:r>
              <a:rPr sz="900" b="1" spc="-50" dirty="0">
                <a:solidFill>
                  <a:srgbClr val="2E2A29"/>
                </a:solidFill>
                <a:latin typeface="Gadugi"/>
                <a:cs typeface="Gadugi"/>
              </a:rPr>
              <a:t>7</a:t>
            </a:r>
            <a:endParaRPr sz="900">
              <a:latin typeface="Gadugi"/>
              <a:cs typeface="Gadugi"/>
            </a:endParaRPr>
          </a:p>
        </p:txBody>
      </p:sp>
      <p:sp>
        <p:nvSpPr>
          <p:cNvPr id="3" name="object 3"/>
          <p:cNvSpPr txBox="1">
            <a:spLocks noGrp="1"/>
          </p:cNvSpPr>
          <p:nvPr>
            <p:ph type="title"/>
          </p:nvPr>
        </p:nvSpPr>
        <p:spPr>
          <a:prstGeom prst="rect">
            <a:avLst/>
          </a:prstGeom>
        </p:spPr>
        <p:txBody>
          <a:bodyPr vert="horz" wrap="square" lIns="0" tIns="1160474" rIns="0" bIns="0" rtlCol="0">
            <a:spAutoFit/>
          </a:bodyPr>
          <a:lstStyle/>
          <a:p>
            <a:pPr marL="212725">
              <a:lnSpc>
                <a:spcPct val="100000"/>
              </a:lnSpc>
              <a:spcBef>
                <a:spcPts val="100"/>
              </a:spcBef>
            </a:pPr>
            <a:r>
              <a:rPr sz="3500" b="1" dirty="0">
                <a:solidFill>
                  <a:srgbClr val="2E2A29"/>
                </a:solidFill>
                <a:latin typeface="Calibri"/>
                <a:cs typeface="Calibri"/>
              </a:rPr>
              <a:t>Actividad</a:t>
            </a:r>
            <a:r>
              <a:rPr sz="3500" b="1" spc="-50" dirty="0">
                <a:solidFill>
                  <a:srgbClr val="2E2A29"/>
                </a:solidFill>
                <a:latin typeface="Calibri"/>
                <a:cs typeface="Calibri"/>
              </a:rPr>
              <a:t> </a:t>
            </a:r>
            <a:r>
              <a:rPr sz="3500" b="1" dirty="0">
                <a:solidFill>
                  <a:srgbClr val="2E2A29"/>
                </a:solidFill>
                <a:latin typeface="Calibri"/>
                <a:cs typeface="Calibri"/>
              </a:rPr>
              <a:t>2:</a:t>
            </a:r>
            <a:r>
              <a:rPr sz="3500" b="1" spc="-40" dirty="0">
                <a:solidFill>
                  <a:srgbClr val="2E2A29"/>
                </a:solidFill>
                <a:latin typeface="Calibri"/>
                <a:cs typeface="Calibri"/>
              </a:rPr>
              <a:t> </a:t>
            </a:r>
            <a:r>
              <a:rPr sz="3500" b="1" dirty="0">
                <a:solidFill>
                  <a:srgbClr val="2E2A29"/>
                </a:solidFill>
                <a:latin typeface="Calibri"/>
                <a:cs typeface="Calibri"/>
              </a:rPr>
              <a:t>«Vivir</a:t>
            </a:r>
            <a:r>
              <a:rPr sz="3500" b="1" spc="-40" dirty="0">
                <a:solidFill>
                  <a:srgbClr val="2E2A29"/>
                </a:solidFill>
                <a:latin typeface="Calibri"/>
                <a:cs typeface="Calibri"/>
              </a:rPr>
              <a:t> </a:t>
            </a:r>
            <a:r>
              <a:rPr sz="3500" b="1" dirty="0">
                <a:solidFill>
                  <a:srgbClr val="2E2A29"/>
                </a:solidFill>
                <a:latin typeface="Calibri"/>
                <a:cs typeface="Calibri"/>
              </a:rPr>
              <a:t>de</a:t>
            </a:r>
            <a:r>
              <a:rPr sz="3500" b="1" spc="-45" dirty="0">
                <a:solidFill>
                  <a:srgbClr val="2E2A29"/>
                </a:solidFill>
                <a:latin typeface="Calibri"/>
                <a:cs typeface="Calibri"/>
              </a:rPr>
              <a:t> </a:t>
            </a:r>
            <a:r>
              <a:rPr sz="3500" b="1" dirty="0">
                <a:solidFill>
                  <a:srgbClr val="2E2A29"/>
                </a:solidFill>
                <a:latin typeface="Calibri"/>
                <a:cs typeface="Calibri"/>
              </a:rPr>
              <a:t>forma</a:t>
            </a:r>
            <a:r>
              <a:rPr sz="3500" b="1" spc="-50" dirty="0">
                <a:solidFill>
                  <a:srgbClr val="2E2A29"/>
                </a:solidFill>
                <a:latin typeface="Calibri"/>
                <a:cs typeface="Calibri"/>
              </a:rPr>
              <a:t> </a:t>
            </a:r>
            <a:r>
              <a:rPr sz="3500" b="1" dirty="0">
                <a:solidFill>
                  <a:srgbClr val="2E2A29"/>
                </a:solidFill>
                <a:latin typeface="Calibri"/>
                <a:cs typeface="Calibri"/>
              </a:rPr>
              <a:t>independiente:</a:t>
            </a:r>
            <a:r>
              <a:rPr sz="3500" b="1" spc="-40" dirty="0">
                <a:solidFill>
                  <a:srgbClr val="2E2A29"/>
                </a:solidFill>
                <a:latin typeface="Calibri"/>
                <a:cs typeface="Calibri"/>
              </a:rPr>
              <a:t> </a:t>
            </a:r>
            <a:r>
              <a:rPr sz="3500" b="1" dirty="0">
                <a:solidFill>
                  <a:srgbClr val="2E2A29"/>
                </a:solidFill>
                <a:latin typeface="Calibri"/>
                <a:cs typeface="Calibri"/>
              </a:rPr>
              <a:t>el</a:t>
            </a:r>
            <a:r>
              <a:rPr sz="3500" b="1" spc="-45" dirty="0">
                <a:solidFill>
                  <a:srgbClr val="2E2A29"/>
                </a:solidFill>
                <a:latin typeface="Calibri"/>
                <a:cs typeface="Calibri"/>
              </a:rPr>
              <a:t> </a:t>
            </a:r>
            <a:r>
              <a:rPr sz="3500" b="1" dirty="0">
                <a:solidFill>
                  <a:srgbClr val="2E2A29"/>
                </a:solidFill>
                <a:latin typeface="Calibri"/>
                <a:cs typeface="Calibri"/>
              </a:rPr>
              <a:t>plan</a:t>
            </a:r>
            <a:r>
              <a:rPr sz="3500" b="1" spc="-40" dirty="0">
                <a:solidFill>
                  <a:srgbClr val="2E2A29"/>
                </a:solidFill>
                <a:latin typeface="Calibri"/>
                <a:cs typeface="Calibri"/>
              </a:rPr>
              <a:t> </a:t>
            </a:r>
            <a:r>
              <a:rPr sz="3500" b="1" spc="-10" dirty="0">
                <a:solidFill>
                  <a:srgbClr val="2E2A29"/>
                </a:solidFill>
                <a:latin typeface="Calibri"/>
                <a:cs typeface="Calibri"/>
              </a:rPr>
              <a:t>diario»</a:t>
            </a:r>
            <a:endParaRPr sz="3500">
              <a:latin typeface="Calibri"/>
              <a:cs typeface="Calibri"/>
            </a:endParaRPr>
          </a:p>
        </p:txBody>
      </p:sp>
      <p:sp>
        <p:nvSpPr>
          <p:cNvPr id="4" name="object 4"/>
          <p:cNvSpPr txBox="1"/>
          <p:nvPr/>
        </p:nvSpPr>
        <p:spPr>
          <a:xfrm>
            <a:off x="1203960" y="2802889"/>
            <a:ext cx="7524750" cy="3967479"/>
          </a:xfrm>
          <a:prstGeom prst="rect">
            <a:avLst/>
          </a:prstGeom>
        </p:spPr>
        <p:txBody>
          <a:bodyPr vert="horz" wrap="square" lIns="0" tIns="57785" rIns="0" bIns="0" rtlCol="0">
            <a:spAutoFit/>
          </a:bodyPr>
          <a:lstStyle/>
          <a:p>
            <a:pPr marL="262255" marR="3248660" indent="-250190">
              <a:lnSpc>
                <a:spcPts val="3820"/>
              </a:lnSpc>
              <a:spcBef>
                <a:spcPts val="455"/>
              </a:spcBef>
              <a:buSzPct val="112195"/>
              <a:buFont typeface="Calibri"/>
              <a:buAutoNum type="arabicPeriod"/>
              <a:tabLst>
                <a:tab pos="759460" algn="l"/>
              </a:tabLst>
            </a:pPr>
            <a:r>
              <a:rPr sz="2050" b="1" dirty="0">
                <a:latin typeface="Calibri"/>
                <a:cs typeface="Calibri"/>
              </a:rPr>
              <a:t>Incluya</a:t>
            </a:r>
            <a:r>
              <a:rPr sz="2050" b="1" spc="-60" dirty="0">
                <a:latin typeface="Calibri"/>
                <a:cs typeface="Calibri"/>
              </a:rPr>
              <a:t> </a:t>
            </a:r>
            <a:r>
              <a:rPr sz="2050" b="1" dirty="0">
                <a:latin typeface="Calibri"/>
                <a:cs typeface="Calibri"/>
              </a:rPr>
              <a:t>estrategias</a:t>
            </a:r>
            <a:r>
              <a:rPr sz="2050" b="1" spc="-55" dirty="0">
                <a:latin typeface="Calibri"/>
                <a:cs typeface="Calibri"/>
              </a:rPr>
              <a:t> </a:t>
            </a:r>
            <a:r>
              <a:rPr sz="2050" b="1" dirty="0">
                <a:latin typeface="Calibri"/>
                <a:cs typeface="Calibri"/>
              </a:rPr>
              <a:t>de</a:t>
            </a:r>
            <a:r>
              <a:rPr sz="2050" b="1" spc="-60" dirty="0">
                <a:latin typeface="Calibri"/>
                <a:cs typeface="Calibri"/>
              </a:rPr>
              <a:t> </a:t>
            </a:r>
            <a:r>
              <a:rPr sz="2050" b="1" dirty="0">
                <a:latin typeface="Calibri"/>
                <a:cs typeface="Calibri"/>
              </a:rPr>
              <a:t>apoyo</a:t>
            </a:r>
            <a:r>
              <a:rPr sz="2050" b="1" spc="-55" dirty="0">
                <a:latin typeface="Calibri"/>
                <a:cs typeface="Calibri"/>
              </a:rPr>
              <a:t> </a:t>
            </a:r>
            <a:r>
              <a:rPr sz="2050" b="1" spc="-10" dirty="0">
                <a:latin typeface="Calibri"/>
                <a:cs typeface="Calibri"/>
              </a:rPr>
              <a:t>como: 	</a:t>
            </a:r>
            <a:r>
              <a:rPr sz="2050" b="1" dirty="0">
                <a:latin typeface="Calibri"/>
                <a:cs typeface="Calibri"/>
              </a:rPr>
              <a:t>Alarmas</a:t>
            </a:r>
            <a:r>
              <a:rPr sz="2050" b="1" spc="-20" dirty="0">
                <a:latin typeface="Calibri"/>
                <a:cs typeface="Calibri"/>
              </a:rPr>
              <a:t> </a:t>
            </a:r>
            <a:r>
              <a:rPr sz="2050" b="1" dirty="0">
                <a:latin typeface="Calibri"/>
                <a:cs typeface="Calibri"/>
              </a:rPr>
              <a:t>o</a:t>
            </a:r>
            <a:r>
              <a:rPr sz="2050" b="1" spc="-15" dirty="0">
                <a:latin typeface="Calibri"/>
                <a:cs typeface="Calibri"/>
              </a:rPr>
              <a:t> </a:t>
            </a:r>
            <a:r>
              <a:rPr sz="2050" b="1" spc="-10" dirty="0">
                <a:latin typeface="Calibri"/>
                <a:cs typeface="Calibri"/>
              </a:rPr>
              <a:t>recordatorios</a:t>
            </a:r>
            <a:r>
              <a:rPr sz="2050" b="1" spc="-45" dirty="0">
                <a:latin typeface="Calibri"/>
                <a:cs typeface="Calibri"/>
              </a:rPr>
              <a:t> </a:t>
            </a:r>
            <a:r>
              <a:rPr sz="2050" b="1" spc="-10" dirty="0">
                <a:latin typeface="Calibri"/>
                <a:cs typeface="Calibri"/>
              </a:rPr>
              <a:t>visuales</a:t>
            </a:r>
            <a:endParaRPr sz="2050">
              <a:latin typeface="Calibri"/>
              <a:cs typeface="Calibri"/>
            </a:endParaRPr>
          </a:p>
          <a:p>
            <a:pPr marL="759460" marR="835660">
              <a:lnSpc>
                <a:spcPts val="3820"/>
              </a:lnSpc>
            </a:pPr>
            <a:r>
              <a:rPr sz="2050" b="1" dirty="0">
                <a:latin typeface="Calibri"/>
                <a:cs typeface="Calibri"/>
              </a:rPr>
              <a:t>Zonas</a:t>
            </a:r>
            <a:r>
              <a:rPr sz="2050" b="1" spc="-30" dirty="0">
                <a:latin typeface="Calibri"/>
                <a:cs typeface="Calibri"/>
              </a:rPr>
              <a:t> </a:t>
            </a:r>
            <a:r>
              <a:rPr sz="2050" b="1" dirty="0">
                <a:latin typeface="Calibri"/>
                <a:cs typeface="Calibri"/>
              </a:rPr>
              <a:t>tranquilas</a:t>
            </a:r>
            <a:r>
              <a:rPr sz="2050" b="1" spc="-25" dirty="0">
                <a:latin typeface="Calibri"/>
                <a:cs typeface="Calibri"/>
              </a:rPr>
              <a:t> </a:t>
            </a:r>
            <a:r>
              <a:rPr sz="2050" b="1" dirty="0">
                <a:latin typeface="Calibri"/>
                <a:cs typeface="Calibri"/>
              </a:rPr>
              <a:t>o</a:t>
            </a:r>
            <a:r>
              <a:rPr sz="2050" b="1" spc="-25" dirty="0">
                <a:latin typeface="Calibri"/>
                <a:cs typeface="Calibri"/>
              </a:rPr>
              <a:t> </a:t>
            </a:r>
            <a:r>
              <a:rPr sz="2050" b="1" spc="-10" dirty="0">
                <a:latin typeface="Calibri"/>
                <a:cs typeface="Calibri"/>
              </a:rPr>
              <a:t>espacios</a:t>
            </a:r>
            <a:r>
              <a:rPr sz="2050" b="1" spc="-45" dirty="0">
                <a:latin typeface="Calibri"/>
                <a:cs typeface="Calibri"/>
              </a:rPr>
              <a:t> </a:t>
            </a:r>
            <a:r>
              <a:rPr sz="2050" b="1" dirty="0">
                <a:latin typeface="Calibri"/>
                <a:cs typeface="Calibri"/>
              </a:rPr>
              <a:t>sensorialmente</a:t>
            </a:r>
            <a:r>
              <a:rPr sz="2050" b="1" spc="-30" dirty="0">
                <a:latin typeface="Calibri"/>
                <a:cs typeface="Calibri"/>
              </a:rPr>
              <a:t> </a:t>
            </a:r>
            <a:r>
              <a:rPr sz="2050" b="1" spc="-10" dirty="0">
                <a:latin typeface="Calibri"/>
                <a:cs typeface="Calibri"/>
              </a:rPr>
              <a:t>agradables </a:t>
            </a:r>
            <a:r>
              <a:rPr sz="2050" b="1" dirty="0">
                <a:latin typeface="Calibri"/>
                <a:cs typeface="Calibri"/>
              </a:rPr>
              <a:t>Apoyo</a:t>
            </a:r>
            <a:r>
              <a:rPr sz="2050" b="1" spc="-45" dirty="0">
                <a:latin typeface="Calibri"/>
                <a:cs typeface="Calibri"/>
              </a:rPr>
              <a:t> </a:t>
            </a:r>
            <a:r>
              <a:rPr sz="2050" b="1" dirty="0">
                <a:latin typeface="Calibri"/>
                <a:cs typeface="Calibri"/>
              </a:rPr>
              <a:t>de</a:t>
            </a:r>
            <a:r>
              <a:rPr sz="2050" b="1" spc="-45" dirty="0">
                <a:latin typeface="Calibri"/>
                <a:cs typeface="Calibri"/>
              </a:rPr>
              <a:t> </a:t>
            </a:r>
            <a:r>
              <a:rPr sz="2050" b="1" dirty="0">
                <a:latin typeface="Calibri"/>
                <a:cs typeface="Calibri"/>
              </a:rPr>
              <a:t>compañeros</a:t>
            </a:r>
            <a:r>
              <a:rPr sz="2050" b="1" spc="-25" dirty="0">
                <a:latin typeface="Calibri"/>
                <a:cs typeface="Calibri"/>
              </a:rPr>
              <a:t> </a:t>
            </a:r>
            <a:r>
              <a:rPr sz="2050" b="1" dirty="0">
                <a:latin typeface="Calibri"/>
                <a:cs typeface="Calibri"/>
              </a:rPr>
              <a:t>o</a:t>
            </a:r>
            <a:r>
              <a:rPr sz="2050" b="1" spc="-30" dirty="0">
                <a:latin typeface="Calibri"/>
                <a:cs typeface="Calibri"/>
              </a:rPr>
              <a:t> </a:t>
            </a:r>
            <a:r>
              <a:rPr sz="2050" b="1" spc="-10" dirty="0">
                <a:latin typeface="Calibri"/>
                <a:cs typeface="Calibri"/>
              </a:rPr>
              <a:t>familiares</a:t>
            </a:r>
            <a:endParaRPr sz="2050">
              <a:latin typeface="Calibri"/>
              <a:cs typeface="Calibri"/>
            </a:endParaRPr>
          </a:p>
          <a:p>
            <a:pPr marL="262890" indent="-250190">
              <a:lnSpc>
                <a:spcPct val="100000"/>
              </a:lnSpc>
              <a:spcBef>
                <a:spcPts val="994"/>
              </a:spcBef>
              <a:buSzPct val="112195"/>
              <a:buFont typeface="Calibri"/>
              <a:buAutoNum type="arabicPeriod" startAt="2"/>
              <a:tabLst>
                <a:tab pos="262890" algn="l"/>
              </a:tabLst>
            </a:pPr>
            <a:r>
              <a:rPr sz="2050" b="1" dirty="0">
                <a:latin typeface="Calibri"/>
                <a:cs typeface="Calibri"/>
              </a:rPr>
              <a:t>Los</a:t>
            </a:r>
            <a:r>
              <a:rPr sz="2050" b="1" spc="-25" dirty="0">
                <a:latin typeface="Calibri"/>
                <a:cs typeface="Calibri"/>
              </a:rPr>
              <a:t> </a:t>
            </a:r>
            <a:r>
              <a:rPr sz="2050" b="1" dirty="0">
                <a:latin typeface="Calibri"/>
                <a:cs typeface="Calibri"/>
              </a:rPr>
              <a:t>grupos</a:t>
            </a:r>
            <a:r>
              <a:rPr sz="2050" b="1" spc="-25" dirty="0">
                <a:latin typeface="Calibri"/>
                <a:cs typeface="Calibri"/>
              </a:rPr>
              <a:t> </a:t>
            </a:r>
            <a:r>
              <a:rPr sz="2050" b="1" dirty="0">
                <a:latin typeface="Calibri"/>
                <a:cs typeface="Calibri"/>
              </a:rPr>
              <a:t>presentan</a:t>
            </a:r>
            <a:r>
              <a:rPr sz="2050" b="1" spc="-25" dirty="0">
                <a:latin typeface="Calibri"/>
                <a:cs typeface="Calibri"/>
              </a:rPr>
              <a:t> </a:t>
            </a:r>
            <a:r>
              <a:rPr sz="2050" b="1" dirty="0">
                <a:latin typeface="Calibri"/>
                <a:cs typeface="Calibri"/>
              </a:rPr>
              <a:t>sus</a:t>
            </a:r>
            <a:r>
              <a:rPr sz="2050" b="1" spc="-25" dirty="0">
                <a:latin typeface="Calibri"/>
                <a:cs typeface="Calibri"/>
              </a:rPr>
              <a:t> </a:t>
            </a:r>
            <a:r>
              <a:rPr sz="2050" b="1" spc="-10" dirty="0">
                <a:latin typeface="Calibri"/>
                <a:cs typeface="Calibri"/>
              </a:rPr>
              <a:t>planes.</a:t>
            </a:r>
            <a:endParaRPr sz="2050">
              <a:latin typeface="Calibri"/>
              <a:cs typeface="Calibri"/>
            </a:endParaRPr>
          </a:p>
          <a:p>
            <a:pPr marL="262890" indent="-250190">
              <a:lnSpc>
                <a:spcPct val="100000"/>
              </a:lnSpc>
              <a:spcBef>
                <a:spcPts val="1300"/>
              </a:spcBef>
              <a:buSzPct val="112195"/>
              <a:buFont typeface="Calibri"/>
              <a:buAutoNum type="arabicPeriod" startAt="2"/>
              <a:tabLst>
                <a:tab pos="262890" algn="l"/>
              </a:tabLst>
            </a:pPr>
            <a:r>
              <a:rPr sz="2050" b="1" spc="-10" dirty="0">
                <a:latin typeface="Calibri"/>
                <a:cs typeface="Calibri"/>
              </a:rPr>
              <a:t>Debatir:</a:t>
            </a:r>
            <a:endParaRPr sz="2050">
              <a:latin typeface="Calibri"/>
              <a:cs typeface="Calibri"/>
            </a:endParaRPr>
          </a:p>
          <a:p>
            <a:pPr marL="759460">
              <a:lnSpc>
                <a:spcPct val="100000"/>
              </a:lnSpc>
              <a:spcBef>
                <a:spcPts val="1305"/>
              </a:spcBef>
            </a:pPr>
            <a:r>
              <a:rPr sz="2050" b="1" dirty="0">
                <a:latin typeface="Calibri"/>
                <a:cs typeface="Calibri"/>
              </a:rPr>
              <a:t>¿Qué</a:t>
            </a:r>
            <a:r>
              <a:rPr sz="2050" b="1" spc="-35" dirty="0">
                <a:latin typeface="Calibri"/>
                <a:cs typeface="Calibri"/>
              </a:rPr>
              <a:t> </a:t>
            </a:r>
            <a:r>
              <a:rPr sz="2050" b="1" dirty="0">
                <a:latin typeface="Calibri"/>
                <a:cs typeface="Calibri"/>
              </a:rPr>
              <a:t>retos</a:t>
            </a:r>
            <a:r>
              <a:rPr sz="2050" b="1" spc="-30" dirty="0">
                <a:latin typeface="Calibri"/>
                <a:cs typeface="Calibri"/>
              </a:rPr>
              <a:t> </a:t>
            </a:r>
            <a:r>
              <a:rPr sz="2050" b="1" dirty="0">
                <a:latin typeface="Calibri"/>
                <a:cs typeface="Calibri"/>
              </a:rPr>
              <a:t>pueden</a:t>
            </a:r>
            <a:r>
              <a:rPr sz="2050" b="1" spc="-40" dirty="0">
                <a:latin typeface="Calibri"/>
                <a:cs typeface="Calibri"/>
              </a:rPr>
              <a:t> </a:t>
            </a:r>
            <a:r>
              <a:rPr sz="2050" b="1" dirty="0">
                <a:latin typeface="Calibri"/>
                <a:cs typeface="Calibri"/>
              </a:rPr>
              <a:t>encontrar</a:t>
            </a:r>
            <a:r>
              <a:rPr sz="2050" b="1" spc="-35" dirty="0">
                <a:latin typeface="Calibri"/>
                <a:cs typeface="Calibri"/>
              </a:rPr>
              <a:t> </a:t>
            </a:r>
            <a:r>
              <a:rPr sz="2050" b="1" dirty="0">
                <a:latin typeface="Calibri"/>
                <a:cs typeface="Calibri"/>
              </a:rPr>
              <a:t>los</a:t>
            </a:r>
            <a:r>
              <a:rPr sz="2050" b="1" spc="-35" dirty="0">
                <a:latin typeface="Calibri"/>
                <a:cs typeface="Calibri"/>
              </a:rPr>
              <a:t> </a:t>
            </a:r>
            <a:r>
              <a:rPr sz="2050" b="1" dirty="0">
                <a:latin typeface="Calibri"/>
                <a:cs typeface="Calibri"/>
              </a:rPr>
              <a:t>jóvenes</a:t>
            </a:r>
            <a:r>
              <a:rPr sz="2050" b="1" spc="-30" dirty="0">
                <a:latin typeface="Calibri"/>
                <a:cs typeface="Calibri"/>
              </a:rPr>
              <a:t> </a:t>
            </a:r>
            <a:r>
              <a:rPr sz="2050" b="1" dirty="0">
                <a:latin typeface="Calibri"/>
                <a:cs typeface="Calibri"/>
              </a:rPr>
              <a:t>al</a:t>
            </a:r>
            <a:r>
              <a:rPr sz="2050" b="1" spc="-35" dirty="0">
                <a:latin typeface="Calibri"/>
                <a:cs typeface="Calibri"/>
              </a:rPr>
              <a:t> </a:t>
            </a:r>
            <a:r>
              <a:rPr sz="2050" b="1" dirty="0">
                <a:latin typeface="Calibri"/>
                <a:cs typeface="Calibri"/>
              </a:rPr>
              <a:t>seguir</a:t>
            </a:r>
            <a:r>
              <a:rPr sz="2050" b="1" spc="-30" dirty="0">
                <a:latin typeface="Calibri"/>
                <a:cs typeface="Calibri"/>
              </a:rPr>
              <a:t> </a:t>
            </a:r>
            <a:r>
              <a:rPr sz="2050" b="1" dirty="0">
                <a:latin typeface="Calibri"/>
                <a:cs typeface="Calibri"/>
              </a:rPr>
              <a:t>esta</a:t>
            </a:r>
            <a:r>
              <a:rPr sz="2050" b="1" spc="-35" dirty="0">
                <a:latin typeface="Calibri"/>
                <a:cs typeface="Calibri"/>
              </a:rPr>
              <a:t> </a:t>
            </a:r>
            <a:r>
              <a:rPr sz="2050" b="1" spc="-10" dirty="0">
                <a:latin typeface="Calibri"/>
                <a:cs typeface="Calibri"/>
              </a:rPr>
              <a:t>rutina?</a:t>
            </a:r>
            <a:endParaRPr sz="2050">
              <a:latin typeface="Calibri"/>
              <a:cs typeface="Calibri"/>
            </a:endParaRPr>
          </a:p>
          <a:p>
            <a:pPr marL="759460">
              <a:lnSpc>
                <a:spcPct val="100000"/>
              </a:lnSpc>
              <a:spcBef>
                <a:spcPts val="1360"/>
              </a:spcBef>
            </a:pPr>
            <a:r>
              <a:rPr sz="2050" b="1" dirty="0">
                <a:latin typeface="Calibri"/>
                <a:cs typeface="Calibri"/>
              </a:rPr>
              <a:t>¿Cómo</a:t>
            </a:r>
            <a:r>
              <a:rPr sz="2050" b="1" spc="-65" dirty="0">
                <a:latin typeface="Calibri"/>
                <a:cs typeface="Calibri"/>
              </a:rPr>
              <a:t> </a:t>
            </a:r>
            <a:r>
              <a:rPr sz="2050" b="1" dirty="0">
                <a:latin typeface="Calibri"/>
                <a:cs typeface="Calibri"/>
              </a:rPr>
              <a:t>pueden</a:t>
            </a:r>
            <a:r>
              <a:rPr sz="2050" b="1" spc="-60" dirty="0">
                <a:latin typeface="Calibri"/>
                <a:cs typeface="Calibri"/>
              </a:rPr>
              <a:t> </a:t>
            </a:r>
            <a:r>
              <a:rPr sz="2050" b="1" dirty="0">
                <a:latin typeface="Calibri"/>
                <a:cs typeface="Calibri"/>
              </a:rPr>
              <a:t>ayudar</a:t>
            </a:r>
            <a:r>
              <a:rPr sz="2050" b="1" spc="-75" dirty="0">
                <a:latin typeface="Calibri"/>
                <a:cs typeface="Calibri"/>
              </a:rPr>
              <a:t> </a:t>
            </a:r>
            <a:r>
              <a:rPr sz="2050" b="1" dirty="0">
                <a:latin typeface="Calibri"/>
                <a:cs typeface="Calibri"/>
              </a:rPr>
              <a:t>los</a:t>
            </a:r>
            <a:r>
              <a:rPr sz="2050" b="1" spc="-60" dirty="0">
                <a:latin typeface="Calibri"/>
                <a:cs typeface="Calibri"/>
              </a:rPr>
              <a:t> </a:t>
            </a:r>
            <a:r>
              <a:rPr sz="2050" b="1" dirty="0">
                <a:latin typeface="Calibri"/>
                <a:cs typeface="Calibri"/>
              </a:rPr>
              <a:t>trabajadores</a:t>
            </a:r>
            <a:r>
              <a:rPr sz="2050" b="1" spc="-60" dirty="0">
                <a:latin typeface="Calibri"/>
                <a:cs typeface="Calibri"/>
              </a:rPr>
              <a:t> </a:t>
            </a:r>
            <a:r>
              <a:rPr sz="2050" b="1" spc="-10" dirty="0">
                <a:latin typeface="Calibri"/>
                <a:cs typeface="Calibri"/>
              </a:rPr>
              <a:t>juveniles?</a:t>
            </a:r>
            <a:endParaRPr sz="2050">
              <a:latin typeface="Calibri"/>
              <a:cs typeface="Calibri"/>
            </a:endParaRPr>
          </a:p>
        </p:txBody>
      </p:sp>
      <p:pic>
        <p:nvPicPr>
          <p:cNvPr id="5" name="object 5"/>
          <p:cNvPicPr/>
          <p:nvPr/>
        </p:nvPicPr>
        <p:blipFill>
          <a:blip r:embed="rId2" cstate="print"/>
          <a:stretch>
            <a:fillRect/>
          </a:stretch>
        </p:blipFill>
        <p:spPr>
          <a:xfrm>
            <a:off x="597534" y="228600"/>
            <a:ext cx="1422177" cy="1407128"/>
          </a:xfrm>
          <a:prstGeom prst="rect">
            <a:avLst/>
          </a:prstGeom>
        </p:spPr>
      </p:pic>
      <p:pic>
        <p:nvPicPr>
          <p:cNvPr id="6" name="object 6"/>
          <p:cNvPicPr/>
          <p:nvPr/>
        </p:nvPicPr>
        <p:blipFill>
          <a:blip r:embed="rId3" cstate="print"/>
          <a:stretch>
            <a:fillRect/>
          </a:stretch>
        </p:blipFill>
        <p:spPr>
          <a:xfrm>
            <a:off x="1747520" y="3620109"/>
            <a:ext cx="88900" cy="88900"/>
          </a:xfrm>
          <a:prstGeom prst="rect">
            <a:avLst/>
          </a:prstGeom>
        </p:spPr>
      </p:pic>
      <p:pic>
        <p:nvPicPr>
          <p:cNvPr id="7" name="object 7"/>
          <p:cNvPicPr/>
          <p:nvPr/>
        </p:nvPicPr>
        <p:blipFill>
          <a:blip r:embed="rId3" cstate="print"/>
          <a:stretch>
            <a:fillRect/>
          </a:stretch>
        </p:blipFill>
        <p:spPr>
          <a:xfrm>
            <a:off x="1747520" y="4104919"/>
            <a:ext cx="88900" cy="88900"/>
          </a:xfrm>
          <a:prstGeom prst="rect">
            <a:avLst/>
          </a:prstGeom>
        </p:spPr>
      </p:pic>
      <p:pic>
        <p:nvPicPr>
          <p:cNvPr id="8" name="object 8"/>
          <p:cNvPicPr/>
          <p:nvPr/>
        </p:nvPicPr>
        <p:blipFill>
          <a:blip r:embed="rId3" cstate="print"/>
          <a:stretch>
            <a:fillRect/>
          </a:stretch>
        </p:blipFill>
        <p:spPr>
          <a:xfrm>
            <a:off x="1747520" y="4590363"/>
            <a:ext cx="88900" cy="88900"/>
          </a:xfrm>
          <a:prstGeom prst="rect">
            <a:avLst/>
          </a:prstGeom>
        </p:spPr>
      </p:pic>
      <p:pic>
        <p:nvPicPr>
          <p:cNvPr id="9" name="object 9"/>
          <p:cNvPicPr/>
          <p:nvPr/>
        </p:nvPicPr>
        <p:blipFill>
          <a:blip r:embed="rId3" cstate="print"/>
          <a:stretch>
            <a:fillRect/>
          </a:stretch>
        </p:blipFill>
        <p:spPr>
          <a:xfrm>
            <a:off x="1747520" y="6105880"/>
            <a:ext cx="88900" cy="88900"/>
          </a:xfrm>
          <a:prstGeom prst="rect">
            <a:avLst/>
          </a:prstGeom>
        </p:spPr>
      </p:pic>
      <p:pic>
        <p:nvPicPr>
          <p:cNvPr id="10" name="object 10"/>
          <p:cNvPicPr/>
          <p:nvPr/>
        </p:nvPicPr>
        <p:blipFill>
          <a:blip r:embed="rId3" cstate="print"/>
          <a:stretch>
            <a:fillRect/>
          </a:stretch>
        </p:blipFill>
        <p:spPr>
          <a:xfrm>
            <a:off x="1747520" y="6590689"/>
            <a:ext cx="88900" cy="88900"/>
          </a:xfrm>
          <a:prstGeom prst="rect">
            <a:avLst/>
          </a:prstGeom>
        </p:spPr>
      </p:pic>
      <p:grpSp>
        <p:nvGrpSpPr>
          <p:cNvPr id="11" name="object 11"/>
          <p:cNvGrpSpPr/>
          <p:nvPr/>
        </p:nvGrpSpPr>
        <p:grpSpPr>
          <a:xfrm>
            <a:off x="0" y="7714222"/>
            <a:ext cx="18288000" cy="2573020"/>
            <a:chOff x="0" y="7714222"/>
            <a:chExt cx="18288000" cy="2573020"/>
          </a:xfrm>
        </p:grpSpPr>
        <p:sp>
          <p:nvSpPr>
            <p:cNvPr id="12" name="object 12"/>
            <p:cNvSpPr/>
            <p:nvPr/>
          </p:nvSpPr>
          <p:spPr>
            <a:xfrm>
              <a:off x="0" y="9086817"/>
              <a:ext cx="18288000" cy="1200785"/>
            </a:xfrm>
            <a:custGeom>
              <a:avLst/>
              <a:gdLst/>
              <a:ahLst/>
              <a:cxnLst/>
              <a:rect l="l" t="t" r="r" b="b"/>
              <a:pathLst>
                <a:path w="18288000" h="1200784">
                  <a:moveTo>
                    <a:pt x="18288000" y="0"/>
                  </a:moveTo>
                  <a:lnTo>
                    <a:pt x="18288000" y="1200180"/>
                  </a:lnTo>
                  <a:lnTo>
                    <a:pt x="0" y="1200180"/>
                  </a:lnTo>
                  <a:lnTo>
                    <a:pt x="0" y="0"/>
                  </a:lnTo>
                  <a:lnTo>
                    <a:pt x="18288000" y="0"/>
                  </a:lnTo>
                  <a:close/>
                </a:path>
              </a:pathLst>
            </a:custGeom>
            <a:solidFill>
              <a:srgbClr val="FAD354"/>
            </a:solidFill>
          </p:spPr>
          <p:txBody>
            <a:bodyPr wrap="square" lIns="0" tIns="0" rIns="0" bIns="0" rtlCol="0"/>
            <a:lstStyle/>
            <a:p>
              <a:endParaRPr/>
            </a:p>
          </p:txBody>
        </p:sp>
        <p:pic>
          <p:nvPicPr>
            <p:cNvPr id="13" name="object 13"/>
            <p:cNvPicPr/>
            <p:nvPr/>
          </p:nvPicPr>
          <p:blipFill>
            <a:blip r:embed="rId4" cstate="print"/>
            <a:stretch>
              <a:fillRect/>
            </a:stretch>
          </p:blipFill>
          <p:spPr>
            <a:xfrm>
              <a:off x="770322" y="9258298"/>
              <a:ext cx="2857499" cy="600074"/>
            </a:xfrm>
            <a:prstGeom prst="rect">
              <a:avLst/>
            </a:prstGeom>
          </p:spPr>
        </p:pic>
        <p:pic>
          <p:nvPicPr>
            <p:cNvPr id="14" name="object 14"/>
            <p:cNvPicPr/>
            <p:nvPr/>
          </p:nvPicPr>
          <p:blipFill>
            <a:blip r:embed="rId5" cstate="print"/>
            <a:stretch>
              <a:fillRect/>
            </a:stretch>
          </p:blipFill>
          <p:spPr>
            <a:xfrm>
              <a:off x="12153608" y="7714222"/>
              <a:ext cx="5915024" cy="2143124"/>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7301" y="1026528"/>
            <a:ext cx="12339955" cy="764540"/>
          </a:xfrm>
          <a:prstGeom prst="rect">
            <a:avLst/>
          </a:prstGeom>
        </p:spPr>
        <p:txBody>
          <a:bodyPr vert="horz" wrap="square" lIns="0" tIns="12700" rIns="0" bIns="0" rtlCol="0">
            <a:spAutoFit/>
          </a:bodyPr>
          <a:lstStyle/>
          <a:p>
            <a:pPr marL="12700">
              <a:lnSpc>
                <a:spcPct val="100000"/>
              </a:lnSpc>
              <a:spcBef>
                <a:spcPts val="100"/>
              </a:spcBef>
              <a:tabLst>
                <a:tab pos="2429510" algn="l"/>
                <a:tab pos="4495800" algn="l"/>
              </a:tabLst>
            </a:pPr>
            <a:r>
              <a:rPr sz="4850" b="1" spc="-10" dirty="0">
                <a:solidFill>
                  <a:srgbClr val="1C82D9"/>
                </a:solidFill>
                <a:latin typeface="Calibri"/>
                <a:cs typeface="Calibri"/>
              </a:rPr>
              <a:t>Consejos</a:t>
            </a:r>
            <a:r>
              <a:rPr sz="4850" b="1" dirty="0">
                <a:solidFill>
                  <a:srgbClr val="1C82D9"/>
                </a:solidFill>
                <a:latin typeface="Calibri"/>
                <a:cs typeface="Calibri"/>
              </a:rPr>
              <a:t>	o</a:t>
            </a:r>
            <a:r>
              <a:rPr sz="4850" b="1" spc="-30" dirty="0">
                <a:solidFill>
                  <a:srgbClr val="1C82D9"/>
                </a:solidFill>
                <a:latin typeface="Calibri"/>
                <a:cs typeface="Calibri"/>
              </a:rPr>
              <a:t> </a:t>
            </a:r>
            <a:r>
              <a:rPr sz="4850" b="1" spc="-10" dirty="0">
                <a:solidFill>
                  <a:srgbClr val="1C82D9"/>
                </a:solidFill>
                <a:latin typeface="Calibri"/>
                <a:cs typeface="Calibri"/>
              </a:rPr>
              <a:t>pasos</a:t>
            </a:r>
            <a:r>
              <a:rPr sz="4850" b="1" dirty="0">
                <a:solidFill>
                  <a:srgbClr val="1C82D9"/>
                </a:solidFill>
                <a:latin typeface="Calibri"/>
                <a:cs typeface="Calibri"/>
              </a:rPr>
              <a:t>	para</a:t>
            </a:r>
            <a:r>
              <a:rPr sz="4850" b="1" spc="-120" dirty="0">
                <a:solidFill>
                  <a:srgbClr val="1C82D9"/>
                </a:solidFill>
                <a:latin typeface="Calibri"/>
                <a:cs typeface="Calibri"/>
              </a:rPr>
              <a:t> </a:t>
            </a:r>
            <a:r>
              <a:rPr sz="4850" b="1" dirty="0">
                <a:solidFill>
                  <a:srgbClr val="1C82D9"/>
                </a:solidFill>
                <a:latin typeface="Calibri"/>
                <a:cs typeface="Calibri"/>
              </a:rPr>
              <a:t>los</a:t>
            </a:r>
            <a:r>
              <a:rPr sz="4850" b="1" spc="-135" dirty="0">
                <a:solidFill>
                  <a:srgbClr val="1C82D9"/>
                </a:solidFill>
                <a:latin typeface="Calibri"/>
                <a:cs typeface="Calibri"/>
              </a:rPr>
              <a:t> </a:t>
            </a:r>
            <a:r>
              <a:rPr sz="4850" b="1" spc="-10" dirty="0">
                <a:solidFill>
                  <a:srgbClr val="1C82D9"/>
                </a:solidFill>
                <a:latin typeface="Calibri"/>
                <a:cs typeface="Calibri"/>
              </a:rPr>
              <a:t>trabajadores</a:t>
            </a:r>
            <a:r>
              <a:rPr sz="4850" b="1" spc="-130" dirty="0">
                <a:solidFill>
                  <a:srgbClr val="1C82D9"/>
                </a:solidFill>
                <a:latin typeface="Calibri"/>
                <a:cs typeface="Calibri"/>
              </a:rPr>
              <a:t> </a:t>
            </a:r>
            <a:r>
              <a:rPr sz="4850" b="1" spc="-10" dirty="0">
                <a:solidFill>
                  <a:srgbClr val="1C82D9"/>
                </a:solidFill>
                <a:latin typeface="Calibri"/>
                <a:cs typeface="Calibri"/>
              </a:rPr>
              <a:t>juveniles</a:t>
            </a:r>
            <a:endParaRPr sz="4850">
              <a:latin typeface="Calibri"/>
              <a:cs typeface="Calibri"/>
            </a:endParaRPr>
          </a:p>
        </p:txBody>
      </p:sp>
      <p:sp>
        <p:nvSpPr>
          <p:cNvPr id="3" name="object 3"/>
          <p:cNvSpPr txBox="1"/>
          <p:nvPr/>
        </p:nvSpPr>
        <p:spPr>
          <a:xfrm>
            <a:off x="732155" y="2708961"/>
            <a:ext cx="4274820" cy="307340"/>
          </a:xfrm>
          <a:prstGeom prst="rect">
            <a:avLst/>
          </a:prstGeom>
        </p:spPr>
        <p:txBody>
          <a:bodyPr vert="horz" wrap="square" lIns="0" tIns="12700" rIns="0" bIns="0" rtlCol="0">
            <a:spAutoFit/>
          </a:bodyPr>
          <a:lstStyle/>
          <a:p>
            <a:pPr marL="12700">
              <a:lnSpc>
                <a:spcPct val="100000"/>
              </a:lnSpc>
              <a:spcBef>
                <a:spcPts val="100"/>
              </a:spcBef>
            </a:pPr>
            <a:r>
              <a:rPr sz="1850" b="1" dirty="0">
                <a:latin typeface="Calibri"/>
                <a:cs typeface="Calibri"/>
              </a:rPr>
              <a:t>Consejo</a:t>
            </a:r>
            <a:r>
              <a:rPr sz="1850" b="1" spc="-25" dirty="0">
                <a:latin typeface="Calibri"/>
                <a:cs typeface="Calibri"/>
              </a:rPr>
              <a:t> </a:t>
            </a:r>
            <a:r>
              <a:rPr sz="1850" b="1" dirty="0">
                <a:latin typeface="Calibri"/>
                <a:cs typeface="Calibri"/>
              </a:rPr>
              <a:t>1:</a:t>
            </a:r>
            <a:r>
              <a:rPr sz="1850" b="1" spc="-25" dirty="0">
                <a:latin typeface="Calibri"/>
                <a:cs typeface="Calibri"/>
              </a:rPr>
              <a:t> </a:t>
            </a:r>
            <a:r>
              <a:rPr sz="1850" b="1" dirty="0">
                <a:latin typeface="Calibri"/>
                <a:cs typeface="Calibri"/>
              </a:rPr>
              <a:t>Empieza</a:t>
            </a:r>
            <a:r>
              <a:rPr sz="1850" b="1" spc="-25" dirty="0">
                <a:latin typeface="Calibri"/>
                <a:cs typeface="Calibri"/>
              </a:rPr>
              <a:t> </a:t>
            </a:r>
            <a:r>
              <a:rPr sz="1850" b="1" dirty="0">
                <a:latin typeface="Calibri"/>
                <a:cs typeface="Calibri"/>
              </a:rPr>
              <a:t>por</a:t>
            </a:r>
            <a:r>
              <a:rPr sz="1850" b="1" spc="-30" dirty="0">
                <a:latin typeface="Calibri"/>
                <a:cs typeface="Calibri"/>
              </a:rPr>
              <a:t> </a:t>
            </a:r>
            <a:r>
              <a:rPr sz="1850" b="1" dirty="0">
                <a:latin typeface="Calibri"/>
                <a:cs typeface="Calibri"/>
              </a:rPr>
              <a:t>escuchar</a:t>
            </a:r>
            <a:r>
              <a:rPr sz="1850" b="1" spc="-30" dirty="0">
                <a:latin typeface="Calibri"/>
                <a:cs typeface="Calibri"/>
              </a:rPr>
              <a:t> </a:t>
            </a:r>
            <a:r>
              <a:rPr sz="1850" b="1" dirty="0">
                <a:latin typeface="Calibri"/>
                <a:cs typeface="Calibri"/>
              </a:rPr>
              <a:t>su</a:t>
            </a:r>
            <a:r>
              <a:rPr sz="1850" b="1" spc="-25" dirty="0">
                <a:latin typeface="Calibri"/>
                <a:cs typeface="Calibri"/>
              </a:rPr>
              <a:t> </a:t>
            </a:r>
            <a:r>
              <a:rPr sz="1850" b="1" spc="-10" dirty="0">
                <a:latin typeface="Calibri"/>
                <a:cs typeface="Calibri"/>
              </a:rPr>
              <a:t>opinión</a:t>
            </a:r>
            <a:endParaRPr sz="1850">
              <a:latin typeface="Calibri"/>
              <a:cs typeface="Calibri"/>
            </a:endParaRPr>
          </a:p>
        </p:txBody>
      </p:sp>
      <p:sp>
        <p:nvSpPr>
          <p:cNvPr id="4" name="object 4"/>
          <p:cNvSpPr txBox="1"/>
          <p:nvPr/>
        </p:nvSpPr>
        <p:spPr>
          <a:xfrm>
            <a:off x="732155" y="3236492"/>
            <a:ext cx="5027295" cy="946785"/>
          </a:xfrm>
          <a:prstGeom prst="rect">
            <a:avLst/>
          </a:prstGeom>
        </p:spPr>
        <p:txBody>
          <a:bodyPr vert="horz" wrap="square" lIns="0" tIns="12700" rIns="0" bIns="0" rtlCol="0">
            <a:spAutoFit/>
          </a:bodyPr>
          <a:lstStyle/>
          <a:p>
            <a:pPr marL="12700" marR="5080" algn="just">
              <a:lnSpc>
                <a:spcPct val="149200"/>
              </a:lnSpc>
              <a:spcBef>
                <a:spcPts val="100"/>
              </a:spcBef>
            </a:pPr>
            <a:r>
              <a:rPr sz="1350" dirty="0">
                <a:latin typeface="Calibri"/>
                <a:cs typeface="Calibri"/>
              </a:rPr>
              <a:t>Empiece</a:t>
            </a:r>
            <a:r>
              <a:rPr sz="1350" spc="120" dirty="0">
                <a:latin typeface="Calibri"/>
                <a:cs typeface="Calibri"/>
              </a:rPr>
              <a:t> </a:t>
            </a:r>
            <a:r>
              <a:rPr sz="1350" dirty="0">
                <a:latin typeface="Calibri"/>
                <a:cs typeface="Calibri"/>
              </a:rPr>
              <a:t>siempre</a:t>
            </a:r>
            <a:r>
              <a:rPr sz="1350" spc="125" dirty="0">
                <a:latin typeface="Calibri"/>
                <a:cs typeface="Calibri"/>
              </a:rPr>
              <a:t> </a:t>
            </a:r>
            <a:r>
              <a:rPr sz="1350" dirty="0">
                <a:latin typeface="Calibri"/>
                <a:cs typeface="Calibri"/>
              </a:rPr>
              <a:t>por</a:t>
            </a:r>
            <a:r>
              <a:rPr sz="1350" spc="120" dirty="0">
                <a:latin typeface="Calibri"/>
                <a:cs typeface="Calibri"/>
              </a:rPr>
              <a:t> </a:t>
            </a:r>
            <a:r>
              <a:rPr sz="1350" dirty="0">
                <a:latin typeface="Calibri"/>
                <a:cs typeface="Calibri"/>
              </a:rPr>
              <a:t>preguntar</a:t>
            </a:r>
            <a:r>
              <a:rPr sz="1350" spc="125" dirty="0">
                <a:latin typeface="Calibri"/>
                <a:cs typeface="Calibri"/>
              </a:rPr>
              <a:t> </a:t>
            </a:r>
            <a:r>
              <a:rPr sz="1350" dirty="0">
                <a:latin typeface="Calibri"/>
                <a:cs typeface="Calibri"/>
              </a:rPr>
              <a:t>al</a:t>
            </a:r>
            <a:r>
              <a:rPr sz="1350" spc="125" dirty="0">
                <a:latin typeface="Calibri"/>
                <a:cs typeface="Calibri"/>
              </a:rPr>
              <a:t> </a:t>
            </a:r>
            <a:r>
              <a:rPr sz="1350" dirty="0">
                <a:latin typeface="Calibri"/>
                <a:cs typeface="Calibri"/>
              </a:rPr>
              <a:t>joven</a:t>
            </a:r>
            <a:r>
              <a:rPr sz="1350" spc="120" dirty="0">
                <a:latin typeface="Calibri"/>
                <a:cs typeface="Calibri"/>
              </a:rPr>
              <a:t> </a:t>
            </a:r>
            <a:r>
              <a:rPr sz="1350" dirty="0">
                <a:latin typeface="Calibri"/>
                <a:cs typeface="Calibri"/>
              </a:rPr>
              <a:t>qué</a:t>
            </a:r>
            <a:r>
              <a:rPr sz="1350" spc="125" dirty="0">
                <a:latin typeface="Calibri"/>
                <a:cs typeface="Calibri"/>
              </a:rPr>
              <a:t> </a:t>
            </a:r>
            <a:r>
              <a:rPr sz="1350" dirty="0">
                <a:latin typeface="Calibri"/>
                <a:cs typeface="Calibri"/>
              </a:rPr>
              <a:t>es</a:t>
            </a:r>
            <a:r>
              <a:rPr sz="1350" spc="120" dirty="0">
                <a:latin typeface="Calibri"/>
                <a:cs typeface="Calibri"/>
              </a:rPr>
              <a:t> </a:t>
            </a:r>
            <a:r>
              <a:rPr sz="1350" dirty="0">
                <a:latin typeface="Calibri"/>
                <a:cs typeface="Calibri"/>
              </a:rPr>
              <a:t>lo</a:t>
            </a:r>
            <a:r>
              <a:rPr sz="1350" spc="125" dirty="0">
                <a:latin typeface="Calibri"/>
                <a:cs typeface="Calibri"/>
              </a:rPr>
              <a:t> </a:t>
            </a:r>
            <a:r>
              <a:rPr sz="1350" dirty="0">
                <a:latin typeface="Calibri"/>
                <a:cs typeface="Calibri"/>
              </a:rPr>
              <a:t>que</a:t>
            </a:r>
            <a:r>
              <a:rPr sz="1350" spc="125" dirty="0">
                <a:latin typeface="Calibri"/>
                <a:cs typeface="Calibri"/>
              </a:rPr>
              <a:t> </a:t>
            </a:r>
            <a:r>
              <a:rPr sz="1350" dirty="0">
                <a:latin typeface="Calibri"/>
                <a:cs typeface="Calibri"/>
              </a:rPr>
              <a:t>quiere.</a:t>
            </a:r>
            <a:r>
              <a:rPr sz="1350" spc="120" dirty="0">
                <a:latin typeface="Calibri"/>
                <a:cs typeface="Calibri"/>
              </a:rPr>
              <a:t> </a:t>
            </a:r>
            <a:r>
              <a:rPr sz="1350" spc="-10" dirty="0">
                <a:latin typeface="Calibri"/>
                <a:cs typeface="Calibri"/>
              </a:rPr>
              <a:t>Apoye </a:t>
            </a:r>
            <a:r>
              <a:rPr sz="1350" dirty="0">
                <a:latin typeface="Calibri"/>
                <a:cs typeface="Calibri"/>
              </a:rPr>
              <a:t>sus</a:t>
            </a:r>
            <a:r>
              <a:rPr sz="1350" spc="15" dirty="0">
                <a:latin typeface="Calibri"/>
                <a:cs typeface="Calibri"/>
              </a:rPr>
              <a:t> </a:t>
            </a:r>
            <a:r>
              <a:rPr sz="1350" dirty="0">
                <a:latin typeface="Calibri"/>
                <a:cs typeface="Calibri"/>
              </a:rPr>
              <a:t>objetivos</a:t>
            </a:r>
            <a:r>
              <a:rPr sz="1350" spc="20" dirty="0">
                <a:latin typeface="Calibri"/>
                <a:cs typeface="Calibri"/>
              </a:rPr>
              <a:t> </a:t>
            </a:r>
            <a:r>
              <a:rPr sz="1350" dirty="0">
                <a:latin typeface="Calibri"/>
                <a:cs typeface="Calibri"/>
              </a:rPr>
              <a:t>y</a:t>
            </a:r>
            <a:r>
              <a:rPr sz="1350" spc="20" dirty="0">
                <a:latin typeface="Calibri"/>
                <a:cs typeface="Calibri"/>
              </a:rPr>
              <a:t> </a:t>
            </a:r>
            <a:r>
              <a:rPr sz="1350" dirty="0">
                <a:latin typeface="Calibri"/>
                <a:cs typeface="Calibri"/>
              </a:rPr>
              <a:t>preferencias,</a:t>
            </a:r>
            <a:r>
              <a:rPr sz="1350" spc="20" dirty="0">
                <a:latin typeface="Calibri"/>
                <a:cs typeface="Calibri"/>
              </a:rPr>
              <a:t> </a:t>
            </a:r>
            <a:r>
              <a:rPr sz="1350" dirty="0">
                <a:latin typeface="Calibri"/>
                <a:cs typeface="Calibri"/>
              </a:rPr>
              <a:t>aunque</a:t>
            </a:r>
            <a:r>
              <a:rPr sz="1350" spc="20" dirty="0">
                <a:latin typeface="Calibri"/>
                <a:cs typeface="Calibri"/>
              </a:rPr>
              <a:t> </a:t>
            </a:r>
            <a:r>
              <a:rPr sz="1350" dirty="0">
                <a:latin typeface="Calibri"/>
                <a:cs typeface="Calibri"/>
              </a:rPr>
              <a:t>difieran</a:t>
            </a:r>
            <a:r>
              <a:rPr sz="1350" spc="20" dirty="0">
                <a:latin typeface="Calibri"/>
                <a:cs typeface="Calibri"/>
              </a:rPr>
              <a:t> </a:t>
            </a:r>
            <a:r>
              <a:rPr sz="1350" dirty="0">
                <a:latin typeface="Calibri"/>
                <a:cs typeface="Calibri"/>
              </a:rPr>
              <a:t>de</a:t>
            </a:r>
            <a:r>
              <a:rPr sz="1350" spc="20" dirty="0">
                <a:latin typeface="Calibri"/>
                <a:cs typeface="Calibri"/>
              </a:rPr>
              <a:t> </a:t>
            </a:r>
            <a:r>
              <a:rPr sz="1350" dirty="0">
                <a:latin typeface="Calibri"/>
                <a:cs typeface="Calibri"/>
              </a:rPr>
              <a:t>las</a:t>
            </a:r>
            <a:r>
              <a:rPr sz="1350" spc="15" dirty="0">
                <a:latin typeface="Calibri"/>
                <a:cs typeface="Calibri"/>
              </a:rPr>
              <a:t> </a:t>
            </a:r>
            <a:r>
              <a:rPr sz="1350" dirty="0">
                <a:latin typeface="Calibri"/>
                <a:cs typeface="Calibri"/>
              </a:rPr>
              <a:t>expectativas</a:t>
            </a:r>
            <a:r>
              <a:rPr sz="1350" spc="20" dirty="0">
                <a:latin typeface="Calibri"/>
                <a:cs typeface="Calibri"/>
              </a:rPr>
              <a:t> </a:t>
            </a:r>
            <a:r>
              <a:rPr sz="1350" dirty="0">
                <a:latin typeface="Calibri"/>
                <a:cs typeface="Calibri"/>
              </a:rPr>
              <a:t>de</a:t>
            </a:r>
            <a:r>
              <a:rPr sz="1350" spc="20" dirty="0">
                <a:latin typeface="Calibri"/>
                <a:cs typeface="Calibri"/>
              </a:rPr>
              <a:t> </a:t>
            </a:r>
            <a:r>
              <a:rPr sz="1350" spc="-25" dirty="0">
                <a:latin typeface="Calibri"/>
                <a:cs typeface="Calibri"/>
              </a:rPr>
              <a:t>los </a:t>
            </a:r>
            <a:r>
              <a:rPr sz="1350" spc="-10" dirty="0">
                <a:latin typeface="Calibri"/>
                <a:cs typeface="Calibri"/>
              </a:rPr>
              <a:t>demás.</a:t>
            </a:r>
            <a:endParaRPr sz="1350">
              <a:latin typeface="Calibri"/>
              <a:cs typeface="Calibri"/>
            </a:endParaRPr>
          </a:p>
        </p:txBody>
      </p:sp>
      <p:sp>
        <p:nvSpPr>
          <p:cNvPr id="5" name="object 5"/>
          <p:cNvSpPr txBox="1"/>
          <p:nvPr/>
        </p:nvSpPr>
        <p:spPr>
          <a:xfrm>
            <a:off x="732155" y="4285792"/>
            <a:ext cx="3134995" cy="231140"/>
          </a:xfrm>
          <a:prstGeom prst="rect">
            <a:avLst/>
          </a:prstGeom>
        </p:spPr>
        <p:txBody>
          <a:bodyPr vert="horz" wrap="square" lIns="0" tIns="12700" rIns="0" bIns="0" rtlCol="0">
            <a:spAutoFit/>
          </a:bodyPr>
          <a:lstStyle/>
          <a:p>
            <a:pPr marL="12700">
              <a:lnSpc>
                <a:spcPct val="100000"/>
              </a:lnSpc>
              <a:spcBef>
                <a:spcPts val="100"/>
              </a:spcBef>
            </a:pPr>
            <a:r>
              <a:rPr sz="1350" dirty="0">
                <a:latin typeface="Calibri"/>
                <a:cs typeface="Calibri"/>
              </a:rPr>
              <a:t>La</a:t>
            </a:r>
            <a:r>
              <a:rPr sz="1350" spc="-25" dirty="0">
                <a:latin typeface="Calibri"/>
                <a:cs typeface="Calibri"/>
              </a:rPr>
              <a:t> </a:t>
            </a:r>
            <a:r>
              <a:rPr sz="1350" spc="-10" dirty="0">
                <a:latin typeface="Calibri"/>
                <a:cs typeface="Calibri"/>
              </a:rPr>
              <a:t>autodefensa</a:t>
            </a:r>
            <a:r>
              <a:rPr sz="1350" spc="-20" dirty="0">
                <a:latin typeface="Calibri"/>
                <a:cs typeface="Calibri"/>
              </a:rPr>
              <a:t> </a:t>
            </a:r>
            <a:r>
              <a:rPr sz="1350" dirty="0">
                <a:latin typeface="Calibri"/>
                <a:cs typeface="Calibri"/>
              </a:rPr>
              <a:t>comienza</a:t>
            </a:r>
            <a:r>
              <a:rPr sz="1350" spc="-20" dirty="0">
                <a:latin typeface="Calibri"/>
                <a:cs typeface="Calibri"/>
              </a:rPr>
              <a:t> </a:t>
            </a:r>
            <a:r>
              <a:rPr sz="1350" dirty="0">
                <a:latin typeface="Calibri"/>
                <a:cs typeface="Calibri"/>
              </a:rPr>
              <a:t>por</a:t>
            </a:r>
            <a:r>
              <a:rPr sz="1350" spc="-20" dirty="0">
                <a:latin typeface="Calibri"/>
                <a:cs typeface="Calibri"/>
              </a:rPr>
              <a:t> </a:t>
            </a:r>
            <a:r>
              <a:rPr sz="1350" dirty="0">
                <a:latin typeface="Calibri"/>
                <a:cs typeface="Calibri"/>
              </a:rPr>
              <a:t>ser</a:t>
            </a:r>
            <a:r>
              <a:rPr sz="1350" spc="-15" dirty="0">
                <a:latin typeface="Calibri"/>
                <a:cs typeface="Calibri"/>
              </a:rPr>
              <a:t> </a:t>
            </a:r>
            <a:r>
              <a:rPr sz="1350" spc="-10" dirty="0">
                <a:latin typeface="Calibri"/>
                <a:cs typeface="Calibri"/>
              </a:rPr>
              <a:t>escuchado.</a:t>
            </a:r>
            <a:endParaRPr sz="1350">
              <a:latin typeface="Calibri"/>
              <a:cs typeface="Calibri"/>
            </a:endParaRPr>
          </a:p>
        </p:txBody>
      </p:sp>
      <p:sp>
        <p:nvSpPr>
          <p:cNvPr id="6" name="object 6"/>
          <p:cNvSpPr txBox="1"/>
          <p:nvPr/>
        </p:nvSpPr>
        <p:spPr>
          <a:xfrm>
            <a:off x="12149455" y="2723565"/>
            <a:ext cx="3851275" cy="307340"/>
          </a:xfrm>
          <a:prstGeom prst="rect">
            <a:avLst/>
          </a:prstGeom>
        </p:spPr>
        <p:txBody>
          <a:bodyPr vert="horz" wrap="square" lIns="0" tIns="12700" rIns="0" bIns="0" rtlCol="0">
            <a:spAutoFit/>
          </a:bodyPr>
          <a:lstStyle/>
          <a:p>
            <a:pPr marL="12700">
              <a:lnSpc>
                <a:spcPct val="100000"/>
              </a:lnSpc>
              <a:spcBef>
                <a:spcPts val="100"/>
              </a:spcBef>
            </a:pPr>
            <a:r>
              <a:rPr sz="1850" b="1" dirty="0">
                <a:latin typeface="Calibri"/>
                <a:cs typeface="Calibri"/>
              </a:rPr>
              <a:t>Consejo</a:t>
            </a:r>
            <a:r>
              <a:rPr sz="1850" b="1" spc="-30" dirty="0">
                <a:latin typeface="Calibri"/>
                <a:cs typeface="Calibri"/>
              </a:rPr>
              <a:t> </a:t>
            </a:r>
            <a:r>
              <a:rPr sz="1850" b="1" dirty="0">
                <a:latin typeface="Calibri"/>
                <a:cs typeface="Calibri"/>
              </a:rPr>
              <a:t>3:</a:t>
            </a:r>
            <a:r>
              <a:rPr sz="1850" b="1" spc="-30" dirty="0">
                <a:latin typeface="Calibri"/>
                <a:cs typeface="Calibri"/>
              </a:rPr>
              <a:t> </a:t>
            </a:r>
            <a:r>
              <a:rPr sz="1850" b="1" dirty="0">
                <a:latin typeface="Calibri"/>
                <a:cs typeface="Calibri"/>
              </a:rPr>
              <a:t>Apoye</a:t>
            </a:r>
            <a:r>
              <a:rPr sz="1850" b="1" spc="-30" dirty="0">
                <a:latin typeface="Calibri"/>
                <a:cs typeface="Calibri"/>
              </a:rPr>
              <a:t> </a:t>
            </a:r>
            <a:r>
              <a:rPr sz="1850" b="1" dirty="0">
                <a:latin typeface="Calibri"/>
                <a:cs typeface="Calibri"/>
              </a:rPr>
              <a:t>la</a:t>
            </a:r>
            <a:r>
              <a:rPr sz="1850" b="1" spc="-45" dirty="0">
                <a:latin typeface="Calibri"/>
                <a:cs typeface="Calibri"/>
              </a:rPr>
              <a:t> </a:t>
            </a:r>
            <a:r>
              <a:rPr sz="1850" b="1" dirty="0">
                <a:latin typeface="Calibri"/>
                <a:cs typeface="Calibri"/>
              </a:rPr>
              <a:t>toma</a:t>
            </a:r>
            <a:r>
              <a:rPr sz="1850" b="1" spc="-50" dirty="0">
                <a:latin typeface="Calibri"/>
                <a:cs typeface="Calibri"/>
              </a:rPr>
              <a:t> </a:t>
            </a:r>
            <a:r>
              <a:rPr sz="1850" b="1" dirty="0">
                <a:latin typeface="Calibri"/>
                <a:cs typeface="Calibri"/>
              </a:rPr>
              <a:t>de</a:t>
            </a:r>
            <a:r>
              <a:rPr sz="1850" b="1" spc="-55" dirty="0">
                <a:latin typeface="Calibri"/>
                <a:cs typeface="Calibri"/>
              </a:rPr>
              <a:t> </a:t>
            </a:r>
            <a:r>
              <a:rPr sz="1850" b="1" spc="-10" dirty="0">
                <a:latin typeface="Calibri"/>
                <a:cs typeface="Calibri"/>
              </a:rPr>
              <a:t>decisiones</a:t>
            </a:r>
            <a:endParaRPr sz="1850">
              <a:latin typeface="Calibri"/>
              <a:cs typeface="Calibri"/>
            </a:endParaRPr>
          </a:p>
        </p:txBody>
      </p:sp>
      <p:sp>
        <p:nvSpPr>
          <p:cNvPr id="7" name="object 7"/>
          <p:cNvSpPr txBox="1"/>
          <p:nvPr/>
        </p:nvSpPr>
        <p:spPr>
          <a:xfrm>
            <a:off x="12149455" y="3333013"/>
            <a:ext cx="4883785" cy="639445"/>
          </a:xfrm>
          <a:prstGeom prst="rect">
            <a:avLst/>
          </a:prstGeom>
        </p:spPr>
        <p:txBody>
          <a:bodyPr vert="horz" wrap="square" lIns="0" tIns="12700" rIns="0" bIns="0" rtlCol="0">
            <a:spAutoFit/>
          </a:bodyPr>
          <a:lstStyle/>
          <a:p>
            <a:pPr marL="12700" marR="5080">
              <a:lnSpc>
                <a:spcPct val="149200"/>
              </a:lnSpc>
              <a:spcBef>
                <a:spcPts val="100"/>
              </a:spcBef>
            </a:pPr>
            <a:r>
              <a:rPr sz="1350" dirty="0">
                <a:latin typeface="Calibri"/>
                <a:cs typeface="Calibri"/>
              </a:rPr>
              <a:t>Anime</a:t>
            </a:r>
            <a:r>
              <a:rPr sz="1350" spc="-25" dirty="0">
                <a:latin typeface="Calibri"/>
                <a:cs typeface="Calibri"/>
              </a:rPr>
              <a:t> </a:t>
            </a:r>
            <a:r>
              <a:rPr sz="1350" dirty="0">
                <a:latin typeface="Calibri"/>
                <a:cs typeface="Calibri"/>
              </a:rPr>
              <a:t>a</a:t>
            </a:r>
            <a:r>
              <a:rPr sz="1350" spc="-25" dirty="0">
                <a:latin typeface="Calibri"/>
                <a:cs typeface="Calibri"/>
              </a:rPr>
              <a:t> </a:t>
            </a:r>
            <a:r>
              <a:rPr sz="1350" dirty="0">
                <a:latin typeface="Calibri"/>
                <a:cs typeface="Calibri"/>
              </a:rPr>
              <a:t>tomar</a:t>
            </a:r>
            <a:r>
              <a:rPr sz="1350" spc="-20" dirty="0">
                <a:latin typeface="Calibri"/>
                <a:cs typeface="Calibri"/>
              </a:rPr>
              <a:t> </a:t>
            </a:r>
            <a:r>
              <a:rPr sz="1350" spc="-10" dirty="0">
                <a:latin typeface="Calibri"/>
                <a:cs typeface="Calibri"/>
              </a:rPr>
              <a:t>decisiones</a:t>
            </a:r>
            <a:r>
              <a:rPr sz="1350" spc="-30" dirty="0">
                <a:latin typeface="Calibri"/>
                <a:cs typeface="Calibri"/>
              </a:rPr>
              <a:t> </a:t>
            </a:r>
            <a:r>
              <a:rPr sz="1350" spc="-10" dirty="0">
                <a:latin typeface="Calibri"/>
                <a:cs typeface="Calibri"/>
              </a:rPr>
              <a:t>cotidianas:</a:t>
            </a:r>
            <a:r>
              <a:rPr sz="1350" spc="-20" dirty="0">
                <a:latin typeface="Calibri"/>
                <a:cs typeface="Calibri"/>
              </a:rPr>
              <a:t> </a:t>
            </a:r>
            <a:r>
              <a:rPr sz="1350" dirty="0">
                <a:latin typeface="Calibri"/>
                <a:cs typeface="Calibri"/>
              </a:rPr>
              <a:t>qué</a:t>
            </a:r>
            <a:r>
              <a:rPr sz="1350" spc="-25" dirty="0">
                <a:latin typeface="Calibri"/>
                <a:cs typeface="Calibri"/>
              </a:rPr>
              <a:t> </a:t>
            </a:r>
            <a:r>
              <a:rPr sz="1350" dirty="0">
                <a:latin typeface="Calibri"/>
                <a:cs typeface="Calibri"/>
              </a:rPr>
              <a:t>ponerse,</a:t>
            </a:r>
            <a:r>
              <a:rPr sz="1350" spc="-20" dirty="0">
                <a:latin typeface="Calibri"/>
                <a:cs typeface="Calibri"/>
              </a:rPr>
              <a:t> </a:t>
            </a:r>
            <a:r>
              <a:rPr sz="1350" dirty="0">
                <a:latin typeface="Calibri"/>
                <a:cs typeface="Calibri"/>
              </a:rPr>
              <a:t>dónde</a:t>
            </a:r>
            <a:r>
              <a:rPr sz="1350" spc="-30" dirty="0">
                <a:latin typeface="Calibri"/>
                <a:cs typeface="Calibri"/>
              </a:rPr>
              <a:t> </a:t>
            </a:r>
            <a:r>
              <a:rPr sz="1350" dirty="0">
                <a:latin typeface="Calibri"/>
                <a:cs typeface="Calibri"/>
              </a:rPr>
              <a:t>sentarse,</a:t>
            </a:r>
            <a:r>
              <a:rPr sz="1350" spc="-25" dirty="0">
                <a:latin typeface="Calibri"/>
                <a:cs typeface="Calibri"/>
              </a:rPr>
              <a:t> si </a:t>
            </a:r>
            <a:r>
              <a:rPr sz="1350" spc="-10" dirty="0">
                <a:latin typeface="Calibri"/>
                <a:cs typeface="Calibri"/>
              </a:rPr>
              <a:t>participar</a:t>
            </a:r>
            <a:r>
              <a:rPr sz="1350" dirty="0">
                <a:latin typeface="Calibri"/>
                <a:cs typeface="Calibri"/>
              </a:rPr>
              <a:t> o </a:t>
            </a:r>
            <a:r>
              <a:rPr sz="1350" spc="-25" dirty="0">
                <a:latin typeface="Calibri"/>
                <a:cs typeface="Calibri"/>
              </a:rPr>
              <a:t>no.</a:t>
            </a:r>
            <a:endParaRPr sz="1350">
              <a:latin typeface="Calibri"/>
              <a:cs typeface="Calibri"/>
            </a:endParaRPr>
          </a:p>
        </p:txBody>
      </p:sp>
      <p:sp>
        <p:nvSpPr>
          <p:cNvPr id="8" name="object 8"/>
          <p:cNvSpPr txBox="1"/>
          <p:nvPr/>
        </p:nvSpPr>
        <p:spPr>
          <a:xfrm>
            <a:off x="12149455" y="4075874"/>
            <a:ext cx="4431665" cy="231140"/>
          </a:xfrm>
          <a:prstGeom prst="rect">
            <a:avLst/>
          </a:prstGeom>
        </p:spPr>
        <p:txBody>
          <a:bodyPr vert="horz" wrap="square" lIns="0" tIns="12700" rIns="0" bIns="0" rtlCol="0">
            <a:spAutoFit/>
          </a:bodyPr>
          <a:lstStyle/>
          <a:p>
            <a:pPr marL="12700">
              <a:lnSpc>
                <a:spcPct val="100000"/>
              </a:lnSpc>
              <a:spcBef>
                <a:spcPts val="100"/>
              </a:spcBef>
            </a:pPr>
            <a:r>
              <a:rPr sz="1350" dirty="0">
                <a:latin typeface="Calibri"/>
                <a:cs typeface="Calibri"/>
              </a:rPr>
              <a:t>La</a:t>
            </a:r>
            <a:r>
              <a:rPr sz="1350" spc="-20" dirty="0">
                <a:latin typeface="Calibri"/>
                <a:cs typeface="Calibri"/>
              </a:rPr>
              <a:t> </a:t>
            </a:r>
            <a:r>
              <a:rPr sz="1350" dirty="0">
                <a:latin typeface="Calibri"/>
                <a:cs typeface="Calibri"/>
              </a:rPr>
              <a:t>toma</a:t>
            </a:r>
            <a:r>
              <a:rPr sz="1350" spc="-15" dirty="0">
                <a:latin typeface="Calibri"/>
                <a:cs typeface="Calibri"/>
              </a:rPr>
              <a:t> </a:t>
            </a:r>
            <a:r>
              <a:rPr sz="1350" dirty="0">
                <a:latin typeface="Calibri"/>
                <a:cs typeface="Calibri"/>
              </a:rPr>
              <a:t>de</a:t>
            </a:r>
            <a:r>
              <a:rPr sz="1350" spc="-10" dirty="0">
                <a:latin typeface="Calibri"/>
                <a:cs typeface="Calibri"/>
              </a:rPr>
              <a:t> decisiones</a:t>
            </a:r>
            <a:r>
              <a:rPr sz="1350" spc="-15" dirty="0">
                <a:latin typeface="Calibri"/>
                <a:cs typeface="Calibri"/>
              </a:rPr>
              <a:t> </a:t>
            </a:r>
            <a:r>
              <a:rPr sz="1350" dirty="0">
                <a:latin typeface="Calibri"/>
                <a:cs typeface="Calibri"/>
              </a:rPr>
              <a:t>fomenta</a:t>
            </a:r>
            <a:r>
              <a:rPr sz="1350" spc="-10" dirty="0">
                <a:latin typeface="Calibri"/>
                <a:cs typeface="Calibri"/>
              </a:rPr>
              <a:t> </a:t>
            </a:r>
            <a:r>
              <a:rPr sz="1350" dirty="0">
                <a:latin typeface="Calibri"/>
                <a:cs typeface="Calibri"/>
              </a:rPr>
              <a:t>la</a:t>
            </a:r>
            <a:r>
              <a:rPr sz="1350" spc="-15" dirty="0">
                <a:latin typeface="Calibri"/>
                <a:cs typeface="Calibri"/>
              </a:rPr>
              <a:t> </a:t>
            </a:r>
            <a:r>
              <a:rPr sz="1350" spc="-10" dirty="0">
                <a:latin typeface="Calibri"/>
                <a:cs typeface="Calibri"/>
              </a:rPr>
              <a:t>confianza</a:t>
            </a:r>
            <a:r>
              <a:rPr sz="1350" spc="-15" dirty="0">
                <a:latin typeface="Calibri"/>
                <a:cs typeface="Calibri"/>
              </a:rPr>
              <a:t> </a:t>
            </a:r>
            <a:r>
              <a:rPr sz="1350" dirty="0">
                <a:latin typeface="Calibri"/>
                <a:cs typeface="Calibri"/>
              </a:rPr>
              <a:t>y</a:t>
            </a:r>
            <a:r>
              <a:rPr sz="1350" spc="-10" dirty="0">
                <a:latin typeface="Calibri"/>
                <a:cs typeface="Calibri"/>
              </a:rPr>
              <a:t> </a:t>
            </a:r>
            <a:r>
              <a:rPr sz="1350" dirty="0">
                <a:latin typeface="Calibri"/>
                <a:cs typeface="Calibri"/>
              </a:rPr>
              <a:t>la</a:t>
            </a:r>
            <a:r>
              <a:rPr sz="1350" spc="-35" dirty="0">
                <a:latin typeface="Calibri"/>
                <a:cs typeface="Calibri"/>
              </a:rPr>
              <a:t> </a:t>
            </a:r>
            <a:r>
              <a:rPr sz="1350" spc="-10" dirty="0">
                <a:latin typeface="Calibri"/>
                <a:cs typeface="Calibri"/>
              </a:rPr>
              <a:t>independencia.</a:t>
            </a:r>
            <a:endParaRPr sz="1350">
              <a:latin typeface="Calibri"/>
              <a:cs typeface="Calibri"/>
            </a:endParaRPr>
          </a:p>
        </p:txBody>
      </p:sp>
      <p:sp>
        <p:nvSpPr>
          <p:cNvPr id="9" name="object 9"/>
          <p:cNvSpPr txBox="1"/>
          <p:nvPr/>
        </p:nvSpPr>
        <p:spPr>
          <a:xfrm>
            <a:off x="789940" y="5863399"/>
            <a:ext cx="4218305" cy="307340"/>
          </a:xfrm>
          <a:prstGeom prst="rect">
            <a:avLst/>
          </a:prstGeom>
        </p:spPr>
        <p:txBody>
          <a:bodyPr vert="horz" wrap="square" lIns="0" tIns="12700" rIns="0" bIns="0" rtlCol="0">
            <a:spAutoFit/>
          </a:bodyPr>
          <a:lstStyle/>
          <a:p>
            <a:pPr marL="12700">
              <a:lnSpc>
                <a:spcPct val="100000"/>
              </a:lnSpc>
              <a:spcBef>
                <a:spcPts val="100"/>
              </a:spcBef>
            </a:pPr>
            <a:r>
              <a:rPr sz="1850" b="1" dirty="0">
                <a:latin typeface="Calibri"/>
                <a:cs typeface="Calibri"/>
              </a:rPr>
              <a:t>Consejo</a:t>
            </a:r>
            <a:r>
              <a:rPr sz="1850" b="1" spc="-30" dirty="0">
                <a:latin typeface="Calibri"/>
                <a:cs typeface="Calibri"/>
              </a:rPr>
              <a:t> </a:t>
            </a:r>
            <a:r>
              <a:rPr sz="1850" b="1" dirty="0">
                <a:latin typeface="Calibri"/>
                <a:cs typeface="Calibri"/>
              </a:rPr>
              <a:t>2:</a:t>
            </a:r>
            <a:r>
              <a:rPr sz="1850" b="1" spc="-25" dirty="0">
                <a:latin typeface="Calibri"/>
                <a:cs typeface="Calibri"/>
              </a:rPr>
              <a:t> </a:t>
            </a:r>
            <a:r>
              <a:rPr sz="1850" b="1" dirty="0">
                <a:latin typeface="Calibri"/>
                <a:cs typeface="Calibri"/>
              </a:rPr>
              <a:t>Divida</a:t>
            </a:r>
            <a:r>
              <a:rPr sz="1850" b="1" spc="-25" dirty="0">
                <a:latin typeface="Calibri"/>
                <a:cs typeface="Calibri"/>
              </a:rPr>
              <a:t> </a:t>
            </a:r>
            <a:r>
              <a:rPr sz="1850" b="1" dirty="0">
                <a:latin typeface="Calibri"/>
                <a:cs typeface="Calibri"/>
              </a:rPr>
              <a:t>las</a:t>
            </a:r>
            <a:r>
              <a:rPr sz="1850" b="1" spc="-25" dirty="0">
                <a:latin typeface="Calibri"/>
                <a:cs typeface="Calibri"/>
              </a:rPr>
              <a:t> </a:t>
            </a:r>
            <a:r>
              <a:rPr sz="1850" b="1" dirty="0">
                <a:latin typeface="Calibri"/>
                <a:cs typeface="Calibri"/>
              </a:rPr>
              <a:t>tareas</a:t>
            </a:r>
            <a:r>
              <a:rPr sz="1850" b="1" spc="-25" dirty="0">
                <a:latin typeface="Calibri"/>
                <a:cs typeface="Calibri"/>
              </a:rPr>
              <a:t> </a:t>
            </a:r>
            <a:r>
              <a:rPr sz="1850" b="1" dirty="0">
                <a:latin typeface="Calibri"/>
                <a:cs typeface="Calibri"/>
              </a:rPr>
              <a:t>en</a:t>
            </a:r>
            <a:r>
              <a:rPr sz="1850" b="1" spc="-25" dirty="0">
                <a:latin typeface="Calibri"/>
                <a:cs typeface="Calibri"/>
              </a:rPr>
              <a:t> </a:t>
            </a:r>
            <a:r>
              <a:rPr sz="1850" b="1" dirty="0">
                <a:latin typeface="Calibri"/>
                <a:cs typeface="Calibri"/>
              </a:rPr>
              <a:t>pasos</a:t>
            </a:r>
            <a:r>
              <a:rPr sz="1850" b="1" spc="-50" dirty="0">
                <a:latin typeface="Calibri"/>
                <a:cs typeface="Calibri"/>
              </a:rPr>
              <a:t> </a:t>
            </a:r>
            <a:r>
              <a:rPr sz="1850" b="1" spc="-10" dirty="0">
                <a:latin typeface="Calibri"/>
                <a:cs typeface="Calibri"/>
              </a:rPr>
              <a:t>claros</a:t>
            </a:r>
            <a:endParaRPr sz="1850">
              <a:latin typeface="Calibri"/>
              <a:cs typeface="Calibri"/>
            </a:endParaRPr>
          </a:p>
        </p:txBody>
      </p:sp>
      <p:sp>
        <p:nvSpPr>
          <p:cNvPr id="10" name="object 10"/>
          <p:cNvSpPr txBox="1"/>
          <p:nvPr/>
        </p:nvSpPr>
        <p:spPr>
          <a:xfrm>
            <a:off x="789940" y="6407213"/>
            <a:ext cx="5022215" cy="1184910"/>
          </a:xfrm>
          <a:prstGeom prst="rect">
            <a:avLst/>
          </a:prstGeom>
        </p:spPr>
        <p:txBody>
          <a:bodyPr vert="horz" wrap="square" lIns="0" tIns="12700" rIns="0" bIns="0" rtlCol="0">
            <a:spAutoFit/>
          </a:bodyPr>
          <a:lstStyle/>
          <a:p>
            <a:pPr marL="12700" marR="5080">
              <a:lnSpc>
                <a:spcPct val="146200"/>
              </a:lnSpc>
              <a:spcBef>
                <a:spcPts val="100"/>
              </a:spcBef>
            </a:pPr>
            <a:r>
              <a:rPr sz="1300" dirty="0">
                <a:latin typeface="Calibri"/>
                <a:cs typeface="Calibri"/>
              </a:rPr>
              <a:t>Utilice</a:t>
            </a:r>
            <a:r>
              <a:rPr sz="1300" spc="-35" dirty="0">
                <a:latin typeface="Calibri"/>
                <a:cs typeface="Calibri"/>
              </a:rPr>
              <a:t> </a:t>
            </a:r>
            <a:r>
              <a:rPr sz="1300" dirty="0">
                <a:latin typeface="Calibri"/>
                <a:cs typeface="Calibri"/>
              </a:rPr>
              <a:t>ayudas</a:t>
            </a:r>
            <a:r>
              <a:rPr sz="1300" spc="-35" dirty="0">
                <a:latin typeface="Calibri"/>
                <a:cs typeface="Calibri"/>
              </a:rPr>
              <a:t> </a:t>
            </a:r>
            <a:r>
              <a:rPr sz="1300" spc="-10" dirty="0">
                <a:latin typeface="Calibri"/>
                <a:cs typeface="Calibri"/>
              </a:rPr>
              <a:t>visuales</a:t>
            </a:r>
            <a:r>
              <a:rPr sz="1300" spc="-35" dirty="0">
                <a:latin typeface="Calibri"/>
                <a:cs typeface="Calibri"/>
              </a:rPr>
              <a:t> </a:t>
            </a:r>
            <a:r>
              <a:rPr sz="1300" dirty="0">
                <a:latin typeface="Calibri"/>
                <a:cs typeface="Calibri"/>
              </a:rPr>
              <a:t>y</a:t>
            </a:r>
            <a:r>
              <a:rPr sz="1300" spc="-30" dirty="0">
                <a:latin typeface="Calibri"/>
                <a:cs typeface="Calibri"/>
              </a:rPr>
              <a:t> </a:t>
            </a:r>
            <a:r>
              <a:rPr sz="1300" dirty="0">
                <a:latin typeface="Calibri"/>
                <a:cs typeface="Calibri"/>
              </a:rPr>
              <a:t>un</a:t>
            </a:r>
            <a:r>
              <a:rPr sz="1300" spc="-30" dirty="0">
                <a:latin typeface="Calibri"/>
                <a:cs typeface="Calibri"/>
              </a:rPr>
              <a:t> </a:t>
            </a:r>
            <a:r>
              <a:rPr sz="1300" dirty="0">
                <a:latin typeface="Calibri"/>
                <a:cs typeface="Calibri"/>
              </a:rPr>
              <a:t>lenguaje</a:t>
            </a:r>
            <a:r>
              <a:rPr sz="1300" spc="-35" dirty="0">
                <a:latin typeface="Calibri"/>
                <a:cs typeface="Calibri"/>
              </a:rPr>
              <a:t> </a:t>
            </a:r>
            <a:r>
              <a:rPr sz="1300" dirty="0">
                <a:latin typeface="Calibri"/>
                <a:cs typeface="Calibri"/>
              </a:rPr>
              <a:t>sencillo</a:t>
            </a:r>
            <a:r>
              <a:rPr sz="1300" spc="-30" dirty="0">
                <a:latin typeface="Calibri"/>
                <a:cs typeface="Calibri"/>
              </a:rPr>
              <a:t> </a:t>
            </a:r>
            <a:r>
              <a:rPr sz="1300" dirty="0">
                <a:latin typeface="Calibri"/>
                <a:cs typeface="Calibri"/>
              </a:rPr>
              <a:t>para</a:t>
            </a:r>
            <a:r>
              <a:rPr sz="1300" spc="-35" dirty="0">
                <a:latin typeface="Calibri"/>
                <a:cs typeface="Calibri"/>
              </a:rPr>
              <a:t> </a:t>
            </a:r>
            <a:r>
              <a:rPr sz="1300" dirty="0">
                <a:latin typeface="Calibri"/>
                <a:cs typeface="Calibri"/>
              </a:rPr>
              <a:t>que</a:t>
            </a:r>
            <a:r>
              <a:rPr sz="1300" spc="-35" dirty="0">
                <a:latin typeface="Calibri"/>
                <a:cs typeface="Calibri"/>
              </a:rPr>
              <a:t> </a:t>
            </a:r>
            <a:r>
              <a:rPr sz="1300" dirty="0">
                <a:latin typeface="Calibri"/>
                <a:cs typeface="Calibri"/>
              </a:rPr>
              <a:t>las</a:t>
            </a:r>
            <a:r>
              <a:rPr sz="1300" spc="-35" dirty="0">
                <a:latin typeface="Calibri"/>
                <a:cs typeface="Calibri"/>
              </a:rPr>
              <a:t> </a:t>
            </a:r>
            <a:r>
              <a:rPr sz="1300" dirty="0">
                <a:latin typeface="Calibri"/>
                <a:cs typeface="Calibri"/>
              </a:rPr>
              <a:t>tareas</a:t>
            </a:r>
            <a:r>
              <a:rPr sz="1300" spc="-35" dirty="0">
                <a:latin typeface="Calibri"/>
                <a:cs typeface="Calibri"/>
              </a:rPr>
              <a:t> </a:t>
            </a:r>
            <a:r>
              <a:rPr sz="1300" spc="-10" dirty="0">
                <a:latin typeface="Calibri"/>
                <a:cs typeface="Calibri"/>
              </a:rPr>
              <a:t>complejas </a:t>
            </a:r>
            <a:r>
              <a:rPr sz="1300" dirty="0">
                <a:latin typeface="Calibri"/>
                <a:cs typeface="Calibri"/>
              </a:rPr>
              <a:t>sean</a:t>
            </a:r>
            <a:r>
              <a:rPr sz="1300" spc="-45" dirty="0">
                <a:latin typeface="Calibri"/>
                <a:cs typeface="Calibri"/>
              </a:rPr>
              <a:t> </a:t>
            </a:r>
            <a:r>
              <a:rPr sz="1300" dirty="0">
                <a:latin typeface="Calibri"/>
                <a:cs typeface="Calibri"/>
              </a:rPr>
              <a:t>más</a:t>
            </a:r>
            <a:r>
              <a:rPr sz="1300" spc="-40" dirty="0">
                <a:latin typeface="Calibri"/>
                <a:cs typeface="Calibri"/>
              </a:rPr>
              <a:t> </a:t>
            </a:r>
            <a:r>
              <a:rPr sz="1300" dirty="0">
                <a:latin typeface="Calibri"/>
                <a:cs typeface="Calibri"/>
              </a:rPr>
              <a:t>fáciles</a:t>
            </a:r>
            <a:r>
              <a:rPr sz="1300" spc="-40" dirty="0">
                <a:latin typeface="Calibri"/>
                <a:cs typeface="Calibri"/>
              </a:rPr>
              <a:t> </a:t>
            </a:r>
            <a:r>
              <a:rPr sz="1300" dirty="0">
                <a:latin typeface="Calibri"/>
                <a:cs typeface="Calibri"/>
              </a:rPr>
              <a:t>de</a:t>
            </a:r>
            <a:r>
              <a:rPr sz="1300" spc="-35" dirty="0">
                <a:latin typeface="Calibri"/>
                <a:cs typeface="Calibri"/>
              </a:rPr>
              <a:t> </a:t>
            </a:r>
            <a:r>
              <a:rPr sz="1300" spc="-10" dirty="0">
                <a:latin typeface="Calibri"/>
                <a:cs typeface="Calibri"/>
              </a:rPr>
              <a:t>entender.</a:t>
            </a:r>
            <a:endParaRPr sz="1300">
              <a:latin typeface="Calibri"/>
              <a:cs typeface="Calibri"/>
            </a:endParaRPr>
          </a:p>
          <a:p>
            <a:pPr marL="12700">
              <a:lnSpc>
                <a:spcPct val="100000"/>
              </a:lnSpc>
              <a:spcBef>
                <a:spcPts val="725"/>
              </a:spcBef>
            </a:pPr>
            <a:r>
              <a:rPr sz="1300" dirty="0">
                <a:latin typeface="Calibri"/>
                <a:cs typeface="Calibri"/>
              </a:rPr>
              <a:t>Ejemplo:</a:t>
            </a:r>
            <a:r>
              <a:rPr sz="1300" spc="-35" dirty="0">
                <a:latin typeface="Calibri"/>
                <a:cs typeface="Calibri"/>
              </a:rPr>
              <a:t> </a:t>
            </a:r>
            <a:r>
              <a:rPr sz="1300" dirty="0">
                <a:latin typeface="Calibri"/>
                <a:cs typeface="Calibri"/>
              </a:rPr>
              <a:t>«Preparar</a:t>
            </a:r>
            <a:r>
              <a:rPr sz="1300" spc="-30" dirty="0">
                <a:latin typeface="Calibri"/>
                <a:cs typeface="Calibri"/>
              </a:rPr>
              <a:t> </a:t>
            </a:r>
            <a:r>
              <a:rPr sz="1300" dirty="0">
                <a:latin typeface="Calibri"/>
                <a:cs typeface="Calibri"/>
              </a:rPr>
              <a:t>el</a:t>
            </a:r>
            <a:r>
              <a:rPr sz="1300" spc="-35" dirty="0">
                <a:latin typeface="Calibri"/>
                <a:cs typeface="Calibri"/>
              </a:rPr>
              <a:t> </a:t>
            </a:r>
            <a:r>
              <a:rPr sz="1300" spc="-10" dirty="0">
                <a:latin typeface="Calibri"/>
                <a:cs typeface="Calibri"/>
              </a:rPr>
              <a:t>almuerzo»</a:t>
            </a:r>
            <a:r>
              <a:rPr sz="1300" spc="-35" dirty="0">
                <a:latin typeface="Calibri"/>
                <a:cs typeface="Calibri"/>
              </a:rPr>
              <a:t> </a:t>
            </a:r>
            <a:r>
              <a:rPr sz="1300" dirty="0">
                <a:latin typeface="Calibri"/>
                <a:cs typeface="Calibri"/>
              </a:rPr>
              <a:t>se</a:t>
            </a:r>
            <a:r>
              <a:rPr sz="1300" spc="-30" dirty="0">
                <a:latin typeface="Calibri"/>
                <a:cs typeface="Calibri"/>
              </a:rPr>
              <a:t> </a:t>
            </a:r>
            <a:r>
              <a:rPr sz="1300" dirty="0">
                <a:latin typeface="Calibri"/>
                <a:cs typeface="Calibri"/>
              </a:rPr>
              <a:t>convierte</a:t>
            </a:r>
            <a:r>
              <a:rPr sz="1300" spc="-30" dirty="0">
                <a:latin typeface="Calibri"/>
                <a:cs typeface="Calibri"/>
              </a:rPr>
              <a:t> </a:t>
            </a:r>
            <a:r>
              <a:rPr sz="1300" dirty="0">
                <a:latin typeface="Calibri"/>
                <a:cs typeface="Calibri"/>
              </a:rPr>
              <a:t>en</a:t>
            </a:r>
            <a:r>
              <a:rPr sz="1300" spc="-35" dirty="0">
                <a:latin typeface="Calibri"/>
                <a:cs typeface="Calibri"/>
              </a:rPr>
              <a:t> </a:t>
            </a:r>
            <a:r>
              <a:rPr sz="1300" dirty="0">
                <a:latin typeface="Calibri"/>
                <a:cs typeface="Calibri"/>
              </a:rPr>
              <a:t>→</a:t>
            </a:r>
            <a:r>
              <a:rPr sz="1300" spc="-35" dirty="0">
                <a:latin typeface="Calibri"/>
                <a:cs typeface="Calibri"/>
              </a:rPr>
              <a:t> </a:t>
            </a:r>
            <a:r>
              <a:rPr sz="1300" dirty="0">
                <a:latin typeface="Calibri"/>
                <a:cs typeface="Calibri"/>
              </a:rPr>
              <a:t>«Lavarse</a:t>
            </a:r>
            <a:r>
              <a:rPr sz="1300" spc="-30" dirty="0">
                <a:latin typeface="Calibri"/>
                <a:cs typeface="Calibri"/>
              </a:rPr>
              <a:t> </a:t>
            </a:r>
            <a:r>
              <a:rPr sz="1300" dirty="0">
                <a:latin typeface="Calibri"/>
                <a:cs typeface="Calibri"/>
              </a:rPr>
              <a:t>las</a:t>
            </a:r>
            <a:r>
              <a:rPr sz="1300" spc="-40" dirty="0">
                <a:latin typeface="Calibri"/>
                <a:cs typeface="Calibri"/>
              </a:rPr>
              <a:t> </a:t>
            </a:r>
            <a:r>
              <a:rPr sz="1300" dirty="0">
                <a:latin typeface="Calibri"/>
                <a:cs typeface="Calibri"/>
              </a:rPr>
              <a:t>manos</a:t>
            </a:r>
            <a:r>
              <a:rPr sz="1300" spc="-35" dirty="0">
                <a:latin typeface="Calibri"/>
                <a:cs typeface="Calibri"/>
              </a:rPr>
              <a:t> </a:t>
            </a:r>
            <a:r>
              <a:rPr sz="1300" spc="-50" dirty="0">
                <a:latin typeface="Calibri"/>
                <a:cs typeface="Calibri"/>
              </a:rPr>
              <a:t>→</a:t>
            </a:r>
            <a:endParaRPr sz="1300">
              <a:latin typeface="Calibri"/>
              <a:cs typeface="Calibri"/>
            </a:endParaRPr>
          </a:p>
          <a:p>
            <a:pPr marL="12700">
              <a:lnSpc>
                <a:spcPct val="100000"/>
              </a:lnSpc>
              <a:spcBef>
                <a:spcPts val="720"/>
              </a:spcBef>
            </a:pPr>
            <a:r>
              <a:rPr sz="1300" dirty="0">
                <a:latin typeface="Calibri"/>
                <a:cs typeface="Calibri"/>
              </a:rPr>
              <a:t>Elegir</a:t>
            </a:r>
            <a:r>
              <a:rPr sz="1300" spc="-20" dirty="0">
                <a:latin typeface="Calibri"/>
                <a:cs typeface="Calibri"/>
              </a:rPr>
              <a:t> </a:t>
            </a:r>
            <a:r>
              <a:rPr sz="1300" dirty="0">
                <a:latin typeface="Calibri"/>
                <a:cs typeface="Calibri"/>
              </a:rPr>
              <a:t>un</a:t>
            </a:r>
            <a:r>
              <a:rPr sz="1300" spc="-20" dirty="0">
                <a:latin typeface="Calibri"/>
                <a:cs typeface="Calibri"/>
              </a:rPr>
              <a:t> </a:t>
            </a:r>
            <a:r>
              <a:rPr sz="1300" spc="-10" dirty="0">
                <a:latin typeface="Calibri"/>
                <a:cs typeface="Calibri"/>
              </a:rPr>
              <a:t>sándwich</a:t>
            </a:r>
            <a:r>
              <a:rPr sz="1300" spc="-15" dirty="0">
                <a:latin typeface="Calibri"/>
                <a:cs typeface="Calibri"/>
              </a:rPr>
              <a:t> </a:t>
            </a:r>
            <a:r>
              <a:rPr sz="1300" dirty="0">
                <a:latin typeface="Calibri"/>
                <a:cs typeface="Calibri"/>
              </a:rPr>
              <a:t>→</a:t>
            </a:r>
            <a:r>
              <a:rPr sz="1300" spc="-20" dirty="0">
                <a:latin typeface="Calibri"/>
                <a:cs typeface="Calibri"/>
              </a:rPr>
              <a:t> </a:t>
            </a:r>
            <a:r>
              <a:rPr sz="1300" dirty="0">
                <a:latin typeface="Calibri"/>
                <a:cs typeface="Calibri"/>
              </a:rPr>
              <a:t>Usar</a:t>
            </a:r>
            <a:r>
              <a:rPr sz="1300" spc="-20" dirty="0">
                <a:latin typeface="Calibri"/>
                <a:cs typeface="Calibri"/>
              </a:rPr>
              <a:t> </a:t>
            </a:r>
            <a:r>
              <a:rPr sz="1300" dirty="0">
                <a:latin typeface="Calibri"/>
                <a:cs typeface="Calibri"/>
              </a:rPr>
              <a:t>la</a:t>
            </a:r>
            <a:r>
              <a:rPr sz="1300" spc="-20" dirty="0">
                <a:latin typeface="Calibri"/>
                <a:cs typeface="Calibri"/>
              </a:rPr>
              <a:t> </a:t>
            </a:r>
            <a:r>
              <a:rPr sz="1300" spc="-10" dirty="0">
                <a:latin typeface="Calibri"/>
                <a:cs typeface="Calibri"/>
              </a:rPr>
              <a:t>tostadora».</a:t>
            </a:r>
            <a:endParaRPr sz="1300">
              <a:latin typeface="Calibri"/>
              <a:cs typeface="Calibri"/>
            </a:endParaRPr>
          </a:p>
        </p:txBody>
      </p:sp>
      <p:sp>
        <p:nvSpPr>
          <p:cNvPr id="11" name="object 11"/>
          <p:cNvSpPr txBox="1"/>
          <p:nvPr/>
        </p:nvSpPr>
        <p:spPr>
          <a:xfrm>
            <a:off x="12308840" y="6116129"/>
            <a:ext cx="2859405" cy="307340"/>
          </a:xfrm>
          <a:prstGeom prst="rect">
            <a:avLst/>
          </a:prstGeom>
        </p:spPr>
        <p:txBody>
          <a:bodyPr vert="horz" wrap="square" lIns="0" tIns="12700" rIns="0" bIns="0" rtlCol="0">
            <a:spAutoFit/>
          </a:bodyPr>
          <a:lstStyle/>
          <a:p>
            <a:pPr marL="12700">
              <a:lnSpc>
                <a:spcPct val="100000"/>
              </a:lnSpc>
              <a:spcBef>
                <a:spcPts val="100"/>
              </a:spcBef>
            </a:pPr>
            <a:r>
              <a:rPr sz="1850" b="1" dirty="0">
                <a:latin typeface="Calibri"/>
                <a:cs typeface="Calibri"/>
              </a:rPr>
              <a:t>Consejo</a:t>
            </a:r>
            <a:r>
              <a:rPr sz="1850" b="1" spc="-45" dirty="0">
                <a:latin typeface="Calibri"/>
                <a:cs typeface="Calibri"/>
              </a:rPr>
              <a:t> </a:t>
            </a:r>
            <a:r>
              <a:rPr sz="1850" b="1" dirty="0">
                <a:latin typeface="Calibri"/>
                <a:cs typeface="Calibri"/>
              </a:rPr>
              <a:t>4:</a:t>
            </a:r>
            <a:r>
              <a:rPr sz="1850" b="1" spc="-40" dirty="0">
                <a:latin typeface="Calibri"/>
                <a:cs typeface="Calibri"/>
              </a:rPr>
              <a:t> </a:t>
            </a:r>
            <a:r>
              <a:rPr sz="1850" b="1" dirty="0">
                <a:latin typeface="Calibri"/>
                <a:cs typeface="Calibri"/>
              </a:rPr>
              <a:t>respete</a:t>
            </a:r>
            <a:r>
              <a:rPr sz="1850" b="1" spc="-40" dirty="0">
                <a:latin typeface="Calibri"/>
                <a:cs typeface="Calibri"/>
              </a:rPr>
              <a:t> </a:t>
            </a:r>
            <a:r>
              <a:rPr sz="1850" b="1" dirty="0">
                <a:latin typeface="Calibri"/>
                <a:cs typeface="Calibri"/>
              </a:rPr>
              <a:t>los</a:t>
            </a:r>
            <a:r>
              <a:rPr sz="1850" b="1" spc="-60" dirty="0">
                <a:latin typeface="Calibri"/>
                <a:cs typeface="Calibri"/>
              </a:rPr>
              <a:t> </a:t>
            </a:r>
            <a:r>
              <a:rPr sz="1850" b="1" spc="-10" dirty="0">
                <a:latin typeface="Calibri"/>
                <a:cs typeface="Calibri"/>
              </a:rPr>
              <a:t>límites</a:t>
            </a:r>
            <a:endParaRPr sz="1850">
              <a:latin typeface="Calibri"/>
              <a:cs typeface="Calibri"/>
            </a:endParaRPr>
          </a:p>
        </p:txBody>
      </p:sp>
      <p:sp>
        <p:nvSpPr>
          <p:cNvPr id="12" name="object 12"/>
          <p:cNvSpPr txBox="1"/>
          <p:nvPr/>
        </p:nvSpPr>
        <p:spPr>
          <a:xfrm>
            <a:off x="12308840" y="6659943"/>
            <a:ext cx="5116830" cy="605155"/>
          </a:xfrm>
          <a:prstGeom prst="rect">
            <a:avLst/>
          </a:prstGeom>
        </p:spPr>
        <p:txBody>
          <a:bodyPr vert="horz" wrap="square" lIns="0" tIns="12700" rIns="0" bIns="0" rtlCol="0">
            <a:spAutoFit/>
          </a:bodyPr>
          <a:lstStyle/>
          <a:p>
            <a:pPr marL="12700" marR="5080">
              <a:lnSpc>
                <a:spcPct val="146200"/>
              </a:lnSpc>
              <a:spcBef>
                <a:spcPts val="100"/>
              </a:spcBef>
            </a:pPr>
            <a:r>
              <a:rPr sz="1300" dirty="0">
                <a:latin typeface="Calibri"/>
                <a:cs typeface="Calibri"/>
              </a:rPr>
              <a:t>Enséñeles</a:t>
            </a:r>
            <a:r>
              <a:rPr sz="1300" spc="-30" dirty="0">
                <a:latin typeface="Calibri"/>
                <a:cs typeface="Calibri"/>
              </a:rPr>
              <a:t> </a:t>
            </a:r>
            <a:r>
              <a:rPr sz="1300" dirty="0">
                <a:latin typeface="Calibri"/>
                <a:cs typeface="Calibri"/>
              </a:rPr>
              <a:t>que</a:t>
            </a:r>
            <a:r>
              <a:rPr sz="1300" spc="-30" dirty="0">
                <a:latin typeface="Calibri"/>
                <a:cs typeface="Calibri"/>
              </a:rPr>
              <a:t> </a:t>
            </a:r>
            <a:r>
              <a:rPr sz="1300" dirty="0">
                <a:latin typeface="Calibri"/>
                <a:cs typeface="Calibri"/>
              </a:rPr>
              <a:t>está</a:t>
            </a:r>
            <a:r>
              <a:rPr sz="1300" spc="-35" dirty="0">
                <a:latin typeface="Calibri"/>
                <a:cs typeface="Calibri"/>
              </a:rPr>
              <a:t> </a:t>
            </a:r>
            <a:r>
              <a:rPr sz="1300" dirty="0">
                <a:latin typeface="Calibri"/>
                <a:cs typeface="Calibri"/>
              </a:rPr>
              <a:t>bien</a:t>
            </a:r>
            <a:r>
              <a:rPr sz="1300" spc="-30" dirty="0">
                <a:latin typeface="Calibri"/>
                <a:cs typeface="Calibri"/>
              </a:rPr>
              <a:t> </a:t>
            </a:r>
            <a:r>
              <a:rPr sz="1300" dirty="0">
                <a:latin typeface="Calibri"/>
                <a:cs typeface="Calibri"/>
              </a:rPr>
              <a:t>decir</a:t>
            </a:r>
            <a:r>
              <a:rPr sz="1300" spc="-30" dirty="0">
                <a:latin typeface="Calibri"/>
                <a:cs typeface="Calibri"/>
              </a:rPr>
              <a:t> </a:t>
            </a:r>
            <a:r>
              <a:rPr sz="1300" dirty="0">
                <a:latin typeface="Calibri"/>
                <a:cs typeface="Calibri"/>
              </a:rPr>
              <a:t>«no»</a:t>
            </a:r>
            <a:r>
              <a:rPr sz="1300" spc="-30" dirty="0">
                <a:latin typeface="Calibri"/>
                <a:cs typeface="Calibri"/>
              </a:rPr>
              <a:t> </a:t>
            </a:r>
            <a:r>
              <a:rPr sz="1300" dirty="0">
                <a:latin typeface="Calibri"/>
                <a:cs typeface="Calibri"/>
              </a:rPr>
              <a:t>y</a:t>
            </a:r>
            <a:r>
              <a:rPr sz="1300" spc="-30" dirty="0">
                <a:latin typeface="Calibri"/>
                <a:cs typeface="Calibri"/>
              </a:rPr>
              <a:t> </a:t>
            </a:r>
            <a:r>
              <a:rPr sz="1300" dirty="0">
                <a:latin typeface="Calibri"/>
                <a:cs typeface="Calibri"/>
              </a:rPr>
              <a:t>que</a:t>
            </a:r>
            <a:r>
              <a:rPr sz="1300" spc="-30" dirty="0">
                <a:latin typeface="Calibri"/>
                <a:cs typeface="Calibri"/>
              </a:rPr>
              <a:t> </a:t>
            </a:r>
            <a:r>
              <a:rPr sz="1300" dirty="0">
                <a:latin typeface="Calibri"/>
                <a:cs typeface="Calibri"/>
              </a:rPr>
              <a:t>lo</a:t>
            </a:r>
            <a:r>
              <a:rPr sz="1300" spc="-30" dirty="0">
                <a:latin typeface="Calibri"/>
                <a:cs typeface="Calibri"/>
              </a:rPr>
              <a:t> </a:t>
            </a:r>
            <a:r>
              <a:rPr sz="1300" dirty="0">
                <a:latin typeface="Calibri"/>
                <a:cs typeface="Calibri"/>
              </a:rPr>
              <a:t>digan</a:t>
            </a:r>
            <a:r>
              <a:rPr sz="1300" spc="-30" dirty="0">
                <a:latin typeface="Calibri"/>
                <a:cs typeface="Calibri"/>
              </a:rPr>
              <a:t> </a:t>
            </a:r>
            <a:r>
              <a:rPr sz="1300" dirty="0">
                <a:latin typeface="Calibri"/>
                <a:cs typeface="Calibri"/>
              </a:rPr>
              <a:t>en</a:t>
            </a:r>
            <a:r>
              <a:rPr sz="1300" spc="-30" dirty="0">
                <a:latin typeface="Calibri"/>
                <a:cs typeface="Calibri"/>
              </a:rPr>
              <a:t> </a:t>
            </a:r>
            <a:r>
              <a:rPr sz="1300" dirty="0">
                <a:latin typeface="Calibri"/>
                <a:cs typeface="Calibri"/>
              </a:rPr>
              <a:t>serio</a:t>
            </a:r>
            <a:r>
              <a:rPr sz="1300" spc="-35" dirty="0">
                <a:latin typeface="Calibri"/>
                <a:cs typeface="Calibri"/>
              </a:rPr>
              <a:t> </a:t>
            </a:r>
            <a:r>
              <a:rPr sz="1300" dirty="0">
                <a:latin typeface="Calibri"/>
                <a:cs typeface="Calibri"/>
              </a:rPr>
              <a:t>cuando</a:t>
            </a:r>
            <a:r>
              <a:rPr sz="1300" spc="-25" dirty="0">
                <a:latin typeface="Calibri"/>
                <a:cs typeface="Calibri"/>
              </a:rPr>
              <a:t> </a:t>
            </a:r>
            <a:r>
              <a:rPr sz="1300" dirty="0">
                <a:latin typeface="Calibri"/>
                <a:cs typeface="Calibri"/>
              </a:rPr>
              <a:t>lo</a:t>
            </a:r>
            <a:r>
              <a:rPr sz="1300" spc="-35" dirty="0">
                <a:latin typeface="Calibri"/>
                <a:cs typeface="Calibri"/>
              </a:rPr>
              <a:t> </a:t>
            </a:r>
            <a:r>
              <a:rPr sz="1300" spc="-10" dirty="0">
                <a:latin typeface="Calibri"/>
                <a:cs typeface="Calibri"/>
              </a:rPr>
              <a:t>hagan. </a:t>
            </a:r>
            <a:r>
              <a:rPr sz="1300" dirty="0">
                <a:latin typeface="Calibri"/>
                <a:cs typeface="Calibri"/>
              </a:rPr>
              <a:t>La</a:t>
            </a:r>
            <a:r>
              <a:rPr sz="1300" spc="-25" dirty="0">
                <a:latin typeface="Calibri"/>
                <a:cs typeface="Calibri"/>
              </a:rPr>
              <a:t> </a:t>
            </a:r>
            <a:r>
              <a:rPr sz="1300" spc="-10" dirty="0">
                <a:latin typeface="Calibri"/>
                <a:cs typeface="Calibri"/>
              </a:rPr>
              <a:t>autonomía</a:t>
            </a:r>
            <a:r>
              <a:rPr sz="1300" spc="-25" dirty="0">
                <a:latin typeface="Calibri"/>
                <a:cs typeface="Calibri"/>
              </a:rPr>
              <a:t> </a:t>
            </a:r>
            <a:r>
              <a:rPr sz="1300" dirty="0">
                <a:latin typeface="Calibri"/>
                <a:cs typeface="Calibri"/>
              </a:rPr>
              <a:t>incluye</a:t>
            </a:r>
            <a:r>
              <a:rPr sz="1300" spc="-25" dirty="0">
                <a:latin typeface="Calibri"/>
                <a:cs typeface="Calibri"/>
              </a:rPr>
              <a:t> </a:t>
            </a:r>
            <a:r>
              <a:rPr sz="1300" dirty="0">
                <a:latin typeface="Calibri"/>
                <a:cs typeface="Calibri"/>
              </a:rPr>
              <a:t>el</a:t>
            </a:r>
            <a:r>
              <a:rPr sz="1300" spc="-25" dirty="0">
                <a:latin typeface="Calibri"/>
                <a:cs typeface="Calibri"/>
              </a:rPr>
              <a:t> </a:t>
            </a:r>
            <a:r>
              <a:rPr sz="1300" dirty="0">
                <a:latin typeface="Calibri"/>
                <a:cs typeface="Calibri"/>
              </a:rPr>
              <a:t>derecho</a:t>
            </a:r>
            <a:r>
              <a:rPr sz="1300" spc="-25" dirty="0">
                <a:latin typeface="Calibri"/>
                <a:cs typeface="Calibri"/>
              </a:rPr>
              <a:t> </a:t>
            </a:r>
            <a:r>
              <a:rPr sz="1300" dirty="0">
                <a:latin typeface="Calibri"/>
                <a:cs typeface="Calibri"/>
              </a:rPr>
              <a:t>a</a:t>
            </a:r>
            <a:r>
              <a:rPr sz="1300" spc="-25" dirty="0">
                <a:latin typeface="Calibri"/>
                <a:cs typeface="Calibri"/>
              </a:rPr>
              <a:t> </a:t>
            </a:r>
            <a:r>
              <a:rPr sz="1300" spc="-10" dirty="0">
                <a:latin typeface="Calibri"/>
                <a:cs typeface="Calibri"/>
              </a:rPr>
              <a:t>rechazar.</a:t>
            </a:r>
            <a:endParaRPr sz="1300">
              <a:latin typeface="Calibri"/>
              <a:cs typeface="Calibri"/>
            </a:endParaRPr>
          </a:p>
        </p:txBody>
      </p:sp>
      <p:pic>
        <p:nvPicPr>
          <p:cNvPr id="13" name="object 13"/>
          <p:cNvPicPr/>
          <p:nvPr/>
        </p:nvPicPr>
        <p:blipFill>
          <a:blip r:embed="rId2" cstate="print"/>
          <a:stretch>
            <a:fillRect/>
          </a:stretch>
        </p:blipFill>
        <p:spPr>
          <a:xfrm>
            <a:off x="770255" y="8637575"/>
            <a:ext cx="2819400" cy="592073"/>
          </a:xfrm>
          <a:prstGeom prst="rect">
            <a:avLst/>
          </a:prstGeom>
        </p:spPr>
      </p:pic>
      <p:sp>
        <p:nvSpPr>
          <p:cNvPr id="14" name="object 14"/>
          <p:cNvSpPr/>
          <p:nvPr/>
        </p:nvSpPr>
        <p:spPr>
          <a:xfrm>
            <a:off x="16218496" y="5602719"/>
            <a:ext cx="2067560" cy="14604"/>
          </a:xfrm>
          <a:custGeom>
            <a:avLst/>
            <a:gdLst/>
            <a:ahLst/>
            <a:cxnLst/>
            <a:rect l="l" t="t" r="r" b="b"/>
            <a:pathLst>
              <a:path w="2067559" h="14604">
                <a:moveTo>
                  <a:pt x="0" y="0"/>
                </a:moveTo>
                <a:lnTo>
                  <a:pt x="2067117" y="14156"/>
                </a:lnTo>
              </a:path>
            </a:pathLst>
          </a:custGeom>
          <a:ln w="19050">
            <a:solidFill>
              <a:srgbClr val="333333"/>
            </a:solidFill>
          </a:ln>
        </p:spPr>
        <p:txBody>
          <a:bodyPr wrap="square" lIns="0" tIns="0" rIns="0" bIns="0" rtlCol="0"/>
          <a:lstStyle/>
          <a:p>
            <a:endParaRPr/>
          </a:p>
        </p:txBody>
      </p:sp>
      <p:grpSp>
        <p:nvGrpSpPr>
          <p:cNvPr id="15" name="object 15"/>
          <p:cNvGrpSpPr/>
          <p:nvPr/>
        </p:nvGrpSpPr>
        <p:grpSpPr>
          <a:xfrm>
            <a:off x="6288163" y="3096273"/>
            <a:ext cx="5709920" cy="5283200"/>
            <a:chOff x="6288163" y="3096273"/>
            <a:chExt cx="5709920" cy="5283200"/>
          </a:xfrm>
        </p:grpSpPr>
        <p:pic>
          <p:nvPicPr>
            <p:cNvPr id="16" name="object 16"/>
            <p:cNvPicPr/>
            <p:nvPr/>
          </p:nvPicPr>
          <p:blipFill>
            <a:blip r:embed="rId3" cstate="print"/>
            <a:stretch>
              <a:fillRect/>
            </a:stretch>
          </p:blipFill>
          <p:spPr>
            <a:xfrm>
              <a:off x="6288163" y="3096273"/>
              <a:ext cx="5709611" cy="5283200"/>
            </a:xfrm>
            <a:prstGeom prst="rect">
              <a:avLst/>
            </a:prstGeom>
          </p:spPr>
        </p:pic>
        <p:pic>
          <p:nvPicPr>
            <p:cNvPr id="17" name="object 17"/>
            <p:cNvPicPr/>
            <p:nvPr/>
          </p:nvPicPr>
          <p:blipFill>
            <a:blip r:embed="rId4" cstate="print"/>
            <a:stretch>
              <a:fillRect/>
            </a:stretch>
          </p:blipFill>
          <p:spPr>
            <a:xfrm>
              <a:off x="7234347" y="4889041"/>
              <a:ext cx="3819524" cy="1733549"/>
            </a:xfrm>
            <a:prstGeom prst="rect">
              <a:avLst/>
            </a:prstGeom>
          </p:spPr>
        </p:pic>
      </p:grpSp>
      <p:pic>
        <p:nvPicPr>
          <p:cNvPr id="18" name="object 18"/>
          <p:cNvPicPr/>
          <p:nvPr/>
        </p:nvPicPr>
        <p:blipFill>
          <a:blip r:embed="rId5" cstate="print"/>
          <a:stretch>
            <a:fillRect/>
          </a:stretch>
        </p:blipFill>
        <p:spPr>
          <a:xfrm>
            <a:off x="597954" y="436981"/>
            <a:ext cx="1425777" cy="141069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48499" y="6180251"/>
            <a:ext cx="6153150" cy="1292860"/>
          </a:xfrm>
          <a:custGeom>
            <a:avLst/>
            <a:gdLst/>
            <a:ahLst/>
            <a:cxnLst/>
            <a:rect l="l" t="t" r="r" b="b"/>
            <a:pathLst>
              <a:path w="6153150" h="1292859">
                <a:moveTo>
                  <a:pt x="5607255" y="1292669"/>
                </a:moveTo>
                <a:lnTo>
                  <a:pt x="548871" y="1292669"/>
                </a:lnTo>
                <a:lnTo>
                  <a:pt x="534379" y="1291331"/>
                </a:lnTo>
                <a:lnTo>
                  <a:pt x="491167" y="1285462"/>
                </a:lnTo>
                <a:lnTo>
                  <a:pt x="448496" y="1276429"/>
                </a:lnTo>
                <a:lnTo>
                  <a:pt x="406605" y="1264280"/>
                </a:lnTo>
                <a:lnTo>
                  <a:pt x="365729" y="1249084"/>
                </a:lnTo>
                <a:lnTo>
                  <a:pt x="326081" y="1230926"/>
                </a:lnTo>
                <a:lnTo>
                  <a:pt x="287869" y="1209895"/>
                </a:lnTo>
                <a:lnTo>
                  <a:pt x="251308" y="1186108"/>
                </a:lnTo>
                <a:lnTo>
                  <a:pt x="216603" y="1159704"/>
                </a:lnTo>
                <a:lnTo>
                  <a:pt x="183934" y="1130817"/>
                </a:lnTo>
                <a:lnTo>
                  <a:pt x="153472" y="1099599"/>
                </a:lnTo>
                <a:lnTo>
                  <a:pt x="125391" y="1066223"/>
                </a:lnTo>
                <a:lnTo>
                  <a:pt x="99845" y="1030880"/>
                </a:lnTo>
                <a:lnTo>
                  <a:pt x="76968" y="993755"/>
                </a:lnTo>
                <a:lnTo>
                  <a:pt x="56880" y="955038"/>
                </a:lnTo>
                <a:lnTo>
                  <a:pt x="39695" y="914948"/>
                </a:lnTo>
                <a:lnTo>
                  <a:pt x="25510" y="873711"/>
                </a:lnTo>
                <a:lnTo>
                  <a:pt x="14395" y="831544"/>
                </a:lnTo>
                <a:lnTo>
                  <a:pt x="6411" y="788664"/>
                </a:lnTo>
                <a:lnTo>
                  <a:pt x="1604" y="745313"/>
                </a:lnTo>
                <a:lnTo>
                  <a:pt x="0" y="701734"/>
                </a:lnTo>
                <a:lnTo>
                  <a:pt x="0" y="592450"/>
                </a:lnTo>
                <a:lnTo>
                  <a:pt x="1604" y="548871"/>
                </a:lnTo>
                <a:lnTo>
                  <a:pt x="6411" y="505518"/>
                </a:lnTo>
                <a:lnTo>
                  <a:pt x="14395" y="462637"/>
                </a:lnTo>
                <a:lnTo>
                  <a:pt x="25510" y="420470"/>
                </a:lnTo>
                <a:lnTo>
                  <a:pt x="39695" y="379233"/>
                </a:lnTo>
                <a:lnTo>
                  <a:pt x="56880" y="339144"/>
                </a:lnTo>
                <a:lnTo>
                  <a:pt x="76968" y="300428"/>
                </a:lnTo>
                <a:lnTo>
                  <a:pt x="99845" y="263302"/>
                </a:lnTo>
                <a:lnTo>
                  <a:pt x="125391" y="227959"/>
                </a:lnTo>
                <a:lnTo>
                  <a:pt x="153472" y="194584"/>
                </a:lnTo>
                <a:lnTo>
                  <a:pt x="183934" y="163365"/>
                </a:lnTo>
                <a:lnTo>
                  <a:pt x="216603" y="134479"/>
                </a:lnTo>
                <a:lnTo>
                  <a:pt x="251308" y="108073"/>
                </a:lnTo>
                <a:lnTo>
                  <a:pt x="287869" y="84287"/>
                </a:lnTo>
                <a:lnTo>
                  <a:pt x="326081" y="63255"/>
                </a:lnTo>
                <a:lnTo>
                  <a:pt x="365729" y="45097"/>
                </a:lnTo>
                <a:lnTo>
                  <a:pt x="406605" y="29903"/>
                </a:lnTo>
                <a:lnTo>
                  <a:pt x="448496" y="17754"/>
                </a:lnTo>
                <a:lnTo>
                  <a:pt x="491167" y="8721"/>
                </a:lnTo>
                <a:lnTo>
                  <a:pt x="534380" y="2852"/>
                </a:lnTo>
                <a:lnTo>
                  <a:pt x="577906" y="178"/>
                </a:lnTo>
                <a:lnTo>
                  <a:pt x="592450" y="0"/>
                </a:lnTo>
                <a:lnTo>
                  <a:pt x="5563675" y="0"/>
                </a:lnTo>
                <a:lnTo>
                  <a:pt x="5607255" y="1604"/>
                </a:lnTo>
                <a:lnTo>
                  <a:pt x="5650606" y="6411"/>
                </a:lnTo>
                <a:lnTo>
                  <a:pt x="5693486" y="14395"/>
                </a:lnTo>
                <a:lnTo>
                  <a:pt x="5735654" y="25510"/>
                </a:lnTo>
                <a:lnTo>
                  <a:pt x="5776891" y="39695"/>
                </a:lnTo>
                <a:lnTo>
                  <a:pt x="5816980" y="56880"/>
                </a:lnTo>
                <a:lnTo>
                  <a:pt x="5855696" y="76968"/>
                </a:lnTo>
                <a:lnTo>
                  <a:pt x="5892822" y="99845"/>
                </a:lnTo>
                <a:lnTo>
                  <a:pt x="5928166" y="125391"/>
                </a:lnTo>
                <a:lnTo>
                  <a:pt x="5961539" y="153472"/>
                </a:lnTo>
                <a:lnTo>
                  <a:pt x="5992758" y="183934"/>
                </a:lnTo>
                <a:lnTo>
                  <a:pt x="6021646" y="216603"/>
                </a:lnTo>
                <a:lnTo>
                  <a:pt x="6048050" y="251308"/>
                </a:lnTo>
                <a:lnTo>
                  <a:pt x="6071837" y="287869"/>
                </a:lnTo>
                <a:lnTo>
                  <a:pt x="6092868" y="326081"/>
                </a:lnTo>
                <a:lnTo>
                  <a:pt x="6111026" y="365728"/>
                </a:lnTo>
                <a:lnTo>
                  <a:pt x="6126222" y="406604"/>
                </a:lnTo>
                <a:lnTo>
                  <a:pt x="6138371" y="448496"/>
                </a:lnTo>
                <a:lnTo>
                  <a:pt x="6147405" y="491167"/>
                </a:lnTo>
                <a:lnTo>
                  <a:pt x="6153149" y="534379"/>
                </a:lnTo>
                <a:lnTo>
                  <a:pt x="6153149" y="759804"/>
                </a:lnTo>
                <a:lnTo>
                  <a:pt x="6144741" y="817313"/>
                </a:lnTo>
                <a:lnTo>
                  <a:pt x="6134666" y="859742"/>
                </a:lnTo>
                <a:lnTo>
                  <a:pt x="6121494" y="901324"/>
                </a:lnTo>
                <a:lnTo>
                  <a:pt x="6105297" y="941821"/>
                </a:lnTo>
                <a:lnTo>
                  <a:pt x="6086169" y="981012"/>
                </a:lnTo>
                <a:lnTo>
                  <a:pt x="6064212" y="1018688"/>
                </a:lnTo>
                <a:lnTo>
                  <a:pt x="6039536" y="1054655"/>
                </a:lnTo>
                <a:lnTo>
                  <a:pt x="6012281" y="1088709"/>
                </a:lnTo>
                <a:lnTo>
                  <a:pt x="5982601" y="1120659"/>
                </a:lnTo>
                <a:lnTo>
                  <a:pt x="5950651" y="1150338"/>
                </a:lnTo>
                <a:lnTo>
                  <a:pt x="5916598" y="1177594"/>
                </a:lnTo>
                <a:lnTo>
                  <a:pt x="5880630" y="1202269"/>
                </a:lnTo>
                <a:lnTo>
                  <a:pt x="5842954" y="1224227"/>
                </a:lnTo>
                <a:lnTo>
                  <a:pt x="5803765" y="1243355"/>
                </a:lnTo>
                <a:lnTo>
                  <a:pt x="5763266" y="1259551"/>
                </a:lnTo>
                <a:lnTo>
                  <a:pt x="5721685" y="1272724"/>
                </a:lnTo>
                <a:lnTo>
                  <a:pt x="5679256" y="1282799"/>
                </a:lnTo>
                <a:lnTo>
                  <a:pt x="5636202" y="1289728"/>
                </a:lnTo>
                <a:lnTo>
                  <a:pt x="5607255" y="1292669"/>
                </a:lnTo>
                <a:close/>
              </a:path>
            </a:pathLst>
          </a:custGeom>
          <a:solidFill>
            <a:srgbClr val="FAD354"/>
          </a:solidFill>
        </p:spPr>
        <p:txBody>
          <a:bodyPr wrap="square" lIns="0" tIns="0" rIns="0" bIns="0" rtlCol="0"/>
          <a:lstStyle/>
          <a:p>
            <a:endParaRPr/>
          </a:p>
        </p:txBody>
      </p:sp>
      <p:sp>
        <p:nvSpPr>
          <p:cNvPr id="3" name="object 3"/>
          <p:cNvSpPr txBox="1"/>
          <p:nvPr/>
        </p:nvSpPr>
        <p:spPr>
          <a:xfrm>
            <a:off x="1048385" y="6180526"/>
            <a:ext cx="6153150" cy="1195840"/>
          </a:xfrm>
          <a:prstGeom prst="rect">
            <a:avLst/>
          </a:prstGeom>
        </p:spPr>
        <p:txBody>
          <a:bodyPr vert="horz" wrap="square" lIns="0" tIns="41275" rIns="0" bIns="0" rtlCol="0">
            <a:spAutoFit/>
          </a:bodyPr>
          <a:lstStyle/>
          <a:p>
            <a:pPr marL="12700" marR="5080" indent="338455">
              <a:lnSpc>
                <a:spcPts val="3030"/>
              </a:lnSpc>
              <a:spcBef>
                <a:spcPts val="325"/>
              </a:spcBef>
            </a:pPr>
            <a:r>
              <a:rPr sz="2650" dirty="0">
                <a:solidFill>
                  <a:srgbClr val="282020"/>
                </a:solidFill>
                <a:latin typeface="Calibri"/>
                <a:cs typeface="Calibri"/>
              </a:rPr>
              <a:t>C.</a:t>
            </a:r>
            <a:r>
              <a:rPr sz="2650" spc="-45" dirty="0">
                <a:solidFill>
                  <a:srgbClr val="282020"/>
                </a:solidFill>
                <a:latin typeface="Calibri"/>
                <a:cs typeface="Calibri"/>
              </a:rPr>
              <a:t> </a:t>
            </a:r>
            <a:r>
              <a:rPr sz="2650" dirty="0">
                <a:solidFill>
                  <a:srgbClr val="282020"/>
                </a:solidFill>
                <a:latin typeface="Calibri"/>
                <a:cs typeface="Calibri"/>
              </a:rPr>
              <a:t>Apoyar</a:t>
            </a:r>
            <a:r>
              <a:rPr sz="2650" spc="-50" dirty="0">
                <a:solidFill>
                  <a:srgbClr val="282020"/>
                </a:solidFill>
                <a:latin typeface="Calibri"/>
                <a:cs typeface="Calibri"/>
              </a:rPr>
              <a:t> </a:t>
            </a:r>
            <a:r>
              <a:rPr sz="2650" dirty="0">
                <a:solidFill>
                  <a:srgbClr val="282020"/>
                </a:solidFill>
                <a:latin typeface="Calibri"/>
                <a:cs typeface="Calibri"/>
              </a:rPr>
              <a:t>a</a:t>
            </a:r>
            <a:r>
              <a:rPr sz="2650" spc="-45" dirty="0">
                <a:solidFill>
                  <a:srgbClr val="282020"/>
                </a:solidFill>
                <a:latin typeface="Calibri"/>
                <a:cs typeface="Calibri"/>
              </a:rPr>
              <a:t> </a:t>
            </a:r>
            <a:r>
              <a:rPr sz="2650" dirty="0">
                <a:solidFill>
                  <a:srgbClr val="282020"/>
                </a:solidFill>
                <a:latin typeface="Calibri"/>
                <a:cs typeface="Calibri"/>
              </a:rPr>
              <a:t>los</a:t>
            </a:r>
            <a:r>
              <a:rPr sz="2650" spc="-40" dirty="0">
                <a:solidFill>
                  <a:srgbClr val="282020"/>
                </a:solidFill>
                <a:latin typeface="Calibri"/>
                <a:cs typeface="Calibri"/>
              </a:rPr>
              <a:t> </a:t>
            </a:r>
            <a:r>
              <a:rPr sz="2650" dirty="0">
                <a:solidFill>
                  <a:srgbClr val="282020"/>
                </a:solidFill>
                <a:latin typeface="Calibri"/>
                <a:cs typeface="Calibri"/>
              </a:rPr>
              <a:t>jóvenes</a:t>
            </a:r>
            <a:r>
              <a:rPr sz="2650" spc="-45" dirty="0">
                <a:solidFill>
                  <a:srgbClr val="282020"/>
                </a:solidFill>
                <a:latin typeface="Calibri"/>
                <a:cs typeface="Calibri"/>
              </a:rPr>
              <a:t> </a:t>
            </a:r>
            <a:r>
              <a:rPr sz="2650" dirty="0">
                <a:solidFill>
                  <a:srgbClr val="282020"/>
                </a:solidFill>
                <a:latin typeface="Calibri"/>
                <a:cs typeface="Calibri"/>
              </a:rPr>
              <a:t>para</a:t>
            </a:r>
            <a:r>
              <a:rPr sz="2650" spc="-50" dirty="0">
                <a:solidFill>
                  <a:srgbClr val="282020"/>
                </a:solidFill>
                <a:latin typeface="Calibri"/>
                <a:cs typeface="Calibri"/>
              </a:rPr>
              <a:t> </a:t>
            </a:r>
            <a:r>
              <a:rPr sz="2650" spc="-25" dirty="0">
                <a:solidFill>
                  <a:srgbClr val="282020"/>
                </a:solidFill>
                <a:latin typeface="Calibri"/>
                <a:cs typeface="Calibri"/>
              </a:rPr>
              <a:t>que </a:t>
            </a:r>
            <a:r>
              <a:rPr sz="2650" dirty="0">
                <a:solidFill>
                  <a:srgbClr val="282020"/>
                </a:solidFill>
                <a:latin typeface="Calibri"/>
                <a:cs typeface="Calibri"/>
              </a:rPr>
              <a:t>expresen</a:t>
            </a:r>
            <a:r>
              <a:rPr sz="2650" spc="-50" dirty="0">
                <a:solidFill>
                  <a:srgbClr val="282020"/>
                </a:solidFill>
                <a:latin typeface="Calibri"/>
                <a:cs typeface="Calibri"/>
              </a:rPr>
              <a:t> </a:t>
            </a:r>
            <a:r>
              <a:rPr sz="2650" dirty="0">
                <a:solidFill>
                  <a:srgbClr val="282020"/>
                </a:solidFill>
                <a:latin typeface="Calibri"/>
                <a:cs typeface="Calibri"/>
              </a:rPr>
              <a:t>sus</a:t>
            </a:r>
            <a:r>
              <a:rPr sz="2650" spc="-50" dirty="0">
                <a:solidFill>
                  <a:srgbClr val="282020"/>
                </a:solidFill>
                <a:latin typeface="Calibri"/>
                <a:cs typeface="Calibri"/>
              </a:rPr>
              <a:t> </a:t>
            </a:r>
            <a:r>
              <a:rPr sz="2650" dirty="0">
                <a:solidFill>
                  <a:srgbClr val="282020"/>
                </a:solidFill>
                <a:latin typeface="Calibri"/>
                <a:cs typeface="Calibri"/>
              </a:rPr>
              <a:t>necesidades,</a:t>
            </a:r>
            <a:r>
              <a:rPr sz="2650" spc="-40" dirty="0">
                <a:solidFill>
                  <a:srgbClr val="282020"/>
                </a:solidFill>
                <a:latin typeface="Calibri"/>
                <a:cs typeface="Calibri"/>
              </a:rPr>
              <a:t> </a:t>
            </a:r>
            <a:r>
              <a:rPr sz="2650" spc="-10" dirty="0" err="1">
                <a:solidFill>
                  <a:srgbClr val="282020"/>
                </a:solidFill>
                <a:latin typeface="Calibri"/>
                <a:cs typeface="Calibri"/>
              </a:rPr>
              <a:t>tomen</a:t>
            </a:r>
            <a:r>
              <a:rPr sz="2650" spc="-10" dirty="0">
                <a:solidFill>
                  <a:srgbClr val="282020"/>
                </a:solidFill>
                <a:latin typeface="Calibri"/>
                <a:cs typeface="Calibri"/>
              </a:rPr>
              <a:t> </a:t>
            </a:r>
            <a:r>
              <a:rPr sz="2650" spc="-10" dirty="0" err="1">
                <a:solidFill>
                  <a:srgbClr val="282020"/>
                </a:solidFill>
                <a:latin typeface="Calibri"/>
                <a:cs typeface="Calibri"/>
              </a:rPr>
              <a:t>decisiones</a:t>
            </a:r>
            <a:r>
              <a:rPr lang="es-ES" sz="2650" spc="-10" dirty="0">
                <a:solidFill>
                  <a:srgbClr val="282020"/>
                </a:solidFill>
                <a:latin typeface="Calibri"/>
                <a:cs typeface="Calibri"/>
              </a:rPr>
              <a:t> </a:t>
            </a:r>
            <a:r>
              <a:rPr sz="2650" dirty="0">
                <a:solidFill>
                  <a:srgbClr val="282020"/>
                </a:solidFill>
                <a:latin typeface="Calibri"/>
                <a:cs typeface="Calibri"/>
              </a:rPr>
              <a:t>y</a:t>
            </a:r>
            <a:r>
              <a:rPr sz="2650" spc="-20" dirty="0">
                <a:solidFill>
                  <a:srgbClr val="282020"/>
                </a:solidFill>
                <a:latin typeface="Calibri"/>
                <a:cs typeface="Calibri"/>
              </a:rPr>
              <a:t> </a:t>
            </a:r>
            <a:r>
              <a:rPr sz="2650" dirty="0">
                <a:solidFill>
                  <a:srgbClr val="282020"/>
                </a:solidFill>
                <a:latin typeface="Calibri"/>
                <a:cs typeface="Calibri"/>
              </a:rPr>
              <a:t>defenderse</a:t>
            </a:r>
            <a:r>
              <a:rPr sz="2650" spc="-20" dirty="0">
                <a:solidFill>
                  <a:srgbClr val="282020"/>
                </a:solidFill>
                <a:latin typeface="Calibri"/>
                <a:cs typeface="Calibri"/>
              </a:rPr>
              <a:t> </a:t>
            </a:r>
            <a:r>
              <a:rPr sz="2650" dirty="0">
                <a:solidFill>
                  <a:srgbClr val="282020"/>
                </a:solidFill>
                <a:latin typeface="Calibri"/>
                <a:cs typeface="Calibri"/>
              </a:rPr>
              <a:t>por</a:t>
            </a:r>
            <a:r>
              <a:rPr sz="2650" spc="-20" dirty="0">
                <a:solidFill>
                  <a:srgbClr val="282020"/>
                </a:solidFill>
                <a:latin typeface="Calibri"/>
                <a:cs typeface="Calibri"/>
              </a:rPr>
              <a:t> </a:t>
            </a:r>
            <a:r>
              <a:rPr sz="2650" dirty="0">
                <a:solidFill>
                  <a:srgbClr val="282020"/>
                </a:solidFill>
                <a:latin typeface="Calibri"/>
                <a:cs typeface="Calibri"/>
              </a:rPr>
              <a:t>sí</a:t>
            </a:r>
            <a:r>
              <a:rPr sz="2650" spc="-45" dirty="0">
                <a:solidFill>
                  <a:srgbClr val="282020"/>
                </a:solidFill>
                <a:latin typeface="Calibri"/>
                <a:cs typeface="Calibri"/>
              </a:rPr>
              <a:t> </a:t>
            </a:r>
            <a:r>
              <a:rPr sz="2650" spc="-10" dirty="0">
                <a:solidFill>
                  <a:srgbClr val="282020"/>
                </a:solidFill>
                <a:latin typeface="Calibri"/>
                <a:cs typeface="Calibri"/>
              </a:rPr>
              <a:t>mismos</a:t>
            </a:r>
            <a:endParaRPr sz="2650" dirty="0">
              <a:latin typeface="Calibri"/>
              <a:cs typeface="Calibri"/>
            </a:endParaRPr>
          </a:p>
        </p:txBody>
      </p:sp>
      <p:sp>
        <p:nvSpPr>
          <p:cNvPr id="4" name="object 4"/>
          <p:cNvSpPr/>
          <p:nvPr/>
        </p:nvSpPr>
        <p:spPr>
          <a:xfrm>
            <a:off x="10584167" y="6238315"/>
            <a:ext cx="6153150" cy="1292860"/>
          </a:xfrm>
          <a:custGeom>
            <a:avLst/>
            <a:gdLst/>
            <a:ahLst/>
            <a:cxnLst/>
            <a:rect l="l" t="t" r="r" b="b"/>
            <a:pathLst>
              <a:path w="6153150" h="1292859">
                <a:moveTo>
                  <a:pt x="5607255" y="1292669"/>
                </a:moveTo>
                <a:lnTo>
                  <a:pt x="548871" y="1292669"/>
                </a:lnTo>
                <a:lnTo>
                  <a:pt x="534379" y="1291331"/>
                </a:lnTo>
                <a:lnTo>
                  <a:pt x="491167" y="1285462"/>
                </a:lnTo>
                <a:lnTo>
                  <a:pt x="448496" y="1276429"/>
                </a:lnTo>
                <a:lnTo>
                  <a:pt x="406604" y="1264280"/>
                </a:lnTo>
                <a:lnTo>
                  <a:pt x="365729" y="1249084"/>
                </a:lnTo>
                <a:lnTo>
                  <a:pt x="326081" y="1230926"/>
                </a:lnTo>
                <a:lnTo>
                  <a:pt x="287869" y="1209895"/>
                </a:lnTo>
                <a:lnTo>
                  <a:pt x="251308" y="1186108"/>
                </a:lnTo>
                <a:lnTo>
                  <a:pt x="216603" y="1159704"/>
                </a:lnTo>
                <a:lnTo>
                  <a:pt x="183934" y="1130817"/>
                </a:lnTo>
                <a:lnTo>
                  <a:pt x="153472" y="1099599"/>
                </a:lnTo>
                <a:lnTo>
                  <a:pt x="125391" y="1066223"/>
                </a:lnTo>
                <a:lnTo>
                  <a:pt x="99845" y="1030880"/>
                </a:lnTo>
                <a:lnTo>
                  <a:pt x="76968" y="993755"/>
                </a:lnTo>
                <a:lnTo>
                  <a:pt x="56880" y="955038"/>
                </a:lnTo>
                <a:lnTo>
                  <a:pt x="39695" y="914948"/>
                </a:lnTo>
                <a:lnTo>
                  <a:pt x="25510" y="873711"/>
                </a:lnTo>
                <a:lnTo>
                  <a:pt x="14395" y="831544"/>
                </a:lnTo>
                <a:lnTo>
                  <a:pt x="6411" y="788664"/>
                </a:lnTo>
                <a:lnTo>
                  <a:pt x="1604" y="745313"/>
                </a:lnTo>
                <a:lnTo>
                  <a:pt x="0" y="701734"/>
                </a:lnTo>
                <a:lnTo>
                  <a:pt x="0" y="592450"/>
                </a:lnTo>
                <a:lnTo>
                  <a:pt x="1604" y="548871"/>
                </a:lnTo>
                <a:lnTo>
                  <a:pt x="6411" y="505518"/>
                </a:lnTo>
                <a:lnTo>
                  <a:pt x="14395" y="462637"/>
                </a:lnTo>
                <a:lnTo>
                  <a:pt x="25510" y="420470"/>
                </a:lnTo>
                <a:lnTo>
                  <a:pt x="39695" y="379233"/>
                </a:lnTo>
                <a:lnTo>
                  <a:pt x="56880" y="339144"/>
                </a:lnTo>
                <a:lnTo>
                  <a:pt x="76968" y="300428"/>
                </a:lnTo>
                <a:lnTo>
                  <a:pt x="99845" y="263302"/>
                </a:lnTo>
                <a:lnTo>
                  <a:pt x="125391" y="227959"/>
                </a:lnTo>
                <a:lnTo>
                  <a:pt x="153472" y="194584"/>
                </a:lnTo>
                <a:lnTo>
                  <a:pt x="183934" y="163365"/>
                </a:lnTo>
                <a:lnTo>
                  <a:pt x="216603" y="134479"/>
                </a:lnTo>
                <a:lnTo>
                  <a:pt x="251308" y="108073"/>
                </a:lnTo>
                <a:lnTo>
                  <a:pt x="287869" y="84287"/>
                </a:lnTo>
                <a:lnTo>
                  <a:pt x="326081" y="63255"/>
                </a:lnTo>
                <a:lnTo>
                  <a:pt x="365729" y="45097"/>
                </a:lnTo>
                <a:lnTo>
                  <a:pt x="406605" y="29903"/>
                </a:lnTo>
                <a:lnTo>
                  <a:pt x="448496" y="17754"/>
                </a:lnTo>
                <a:lnTo>
                  <a:pt x="491167" y="8721"/>
                </a:lnTo>
                <a:lnTo>
                  <a:pt x="534380" y="2852"/>
                </a:lnTo>
                <a:lnTo>
                  <a:pt x="577906" y="178"/>
                </a:lnTo>
                <a:lnTo>
                  <a:pt x="592450" y="0"/>
                </a:lnTo>
                <a:lnTo>
                  <a:pt x="5563675" y="0"/>
                </a:lnTo>
                <a:lnTo>
                  <a:pt x="5607255" y="1604"/>
                </a:lnTo>
                <a:lnTo>
                  <a:pt x="5650606" y="6411"/>
                </a:lnTo>
                <a:lnTo>
                  <a:pt x="5693486" y="14395"/>
                </a:lnTo>
                <a:lnTo>
                  <a:pt x="5735654" y="25510"/>
                </a:lnTo>
                <a:lnTo>
                  <a:pt x="5776891" y="39695"/>
                </a:lnTo>
                <a:lnTo>
                  <a:pt x="5816980" y="56880"/>
                </a:lnTo>
                <a:lnTo>
                  <a:pt x="5855696" y="76968"/>
                </a:lnTo>
                <a:lnTo>
                  <a:pt x="5892822" y="99845"/>
                </a:lnTo>
                <a:lnTo>
                  <a:pt x="5928166" y="125391"/>
                </a:lnTo>
                <a:lnTo>
                  <a:pt x="5961539" y="153472"/>
                </a:lnTo>
                <a:lnTo>
                  <a:pt x="5992758" y="183934"/>
                </a:lnTo>
                <a:lnTo>
                  <a:pt x="6021646" y="216603"/>
                </a:lnTo>
                <a:lnTo>
                  <a:pt x="6048050" y="251308"/>
                </a:lnTo>
                <a:lnTo>
                  <a:pt x="6071835" y="287869"/>
                </a:lnTo>
                <a:lnTo>
                  <a:pt x="6092868" y="326081"/>
                </a:lnTo>
                <a:lnTo>
                  <a:pt x="6111026" y="365728"/>
                </a:lnTo>
                <a:lnTo>
                  <a:pt x="6126222" y="406604"/>
                </a:lnTo>
                <a:lnTo>
                  <a:pt x="6138371" y="448496"/>
                </a:lnTo>
                <a:lnTo>
                  <a:pt x="6147404" y="491167"/>
                </a:lnTo>
                <a:lnTo>
                  <a:pt x="6153149" y="534379"/>
                </a:lnTo>
                <a:lnTo>
                  <a:pt x="6153149" y="759804"/>
                </a:lnTo>
                <a:lnTo>
                  <a:pt x="6144741" y="817313"/>
                </a:lnTo>
                <a:lnTo>
                  <a:pt x="6134666" y="859742"/>
                </a:lnTo>
                <a:lnTo>
                  <a:pt x="6121494" y="901324"/>
                </a:lnTo>
                <a:lnTo>
                  <a:pt x="6105297" y="941821"/>
                </a:lnTo>
                <a:lnTo>
                  <a:pt x="6086169" y="981012"/>
                </a:lnTo>
                <a:lnTo>
                  <a:pt x="6064211" y="1018688"/>
                </a:lnTo>
                <a:lnTo>
                  <a:pt x="6039536" y="1054655"/>
                </a:lnTo>
                <a:lnTo>
                  <a:pt x="6012281" y="1088709"/>
                </a:lnTo>
                <a:lnTo>
                  <a:pt x="5982601" y="1120659"/>
                </a:lnTo>
                <a:lnTo>
                  <a:pt x="5950651" y="1150338"/>
                </a:lnTo>
                <a:lnTo>
                  <a:pt x="5916598" y="1177594"/>
                </a:lnTo>
                <a:lnTo>
                  <a:pt x="5880630" y="1202269"/>
                </a:lnTo>
                <a:lnTo>
                  <a:pt x="5842954" y="1224227"/>
                </a:lnTo>
                <a:lnTo>
                  <a:pt x="5803765" y="1243355"/>
                </a:lnTo>
                <a:lnTo>
                  <a:pt x="5763266" y="1259551"/>
                </a:lnTo>
                <a:lnTo>
                  <a:pt x="5721685" y="1272724"/>
                </a:lnTo>
                <a:lnTo>
                  <a:pt x="5679256" y="1282799"/>
                </a:lnTo>
                <a:lnTo>
                  <a:pt x="5636202" y="1289728"/>
                </a:lnTo>
                <a:lnTo>
                  <a:pt x="5607255" y="1292669"/>
                </a:lnTo>
                <a:close/>
              </a:path>
            </a:pathLst>
          </a:custGeom>
          <a:solidFill>
            <a:srgbClr val="FAD354"/>
          </a:solidFill>
        </p:spPr>
        <p:txBody>
          <a:bodyPr wrap="square" lIns="0" tIns="0" rIns="0" bIns="0" rtlCol="0"/>
          <a:lstStyle/>
          <a:p>
            <a:endParaRPr/>
          </a:p>
        </p:txBody>
      </p:sp>
      <p:sp>
        <p:nvSpPr>
          <p:cNvPr id="5" name="object 5"/>
          <p:cNvSpPr txBox="1"/>
          <p:nvPr/>
        </p:nvSpPr>
        <p:spPr>
          <a:xfrm>
            <a:off x="10799444" y="6499378"/>
            <a:ext cx="5721350" cy="814705"/>
          </a:xfrm>
          <a:prstGeom prst="rect">
            <a:avLst/>
          </a:prstGeom>
        </p:spPr>
        <p:txBody>
          <a:bodyPr vert="horz" wrap="square" lIns="0" tIns="12700" rIns="0" bIns="0" rtlCol="0">
            <a:spAutoFit/>
          </a:bodyPr>
          <a:lstStyle/>
          <a:p>
            <a:pPr marL="12700">
              <a:lnSpc>
                <a:spcPts val="3105"/>
              </a:lnSpc>
              <a:spcBef>
                <a:spcPts val="100"/>
              </a:spcBef>
            </a:pPr>
            <a:r>
              <a:rPr sz="2650" dirty="0">
                <a:solidFill>
                  <a:srgbClr val="282020"/>
                </a:solidFill>
                <a:latin typeface="Calibri"/>
                <a:cs typeface="Calibri"/>
              </a:rPr>
              <a:t>D.</a:t>
            </a:r>
            <a:r>
              <a:rPr sz="2650" spc="-45" dirty="0">
                <a:solidFill>
                  <a:srgbClr val="282020"/>
                </a:solidFill>
                <a:latin typeface="Calibri"/>
                <a:cs typeface="Calibri"/>
              </a:rPr>
              <a:t> </a:t>
            </a:r>
            <a:r>
              <a:rPr sz="2650" dirty="0">
                <a:solidFill>
                  <a:srgbClr val="282020"/>
                </a:solidFill>
                <a:latin typeface="Calibri"/>
                <a:cs typeface="Calibri"/>
              </a:rPr>
              <a:t>Evitar</a:t>
            </a:r>
            <a:r>
              <a:rPr sz="2650" spc="-40" dirty="0">
                <a:solidFill>
                  <a:srgbClr val="282020"/>
                </a:solidFill>
                <a:latin typeface="Calibri"/>
                <a:cs typeface="Calibri"/>
              </a:rPr>
              <a:t> </a:t>
            </a:r>
            <a:r>
              <a:rPr sz="2650" dirty="0">
                <a:solidFill>
                  <a:srgbClr val="282020"/>
                </a:solidFill>
                <a:latin typeface="Calibri"/>
                <a:cs typeface="Calibri"/>
              </a:rPr>
              <a:t>tomar</a:t>
            </a:r>
            <a:r>
              <a:rPr sz="2650" spc="-45" dirty="0">
                <a:solidFill>
                  <a:srgbClr val="282020"/>
                </a:solidFill>
                <a:latin typeface="Calibri"/>
                <a:cs typeface="Calibri"/>
              </a:rPr>
              <a:t> </a:t>
            </a:r>
            <a:r>
              <a:rPr sz="2650" dirty="0">
                <a:solidFill>
                  <a:srgbClr val="282020"/>
                </a:solidFill>
                <a:latin typeface="Calibri"/>
                <a:cs typeface="Calibri"/>
              </a:rPr>
              <a:t>decisiones</a:t>
            </a:r>
            <a:r>
              <a:rPr sz="2650" spc="-45" dirty="0">
                <a:solidFill>
                  <a:srgbClr val="282020"/>
                </a:solidFill>
                <a:latin typeface="Calibri"/>
                <a:cs typeface="Calibri"/>
              </a:rPr>
              <a:t> </a:t>
            </a:r>
            <a:r>
              <a:rPr sz="2650" dirty="0">
                <a:solidFill>
                  <a:srgbClr val="282020"/>
                </a:solidFill>
                <a:latin typeface="Calibri"/>
                <a:cs typeface="Calibri"/>
              </a:rPr>
              <a:t>para</a:t>
            </a:r>
            <a:r>
              <a:rPr sz="2650" spc="-50" dirty="0">
                <a:solidFill>
                  <a:srgbClr val="282020"/>
                </a:solidFill>
                <a:latin typeface="Calibri"/>
                <a:cs typeface="Calibri"/>
              </a:rPr>
              <a:t> </a:t>
            </a:r>
            <a:r>
              <a:rPr sz="2650" dirty="0">
                <a:solidFill>
                  <a:srgbClr val="282020"/>
                </a:solidFill>
                <a:latin typeface="Calibri"/>
                <a:cs typeface="Calibri"/>
              </a:rPr>
              <a:t>que</a:t>
            </a:r>
            <a:r>
              <a:rPr sz="2650" spc="-40" dirty="0">
                <a:solidFill>
                  <a:srgbClr val="282020"/>
                </a:solidFill>
                <a:latin typeface="Calibri"/>
                <a:cs typeface="Calibri"/>
              </a:rPr>
              <a:t> </a:t>
            </a:r>
            <a:r>
              <a:rPr sz="2650" spc="-10" dirty="0">
                <a:solidFill>
                  <a:srgbClr val="282020"/>
                </a:solidFill>
                <a:latin typeface="Calibri"/>
                <a:cs typeface="Calibri"/>
              </a:rPr>
              <a:t>nadie</a:t>
            </a:r>
            <a:endParaRPr sz="2650" dirty="0">
              <a:latin typeface="Calibri"/>
              <a:cs typeface="Calibri"/>
            </a:endParaRPr>
          </a:p>
          <a:p>
            <a:pPr marL="2088514">
              <a:lnSpc>
                <a:spcPts val="3105"/>
              </a:lnSpc>
            </a:pPr>
            <a:r>
              <a:rPr sz="2650" dirty="0">
                <a:solidFill>
                  <a:srgbClr val="282020"/>
                </a:solidFill>
                <a:latin typeface="Calibri"/>
                <a:cs typeface="Calibri"/>
              </a:rPr>
              <a:t>se sienta</a:t>
            </a:r>
            <a:r>
              <a:rPr sz="2650" spc="-5" dirty="0">
                <a:solidFill>
                  <a:srgbClr val="282020"/>
                </a:solidFill>
                <a:latin typeface="Calibri"/>
                <a:cs typeface="Calibri"/>
              </a:rPr>
              <a:t> </a:t>
            </a:r>
            <a:r>
              <a:rPr sz="2650" spc="-10" dirty="0">
                <a:solidFill>
                  <a:srgbClr val="282020"/>
                </a:solidFill>
                <a:latin typeface="Calibri"/>
                <a:cs typeface="Calibri"/>
              </a:rPr>
              <a:t>presionado</a:t>
            </a:r>
            <a:endParaRPr sz="2650" dirty="0">
              <a:latin typeface="Calibri"/>
              <a:cs typeface="Calibri"/>
            </a:endParaRPr>
          </a:p>
        </p:txBody>
      </p:sp>
      <p:pic>
        <p:nvPicPr>
          <p:cNvPr id="6" name="object 6"/>
          <p:cNvPicPr/>
          <p:nvPr/>
        </p:nvPicPr>
        <p:blipFill>
          <a:blip r:embed="rId2" cstate="print"/>
          <a:stretch>
            <a:fillRect/>
          </a:stretch>
        </p:blipFill>
        <p:spPr>
          <a:xfrm>
            <a:off x="770318" y="9302140"/>
            <a:ext cx="2857500" cy="600075"/>
          </a:xfrm>
          <a:prstGeom prst="rect">
            <a:avLst/>
          </a:prstGeom>
        </p:spPr>
      </p:pic>
      <p:pic>
        <p:nvPicPr>
          <p:cNvPr id="7" name="object 7"/>
          <p:cNvPicPr/>
          <p:nvPr/>
        </p:nvPicPr>
        <p:blipFill>
          <a:blip r:embed="rId3" cstate="print"/>
          <a:stretch>
            <a:fillRect/>
          </a:stretch>
        </p:blipFill>
        <p:spPr>
          <a:xfrm>
            <a:off x="15871164" y="8496248"/>
            <a:ext cx="1607343" cy="1607343"/>
          </a:xfrm>
          <a:prstGeom prst="rect">
            <a:avLst/>
          </a:prstGeom>
        </p:spPr>
      </p:pic>
      <p:sp>
        <p:nvSpPr>
          <p:cNvPr id="8" name="object 8"/>
          <p:cNvSpPr/>
          <p:nvPr/>
        </p:nvSpPr>
        <p:spPr>
          <a:xfrm>
            <a:off x="1048385" y="3152013"/>
            <a:ext cx="6153150" cy="1292860"/>
          </a:xfrm>
          <a:custGeom>
            <a:avLst/>
            <a:gdLst/>
            <a:ahLst/>
            <a:cxnLst/>
            <a:rect l="l" t="t" r="r" b="b"/>
            <a:pathLst>
              <a:path w="6153150" h="1292860">
                <a:moveTo>
                  <a:pt x="5607255" y="1292669"/>
                </a:moveTo>
                <a:lnTo>
                  <a:pt x="548871" y="1292669"/>
                </a:lnTo>
                <a:lnTo>
                  <a:pt x="534379" y="1291331"/>
                </a:lnTo>
                <a:lnTo>
                  <a:pt x="491167" y="1285462"/>
                </a:lnTo>
                <a:lnTo>
                  <a:pt x="448496" y="1276429"/>
                </a:lnTo>
                <a:lnTo>
                  <a:pt x="406605" y="1264280"/>
                </a:lnTo>
                <a:lnTo>
                  <a:pt x="365729" y="1249084"/>
                </a:lnTo>
                <a:lnTo>
                  <a:pt x="326081" y="1230926"/>
                </a:lnTo>
                <a:lnTo>
                  <a:pt x="287869" y="1209895"/>
                </a:lnTo>
                <a:lnTo>
                  <a:pt x="251308" y="1186108"/>
                </a:lnTo>
                <a:lnTo>
                  <a:pt x="216603" y="1159704"/>
                </a:lnTo>
                <a:lnTo>
                  <a:pt x="183934" y="1130817"/>
                </a:lnTo>
                <a:lnTo>
                  <a:pt x="153472" y="1099599"/>
                </a:lnTo>
                <a:lnTo>
                  <a:pt x="125391" y="1066223"/>
                </a:lnTo>
                <a:lnTo>
                  <a:pt x="99845" y="1030880"/>
                </a:lnTo>
                <a:lnTo>
                  <a:pt x="76968" y="993755"/>
                </a:lnTo>
                <a:lnTo>
                  <a:pt x="56880" y="955038"/>
                </a:lnTo>
                <a:lnTo>
                  <a:pt x="39695" y="914948"/>
                </a:lnTo>
                <a:lnTo>
                  <a:pt x="25510" y="873711"/>
                </a:lnTo>
                <a:lnTo>
                  <a:pt x="14395" y="831544"/>
                </a:lnTo>
                <a:lnTo>
                  <a:pt x="6411" y="788664"/>
                </a:lnTo>
                <a:lnTo>
                  <a:pt x="1604" y="745313"/>
                </a:lnTo>
                <a:lnTo>
                  <a:pt x="0" y="701734"/>
                </a:lnTo>
                <a:lnTo>
                  <a:pt x="0" y="592450"/>
                </a:lnTo>
                <a:lnTo>
                  <a:pt x="1604" y="548871"/>
                </a:lnTo>
                <a:lnTo>
                  <a:pt x="6411" y="505518"/>
                </a:lnTo>
                <a:lnTo>
                  <a:pt x="14395" y="462637"/>
                </a:lnTo>
                <a:lnTo>
                  <a:pt x="25510" y="420470"/>
                </a:lnTo>
                <a:lnTo>
                  <a:pt x="39695" y="379233"/>
                </a:lnTo>
                <a:lnTo>
                  <a:pt x="56880" y="339144"/>
                </a:lnTo>
                <a:lnTo>
                  <a:pt x="76968" y="300428"/>
                </a:lnTo>
                <a:lnTo>
                  <a:pt x="99845" y="263302"/>
                </a:lnTo>
                <a:lnTo>
                  <a:pt x="125391" y="227959"/>
                </a:lnTo>
                <a:lnTo>
                  <a:pt x="153472" y="194584"/>
                </a:lnTo>
                <a:lnTo>
                  <a:pt x="183934" y="163365"/>
                </a:lnTo>
                <a:lnTo>
                  <a:pt x="216603" y="134479"/>
                </a:lnTo>
                <a:lnTo>
                  <a:pt x="251308" y="108073"/>
                </a:lnTo>
                <a:lnTo>
                  <a:pt x="287869" y="84287"/>
                </a:lnTo>
                <a:lnTo>
                  <a:pt x="326081" y="63255"/>
                </a:lnTo>
                <a:lnTo>
                  <a:pt x="365729" y="45097"/>
                </a:lnTo>
                <a:lnTo>
                  <a:pt x="406605" y="29903"/>
                </a:lnTo>
                <a:lnTo>
                  <a:pt x="448496" y="17754"/>
                </a:lnTo>
                <a:lnTo>
                  <a:pt x="491167" y="8721"/>
                </a:lnTo>
                <a:lnTo>
                  <a:pt x="534380" y="2852"/>
                </a:lnTo>
                <a:lnTo>
                  <a:pt x="577906" y="178"/>
                </a:lnTo>
                <a:lnTo>
                  <a:pt x="592450" y="0"/>
                </a:lnTo>
                <a:lnTo>
                  <a:pt x="5563675" y="0"/>
                </a:lnTo>
                <a:lnTo>
                  <a:pt x="5607255" y="1604"/>
                </a:lnTo>
                <a:lnTo>
                  <a:pt x="5650606" y="6411"/>
                </a:lnTo>
                <a:lnTo>
                  <a:pt x="5693486" y="14395"/>
                </a:lnTo>
                <a:lnTo>
                  <a:pt x="5735654" y="25510"/>
                </a:lnTo>
                <a:lnTo>
                  <a:pt x="5776891" y="39695"/>
                </a:lnTo>
                <a:lnTo>
                  <a:pt x="5816980" y="56880"/>
                </a:lnTo>
                <a:lnTo>
                  <a:pt x="5855696" y="76968"/>
                </a:lnTo>
                <a:lnTo>
                  <a:pt x="5892822" y="99845"/>
                </a:lnTo>
                <a:lnTo>
                  <a:pt x="5928166" y="125391"/>
                </a:lnTo>
                <a:lnTo>
                  <a:pt x="5961539" y="153472"/>
                </a:lnTo>
                <a:lnTo>
                  <a:pt x="5992758" y="183934"/>
                </a:lnTo>
                <a:lnTo>
                  <a:pt x="6021646" y="216603"/>
                </a:lnTo>
                <a:lnTo>
                  <a:pt x="6048050" y="251308"/>
                </a:lnTo>
                <a:lnTo>
                  <a:pt x="6071837" y="287869"/>
                </a:lnTo>
                <a:lnTo>
                  <a:pt x="6092868" y="326081"/>
                </a:lnTo>
                <a:lnTo>
                  <a:pt x="6111026" y="365728"/>
                </a:lnTo>
                <a:lnTo>
                  <a:pt x="6126222" y="406604"/>
                </a:lnTo>
                <a:lnTo>
                  <a:pt x="6138371" y="448496"/>
                </a:lnTo>
                <a:lnTo>
                  <a:pt x="6147405" y="491167"/>
                </a:lnTo>
                <a:lnTo>
                  <a:pt x="6153149" y="534379"/>
                </a:lnTo>
                <a:lnTo>
                  <a:pt x="6153149" y="759804"/>
                </a:lnTo>
                <a:lnTo>
                  <a:pt x="6144741" y="817313"/>
                </a:lnTo>
                <a:lnTo>
                  <a:pt x="6134666" y="859742"/>
                </a:lnTo>
                <a:lnTo>
                  <a:pt x="6121494" y="901324"/>
                </a:lnTo>
                <a:lnTo>
                  <a:pt x="6105297" y="941821"/>
                </a:lnTo>
                <a:lnTo>
                  <a:pt x="6086169" y="981012"/>
                </a:lnTo>
                <a:lnTo>
                  <a:pt x="6064212" y="1018688"/>
                </a:lnTo>
                <a:lnTo>
                  <a:pt x="6039536" y="1054655"/>
                </a:lnTo>
                <a:lnTo>
                  <a:pt x="6012281" y="1088709"/>
                </a:lnTo>
                <a:lnTo>
                  <a:pt x="5982601" y="1120659"/>
                </a:lnTo>
                <a:lnTo>
                  <a:pt x="5950651" y="1150338"/>
                </a:lnTo>
                <a:lnTo>
                  <a:pt x="5916598" y="1177594"/>
                </a:lnTo>
                <a:lnTo>
                  <a:pt x="5880630" y="1202269"/>
                </a:lnTo>
                <a:lnTo>
                  <a:pt x="5842954" y="1224227"/>
                </a:lnTo>
                <a:lnTo>
                  <a:pt x="5803765" y="1243355"/>
                </a:lnTo>
                <a:lnTo>
                  <a:pt x="5763266" y="1259551"/>
                </a:lnTo>
                <a:lnTo>
                  <a:pt x="5721685" y="1272724"/>
                </a:lnTo>
                <a:lnTo>
                  <a:pt x="5679256" y="1282799"/>
                </a:lnTo>
                <a:lnTo>
                  <a:pt x="5636202" y="1289728"/>
                </a:lnTo>
                <a:lnTo>
                  <a:pt x="5607255" y="1292669"/>
                </a:lnTo>
                <a:close/>
              </a:path>
            </a:pathLst>
          </a:custGeom>
          <a:solidFill>
            <a:srgbClr val="FAD354"/>
          </a:solidFill>
        </p:spPr>
        <p:txBody>
          <a:bodyPr wrap="square" lIns="0" tIns="0" rIns="0" bIns="0" rtlCol="0"/>
          <a:lstStyle/>
          <a:p>
            <a:endParaRPr/>
          </a:p>
        </p:txBody>
      </p:sp>
      <p:sp>
        <p:nvSpPr>
          <p:cNvPr id="9" name="object 9"/>
          <p:cNvSpPr txBox="1"/>
          <p:nvPr/>
        </p:nvSpPr>
        <p:spPr>
          <a:xfrm>
            <a:off x="1771650" y="3317176"/>
            <a:ext cx="4963160" cy="814705"/>
          </a:xfrm>
          <a:prstGeom prst="rect">
            <a:avLst/>
          </a:prstGeom>
        </p:spPr>
        <p:txBody>
          <a:bodyPr vert="horz" wrap="square" lIns="0" tIns="41275" rIns="0" bIns="0" rtlCol="0">
            <a:spAutoFit/>
          </a:bodyPr>
          <a:lstStyle/>
          <a:p>
            <a:pPr marL="121920" marR="5080" indent="-109855">
              <a:lnSpc>
                <a:spcPts val="3030"/>
              </a:lnSpc>
              <a:spcBef>
                <a:spcPts val="325"/>
              </a:spcBef>
            </a:pPr>
            <a:r>
              <a:rPr sz="2650" dirty="0">
                <a:solidFill>
                  <a:srgbClr val="282020"/>
                </a:solidFill>
                <a:latin typeface="Calibri"/>
                <a:cs typeface="Calibri"/>
              </a:rPr>
              <a:t>A.</a:t>
            </a:r>
            <a:r>
              <a:rPr sz="2650" spc="-25" dirty="0">
                <a:solidFill>
                  <a:srgbClr val="282020"/>
                </a:solidFill>
                <a:latin typeface="Calibri"/>
                <a:cs typeface="Calibri"/>
              </a:rPr>
              <a:t> </a:t>
            </a:r>
            <a:r>
              <a:rPr sz="2650" dirty="0">
                <a:solidFill>
                  <a:srgbClr val="282020"/>
                </a:solidFill>
                <a:latin typeface="Calibri"/>
                <a:cs typeface="Calibri"/>
              </a:rPr>
              <a:t>Decir</a:t>
            </a:r>
            <a:r>
              <a:rPr sz="2650" spc="-25" dirty="0">
                <a:solidFill>
                  <a:srgbClr val="282020"/>
                </a:solidFill>
                <a:latin typeface="Calibri"/>
                <a:cs typeface="Calibri"/>
              </a:rPr>
              <a:t> </a:t>
            </a:r>
            <a:r>
              <a:rPr sz="2650" dirty="0">
                <a:solidFill>
                  <a:srgbClr val="282020"/>
                </a:solidFill>
                <a:latin typeface="Calibri"/>
                <a:cs typeface="Calibri"/>
              </a:rPr>
              <a:t>a</a:t>
            </a:r>
            <a:r>
              <a:rPr sz="2650" spc="-20" dirty="0">
                <a:solidFill>
                  <a:srgbClr val="282020"/>
                </a:solidFill>
                <a:latin typeface="Calibri"/>
                <a:cs typeface="Calibri"/>
              </a:rPr>
              <a:t> </a:t>
            </a:r>
            <a:r>
              <a:rPr sz="2650" dirty="0">
                <a:solidFill>
                  <a:srgbClr val="282020"/>
                </a:solidFill>
                <a:latin typeface="Calibri"/>
                <a:cs typeface="Calibri"/>
              </a:rPr>
              <a:t>los</a:t>
            </a:r>
            <a:r>
              <a:rPr sz="2650" spc="-25" dirty="0">
                <a:solidFill>
                  <a:srgbClr val="282020"/>
                </a:solidFill>
                <a:latin typeface="Calibri"/>
                <a:cs typeface="Calibri"/>
              </a:rPr>
              <a:t> </a:t>
            </a:r>
            <a:r>
              <a:rPr sz="2650" dirty="0">
                <a:solidFill>
                  <a:srgbClr val="282020"/>
                </a:solidFill>
                <a:latin typeface="Calibri"/>
                <a:cs typeface="Calibri"/>
              </a:rPr>
              <a:t>demás</a:t>
            </a:r>
            <a:r>
              <a:rPr sz="2650" spc="-25" dirty="0">
                <a:solidFill>
                  <a:srgbClr val="282020"/>
                </a:solidFill>
                <a:latin typeface="Calibri"/>
                <a:cs typeface="Calibri"/>
              </a:rPr>
              <a:t> </a:t>
            </a:r>
            <a:r>
              <a:rPr sz="2650" dirty="0">
                <a:solidFill>
                  <a:srgbClr val="282020"/>
                </a:solidFill>
                <a:latin typeface="Calibri"/>
                <a:cs typeface="Calibri"/>
              </a:rPr>
              <a:t>lo</a:t>
            </a:r>
            <a:r>
              <a:rPr sz="2650" spc="-25" dirty="0">
                <a:solidFill>
                  <a:srgbClr val="282020"/>
                </a:solidFill>
                <a:latin typeface="Calibri"/>
                <a:cs typeface="Calibri"/>
              </a:rPr>
              <a:t> </a:t>
            </a:r>
            <a:r>
              <a:rPr sz="2650" dirty="0">
                <a:solidFill>
                  <a:srgbClr val="282020"/>
                </a:solidFill>
                <a:latin typeface="Calibri"/>
                <a:cs typeface="Calibri"/>
              </a:rPr>
              <a:t>que</a:t>
            </a:r>
            <a:r>
              <a:rPr sz="2650" spc="-25" dirty="0">
                <a:solidFill>
                  <a:srgbClr val="282020"/>
                </a:solidFill>
                <a:latin typeface="Calibri"/>
                <a:cs typeface="Calibri"/>
              </a:rPr>
              <a:t> </a:t>
            </a:r>
            <a:r>
              <a:rPr sz="2650" dirty="0">
                <a:solidFill>
                  <a:srgbClr val="282020"/>
                </a:solidFill>
                <a:latin typeface="Calibri"/>
                <a:cs typeface="Calibri"/>
              </a:rPr>
              <a:t>un</a:t>
            </a:r>
            <a:r>
              <a:rPr sz="2650" spc="-25" dirty="0">
                <a:solidFill>
                  <a:srgbClr val="282020"/>
                </a:solidFill>
                <a:latin typeface="Calibri"/>
                <a:cs typeface="Calibri"/>
              </a:rPr>
              <a:t> </a:t>
            </a:r>
            <a:r>
              <a:rPr sz="2650" spc="-10" dirty="0">
                <a:solidFill>
                  <a:srgbClr val="282020"/>
                </a:solidFill>
                <a:latin typeface="Calibri"/>
                <a:cs typeface="Calibri"/>
              </a:rPr>
              <a:t>joven </a:t>
            </a:r>
            <a:r>
              <a:rPr sz="2650" dirty="0">
                <a:solidFill>
                  <a:srgbClr val="282020"/>
                </a:solidFill>
                <a:latin typeface="Calibri"/>
                <a:cs typeface="Calibri"/>
              </a:rPr>
              <a:t>quiere</a:t>
            </a:r>
            <a:r>
              <a:rPr sz="2650" spc="-10" dirty="0">
                <a:solidFill>
                  <a:srgbClr val="282020"/>
                </a:solidFill>
                <a:latin typeface="Calibri"/>
                <a:cs typeface="Calibri"/>
              </a:rPr>
              <a:t> </a:t>
            </a:r>
            <a:r>
              <a:rPr sz="2650" dirty="0">
                <a:solidFill>
                  <a:srgbClr val="282020"/>
                </a:solidFill>
                <a:latin typeface="Calibri"/>
                <a:cs typeface="Calibri"/>
              </a:rPr>
              <a:t>en</a:t>
            </a:r>
            <a:r>
              <a:rPr sz="2650" spc="-10" dirty="0">
                <a:solidFill>
                  <a:srgbClr val="282020"/>
                </a:solidFill>
                <a:latin typeface="Calibri"/>
                <a:cs typeface="Calibri"/>
              </a:rPr>
              <a:t> </a:t>
            </a:r>
            <a:r>
              <a:rPr sz="2650" dirty="0">
                <a:solidFill>
                  <a:srgbClr val="282020"/>
                </a:solidFill>
                <a:latin typeface="Calibri"/>
                <a:cs typeface="Calibri"/>
              </a:rPr>
              <a:t>su</a:t>
            </a:r>
            <a:r>
              <a:rPr sz="2650" spc="-5" dirty="0">
                <a:solidFill>
                  <a:srgbClr val="282020"/>
                </a:solidFill>
                <a:latin typeface="Calibri"/>
                <a:cs typeface="Calibri"/>
              </a:rPr>
              <a:t> </a:t>
            </a:r>
            <a:r>
              <a:rPr sz="2650" spc="-10" dirty="0">
                <a:solidFill>
                  <a:srgbClr val="282020"/>
                </a:solidFill>
                <a:latin typeface="Calibri"/>
                <a:cs typeface="Calibri"/>
              </a:rPr>
              <a:t>nombre</a:t>
            </a:r>
            <a:endParaRPr sz="2650">
              <a:latin typeface="Calibri"/>
              <a:cs typeface="Calibri"/>
            </a:endParaRPr>
          </a:p>
        </p:txBody>
      </p:sp>
      <p:sp>
        <p:nvSpPr>
          <p:cNvPr id="10" name="object 10"/>
          <p:cNvSpPr/>
          <p:nvPr/>
        </p:nvSpPr>
        <p:spPr>
          <a:xfrm>
            <a:off x="10583544" y="3152013"/>
            <a:ext cx="6153150" cy="1292860"/>
          </a:xfrm>
          <a:custGeom>
            <a:avLst/>
            <a:gdLst/>
            <a:ahLst/>
            <a:cxnLst/>
            <a:rect l="l" t="t" r="r" b="b"/>
            <a:pathLst>
              <a:path w="6153150" h="1292860">
                <a:moveTo>
                  <a:pt x="5607255" y="1292669"/>
                </a:moveTo>
                <a:lnTo>
                  <a:pt x="548871" y="1292669"/>
                </a:lnTo>
                <a:lnTo>
                  <a:pt x="534379" y="1291331"/>
                </a:lnTo>
                <a:lnTo>
                  <a:pt x="491167" y="1285462"/>
                </a:lnTo>
                <a:lnTo>
                  <a:pt x="448496" y="1276429"/>
                </a:lnTo>
                <a:lnTo>
                  <a:pt x="406604" y="1264280"/>
                </a:lnTo>
                <a:lnTo>
                  <a:pt x="365729" y="1249084"/>
                </a:lnTo>
                <a:lnTo>
                  <a:pt x="326081" y="1230926"/>
                </a:lnTo>
                <a:lnTo>
                  <a:pt x="287869" y="1209895"/>
                </a:lnTo>
                <a:lnTo>
                  <a:pt x="251308" y="1186108"/>
                </a:lnTo>
                <a:lnTo>
                  <a:pt x="216603" y="1159704"/>
                </a:lnTo>
                <a:lnTo>
                  <a:pt x="183934" y="1130817"/>
                </a:lnTo>
                <a:lnTo>
                  <a:pt x="153472" y="1099599"/>
                </a:lnTo>
                <a:lnTo>
                  <a:pt x="125391" y="1066223"/>
                </a:lnTo>
                <a:lnTo>
                  <a:pt x="99845" y="1030880"/>
                </a:lnTo>
                <a:lnTo>
                  <a:pt x="76968" y="993755"/>
                </a:lnTo>
                <a:lnTo>
                  <a:pt x="56880" y="955038"/>
                </a:lnTo>
                <a:lnTo>
                  <a:pt x="39695" y="914948"/>
                </a:lnTo>
                <a:lnTo>
                  <a:pt x="25510" y="873711"/>
                </a:lnTo>
                <a:lnTo>
                  <a:pt x="14395" y="831544"/>
                </a:lnTo>
                <a:lnTo>
                  <a:pt x="6411" y="788664"/>
                </a:lnTo>
                <a:lnTo>
                  <a:pt x="1604" y="745313"/>
                </a:lnTo>
                <a:lnTo>
                  <a:pt x="0" y="701734"/>
                </a:lnTo>
                <a:lnTo>
                  <a:pt x="0" y="592450"/>
                </a:lnTo>
                <a:lnTo>
                  <a:pt x="1604" y="548871"/>
                </a:lnTo>
                <a:lnTo>
                  <a:pt x="6411" y="505518"/>
                </a:lnTo>
                <a:lnTo>
                  <a:pt x="14395" y="462637"/>
                </a:lnTo>
                <a:lnTo>
                  <a:pt x="25510" y="420470"/>
                </a:lnTo>
                <a:lnTo>
                  <a:pt x="39695" y="379233"/>
                </a:lnTo>
                <a:lnTo>
                  <a:pt x="56880" y="339144"/>
                </a:lnTo>
                <a:lnTo>
                  <a:pt x="76968" y="300428"/>
                </a:lnTo>
                <a:lnTo>
                  <a:pt x="99845" y="263302"/>
                </a:lnTo>
                <a:lnTo>
                  <a:pt x="125391" y="227959"/>
                </a:lnTo>
                <a:lnTo>
                  <a:pt x="153472" y="194584"/>
                </a:lnTo>
                <a:lnTo>
                  <a:pt x="183934" y="163365"/>
                </a:lnTo>
                <a:lnTo>
                  <a:pt x="216603" y="134479"/>
                </a:lnTo>
                <a:lnTo>
                  <a:pt x="251308" y="108073"/>
                </a:lnTo>
                <a:lnTo>
                  <a:pt x="287869" y="84287"/>
                </a:lnTo>
                <a:lnTo>
                  <a:pt x="326081" y="63255"/>
                </a:lnTo>
                <a:lnTo>
                  <a:pt x="365729" y="45097"/>
                </a:lnTo>
                <a:lnTo>
                  <a:pt x="406605" y="29903"/>
                </a:lnTo>
                <a:lnTo>
                  <a:pt x="448496" y="17754"/>
                </a:lnTo>
                <a:lnTo>
                  <a:pt x="491167" y="8721"/>
                </a:lnTo>
                <a:lnTo>
                  <a:pt x="534380" y="2852"/>
                </a:lnTo>
                <a:lnTo>
                  <a:pt x="577906" y="178"/>
                </a:lnTo>
                <a:lnTo>
                  <a:pt x="592450" y="0"/>
                </a:lnTo>
                <a:lnTo>
                  <a:pt x="5563675" y="0"/>
                </a:lnTo>
                <a:lnTo>
                  <a:pt x="5607255" y="1604"/>
                </a:lnTo>
                <a:lnTo>
                  <a:pt x="5650606" y="6411"/>
                </a:lnTo>
                <a:lnTo>
                  <a:pt x="5693486" y="14395"/>
                </a:lnTo>
                <a:lnTo>
                  <a:pt x="5735654" y="25510"/>
                </a:lnTo>
                <a:lnTo>
                  <a:pt x="5776891" y="39695"/>
                </a:lnTo>
                <a:lnTo>
                  <a:pt x="5816980" y="56880"/>
                </a:lnTo>
                <a:lnTo>
                  <a:pt x="5855696" y="76968"/>
                </a:lnTo>
                <a:lnTo>
                  <a:pt x="5892822" y="99845"/>
                </a:lnTo>
                <a:lnTo>
                  <a:pt x="5928166" y="125391"/>
                </a:lnTo>
                <a:lnTo>
                  <a:pt x="5961539" y="153472"/>
                </a:lnTo>
                <a:lnTo>
                  <a:pt x="5992758" y="183934"/>
                </a:lnTo>
                <a:lnTo>
                  <a:pt x="6021646" y="216603"/>
                </a:lnTo>
                <a:lnTo>
                  <a:pt x="6048050" y="251308"/>
                </a:lnTo>
                <a:lnTo>
                  <a:pt x="6071835" y="287869"/>
                </a:lnTo>
                <a:lnTo>
                  <a:pt x="6092868" y="326081"/>
                </a:lnTo>
                <a:lnTo>
                  <a:pt x="6111026" y="365728"/>
                </a:lnTo>
                <a:lnTo>
                  <a:pt x="6126222" y="406604"/>
                </a:lnTo>
                <a:lnTo>
                  <a:pt x="6138371" y="448496"/>
                </a:lnTo>
                <a:lnTo>
                  <a:pt x="6147404" y="491167"/>
                </a:lnTo>
                <a:lnTo>
                  <a:pt x="6153149" y="534379"/>
                </a:lnTo>
                <a:lnTo>
                  <a:pt x="6153149" y="759804"/>
                </a:lnTo>
                <a:lnTo>
                  <a:pt x="6144741" y="817313"/>
                </a:lnTo>
                <a:lnTo>
                  <a:pt x="6134666" y="859742"/>
                </a:lnTo>
                <a:lnTo>
                  <a:pt x="6121494" y="901324"/>
                </a:lnTo>
                <a:lnTo>
                  <a:pt x="6105297" y="941821"/>
                </a:lnTo>
                <a:lnTo>
                  <a:pt x="6086169" y="981012"/>
                </a:lnTo>
                <a:lnTo>
                  <a:pt x="6064211" y="1018688"/>
                </a:lnTo>
                <a:lnTo>
                  <a:pt x="6039536" y="1054655"/>
                </a:lnTo>
                <a:lnTo>
                  <a:pt x="6012281" y="1088709"/>
                </a:lnTo>
                <a:lnTo>
                  <a:pt x="5982601" y="1120659"/>
                </a:lnTo>
                <a:lnTo>
                  <a:pt x="5950651" y="1150338"/>
                </a:lnTo>
                <a:lnTo>
                  <a:pt x="5916598" y="1177594"/>
                </a:lnTo>
                <a:lnTo>
                  <a:pt x="5880630" y="1202269"/>
                </a:lnTo>
                <a:lnTo>
                  <a:pt x="5842954" y="1224227"/>
                </a:lnTo>
                <a:lnTo>
                  <a:pt x="5803765" y="1243355"/>
                </a:lnTo>
                <a:lnTo>
                  <a:pt x="5763266" y="1259551"/>
                </a:lnTo>
                <a:lnTo>
                  <a:pt x="5721685" y="1272724"/>
                </a:lnTo>
                <a:lnTo>
                  <a:pt x="5679256" y="1282799"/>
                </a:lnTo>
                <a:lnTo>
                  <a:pt x="5636202" y="1289728"/>
                </a:lnTo>
                <a:lnTo>
                  <a:pt x="5607255" y="1292669"/>
                </a:lnTo>
                <a:close/>
              </a:path>
            </a:pathLst>
          </a:custGeom>
          <a:solidFill>
            <a:srgbClr val="FAD354"/>
          </a:solidFill>
        </p:spPr>
        <p:txBody>
          <a:bodyPr wrap="square" lIns="0" tIns="0" rIns="0" bIns="0" rtlCol="0"/>
          <a:lstStyle/>
          <a:p>
            <a:endParaRPr/>
          </a:p>
        </p:txBody>
      </p:sp>
      <p:sp>
        <p:nvSpPr>
          <p:cNvPr id="11" name="object 11"/>
          <p:cNvSpPr txBox="1"/>
          <p:nvPr/>
        </p:nvSpPr>
        <p:spPr>
          <a:xfrm>
            <a:off x="11350625" y="3317176"/>
            <a:ext cx="3967479" cy="429259"/>
          </a:xfrm>
          <a:prstGeom prst="rect">
            <a:avLst/>
          </a:prstGeom>
        </p:spPr>
        <p:txBody>
          <a:bodyPr vert="horz" wrap="square" lIns="0" tIns="12700" rIns="0" bIns="0" rtlCol="0">
            <a:spAutoFit/>
          </a:bodyPr>
          <a:lstStyle/>
          <a:p>
            <a:pPr marL="12700">
              <a:lnSpc>
                <a:spcPct val="100000"/>
              </a:lnSpc>
              <a:spcBef>
                <a:spcPts val="100"/>
              </a:spcBef>
            </a:pPr>
            <a:r>
              <a:rPr sz="2650" dirty="0">
                <a:solidFill>
                  <a:srgbClr val="282020"/>
                </a:solidFill>
                <a:latin typeface="Calibri"/>
                <a:cs typeface="Calibri"/>
              </a:rPr>
              <a:t>B.</a:t>
            </a:r>
            <a:r>
              <a:rPr sz="2650" spc="-45" dirty="0">
                <a:solidFill>
                  <a:srgbClr val="282020"/>
                </a:solidFill>
                <a:latin typeface="Calibri"/>
                <a:cs typeface="Calibri"/>
              </a:rPr>
              <a:t> </a:t>
            </a:r>
            <a:r>
              <a:rPr sz="2650" dirty="0">
                <a:solidFill>
                  <a:srgbClr val="282020"/>
                </a:solidFill>
                <a:latin typeface="Calibri"/>
                <a:cs typeface="Calibri"/>
              </a:rPr>
              <a:t>Dar</a:t>
            </a:r>
            <a:r>
              <a:rPr sz="2650" spc="-45" dirty="0">
                <a:solidFill>
                  <a:srgbClr val="282020"/>
                </a:solidFill>
                <a:latin typeface="Calibri"/>
                <a:cs typeface="Calibri"/>
              </a:rPr>
              <a:t> </a:t>
            </a:r>
            <a:r>
              <a:rPr sz="2650" dirty="0">
                <a:solidFill>
                  <a:srgbClr val="282020"/>
                </a:solidFill>
                <a:latin typeface="Calibri"/>
                <a:cs typeface="Calibri"/>
              </a:rPr>
              <a:t>a</a:t>
            </a:r>
            <a:r>
              <a:rPr sz="2650" spc="-45" dirty="0">
                <a:solidFill>
                  <a:srgbClr val="282020"/>
                </a:solidFill>
                <a:latin typeface="Calibri"/>
                <a:cs typeface="Calibri"/>
              </a:rPr>
              <a:t> </a:t>
            </a:r>
            <a:r>
              <a:rPr sz="2650" dirty="0">
                <a:solidFill>
                  <a:srgbClr val="282020"/>
                </a:solidFill>
                <a:latin typeface="Calibri"/>
                <a:cs typeface="Calibri"/>
              </a:rPr>
              <a:t>los</a:t>
            </a:r>
            <a:r>
              <a:rPr sz="2650" spc="-40" dirty="0">
                <a:solidFill>
                  <a:srgbClr val="282020"/>
                </a:solidFill>
                <a:latin typeface="Calibri"/>
                <a:cs typeface="Calibri"/>
              </a:rPr>
              <a:t> </a:t>
            </a:r>
            <a:r>
              <a:rPr sz="2650" dirty="0">
                <a:solidFill>
                  <a:srgbClr val="282020"/>
                </a:solidFill>
                <a:latin typeface="Calibri"/>
                <a:cs typeface="Calibri"/>
              </a:rPr>
              <a:t>jóvenes</a:t>
            </a:r>
            <a:r>
              <a:rPr sz="2650" spc="-45" dirty="0">
                <a:solidFill>
                  <a:srgbClr val="282020"/>
                </a:solidFill>
                <a:latin typeface="Calibri"/>
                <a:cs typeface="Calibri"/>
              </a:rPr>
              <a:t> </a:t>
            </a:r>
            <a:r>
              <a:rPr sz="2650" dirty="0">
                <a:solidFill>
                  <a:srgbClr val="282020"/>
                </a:solidFill>
                <a:latin typeface="Calibri"/>
                <a:cs typeface="Calibri"/>
              </a:rPr>
              <a:t>todas</a:t>
            </a:r>
            <a:r>
              <a:rPr sz="2650" spc="-45" dirty="0">
                <a:solidFill>
                  <a:srgbClr val="282020"/>
                </a:solidFill>
                <a:latin typeface="Calibri"/>
                <a:cs typeface="Calibri"/>
              </a:rPr>
              <a:t> </a:t>
            </a:r>
            <a:r>
              <a:rPr sz="2650" spc="-25" dirty="0">
                <a:solidFill>
                  <a:srgbClr val="282020"/>
                </a:solidFill>
                <a:latin typeface="Calibri"/>
                <a:cs typeface="Calibri"/>
              </a:rPr>
              <a:t>las</a:t>
            </a:r>
            <a:endParaRPr sz="2650">
              <a:latin typeface="Calibri"/>
              <a:cs typeface="Calibri"/>
            </a:endParaRPr>
          </a:p>
        </p:txBody>
      </p:sp>
      <p:sp>
        <p:nvSpPr>
          <p:cNvPr id="12" name="object 12"/>
          <p:cNvSpPr txBox="1"/>
          <p:nvPr/>
        </p:nvSpPr>
        <p:spPr>
          <a:xfrm>
            <a:off x="10982325" y="3702342"/>
            <a:ext cx="4345305" cy="429259"/>
          </a:xfrm>
          <a:prstGeom prst="rect">
            <a:avLst/>
          </a:prstGeom>
        </p:spPr>
        <p:txBody>
          <a:bodyPr vert="horz" wrap="square" lIns="0" tIns="12700" rIns="0" bIns="0" rtlCol="0">
            <a:spAutoFit/>
          </a:bodyPr>
          <a:lstStyle/>
          <a:p>
            <a:pPr marL="12700">
              <a:lnSpc>
                <a:spcPct val="100000"/>
              </a:lnSpc>
              <a:spcBef>
                <a:spcPts val="100"/>
              </a:spcBef>
            </a:pPr>
            <a:r>
              <a:rPr sz="2650" dirty="0">
                <a:solidFill>
                  <a:srgbClr val="282020"/>
                </a:solidFill>
                <a:latin typeface="Calibri"/>
                <a:cs typeface="Calibri"/>
              </a:rPr>
              <a:t>decisiones</a:t>
            </a:r>
            <a:r>
              <a:rPr sz="2650" spc="-60" dirty="0">
                <a:solidFill>
                  <a:srgbClr val="282020"/>
                </a:solidFill>
                <a:latin typeface="Calibri"/>
                <a:cs typeface="Calibri"/>
              </a:rPr>
              <a:t> </a:t>
            </a:r>
            <a:r>
              <a:rPr sz="2650" dirty="0">
                <a:solidFill>
                  <a:srgbClr val="282020"/>
                </a:solidFill>
                <a:latin typeface="Calibri"/>
                <a:cs typeface="Calibri"/>
              </a:rPr>
              <a:t>que</a:t>
            </a:r>
            <a:r>
              <a:rPr sz="2650" spc="-55" dirty="0">
                <a:solidFill>
                  <a:srgbClr val="282020"/>
                </a:solidFill>
                <a:latin typeface="Calibri"/>
                <a:cs typeface="Calibri"/>
              </a:rPr>
              <a:t> </a:t>
            </a:r>
            <a:r>
              <a:rPr sz="2650" dirty="0">
                <a:solidFill>
                  <a:srgbClr val="282020"/>
                </a:solidFill>
                <a:latin typeface="Calibri"/>
                <a:cs typeface="Calibri"/>
              </a:rPr>
              <a:t>tomar</a:t>
            </a:r>
            <a:r>
              <a:rPr sz="2650" spc="-50" dirty="0">
                <a:solidFill>
                  <a:srgbClr val="282020"/>
                </a:solidFill>
                <a:latin typeface="Calibri"/>
                <a:cs typeface="Calibri"/>
              </a:rPr>
              <a:t> </a:t>
            </a:r>
            <a:r>
              <a:rPr sz="2650" dirty="0">
                <a:solidFill>
                  <a:srgbClr val="282020"/>
                </a:solidFill>
                <a:latin typeface="Calibri"/>
                <a:cs typeface="Calibri"/>
              </a:rPr>
              <a:t>sin</a:t>
            </a:r>
            <a:r>
              <a:rPr sz="2650" spc="-55" dirty="0">
                <a:solidFill>
                  <a:srgbClr val="282020"/>
                </a:solidFill>
                <a:latin typeface="Calibri"/>
                <a:cs typeface="Calibri"/>
              </a:rPr>
              <a:t> </a:t>
            </a:r>
            <a:r>
              <a:rPr sz="2650" spc="-10" dirty="0">
                <a:solidFill>
                  <a:srgbClr val="282020"/>
                </a:solidFill>
                <a:latin typeface="Calibri"/>
                <a:cs typeface="Calibri"/>
              </a:rPr>
              <a:t>apoyo</a:t>
            </a:r>
            <a:endParaRPr sz="2650">
              <a:latin typeface="Calibri"/>
              <a:cs typeface="Calibri"/>
            </a:endParaRPr>
          </a:p>
        </p:txBody>
      </p:sp>
      <p:sp>
        <p:nvSpPr>
          <p:cNvPr id="13" name="object 13"/>
          <p:cNvSpPr txBox="1"/>
          <p:nvPr/>
        </p:nvSpPr>
        <p:spPr>
          <a:xfrm>
            <a:off x="958850" y="455623"/>
            <a:ext cx="90805" cy="162560"/>
          </a:xfrm>
          <a:prstGeom prst="rect">
            <a:avLst/>
          </a:prstGeom>
        </p:spPr>
        <p:txBody>
          <a:bodyPr vert="horz" wrap="square" lIns="0" tIns="12700" rIns="0" bIns="0" rtlCol="0">
            <a:spAutoFit/>
          </a:bodyPr>
          <a:lstStyle/>
          <a:p>
            <a:pPr marL="12700">
              <a:lnSpc>
                <a:spcPct val="100000"/>
              </a:lnSpc>
              <a:spcBef>
                <a:spcPts val="100"/>
              </a:spcBef>
            </a:pPr>
            <a:r>
              <a:rPr sz="900" b="1" spc="-50" dirty="0">
                <a:solidFill>
                  <a:srgbClr val="282020"/>
                </a:solidFill>
                <a:latin typeface="Gadugi"/>
                <a:cs typeface="Gadugi"/>
              </a:rPr>
              <a:t>7</a:t>
            </a:r>
            <a:endParaRPr sz="900">
              <a:latin typeface="Gadugi"/>
              <a:cs typeface="Gadugi"/>
            </a:endParaRPr>
          </a:p>
        </p:txBody>
      </p:sp>
      <p:sp>
        <p:nvSpPr>
          <p:cNvPr id="14" name="object 14"/>
          <p:cNvSpPr/>
          <p:nvPr/>
        </p:nvSpPr>
        <p:spPr>
          <a:xfrm>
            <a:off x="0" y="0"/>
            <a:ext cx="18288000" cy="2971800"/>
          </a:xfrm>
          <a:custGeom>
            <a:avLst/>
            <a:gdLst/>
            <a:ahLst/>
            <a:cxnLst/>
            <a:rect l="l" t="t" r="r" b="b"/>
            <a:pathLst>
              <a:path w="18288000" h="2971800">
                <a:moveTo>
                  <a:pt x="18288000" y="0"/>
                </a:moveTo>
                <a:lnTo>
                  <a:pt x="0" y="0"/>
                </a:lnTo>
                <a:lnTo>
                  <a:pt x="0" y="1854200"/>
                </a:lnTo>
                <a:lnTo>
                  <a:pt x="95529" y="1879600"/>
                </a:lnTo>
                <a:lnTo>
                  <a:pt x="144119" y="1879600"/>
                </a:lnTo>
                <a:lnTo>
                  <a:pt x="777201" y="2044700"/>
                </a:lnTo>
                <a:lnTo>
                  <a:pt x="826008" y="2044700"/>
                </a:lnTo>
                <a:lnTo>
                  <a:pt x="1168082" y="2133600"/>
                </a:lnTo>
                <a:lnTo>
                  <a:pt x="1217015" y="2133600"/>
                </a:lnTo>
                <a:lnTo>
                  <a:pt x="1461897" y="2197100"/>
                </a:lnTo>
                <a:lnTo>
                  <a:pt x="1510919" y="2197100"/>
                </a:lnTo>
                <a:lnTo>
                  <a:pt x="1707159" y="2247900"/>
                </a:lnTo>
                <a:lnTo>
                  <a:pt x="1756270" y="2247900"/>
                </a:lnTo>
                <a:lnTo>
                  <a:pt x="1903653" y="2286000"/>
                </a:lnTo>
                <a:lnTo>
                  <a:pt x="1952815" y="2286000"/>
                </a:lnTo>
                <a:lnTo>
                  <a:pt x="2100364" y="2324100"/>
                </a:lnTo>
                <a:lnTo>
                  <a:pt x="2149576" y="2324100"/>
                </a:lnTo>
                <a:lnTo>
                  <a:pt x="2297265" y="2362200"/>
                </a:lnTo>
                <a:lnTo>
                  <a:pt x="2346528" y="2362200"/>
                </a:lnTo>
                <a:lnTo>
                  <a:pt x="2494356" y="2400300"/>
                </a:lnTo>
                <a:lnTo>
                  <a:pt x="2543670" y="2400300"/>
                </a:lnTo>
                <a:lnTo>
                  <a:pt x="2642311" y="2425700"/>
                </a:lnTo>
                <a:lnTo>
                  <a:pt x="2691650" y="2425700"/>
                </a:lnTo>
                <a:lnTo>
                  <a:pt x="2790367" y="2451100"/>
                </a:lnTo>
                <a:lnTo>
                  <a:pt x="2839745" y="2451100"/>
                </a:lnTo>
                <a:lnTo>
                  <a:pt x="2938526" y="2476500"/>
                </a:lnTo>
                <a:lnTo>
                  <a:pt x="2987941" y="2476500"/>
                </a:lnTo>
                <a:lnTo>
                  <a:pt x="3086798" y="2501900"/>
                </a:lnTo>
                <a:lnTo>
                  <a:pt x="3136252" y="2501900"/>
                </a:lnTo>
                <a:lnTo>
                  <a:pt x="3185706" y="2514600"/>
                </a:lnTo>
                <a:lnTo>
                  <a:pt x="3235172" y="2514600"/>
                </a:lnTo>
                <a:lnTo>
                  <a:pt x="3334156" y="2540000"/>
                </a:lnTo>
                <a:lnTo>
                  <a:pt x="3383661" y="2540000"/>
                </a:lnTo>
                <a:lnTo>
                  <a:pt x="3482721" y="2565400"/>
                </a:lnTo>
                <a:lnTo>
                  <a:pt x="3532263" y="2565400"/>
                </a:lnTo>
                <a:lnTo>
                  <a:pt x="3581819" y="2578100"/>
                </a:lnTo>
                <a:lnTo>
                  <a:pt x="3631387" y="2578100"/>
                </a:lnTo>
                <a:lnTo>
                  <a:pt x="3680968" y="2590800"/>
                </a:lnTo>
                <a:lnTo>
                  <a:pt x="3730548" y="2590800"/>
                </a:lnTo>
                <a:lnTo>
                  <a:pt x="3829748" y="2616200"/>
                </a:lnTo>
                <a:lnTo>
                  <a:pt x="3879367" y="2616200"/>
                </a:lnTo>
                <a:lnTo>
                  <a:pt x="3928986" y="2628900"/>
                </a:lnTo>
                <a:lnTo>
                  <a:pt x="3978618" y="2628900"/>
                </a:lnTo>
                <a:lnTo>
                  <a:pt x="4028249" y="2641600"/>
                </a:lnTo>
                <a:lnTo>
                  <a:pt x="4077893" y="2641600"/>
                </a:lnTo>
                <a:lnTo>
                  <a:pt x="4127550" y="2654300"/>
                </a:lnTo>
                <a:lnTo>
                  <a:pt x="4177220" y="2654300"/>
                </a:lnTo>
                <a:lnTo>
                  <a:pt x="4226890" y="2667000"/>
                </a:lnTo>
                <a:lnTo>
                  <a:pt x="4276572" y="2667000"/>
                </a:lnTo>
                <a:lnTo>
                  <a:pt x="4326267" y="2679700"/>
                </a:lnTo>
                <a:lnTo>
                  <a:pt x="4375963" y="2679700"/>
                </a:lnTo>
                <a:lnTo>
                  <a:pt x="4425670" y="2692400"/>
                </a:lnTo>
                <a:lnTo>
                  <a:pt x="4475391" y="2692400"/>
                </a:lnTo>
                <a:lnTo>
                  <a:pt x="4525111" y="2705100"/>
                </a:lnTo>
                <a:lnTo>
                  <a:pt x="4574845" y="2705100"/>
                </a:lnTo>
                <a:lnTo>
                  <a:pt x="4624590" y="2717800"/>
                </a:lnTo>
                <a:lnTo>
                  <a:pt x="4674336" y="2717800"/>
                </a:lnTo>
                <a:lnTo>
                  <a:pt x="4724095" y="2730500"/>
                </a:lnTo>
                <a:lnTo>
                  <a:pt x="4773866" y="2730500"/>
                </a:lnTo>
                <a:lnTo>
                  <a:pt x="4823638" y="2743200"/>
                </a:lnTo>
                <a:lnTo>
                  <a:pt x="4923218" y="2743200"/>
                </a:lnTo>
                <a:lnTo>
                  <a:pt x="4973015" y="2755900"/>
                </a:lnTo>
                <a:lnTo>
                  <a:pt x="5022824" y="2755900"/>
                </a:lnTo>
                <a:lnTo>
                  <a:pt x="5072646" y="2768600"/>
                </a:lnTo>
                <a:lnTo>
                  <a:pt x="5122481" y="2768600"/>
                </a:lnTo>
                <a:lnTo>
                  <a:pt x="5172316" y="2781300"/>
                </a:lnTo>
                <a:lnTo>
                  <a:pt x="5272011" y="2781300"/>
                </a:lnTo>
                <a:lnTo>
                  <a:pt x="5321871" y="2794000"/>
                </a:lnTo>
                <a:lnTo>
                  <a:pt x="5371744" y="2794000"/>
                </a:lnTo>
                <a:lnTo>
                  <a:pt x="5421617" y="2806700"/>
                </a:lnTo>
                <a:lnTo>
                  <a:pt x="5521388" y="2806700"/>
                </a:lnTo>
                <a:lnTo>
                  <a:pt x="5571287" y="2819400"/>
                </a:lnTo>
                <a:lnTo>
                  <a:pt x="5671083" y="2819400"/>
                </a:lnTo>
                <a:lnTo>
                  <a:pt x="5720994" y="2832100"/>
                </a:lnTo>
                <a:lnTo>
                  <a:pt x="5820829" y="2832100"/>
                </a:lnTo>
                <a:lnTo>
                  <a:pt x="5870753" y="2844800"/>
                </a:lnTo>
                <a:lnTo>
                  <a:pt x="5970613" y="2844800"/>
                </a:lnTo>
                <a:lnTo>
                  <a:pt x="6020562" y="2857500"/>
                </a:lnTo>
                <a:lnTo>
                  <a:pt x="6120447" y="2857500"/>
                </a:lnTo>
                <a:lnTo>
                  <a:pt x="6170409" y="2870200"/>
                </a:lnTo>
                <a:lnTo>
                  <a:pt x="6270333" y="2870200"/>
                </a:lnTo>
                <a:lnTo>
                  <a:pt x="6320307" y="2882900"/>
                </a:lnTo>
                <a:lnTo>
                  <a:pt x="6470243" y="2882900"/>
                </a:lnTo>
                <a:lnTo>
                  <a:pt x="6520243" y="2895600"/>
                </a:lnTo>
                <a:lnTo>
                  <a:pt x="6670243" y="2895600"/>
                </a:lnTo>
                <a:lnTo>
                  <a:pt x="6720256" y="2908300"/>
                </a:lnTo>
                <a:lnTo>
                  <a:pt x="6870319" y="2908300"/>
                </a:lnTo>
                <a:lnTo>
                  <a:pt x="6920357" y="2921000"/>
                </a:lnTo>
                <a:lnTo>
                  <a:pt x="7120534" y="2921000"/>
                </a:lnTo>
                <a:lnTo>
                  <a:pt x="7170598" y="2933700"/>
                </a:lnTo>
                <a:lnTo>
                  <a:pt x="7420902" y="2933700"/>
                </a:lnTo>
                <a:lnTo>
                  <a:pt x="7470965" y="2946400"/>
                </a:lnTo>
                <a:lnTo>
                  <a:pt x="7771409" y="2946400"/>
                </a:lnTo>
                <a:lnTo>
                  <a:pt x="7821485" y="2959100"/>
                </a:lnTo>
                <a:lnTo>
                  <a:pt x="8372475" y="2959100"/>
                </a:lnTo>
                <a:lnTo>
                  <a:pt x="8422576" y="2971800"/>
                </a:lnTo>
                <a:lnTo>
                  <a:pt x="9324530" y="2971800"/>
                </a:lnTo>
                <a:lnTo>
                  <a:pt x="9374632" y="2959100"/>
                </a:lnTo>
                <a:lnTo>
                  <a:pt x="9925609" y="2959100"/>
                </a:lnTo>
                <a:lnTo>
                  <a:pt x="9975685" y="2946400"/>
                </a:lnTo>
                <a:lnTo>
                  <a:pt x="10276129" y="2946400"/>
                </a:lnTo>
                <a:lnTo>
                  <a:pt x="10326192" y="2933700"/>
                </a:lnTo>
                <a:lnTo>
                  <a:pt x="10576509" y="2933700"/>
                </a:lnTo>
                <a:lnTo>
                  <a:pt x="10626560" y="2921000"/>
                </a:lnTo>
                <a:lnTo>
                  <a:pt x="10826750" y="2921000"/>
                </a:lnTo>
                <a:lnTo>
                  <a:pt x="10876775" y="2908300"/>
                </a:lnTo>
                <a:lnTo>
                  <a:pt x="11026851" y="2908300"/>
                </a:lnTo>
                <a:lnTo>
                  <a:pt x="11076864" y="2895600"/>
                </a:lnTo>
                <a:lnTo>
                  <a:pt x="11226864" y="2895600"/>
                </a:lnTo>
                <a:lnTo>
                  <a:pt x="11276851" y="2882900"/>
                </a:lnTo>
                <a:lnTo>
                  <a:pt x="11426800" y="2882900"/>
                </a:lnTo>
                <a:lnTo>
                  <a:pt x="11476761" y="2870200"/>
                </a:lnTo>
                <a:lnTo>
                  <a:pt x="11576698" y="2870200"/>
                </a:lnTo>
                <a:lnTo>
                  <a:pt x="11626647" y="2857500"/>
                </a:lnTo>
                <a:lnTo>
                  <a:pt x="11726545" y="2857500"/>
                </a:lnTo>
                <a:lnTo>
                  <a:pt x="11776481" y="2844800"/>
                </a:lnTo>
                <a:lnTo>
                  <a:pt x="11876342" y="2844800"/>
                </a:lnTo>
                <a:lnTo>
                  <a:pt x="11926265" y="2832100"/>
                </a:lnTo>
                <a:lnTo>
                  <a:pt x="12026100" y="2832100"/>
                </a:lnTo>
                <a:lnTo>
                  <a:pt x="12076011" y="2819400"/>
                </a:lnTo>
                <a:lnTo>
                  <a:pt x="12175820" y="2819400"/>
                </a:lnTo>
                <a:lnTo>
                  <a:pt x="12225706" y="2806700"/>
                </a:lnTo>
                <a:lnTo>
                  <a:pt x="12325477" y="2806700"/>
                </a:lnTo>
                <a:lnTo>
                  <a:pt x="12375350" y="2794000"/>
                </a:lnTo>
                <a:lnTo>
                  <a:pt x="12425223" y="2794000"/>
                </a:lnTo>
                <a:lnTo>
                  <a:pt x="12475083" y="2781300"/>
                </a:lnTo>
                <a:lnTo>
                  <a:pt x="12574791" y="2781300"/>
                </a:lnTo>
                <a:lnTo>
                  <a:pt x="12624626" y="2768600"/>
                </a:lnTo>
                <a:lnTo>
                  <a:pt x="12674448" y="2768600"/>
                </a:lnTo>
                <a:lnTo>
                  <a:pt x="12724270" y="2755900"/>
                </a:lnTo>
                <a:lnTo>
                  <a:pt x="12774079" y="2755900"/>
                </a:lnTo>
                <a:lnTo>
                  <a:pt x="12823889" y="2743200"/>
                </a:lnTo>
                <a:lnTo>
                  <a:pt x="12923457" y="2743200"/>
                </a:lnTo>
                <a:lnTo>
                  <a:pt x="12973241" y="2730500"/>
                </a:lnTo>
                <a:lnTo>
                  <a:pt x="13022999" y="2730500"/>
                </a:lnTo>
                <a:lnTo>
                  <a:pt x="13072758" y="2717800"/>
                </a:lnTo>
                <a:lnTo>
                  <a:pt x="13122516" y="2717800"/>
                </a:lnTo>
                <a:lnTo>
                  <a:pt x="13172250" y="2705100"/>
                </a:lnTo>
                <a:lnTo>
                  <a:pt x="13221983" y="2705100"/>
                </a:lnTo>
                <a:lnTo>
                  <a:pt x="13271716" y="2692400"/>
                </a:lnTo>
                <a:lnTo>
                  <a:pt x="13321424" y="2692400"/>
                </a:lnTo>
                <a:lnTo>
                  <a:pt x="13371132" y="2679700"/>
                </a:lnTo>
                <a:lnTo>
                  <a:pt x="13420839" y="2679700"/>
                </a:lnTo>
                <a:lnTo>
                  <a:pt x="13470522" y="2667000"/>
                </a:lnTo>
                <a:lnTo>
                  <a:pt x="13520204" y="2667000"/>
                </a:lnTo>
                <a:lnTo>
                  <a:pt x="13569874" y="2654300"/>
                </a:lnTo>
                <a:lnTo>
                  <a:pt x="13619544" y="2654300"/>
                </a:lnTo>
                <a:lnTo>
                  <a:pt x="13669201" y="2641600"/>
                </a:lnTo>
                <a:lnTo>
                  <a:pt x="13718845" y="2641600"/>
                </a:lnTo>
                <a:lnTo>
                  <a:pt x="13768477" y="2628900"/>
                </a:lnTo>
                <a:lnTo>
                  <a:pt x="13818108" y="2628900"/>
                </a:lnTo>
                <a:lnTo>
                  <a:pt x="13867727" y="2616200"/>
                </a:lnTo>
                <a:lnTo>
                  <a:pt x="13917346" y="2616200"/>
                </a:lnTo>
                <a:lnTo>
                  <a:pt x="14016546" y="2590800"/>
                </a:lnTo>
                <a:lnTo>
                  <a:pt x="14066126" y="2590800"/>
                </a:lnTo>
                <a:lnTo>
                  <a:pt x="14115707" y="2578100"/>
                </a:lnTo>
                <a:lnTo>
                  <a:pt x="14165275" y="2578100"/>
                </a:lnTo>
                <a:lnTo>
                  <a:pt x="14214831" y="2565400"/>
                </a:lnTo>
                <a:lnTo>
                  <a:pt x="14264373" y="2565400"/>
                </a:lnTo>
                <a:lnTo>
                  <a:pt x="14363433" y="2540000"/>
                </a:lnTo>
                <a:lnTo>
                  <a:pt x="14412938" y="2540000"/>
                </a:lnTo>
                <a:lnTo>
                  <a:pt x="14511922" y="2514600"/>
                </a:lnTo>
                <a:lnTo>
                  <a:pt x="14561388" y="2514600"/>
                </a:lnTo>
                <a:lnTo>
                  <a:pt x="14610842" y="2501900"/>
                </a:lnTo>
                <a:lnTo>
                  <a:pt x="14660296" y="2501900"/>
                </a:lnTo>
                <a:lnTo>
                  <a:pt x="14759153" y="2476500"/>
                </a:lnTo>
                <a:lnTo>
                  <a:pt x="14808569" y="2476500"/>
                </a:lnTo>
                <a:lnTo>
                  <a:pt x="14907349" y="2451100"/>
                </a:lnTo>
                <a:lnTo>
                  <a:pt x="14956727" y="2451100"/>
                </a:lnTo>
                <a:lnTo>
                  <a:pt x="15055444" y="2425700"/>
                </a:lnTo>
                <a:lnTo>
                  <a:pt x="15104783" y="2425700"/>
                </a:lnTo>
                <a:lnTo>
                  <a:pt x="15203424" y="2400300"/>
                </a:lnTo>
                <a:lnTo>
                  <a:pt x="15252738" y="2400300"/>
                </a:lnTo>
                <a:lnTo>
                  <a:pt x="15400566" y="2362200"/>
                </a:lnTo>
                <a:lnTo>
                  <a:pt x="15449830" y="2362200"/>
                </a:lnTo>
                <a:lnTo>
                  <a:pt x="15597518" y="2324100"/>
                </a:lnTo>
                <a:lnTo>
                  <a:pt x="15646730" y="2324100"/>
                </a:lnTo>
                <a:lnTo>
                  <a:pt x="15794279" y="2286000"/>
                </a:lnTo>
                <a:lnTo>
                  <a:pt x="15843441" y="2286000"/>
                </a:lnTo>
                <a:lnTo>
                  <a:pt x="15990824" y="2247900"/>
                </a:lnTo>
                <a:lnTo>
                  <a:pt x="16039922" y="2247900"/>
                </a:lnTo>
                <a:lnTo>
                  <a:pt x="16236176" y="2197100"/>
                </a:lnTo>
                <a:lnTo>
                  <a:pt x="16285198" y="2197100"/>
                </a:lnTo>
                <a:lnTo>
                  <a:pt x="16530079" y="2133600"/>
                </a:lnTo>
                <a:lnTo>
                  <a:pt x="16579012" y="2133600"/>
                </a:lnTo>
                <a:lnTo>
                  <a:pt x="16921087" y="2044700"/>
                </a:lnTo>
                <a:lnTo>
                  <a:pt x="16969893" y="2044700"/>
                </a:lnTo>
                <a:lnTo>
                  <a:pt x="17602988" y="1879600"/>
                </a:lnTo>
                <a:lnTo>
                  <a:pt x="17651565" y="1879600"/>
                </a:lnTo>
                <a:lnTo>
                  <a:pt x="18184787" y="1739900"/>
                </a:lnTo>
                <a:lnTo>
                  <a:pt x="18233149" y="1714500"/>
                </a:lnTo>
                <a:lnTo>
                  <a:pt x="18288000" y="1701800"/>
                </a:lnTo>
                <a:lnTo>
                  <a:pt x="18288000" y="0"/>
                </a:lnTo>
                <a:close/>
              </a:path>
            </a:pathLst>
          </a:custGeom>
          <a:solidFill>
            <a:srgbClr val="49B381"/>
          </a:solidFill>
        </p:spPr>
        <p:txBody>
          <a:bodyPr wrap="square" lIns="0" tIns="0" rIns="0" bIns="0" rtlCol="0"/>
          <a:lstStyle/>
          <a:p>
            <a:endParaRPr/>
          </a:p>
        </p:txBody>
      </p:sp>
      <p:sp>
        <p:nvSpPr>
          <p:cNvPr id="15" name="object 15"/>
          <p:cNvSpPr txBox="1">
            <a:spLocks noGrp="1"/>
          </p:cNvSpPr>
          <p:nvPr>
            <p:ph type="title"/>
          </p:nvPr>
        </p:nvSpPr>
        <p:spPr>
          <a:xfrm>
            <a:off x="3230267" y="842435"/>
            <a:ext cx="11827465" cy="1605568"/>
          </a:xfrm>
          <a:prstGeom prst="rect">
            <a:avLst/>
          </a:prstGeom>
        </p:spPr>
        <p:txBody>
          <a:bodyPr vert="horz" wrap="square" lIns="0" tIns="91440" rIns="0" bIns="0" rtlCol="0">
            <a:spAutoFit/>
          </a:bodyPr>
          <a:lstStyle/>
          <a:p>
            <a:pPr marL="12700" marR="5080" indent="273050" algn="ctr">
              <a:lnSpc>
                <a:spcPts val="5900"/>
              </a:lnSpc>
              <a:spcBef>
                <a:spcPts val="720"/>
              </a:spcBef>
            </a:pPr>
            <a:r>
              <a:rPr dirty="0"/>
              <a:t>¿Cuál</a:t>
            </a:r>
            <a:r>
              <a:rPr spc="-30" dirty="0"/>
              <a:t> </a:t>
            </a:r>
            <a:r>
              <a:rPr dirty="0"/>
              <a:t>de</a:t>
            </a:r>
            <a:r>
              <a:rPr spc="-25" dirty="0"/>
              <a:t> </a:t>
            </a:r>
            <a:r>
              <a:rPr dirty="0"/>
              <a:t>las</a:t>
            </a:r>
            <a:r>
              <a:rPr spc="-30" dirty="0"/>
              <a:t> </a:t>
            </a:r>
            <a:r>
              <a:rPr spc="-10" dirty="0"/>
              <a:t>siguientes </a:t>
            </a:r>
            <a:r>
              <a:rPr dirty="0"/>
              <a:t>opciones</a:t>
            </a:r>
            <a:r>
              <a:rPr spc="-135" dirty="0"/>
              <a:t> </a:t>
            </a:r>
            <a:r>
              <a:rPr dirty="0"/>
              <a:t>describe</a:t>
            </a:r>
            <a:r>
              <a:rPr spc="-130" dirty="0"/>
              <a:t> </a:t>
            </a:r>
            <a:r>
              <a:rPr spc="-10" dirty="0" err="1"/>
              <a:t>mejor</a:t>
            </a:r>
            <a:r>
              <a:rPr lang="es-ES" spc="-10" dirty="0"/>
              <a:t> </a:t>
            </a:r>
            <a:r>
              <a:rPr lang="es-ES" dirty="0"/>
              <a:t>la</a:t>
            </a:r>
            <a:r>
              <a:rPr lang="es-ES" spc="-25" dirty="0"/>
              <a:t> </a:t>
            </a:r>
            <a:r>
              <a:rPr lang="es-ES" spc="-10" dirty="0"/>
              <a:t>autodefensa?</a:t>
            </a:r>
            <a:endParaRPr spc="-1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70318" y="6180251"/>
            <a:ext cx="6431915" cy="2370455"/>
            <a:chOff x="770318" y="6180251"/>
            <a:chExt cx="6431915" cy="2370455"/>
          </a:xfrm>
        </p:grpSpPr>
        <p:sp>
          <p:nvSpPr>
            <p:cNvPr id="3" name="object 3"/>
            <p:cNvSpPr/>
            <p:nvPr/>
          </p:nvSpPr>
          <p:spPr>
            <a:xfrm>
              <a:off x="1048488" y="6180251"/>
              <a:ext cx="6153150" cy="1292860"/>
            </a:xfrm>
            <a:custGeom>
              <a:avLst/>
              <a:gdLst/>
              <a:ahLst/>
              <a:cxnLst/>
              <a:rect l="l" t="t" r="r" b="b"/>
              <a:pathLst>
                <a:path w="6153150" h="1292859">
                  <a:moveTo>
                    <a:pt x="5607255" y="1292669"/>
                  </a:moveTo>
                  <a:lnTo>
                    <a:pt x="548871" y="1292669"/>
                  </a:lnTo>
                  <a:lnTo>
                    <a:pt x="534379" y="1291331"/>
                  </a:lnTo>
                  <a:lnTo>
                    <a:pt x="491167" y="1285462"/>
                  </a:lnTo>
                  <a:lnTo>
                    <a:pt x="448496" y="1276429"/>
                  </a:lnTo>
                  <a:lnTo>
                    <a:pt x="406605" y="1264280"/>
                  </a:lnTo>
                  <a:lnTo>
                    <a:pt x="365729" y="1249084"/>
                  </a:lnTo>
                  <a:lnTo>
                    <a:pt x="326081" y="1230926"/>
                  </a:lnTo>
                  <a:lnTo>
                    <a:pt x="287869" y="1209895"/>
                  </a:lnTo>
                  <a:lnTo>
                    <a:pt x="251308" y="1186108"/>
                  </a:lnTo>
                  <a:lnTo>
                    <a:pt x="216603" y="1159704"/>
                  </a:lnTo>
                  <a:lnTo>
                    <a:pt x="183934" y="1130817"/>
                  </a:lnTo>
                  <a:lnTo>
                    <a:pt x="153472" y="1099599"/>
                  </a:lnTo>
                  <a:lnTo>
                    <a:pt x="125391" y="1066223"/>
                  </a:lnTo>
                  <a:lnTo>
                    <a:pt x="99845" y="1030880"/>
                  </a:lnTo>
                  <a:lnTo>
                    <a:pt x="76968" y="993755"/>
                  </a:lnTo>
                  <a:lnTo>
                    <a:pt x="56880" y="955038"/>
                  </a:lnTo>
                  <a:lnTo>
                    <a:pt x="39695" y="914948"/>
                  </a:lnTo>
                  <a:lnTo>
                    <a:pt x="25510" y="873711"/>
                  </a:lnTo>
                  <a:lnTo>
                    <a:pt x="14395" y="831544"/>
                  </a:lnTo>
                  <a:lnTo>
                    <a:pt x="6411" y="788664"/>
                  </a:lnTo>
                  <a:lnTo>
                    <a:pt x="1604" y="745313"/>
                  </a:lnTo>
                  <a:lnTo>
                    <a:pt x="0" y="701734"/>
                  </a:lnTo>
                  <a:lnTo>
                    <a:pt x="0" y="592450"/>
                  </a:lnTo>
                  <a:lnTo>
                    <a:pt x="1604" y="548871"/>
                  </a:lnTo>
                  <a:lnTo>
                    <a:pt x="6411" y="505518"/>
                  </a:lnTo>
                  <a:lnTo>
                    <a:pt x="14395" y="462637"/>
                  </a:lnTo>
                  <a:lnTo>
                    <a:pt x="25510" y="420470"/>
                  </a:lnTo>
                  <a:lnTo>
                    <a:pt x="39695" y="379233"/>
                  </a:lnTo>
                  <a:lnTo>
                    <a:pt x="56880" y="339144"/>
                  </a:lnTo>
                  <a:lnTo>
                    <a:pt x="76968" y="300428"/>
                  </a:lnTo>
                  <a:lnTo>
                    <a:pt x="99845" y="263302"/>
                  </a:lnTo>
                  <a:lnTo>
                    <a:pt x="125391" y="227959"/>
                  </a:lnTo>
                  <a:lnTo>
                    <a:pt x="153472" y="194584"/>
                  </a:lnTo>
                  <a:lnTo>
                    <a:pt x="183934" y="163365"/>
                  </a:lnTo>
                  <a:lnTo>
                    <a:pt x="216603" y="134479"/>
                  </a:lnTo>
                  <a:lnTo>
                    <a:pt x="251308" y="108073"/>
                  </a:lnTo>
                  <a:lnTo>
                    <a:pt x="287869" y="84287"/>
                  </a:lnTo>
                  <a:lnTo>
                    <a:pt x="326081" y="63255"/>
                  </a:lnTo>
                  <a:lnTo>
                    <a:pt x="365729" y="45097"/>
                  </a:lnTo>
                  <a:lnTo>
                    <a:pt x="406605" y="29903"/>
                  </a:lnTo>
                  <a:lnTo>
                    <a:pt x="448496" y="17754"/>
                  </a:lnTo>
                  <a:lnTo>
                    <a:pt x="491167" y="8721"/>
                  </a:lnTo>
                  <a:lnTo>
                    <a:pt x="534380" y="2852"/>
                  </a:lnTo>
                  <a:lnTo>
                    <a:pt x="577906" y="178"/>
                  </a:lnTo>
                  <a:lnTo>
                    <a:pt x="592450" y="0"/>
                  </a:lnTo>
                  <a:lnTo>
                    <a:pt x="5563675" y="0"/>
                  </a:lnTo>
                  <a:lnTo>
                    <a:pt x="5607255" y="1604"/>
                  </a:lnTo>
                  <a:lnTo>
                    <a:pt x="5650606" y="6411"/>
                  </a:lnTo>
                  <a:lnTo>
                    <a:pt x="5693486" y="14395"/>
                  </a:lnTo>
                  <a:lnTo>
                    <a:pt x="5735654" y="25510"/>
                  </a:lnTo>
                  <a:lnTo>
                    <a:pt x="5776891" y="39695"/>
                  </a:lnTo>
                  <a:lnTo>
                    <a:pt x="5816980" y="56880"/>
                  </a:lnTo>
                  <a:lnTo>
                    <a:pt x="5855696" y="76968"/>
                  </a:lnTo>
                  <a:lnTo>
                    <a:pt x="5892822" y="99845"/>
                  </a:lnTo>
                  <a:lnTo>
                    <a:pt x="5928166" y="125391"/>
                  </a:lnTo>
                  <a:lnTo>
                    <a:pt x="5961539" y="153472"/>
                  </a:lnTo>
                  <a:lnTo>
                    <a:pt x="5992758" y="183934"/>
                  </a:lnTo>
                  <a:lnTo>
                    <a:pt x="6021646" y="216603"/>
                  </a:lnTo>
                  <a:lnTo>
                    <a:pt x="6048050" y="251308"/>
                  </a:lnTo>
                  <a:lnTo>
                    <a:pt x="6071837" y="287869"/>
                  </a:lnTo>
                  <a:lnTo>
                    <a:pt x="6092868" y="326081"/>
                  </a:lnTo>
                  <a:lnTo>
                    <a:pt x="6111026" y="365728"/>
                  </a:lnTo>
                  <a:lnTo>
                    <a:pt x="6126222" y="406604"/>
                  </a:lnTo>
                  <a:lnTo>
                    <a:pt x="6138371" y="448496"/>
                  </a:lnTo>
                  <a:lnTo>
                    <a:pt x="6147405" y="491167"/>
                  </a:lnTo>
                  <a:lnTo>
                    <a:pt x="6153149" y="534379"/>
                  </a:lnTo>
                  <a:lnTo>
                    <a:pt x="6153149" y="759804"/>
                  </a:lnTo>
                  <a:lnTo>
                    <a:pt x="6144741" y="817313"/>
                  </a:lnTo>
                  <a:lnTo>
                    <a:pt x="6134666" y="859742"/>
                  </a:lnTo>
                  <a:lnTo>
                    <a:pt x="6121494" y="901324"/>
                  </a:lnTo>
                  <a:lnTo>
                    <a:pt x="6105297" y="941821"/>
                  </a:lnTo>
                  <a:lnTo>
                    <a:pt x="6086169" y="981012"/>
                  </a:lnTo>
                  <a:lnTo>
                    <a:pt x="6064212" y="1018688"/>
                  </a:lnTo>
                  <a:lnTo>
                    <a:pt x="6039536" y="1054655"/>
                  </a:lnTo>
                  <a:lnTo>
                    <a:pt x="6012281" y="1088709"/>
                  </a:lnTo>
                  <a:lnTo>
                    <a:pt x="5982601" y="1120659"/>
                  </a:lnTo>
                  <a:lnTo>
                    <a:pt x="5950651" y="1150338"/>
                  </a:lnTo>
                  <a:lnTo>
                    <a:pt x="5916598" y="1177594"/>
                  </a:lnTo>
                  <a:lnTo>
                    <a:pt x="5880630" y="1202269"/>
                  </a:lnTo>
                  <a:lnTo>
                    <a:pt x="5842954" y="1224227"/>
                  </a:lnTo>
                  <a:lnTo>
                    <a:pt x="5803765" y="1243355"/>
                  </a:lnTo>
                  <a:lnTo>
                    <a:pt x="5763266" y="1259551"/>
                  </a:lnTo>
                  <a:lnTo>
                    <a:pt x="5721685" y="1272724"/>
                  </a:lnTo>
                  <a:lnTo>
                    <a:pt x="5679256" y="1282799"/>
                  </a:lnTo>
                  <a:lnTo>
                    <a:pt x="5636202" y="1289728"/>
                  </a:lnTo>
                  <a:lnTo>
                    <a:pt x="5607255" y="1292669"/>
                  </a:lnTo>
                  <a:close/>
                </a:path>
              </a:pathLst>
            </a:custGeom>
            <a:solidFill>
              <a:srgbClr val="C1FF72"/>
            </a:solidFill>
          </p:spPr>
          <p:txBody>
            <a:bodyPr wrap="square" lIns="0" tIns="0" rIns="0" bIns="0" rtlCol="0"/>
            <a:lstStyle/>
            <a:p>
              <a:endParaRPr/>
            </a:p>
          </p:txBody>
        </p:sp>
        <p:pic>
          <p:nvPicPr>
            <p:cNvPr id="4" name="object 4"/>
            <p:cNvPicPr/>
            <p:nvPr/>
          </p:nvPicPr>
          <p:blipFill>
            <a:blip r:embed="rId2" cstate="print"/>
            <a:stretch>
              <a:fillRect/>
            </a:stretch>
          </p:blipFill>
          <p:spPr>
            <a:xfrm>
              <a:off x="770318" y="6826726"/>
              <a:ext cx="1343025" cy="1723726"/>
            </a:xfrm>
            <a:prstGeom prst="rect">
              <a:avLst/>
            </a:prstGeom>
          </p:spPr>
        </p:pic>
      </p:grpSp>
      <p:pic>
        <p:nvPicPr>
          <p:cNvPr id="5" name="object 5"/>
          <p:cNvPicPr/>
          <p:nvPr/>
        </p:nvPicPr>
        <p:blipFill>
          <a:blip r:embed="rId3" cstate="print"/>
          <a:stretch>
            <a:fillRect/>
          </a:stretch>
        </p:blipFill>
        <p:spPr>
          <a:xfrm>
            <a:off x="770318" y="8847315"/>
            <a:ext cx="2819400" cy="592073"/>
          </a:xfrm>
          <a:prstGeom prst="rect">
            <a:avLst/>
          </a:prstGeom>
        </p:spPr>
      </p:pic>
      <p:sp>
        <p:nvSpPr>
          <p:cNvPr id="6" name="object 6"/>
          <p:cNvSpPr txBox="1"/>
          <p:nvPr/>
        </p:nvSpPr>
        <p:spPr>
          <a:xfrm>
            <a:off x="1135260" y="6228761"/>
            <a:ext cx="6132195" cy="1195840"/>
          </a:xfrm>
          <a:prstGeom prst="rect">
            <a:avLst/>
          </a:prstGeom>
        </p:spPr>
        <p:txBody>
          <a:bodyPr vert="horz" wrap="square" lIns="0" tIns="41275" rIns="0" bIns="0" rtlCol="0">
            <a:spAutoFit/>
          </a:bodyPr>
          <a:lstStyle/>
          <a:p>
            <a:pPr marL="12700" marR="5080" indent="338455" algn="ctr">
              <a:lnSpc>
                <a:spcPts val="3030"/>
              </a:lnSpc>
              <a:spcBef>
                <a:spcPts val="325"/>
              </a:spcBef>
            </a:pPr>
            <a:r>
              <a:rPr sz="2650" dirty="0">
                <a:solidFill>
                  <a:srgbClr val="282020"/>
                </a:solidFill>
                <a:latin typeface="Calibri"/>
                <a:cs typeface="Calibri"/>
              </a:rPr>
              <a:t>C.</a:t>
            </a:r>
            <a:r>
              <a:rPr sz="2650" spc="-40" dirty="0">
                <a:solidFill>
                  <a:srgbClr val="282020"/>
                </a:solidFill>
                <a:latin typeface="Calibri"/>
                <a:cs typeface="Calibri"/>
              </a:rPr>
              <a:t> </a:t>
            </a:r>
            <a:r>
              <a:rPr sz="2650" dirty="0">
                <a:solidFill>
                  <a:srgbClr val="282020"/>
                </a:solidFill>
                <a:latin typeface="Calibri"/>
                <a:cs typeface="Calibri"/>
              </a:rPr>
              <a:t>Apoyar</a:t>
            </a:r>
            <a:r>
              <a:rPr sz="2650" spc="-40" dirty="0">
                <a:solidFill>
                  <a:srgbClr val="282020"/>
                </a:solidFill>
                <a:latin typeface="Calibri"/>
                <a:cs typeface="Calibri"/>
              </a:rPr>
              <a:t> </a:t>
            </a:r>
            <a:r>
              <a:rPr sz="2650" dirty="0">
                <a:solidFill>
                  <a:srgbClr val="282020"/>
                </a:solidFill>
                <a:latin typeface="Calibri"/>
                <a:cs typeface="Calibri"/>
              </a:rPr>
              <a:t>a</a:t>
            </a:r>
            <a:r>
              <a:rPr sz="2650" spc="-40" dirty="0">
                <a:solidFill>
                  <a:srgbClr val="282020"/>
                </a:solidFill>
                <a:latin typeface="Calibri"/>
                <a:cs typeface="Calibri"/>
              </a:rPr>
              <a:t> </a:t>
            </a:r>
            <a:r>
              <a:rPr sz="2650" dirty="0">
                <a:solidFill>
                  <a:srgbClr val="282020"/>
                </a:solidFill>
                <a:latin typeface="Calibri"/>
                <a:cs typeface="Calibri"/>
              </a:rPr>
              <a:t>los</a:t>
            </a:r>
            <a:r>
              <a:rPr sz="2650" spc="-35" dirty="0">
                <a:solidFill>
                  <a:srgbClr val="282020"/>
                </a:solidFill>
                <a:latin typeface="Calibri"/>
                <a:cs typeface="Calibri"/>
              </a:rPr>
              <a:t> </a:t>
            </a:r>
            <a:r>
              <a:rPr sz="2650" dirty="0">
                <a:solidFill>
                  <a:srgbClr val="282020"/>
                </a:solidFill>
                <a:latin typeface="Calibri"/>
                <a:cs typeface="Calibri"/>
              </a:rPr>
              <a:t>jóvenes</a:t>
            </a:r>
            <a:r>
              <a:rPr sz="2650" spc="-40" dirty="0">
                <a:solidFill>
                  <a:srgbClr val="282020"/>
                </a:solidFill>
                <a:latin typeface="Calibri"/>
                <a:cs typeface="Calibri"/>
              </a:rPr>
              <a:t> </a:t>
            </a:r>
            <a:r>
              <a:rPr sz="2650" dirty="0">
                <a:solidFill>
                  <a:srgbClr val="282020"/>
                </a:solidFill>
                <a:latin typeface="Calibri"/>
                <a:cs typeface="Calibri"/>
              </a:rPr>
              <a:t>para</a:t>
            </a:r>
            <a:r>
              <a:rPr sz="2650" spc="-40" dirty="0">
                <a:solidFill>
                  <a:srgbClr val="282020"/>
                </a:solidFill>
                <a:latin typeface="Calibri"/>
                <a:cs typeface="Calibri"/>
              </a:rPr>
              <a:t> </a:t>
            </a:r>
            <a:r>
              <a:rPr sz="2650" dirty="0">
                <a:solidFill>
                  <a:srgbClr val="282020"/>
                </a:solidFill>
                <a:latin typeface="Calibri"/>
                <a:cs typeface="Calibri"/>
              </a:rPr>
              <a:t>que</a:t>
            </a:r>
            <a:r>
              <a:rPr sz="2650" spc="-40" dirty="0">
                <a:solidFill>
                  <a:srgbClr val="282020"/>
                </a:solidFill>
                <a:latin typeface="Calibri"/>
                <a:cs typeface="Calibri"/>
              </a:rPr>
              <a:t> </a:t>
            </a:r>
            <a:r>
              <a:rPr sz="2650" spc="-10" dirty="0">
                <a:solidFill>
                  <a:srgbClr val="282020"/>
                </a:solidFill>
                <a:latin typeface="Calibri"/>
                <a:cs typeface="Calibri"/>
              </a:rPr>
              <a:t>expresen </a:t>
            </a:r>
            <a:r>
              <a:rPr sz="2650" dirty="0">
                <a:solidFill>
                  <a:srgbClr val="282020"/>
                </a:solidFill>
                <a:latin typeface="Calibri"/>
                <a:cs typeface="Calibri"/>
              </a:rPr>
              <a:t>sus</a:t>
            </a:r>
            <a:r>
              <a:rPr sz="2650" spc="-20" dirty="0">
                <a:solidFill>
                  <a:srgbClr val="282020"/>
                </a:solidFill>
                <a:latin typeface="Calibri"/>
                <a:cs typeface="Calibri"/>
              </a:rPr>
              <a:t> </a:t>
            </a:r>
            <a:r>
              <a:rPr sz="2650" dirty="0">
                <a:solidFill>
                  <a:srgbClr val="282020"/>
                </a:solidFill>
                <a:latin typeface="Calibri"/>
                <a:cs typeface="Calibri"/>
              </a:rPr>
              <a:t>necesidades,</a:t>
            </a:r>
            <a:r>
              <a:rPr sz="2650" spc="-10" dirty="0">
                <a:solidFill>
                  <a:srgbClr val="282020"/>
                </a:solidFill>
                <a:latin typeface="Calibri"/>
                <a:cs typeface="Calibri"/>
              </a:rPr>
              <a:t> </a:t>
            </a:r>
            <a:r>
              <a:rPr sz="2650" dirty="0" err="1">
                <a:solidFill>
                  <a:srgbClr val="282020"/>
                </a:solidFill>
                <a:latin typeface="Calibri"/>
                <a:cs typeface="Calibri"/>
              </a:rPr>
              <a:t>tomen</a:t>
            </a:r>
            <a:r>
              <a:rPr sz="2650" spc="-15" dirty="0">
                <a:solidFill>
                  <a:srgbClr val="282020"/>
                </a:solidFill>
                <a:latin typeface="Calibri"/>
                <a:cs typeface="Calibri"/>
              </a:rPr>
              <a:t> </a:t>
            </a:r>
            <a:r>
              <a:rPr sz="2650" spc="-10" dirty="0" err="1">
                <a:solidFill>
                  <a:srgbClr val="282020"/>
                </a:solidFill>
                <a:latin typeface="Calibri"/>
                <a:cs typeface="Calibri"/>
              </a:rPr>
              <a:t>decisiones</a:t>
            </a:r>
            <a:r>
              <a:rPr lang="es-ES" sz="2650" spc="-10" dirty="0">
                <a:solidFill>
                  <a:srgbClr val="282020"/>
                </a:solidFill>
                <a:latin typeface="Calibri"/>
                <a:cs typeface="Calibri"/>
              </a:rPr>
              <a:t> </a:t>
            </a:r>
            <a:r>
              <a:rPr sz="2650" dirty="0">
                <a:solidFill>
                  <a:srgbClr val="282020"/>
                </a:solidFill>
                <a:latin typeface="Calibri"/>
                <a:cs typeface="Calibri"/>
              </a:rPr>
              <a:t>y</a:t>
            </a:r>
            <a:r>
              <a:rPr sz="2650" spc="-20" dirty="0">
                <a:solidFill>
                  <a:srgbClr val="282020"/>
                </a:solidFill>
                <a:latin typeface="Calibri"/>
                <a:cs typeface="Calibri"/>
              </a:rPr>
              <a:t> </a:t>
            </a:r>
            <a:r>
              <a:rPr sz="2650" dirty="0">
                <a:solidFill>
                  <a:srgbClr val="282020"/>
                </a:solidFill>
                <a:latin typeface="Calibri"/>
                <a:cs typeface="Calibri"/>
              </a:rPr>
              <a:t>defenderse</a:t>
            </a:r>
            <a:r>
              <a:rPr sz="2650" spc="-20" dirty="0">
                <a:solidFill>
                  <a:srgbClr val="282020"/>
                </a:solidFill>
                <a:latin typeface="Calibri"/>
                <a:cs typeface="Calibri"/>
              </a:rPr>
              <a:t> </a:t>
            </a:r>
            <a:r>
              <a:rPr sz="2650" dirty="0">
                <a:solidFill>
                  <a:srgbClr val="282020"/>
                </a:solidFill>
                <a:latin typeface="Calibri"/>
                <a:cs typeface="Calibri"/>
              </a:rPr>
              <a:t>por</a:t>
            </a:r>
            <a:r>
              <a:rPr sz="2650" spc="-20" dirty="0">
                <a:solidFill>
                  <a:srgbClr val="282020"/>
                </a:solidFill>
                <a:latin typeface="Calibri"/>
                <a:cs typeface="Calibri"/>
              </a:rPr>
              <a:t> </a:t>
            </a:r>
            <a:r>
              <a:rPr sz="2650" dirty="0">
                <a:solidFill>
                  <a:srgbClr val="282020"/>
                </a:solidFill>
                <a:latin typeface="Calibri"/>
                <a:cs typeface="Calibri"/>
              </a:rPr>
              <a:t>sí</a:t>
            </a:r>
            <a:r>
              <a:rPr sz="2650" spc="-45" dirty="0">
                <a:solidFill>
                  <a:srgbClr val="282020"/>
                </a:solidFill>
                <a:latin typeface="Calibri"/>
                <a:cs typeface="Calibri"/>
              </a:rPr>
              <a:t> </a:t>
            </a:r>
            <a:r>
              <a:rPr sz="2650" spc="-10" dirty="0">
                <a:solidFill>
                  <a:srgbClr val="282020"/>
                </a:solidFill>
                <a:latin typeface="Calibri"/>
                <a:cs typeface="Calibri"/>
              </a:rPr>
              <a:t>mismos</a:t>
            </a:r>
            <a:endParaRPr sz="2650" dirty="0">
              <a:latin typeface="Calibri"/>
              <a:cs typeface="Calibri"/>
            </a:endParaRPr>
          </a:p>
        </p:txBody>
      </p:sp>
      <p:sp>
        <p:nvSpPr>
          <p:cNvPr id="7" name="object 7"/>
          <p:cNvSpPr txBox="1"/>
          <p:nvPr/>
        </p:nvSpPr>
        <p:spPr>
          <a:xfrm>
            <a:off x="2469515" y="7786611"/>
            <a:ext cx="8138795" cy="934085"/>
          </a:xfrm>
          <a:prstGeom prst="rect">
            <a:avLst/>
          </a:prstGeom>
        </p:spPr>
        <p:txBody>
          <a:bodyPr vert="horz" wrap="square" lIns="0" tIns="45085" rIns="0" bIns="0" rtlCol="0">
            <a:spAutoFit/>
          </a:bodyPr>
          <a:lstStyle/>
          <a:p>
            <a:pPr marL="12700" marR="5080" indent="81280">
              <a:lnSpc>
                <a:spcPts val="3490"/>
              </a:lnSpc>
              <a:spcBef>
                <a:spcPts val="355"/>
              </a:spcBef>
            </a:pPr>
            <a:r>
              <a:rPr sz="3050" b="1" dirty="0">
                <a:solidFill>
                  <a:srgbClr val="282020"/>
                </a:solidFill>
                <a:latin typeface="Calibri"/>
                <a:cs typeface="Calibri"/>
              </a:rPr>
              <a:t>La</a:t>
            </a:r>
            <a:r>
              <a:rPr sz="3050" b="1" spc="-35" dirty="0">
                <a:solidFill>
                  <a:srgbClr val="282020"/>
                </a:solidFill>
                <a:latin typeface="Calibri"/>
                <a:cs typeface="Calibri"/>
              </a:rPr>
              <a:t> </a:t>
            </a:r>
            <a:r>
              <a:rPr sz="3050" b="1" dirty="0">
                <a:solidFill>
                  <a:srgbClr val="282020"/>
                </a:solidFill>
                <a:latin typeface="Calibri"/>
                <a:cs typeface="Calibri"/>
              </a:rPr>
              <a:t>autodefensa</a:t>
            </a:r>
            <a:r>
              <a:rPr sz="3050" b="1" spc="-35" dirty="0">
                <a:solidFill>
                  <a:srgbClr val="282020"/>
                </a:solidFill>
                <a:latin typeface="Calibri"/>
                <a:cs typeface="Calibri"/>
              </a:rPr>
              <a:t> </a:t>
            </a:r>
            <a:r>
              <a:rPr sz="3050" b="1" dirty="0">
                <a:solidFill>
                  <a:srgbClr val="282020"/>
                </a:solidFill>
                <a:latin typeface="Calibri"/>
                <a:cs typeface="Calibri"/>
              </a:rPr>
              <a:t>significa</a:t>
            </a:r>
            <a:r>
              <a:rPr sz="3050" b="1" spc="-35" dirty="0">
                <a:solidFill>
                  <a:srgbClr val="282020"/>
                </a:solidFill>
                <a:latin typeface="Calibri"/>
                <a:cs typeface="Calibri"/>
              </a:rPr>
              <a:t> </a:t>
            </a:r>
            <a:r>
              <a:rPr sz="3050" b="1" dirty="0">
                <a:solidFill>
                  <a:srgbClr val="282020"/>
                </a:solidFill>
                <a:latin typeface="Calibri"/>
                <a:cs typeface="Calibri"/>
              </a:rPr>
              <a:t>apoyar</a:t>
            </a:r>
            <a:r>
              <a:rPr sz="3050" b="1" spc="-30" dirty="0">
                <a:solidFill>
                  <a:srgbClr val="282020"/>
                </a:solidFill>
                <a:latin typeface="Calibri"/>
                <a:cs typeface="Calibri"/>
              </a:rPr>
              <a:t> </a:t>
            </a:r>
            <a:r>
              <a:rPr sz="3050" b="1" dirty="0">
                <a:solidFill>
                  <a:srgbClr val="282020"/>
                </a:solidFill>
                <a:latin typeface="Calibri"/>
                <a:cs typeface="Calibri"/>
              </a:rPr>
              <a:t>a</a:t>
            </a:r>
            <a:r>
              <a:rPr sz="3050" b="1" spc="-30" dirty="0">
                <a:solidFill>
                  <a:srgbClr val="282020"/>
                </a:solidFill>
                <a:latin typeface="Calibri"/>
                <a:cs typeface="Calibri"/>
              </a:rPr>
              <a:t> </a:t>
            </a:r>
            <a:r>
              <a:rPr sz="3050" b="1" dirty="0">
                <a:solidFill>
                  <a:srgbClr val="282020"/>
                </a:solidFill>
                <a:latin typeface="Calibri"/>
                <a:cs typeface="Calibri"/>
              </a:rPr>
              <a:t>los</a:t>
            </a:r>
            <a:r>
              <a:rPr sz="3050" b="1" spc="-30" dirty="0">
                <a:solidFill>
                  <a:srgbClr val="282020"/>
                </a:solidFill>
                <a:latin typeface="Calibri"/>
                <a:cs typeface="Calibri"/>
              </a:rPr>
              <a:t> </a:t>
            </a:r>
            <a:r>
              <a:rPr sz="3050" b="1" dirty="0">
                <a:solidFill>
                  <a:srgbClr val="282020"/>
                </a:solidFill>
                <a:latin typeface="Calibri"/>
                <a:cs typeface="Calibri"/>
              </a:rPr>
              <a:t>jóvenes</a:t>
            </a:r>
            <a:r>
              <a:rPr sz="3050" b="1" spc="-30" dirty="0">
                <a:solidFill>
                  <a:srgbClr val="282020"/>
                </a:solidFill>
                <a:latin typeface="Calibri"/>
                <a:cs typeface="Calibri"/>
              </a:rPr>
              <a:t> </a:t>
            </a:r>
            <a:r>
              <a:rPr sz="3050" b="1" spc="-20" dirty="0">
                <a:solidFill>
                  <a:srgbClr val="282020"/>
                </a:solidFill>
                <a:latin typeface="Calibri"/>
                <a:cs typeface="Calibri"/>
              </a:rPr>
              <a:t>para </a:t>
            </a:r>
            <a:r>
              <a:rPr sz="3050" b="1" dirty="0">
                <a:solidFill>
                  <a:srgbClr val="282020"/>
                </a:solidFill>
                <a:latin typeface="Calibri"/>
                <a:cs typeface="Calibri"/>
              </a:rPr>
              <a:t>que</a:t>
            </a:r>
            <a:r>
              <a:rPr sz="3050" b="1" spc="-40" dirty="0">
                <a:solidFill>
                  <a:srgbClr val="282020"/>
                </a:solidFill>
                <a:latin typeface="Calibri"/>
                <a:cs typeface="Calibri"/>
              </a:rPr>
              <a:t> </a:t>
            </a:r>
            <a:r>
              <a:rPr sz="3050" b="1" dirty="0">
                <a:solidFill>
                  <a:srgbClr val="282020"/>
                </a:solidFill>
                <a:latin typeface="Calibri"/>
                <a:cs typeface="Calibri"/>
              </a:rPr>
              <a:t>hablen</a:t>
            </a:r>
            <a:r>
              <a:rPr sz="3050" b="1" spc="-40" dirty="0">
                <a:solidFill>
                  <a:srgbClr val="282020"/>
                </a:solidFill>
                <a:latin typeface="Calibri"/>
                <a:cs typeface="Calibri"/>
              </a:rPr>
              <a:t> </a:t>
            </a:r>
            <a:r>
              <a:rPr sz="3050" b="1" dirty="0">
                <a:solidFill>
                  <a:srgbClr val="282020"/>
                </a:solidFill>
                <a:latin typeface="Calibri"/>
                <a:cs typeface="Calibri"/>
              </a:rPr>
              <a:t>y</a:t>
            </a:r>
            <a:r>
              <a:rPr sz="3050" b="1" spc="-35" dirty="0">
                <a:solidFill>
                  <a:srgbClr val="282020"/>
                </a:solidFill>
                <a:latin typeface="Calibri"/>
                <a:cs typeface="Calibri"/>
              </a:rPr>
              <a:t> </a:t>
            </a:r>
            <a:r>
              <a:rPr sz="3050" b="1" dirty="0">
                <a:solidFill>
                  <a:srgbClr val="282020"/>
                </a:solidFill>
                <a:latin typeface="Calibri"/>
                <a:cs typeface="Calibri"/>
              </a:rPr>
              <a:t>actúen</a:t>
            </a:r>
            <a:r>
              <a:rPr sz="3050" b="1" spc="-35" dirty="0">
                <a:solidFill>
                  <a:srgbClr val="282020"/>
                </a:solidFill>
                <a:latin typeface="Calibri"/>
                <a:cs typeface="Calibri"/>
              </a:rPr>
              <a:t> </a:t>
            </a:r>
            <a:r>
              <a:rPr sz="3050" b="1" dirty="0">
                <a:solidFill>
                  <a:srgbClr val="282020"/>
                </a:solidFill>
                <a:latin typeface="Calibri"/>
                <a:cs typeface="Calibri"/>
              </a:rPr>
              <a:t>por</a:t>
            </a:r>
            <a:r>
              <a:rPr sz="3050" b="1" spc="-40" dirty="0">
                <a:solidFill>
                  <a:srgbClr val="282020"/>
                </a:solidFill>
                <a:latin typeface="Calibri"/>
                <a:cs typeface="Calibri"/>
              </a:rPr>
              <a:t> </a:t>
            </a:r>
            <a:r>
              <a:rPr sz="3050" b="1" dirty="0">
                <a:solidFill>
                  <a:srgbClr val="282020"/>
                </a:solidFill>
                <a:latin typeface="Calibri"/>
                <a:cs typeface="Calibri"/>
              </a:rPr>
              <a:t>sí</a:t>
            </a:r>
            <a:r>
              <a:rPr sz="3050" b="1" spc="-40" dirty="0">
                <a:solidFill>
                  <a:srgbClr val="282020"/>
                </a:solidFill>
                <a:latin typeface="Calibri"/>
                <a:cs typeface="Calibri"/>
              </a:rPr>
              <a:t> </a:t>
            </a:r>
            <a:r>
              <a:rPr sz="3050" b="1" spc="-10" dirty="0">
                <a:solidFill>
                  <a:srgbClr val="282020"/>
                </a:solidFill>
                <a:latin typeface="Calibri"/>
                <a:cs typeface="Calibri"/>
              </a:rPr>
              <a:t>mismos.</a:t>
            </a:r>
            <a:endParaRPr sz="3050">
              <a:latin typeface="Calibri"/>
              <a:cs typeface="Calibri"/>
            </a:endParaRPr>
          </a:p>
        </p:txBody>
      </p:sp>
      <p:sp>
        <p:nvSpPr>
          <p:cNvPr id="8" name="object 8"/>
          <p:cNvSpPr/>
          <p:nvPr/>
        </p:nvSpPr>
        <p:spPr>
          <a:xfrm>
            <a:off x="1048385" y="3152013"/>
            <a:ext cx="6153150" cy="1292860"/>
          </a:xfrm>
          <a:custGeom>
            <a:avLst/>
            <a:gdLst/>
            <a:ahLst/>
            <a:cxnLst/>
            <a:rect l="l" t="t" r="r" b="b"/>
            <a:pathLst>
              <a:path w="6153150" h="1292860">
                <a:moveTo>
                  <a:pt x="5607255" y="1292669"/>
                </a:moveTo>
                <a:lnTo>
                  <a:pt x="548871" y="1292669"/>
                </a:lnTo>
                <a:lnTo>
                  <a:pt x="534379" y="1291331"/>
                </a:lnTo>
                <a:lnTo>
                  <a:pt x="491167" y="1285462"/>
                </a:lnTo>
                <a:lnTo>
                  <a:pt x="448496" y="1276429"/>
                </a:lnTo>
                <a:lnTo>
                  <a:pt x="406605" y="1264280"/>
                </a:lnTo>
                <a:lnTo>
                  <a:pt x="365729" y="1249084"/>
                </a:lnTo>
                <a:lnTo>
                  <a:pt x="326081" y="1230926"/>
                </a:lnTo>
                <a:lnTo>
                  <a:pt x="287869" y="1209895"/>
                </a:lnTo>
                <a:lnTo>
                  <a:pt x="251308" y="1186108"/>
                </a:lnTo>
                <a:lnTo>
                  <a:pt x="216603" y="1159704"/>
                </a:lnTo>
                <a:lnTo>
                  <a:pt x="183934" y="1130817"/>
                </a:lnTo>
                <a:lnTo>
                  <a:pt x="153472" y="1099599"/>
                </a:lnTo>
                <a:lnTo>
                  <a:pt x="125391" y="1066223"/>
                </a:lnTo>
                <a:lnTo>
                  <a:pt x="99845" y="1030880"/>
                </a:lnTo>
                <a:lnTo>
                  <a:pt x="76968" y="993755"/>
                </a:lnTo>
                <a:lnTo>
                  <a:pt x="56880" y="955038"/>
                </a:lnTo>
                <a:lnTo>
                  <a:pt x="39695" y="914948"/>
                </a:lnTo>
                <a:lnTo>
                  <a:pt x="25510" y="873711"/>
                </a:lnTo>
                <a:lnTo>
                  <a:pt x="14395" y="831544"/>
                </a:lnTo>
                <a:lnTo>
                  <a:pt x="6411" y="788664"/>
                </a:lnTo>
                <a:lnTo>
                  <a:pt x="1604" y="745313"/>
                </a:lnTo>
                <a:lnTo>
                  <a:pt x="0" y="701734"/>
                </a:lnTo>
                <a:lnTo>
                  <a:pt x="0" y="592450"/>
                </a:lnTo>
                <a:lnTo>
                  <a:pt x="1604" y="548871"/>
                </a:lnTo>
                <a:lnTo>
                  <a:pt x="6411" y="505518"/>
                </a:lnTo>
                <a:lnTo>
                  <a:pt x="14395" y="462637"/>
                </a:lnTo>
                <a:lnTo>
                  <a:pt x="25510" y="420470"/>
                </a:lnTo>
                <a:lnTo>
                  <a:pt x="39695" y="379233"/>
                </a:lnTo>
                <a:lnTo>
                  <a:pt x="56880" y="339144"/>
                </a:lnTo>
                <a:lnTo>
                  <a:pt x="76968" y="300428"/>
                </a:lnTo>
                <a:lnTo>
                  <a:pt x="99845" y="263302"/>
                </a:lnTo>
                <a:lnTo>
                  <a:pt x="125391" y="227959"/>
                </a:lnTo>
                <a:lnTo>
                  <a:pt x="153472" y="194584"/>
                </a:lnTo>
                <a:lnTo>
                  <a:pt x="183934" y="163365"/>
                </a:lnTo>
                <a:lnTo>
                  <a:pt x="216603" y="134479"/>
                </a:lnTo>
                <a:lnTo>
                  <a:pt x="251308" y="108073"/>
                </a:lnTo>
                <a:lnTo>
                  <a:pt x="287869" y="84287"/>
                </a:lnTo>
                <a:lnTo>
                  <a:pt x="326081" y="63255"/>
                </a:lnTo>
                <a:lnTo>
                  <a:pt x="365729" y="45097"/>
                </a:lnTo>
                <a:lnTo>
                  <a:pt x="406605" y="29903"/>
                </a:lnTo>
                <a:lnTo>
                  <a:pt x="448496" y="17754"/>
                </a:lnTo>
                <a:lnTo>
                  <a:pt x="491167" y="8721"/>
                </a:lnTo>
                <a:lnTo>
                  <a:pt x="534380" y="2852"/>
                </a:lnTo>
                <a:lnTo>
                  <a:pt x="577906" y="178"/>
                </a:lnTo>
                <a:lnTo>
                  <a:pt x="592450" y="0"/>
                </a:lnTo>
                <a:lnTo>
                  <a:pt x="5563675" y="0"/>
                </a:lnTo>
                <a:lnTo>
                  <a:pt x="5607255" y="1604"/>
                </a:lnTo>
                <a:lnTo>
                  <a:pt x="5650606" y="6411"/>
                </a:lnTo>
                <a:lnTo>
                  <a:pt x="5693486" y="14395"/>
                </a:lnTo>
                <a:lnTo>
                  <a:pt x="5735654" y="25510"/>
                </a:lnTo>
                <a:lnTo>
                  <a:pt x="5776891" y="39695"/>
                </a:lnTo>
                <a:lnTo>
                  <a:pt x="5816980" y="56880"/>
                </a:lnTo>
                <a:lnTo>
                  <a:pt x="5855696" y="76968"/>
                </a:lnTo>
                <a:lnTo>
                  <a:pt x="5892822" y="99845"/>
                </a:lnTo>
                <a:lnTo>
                  <a:pt x="5928166" y="125391"/>
                </a:lnTo>
                <a:lnTo>
                  <a:pt x="5961539" y="153472"/>
                </a:lnTo>
                <a:lnTo>
                  <a:pt x="5992758" y="183934"/>
                </a:lnTo>
                <a:lnTo>
                  <a:pt x="6021646" y="216603"/>
                </a:lnTo>
                <a:lnTo>
                  <a:pt x="6048050" y="251308"/>
                </a:lnTo>
                <a:lnTo>
                  <a:pt x="6071837" y="287869"/>
                </a:lnTo>
                <a:lnTo>
                  <a:pt x="6092868" y="326081"/>
                </a:lnTo>
                <a:lnTo>
                  <a:pt x="6111026" y="365728"/>
                </a:lnTo>
                <a:lnTo>
                  <a:pt x="6126222" y="406604"/>
                </a:lnTo>
                <a:lnTo>
                  <a:pt x="6138371" y="448496"/>
                </a:lnTo>
                <a:lnTo>
                  <a:pt x="6147405" y="491167"/>
                </a:lnTo>
                <a:lnTo>
                  <a:pt x="6153149" y="534379"/>
                </a:lnTo>
                <a:lnTo>
                  <a:pt x="6153149" y="759804"/>
                </a:lnTo>
                <a:lnTo>
                  <a:pt x="6144741" y="817313"/>
                </a:lnTo>
                <a:lnTo>
                  <a:pt x="6134666" y="859742"/>
                </a:lnTo>
                <a:lnTo>
                  <a:pt x="6121494" y="901324"/>
                </a:lnTo>
                <a:lnTo>
                  <a:pt x="6105297" y="941821"/>
                </a:lnTo>
                <a:lnTo>
                  <a:pt x="6086169" y="981012"/>
                </a:lnTo>
                <a:lnTo>
                  <a:pt x="6064212" y="1018688"/>
                </a:lnTo>
                <a:lnTo>
                  <a:pt x="6039536" y="1054655"/>
                </a:lnTo>
                <a:lnTo>
                  <a:pt x="6012281" y="1088709"/>
                </a:lnTo>
                <a:lnTo>
                  <a:pt x="5982601" y="1120659"/>
                </a:lnTo>
                <a:lnTo>
                  <a:pt x="5950651" y="1150338"/>
                </a:lnTo>
                <a:lnTo>
                  <a:pt x="5916598" y="1177594"/>
                </a:lnTo>
                <a:lnTo>
                  <a:pt x="5880630" y="1202269"/>
                </a:lnTo>
                <a:lnTo>
                  <a:pt x="5842954" y="1224227"/>
                </a:lnTo>
                <a:lnTo>
                  <a:pt x="5803765" y="1243355"/>
                </a:lnTo>
                <a:lnTo>
                  <a:pt x="5763266" y="1259551"/>
                </a:lnTo>
                <a:lnTo>
                  <a:pt x="5721685" y="1272724"/>
                </a:lnTo>
                <a:lnTo>
                  <a:pt x="5679256" y="1282799"/>
                </a:lnTo>
                <a:lnTo>
                  <a:pt x="5636202" y="1289728"/>
                </a:lnTo>
                <a:lnTo>
                  <a:pt x="5607255" y="1292669"/>
                </a:lnTo>
                <a:close/>
              </a:path>
            </a:pathLst>
          </a:custGeom>
          <a:solidFill>
            <a:srgbClr val="FAD354"/>
          </a:solidFill>
        </p:spPr>
        <p:txBody>
          <a:bodyPr wrap="square" lIns="0" tIns="0" rIns="0" bIns="0" rtlCol="0"/>
          <a:lstStyle/>
          <a:p>
            <a:endParaRPr/>
          </a:p>
        </p:txBody>
      </p:sp>
      <p:sp>
        <p:nvSpPr>
          <p:cNvPr id="9" name="object 9"/>
          <p:cNvSpPr txBox="1"/>
          <p:nvPr/>
        </p:nvSpPr>
        <p:spPr>
          <a:xfrm>
            <a:off x="1771650" y="3317176"/>
            <a:ext cx="4963160" cy="814705"/>
          </a:xfrm>
          <a:prstGeom prst="rect">
            <a:avLst/>
          </a:prstGeom>
        </p:spPr>
        <p:txBody>
          <a:bodyPr vert="horz" wrap="square" lIns="0" tIns="41275" rIns="0" bIns="0" rtlCol="0">
            <a:spAutoFit/>
          </a:bodyPr>
          <a:lstStyle/>
          <a:p>
            <a:pPr marL="121920" marR="5080" indent="-109855">
              <a:lnSpc>
                <a:spcPts val="3030"/>
              </a:lnSpc>
              <a:spcBef>
                <a:spcPts val="325"/>
              </a:spcBef>
            </a:pPr>
            <a:r>
              <a:rPr sz="2650" dirty="0">
                <a:solidFill>
                  <a:srgbClr val="282020"/>
                </a:solidFill>
                <a:latin typeface="Calibri"/>
                <a:cs typeface="Calibri"/>
              </a:rPr>
              <a:t>A.</a:t>
            </a:r>
            <a:r>
              <a:rPr sz="2650" spc="-25" dirty="0">
                <a:solidFill>
                  <a:srgbClr val="282020"/>
                </a:solidFill>
                <a:latin typeface="Calibri"/>
                <a:cs typeface="Calibri"/>
              </a:rPr>
              <a:t> </a:t>
            </a:r>
            <a:r>
              <a:rPr sz="2650" dirty="0">
                <a:solidFill>
                  <a:srgbClr val="282020"/>
                </a:solidFill>
                <a:latin typeface="Calibri"/>
                <a:cs typeface="Calibri"/>
              </a:rPr>
              <a:t>Decir</a:t>
            </a:r>
            <a:r>
              <a:rPr sz="2650" spc="-25" dirty="0">
                <a:solidFill>
                  <a:srgbClr val="282020"/>
                </a:solidFill>
                <a:latin typeface="Calibri"/>
                <a:cs typeface="Calibri"/>
              </a:rPr>
              <a:t> </a:t>
            </a:r>
            <a:r>
              <a:rPr sz="2650" dirty="0">
                <a:solidFill>
                  <a:srgbClr val="282020"/>
                </a:solidFill>
                <a:latin typeface="Calibri"/>
                <a:cs typeface="Calibri"/>
              </a:rPr>
              <a:t>a</a:t>
            </a:r>
            <a:r>
              <a:rPr sz="2650" spc="-20" dirty="0">
                <a:solidFill>
                  <a:srgbClr val="282020"/>
                </a:solidFill>
                <a:latin typeface="Calibri"/>
                <a:cs typeface="Calibri"/>
              </a:rPr>
              <a:t> </a:t>
            </a:r>
            <a:r>
              <a:rPr sz="2650" dirty="0">
                <a:solidFill>
                  <a:srgbClr val="282020"/>
                </a:solidFill>
                <a:latin typeface="Calibri"/>
                <a:cs typeface="Calibri"/>
              </a:rPr>
              <a:t>los</a:t>
            </a:r>
            <a:r>
              <a:rPr sz="2650" spc="-25" dirty="0">
                <a:solidFill>
                  <a:srgbClr val="282020"/>
                </a:solidFill>
                <a:latin typeface="Calibri"/>
                <a:cs typeface="Calibri"/>
              </a:rPr>
              <a:t> </a:t>
            </a:r>
            <a:r>
              <a:rPr sz="2650" dirty="0">
                <a:solidFill>
                  <a:srgbClr val="282020"/>
                </a:solidFill>
                <a:latin typeface="Calibri"/>
                <a:cs typeface="Calibri"/>
              </a:rPr>
              <a:t>demás</a:t>
            </a:r>
            <a:r>
              <a:rPr sz="2650" spc="-25" dirty="0">
                <a:solidFill>
                  <a:srgbClr val="282020"/>
                </a:solidFill>
                <a:latin typeface="Calibri"/>
                <a:cs typeface="Calibri"/>
              </a:rPr>
              <a:t> </a:t>
            </a:r>
            <a:r>
              <a:rPr sz="2650" dirty="0">
                <a:solidFill>
                  <a:srgbClr val="282020"/>
                </a:solidFill>
                <a:latin typeface="Calibri"/>
                <a:cs typeface="Calibri"/>
              </a:rPr>
              <a:t>lo</a:t>
            </a:r>
            <a:r>
              <a:rPr sz="2650" spc="-25" dirty="0">
                <a:solidFill>
                  <a:srgbClr val="282020"/>
                </a:solidFill>
                <a:latin typeface="Calibri"/>
                <a:cs typeface="Calibri"/>
              </a:rPr>
              <a:t> </a:t>
            </a:r>
            <a:r>
              <a:rPr sz="2650" dirty="0">
                <a:solidFill>
                  <a:srgbClr val="282020"/>
                </a:solidFill>
                <a:latin typeface="Calibri"/>
                <a:cs typeface="Calibri"/>
              </a:rPr>
              <a:t>que</a:t>
            </a:r>
            <a:r>
              <a:rPr sz="2650" spc="-25" dirty="0">
                <a:solidFill>
                  <a:srgbClr val="282020"/>
                </a:solidFill>
                <a:latin typeface="Calibri"/>
                <a:cs typeface="Calibri"/>
              </a:rPr>
              <a:t> </a:t>
            </a:r>
            <a:r>
              <a:rPr sz="2650" dirty="0">
                <a:solidFill>
                  <a:srgbClr val="282020"/>
                </a:solidFill>
                <a:latin typeface="Calibri"/>
                <a:cs typeface="Calibri"/>
              </a:rPr>
              <a:t>un</a:t>
            </a:r>
            <a:r>
              <a:rPr sz="2650" spc="-25" dirty="0">
                <a:solidFill>
                  <a:srgbClr val="282020"/>
                </a:solidFill>
                <a:latin typeface="Calibri"/>
                <a:cs typeface="Calibri"/>
              </a:rPr>
              <a:t> </a:t>
            </a:r>
            <a:r>
              <a:rPr sz="2650" spc="-10" dirty="0">
                <a:solidFill>
                  <a:srgbClr val="282020"/>
                </a:solidFill>
                <a:latin typeface="Calibri"/>
                <a:cs typeface="Calibri"/>
              </a:rPr>
              <a:t>joven </a:t>
            </a:r>
            <a:r>
              <a:rPr sz="2650" dirty="0">
                <a:solidFill>
                  <a:srgbClr val="282020"/>
                </a:solidFill>
                <a:latin typeface="Calibri"/>
                <a:cs typeface="Calibri"/>
              </a:rPr>
              <a:t>quiere</a:t>
            </a:r>
            <a:r>
              <a:rPr sz="2650" spc="-10" dirty="0">
                <a:solidFill>
                  <a:srgbClr val="282020"/>
                </a:solidFill>
                <a:latin typeface="Calibri"/>
                <a:cs typeface="Calibri"/>
              </a:rPr>
              <a:t> </a:t>
            </a:r>
            <a:r>
              <a:rPr sz="2650" dirty="0">
                <a:solidFill>
                  <a:srgbClr val="282020"/>
                </a:solidFill>
                <a:latin typeface="Calibri"/>
                <a:cs typeface="Calibri"/>
              </a:rPr>
              <a:t>en</a:t>
            </a:r>
            <a:r>
              <a:rPr sz="2650" spc="-10" dirty="0">
                <a:solidFill>
                  <a:srgbClr val="282020"/>
                </a:solidFill>
                <a:latin typeface="Calibri"/>
                <a:cs typeface="Calibri"/>
              </a:rPr>
              <a:t> </a:t>
            </a:r>
            <a:r>
              <a:rPr sz="2650" dirty="0">
                <a:solidFill>
                  <a:srgbClr val="282020"/>
                </a:solidFill>
                <a:latin typeface="Calibri"/>
                <a:cs typeface="Calibri"/>
              </a:rPr>
              <a:t>su</a:t>
            </a:r>
            <a:r>
              <a:rPr sz="2650" spc="-5" dirty="0">
                <a:solidFill>
                  <a:srgbClr val="282020"/>
                </a:solidFill>
                <a:latin typeface="Calibri"/>
                <a:cs typeface="Calibri"/>
              </a:rPr>
              <a:t> </a:t>
            </a:r>
            <a:r>
              <a:rPr sz="2650" spc="-10" dirty="0">
                <a:solidFill>
                  <a:srgbClr val="282020"/>
                </a:solidFill>
                <a:latin typeface="Calibri"/>
                <a:cs typeface="Calibri"/>
              </a:rPr>
              <a:t>nombre</a:t>
            </a:r>
            <a:endParaRPr sz="2650">
              <a:latin typeface="Calibri"/>
              <a:cs typeface="Calibri"/>
            </a:endParaRPr>
          </a:p>
        </p:txBody>
      </p:sp>
      <p:sp>
        <p:nvSpPr>
          <p:cNvPr id="10" name="object 10"/>
          <p:cNvSpPr/>
          <p:nvPr/>
        </p:nvSpPr>
        <p:spPr>
          <a:xfrm>
            <a:off x="10583544" y="3152013"/>
            <a:ext cx="6153150" cy="1292860"/>
          </a:xfrm>
          <a:custGeom>
            <a:avLst/>
            <a:gdLst/>
            <a:ahLst/>
            <a:cxnLst/>
            <a:rect l="l" t="t" r="r" b="b"/>
            <a:pathLst>
              <a:path w="6153150" h="1292860">
                <a:moveTo>
                  <a:pt x="5607255" y="1292669"/>
                </a:moveTo>
                <a:lnTo>
                  <a:pt x="548871" y="1292669"/>
                </a:lnTo>
                <a:lnTo>
                  <a:pt x="534379" y="1291331"/>
                </a:lnTo>
                <a:lnTo>
                  <a:pt x="491167" y="1285462"/>
                </a:lnTo>
                <a:lnTo>
                  <a:pt x="448496" y="1276429"/>
                </a:lnTo>
                <a:lnTo>
                  <a:pt x="406604" y="1264280"/>
                </a:lnTo>
                <a:lnTo>
                  <a:pt x="365729" y="1249084"/>
                </a:lnTo>
                <a:lnTo>
                  <a:pt x="326081" y="1230926"/>
                </a:lnTo>
                <a:lnTo>
                  <a:pt x="287869" y="1209895"/>
                </a:lnTo>
                <a:lnTo>
                  <a:pt x="251308" y="1186108"/>
                </a:lnTo>
                <a:lnTo>
                  <a:pt x="216603" y="1159704"/>
                </a:lnTo>
                <a:lnTo>
                  <a:pt x="183934" y="1130817"/>
                </a:lnTo>
                <a:lnTo>
                  <a:pt x="153472" y="1099599"/>
                </a:lnTo>
                <a:lnTo>
                  <a:pt x="125391" y="1066223"/>
                </a:lnTo>
                <a:lnTo>
                  <a:pt x="99845" y="1030880"/>
                </a:lnTo>
                <a:lnTo>
                  <a:pt x="76968" y="993755"/>
                </a:lnTo>
                <a:lnTo>
                  <a:pt x="56880" y="955038"/>
                </a:lnTo>
                <a:lnTo>
                  <a:pt x="39695" y="914948"/>
                </a:lnTo>
                <a:lnTo>
                  <a:pt x="25510" y="873711"/>
                </a:lnTo>
                <a:lnTo>
                  <a:pt x="14395" y="831544"/>
                </a:lnTo>
                <a:lnTo>
                  <a:pt x="6411" y="788664"/>
                </a:lnTo>
                <a:lnTo>
                  <a:pt x="1604" y="745313"/>
                </a:lnTo>
                <a:lnTo>
                  <a:pt x="0" y="701734"/>
                </a:lnTo>
                <a:lnTo>
                  <a:pt x="0" y="592450"/>
                </a:lnTo>
                <a:lnTo>
                  <a:pt x="1604" y="548871"/>
                </a:lnTo>
                <a:lnTo>
                  <a:pt x="6411" y="505518"/>
                </a:lnTo>
                <a:lnTo>
                  <a:pt x="14395" y="462637"/>
                </a:lnTo>
                <a:lnTo>
                  <a:pt x="25510" y="420470"/>
                </a:lnTo>
                <a:lnTo>
                  <a:pt x="39695" y="379233"/>
                </a:lnTo>
                <a:lnTo>
                  <a:pt x="56880" y="339144"/>
                </a:lnTo>
                <a:lnTo>
                  <a:pt x="76968" y="300428"/>
                </a:lnTo>
                <a:lnTo>
                  <a:pt x="99845" y="263302"/>
                </a:lnTo>
                <a:lnTo>
                  <a:pt x="125391" y="227959"/>
                </a:lnTo>
                <a:lnTo>
                  <a:pt x="153472" y="194584"/>
                </a:lnTo>
                <a:lnTo>
                  <a:pt x="183934" y="163365"/>
                </a:lnTo>
                <a:lnTo>
                  <a:pt x="216603" y="134479"/>
                </a:lnTo>
                <a:lnTo>
                  <a:pt x="251308" y="108073"/>
                </a:lnTo>
                <a:lnTo>
                  <a:pt x="287869" y="84287"/>
                </a:lnTo>
                <a:lnTo>
                  <a:pt x="326081" y="63255"/>
                </a:lnTo>
                <a:lnTo>
                  <a:pt x="365729" y="45097"/>
                </a:lnTo>
                <a:lnTo>
                  <a:pt x="406605" y="29903"/>
                </a:lnTo>
                <a:lnTo>
                  <a:pt x="448496" y="17754"/>
                </a:lnTo>
                <a:lnTo>
                  <a:pt x="491167" y="8721"/>
                </a:lnTo>
                <a:lnTo>
                  <a:pt x="534380" y="2852"/>
                </a:lnTo>
                <a:lnTo>
                  <a:pt x="577906" y="178"/>
                </a:lnTo>
                <a:lnTo>
                  <a:pt x="592450" y="0"/>
                </a:lnTo>
                <a:lnTo>
                  <a:pt x="5563675" y="0"/>
                </a:lnTo>
                <a:lnTo>
                  <a:pt x="5607255" y="1604"/>
                </a:lnTo>
                <a:lnTo>
                  <a:pt x="5650606" y="6411"/>
                </a:lnTo>
                <a:lnTo>
                  <a:pt x="5693486" y="14395"/>
                </a:lnTo>
                <a:lnTo>
                  <a:pt x="5735654" y="25510"/>
                </a:lnTo>
                <a:lnTo>
                  <a:pt x="5776891" y="39695"/>
                </a:lnTo>
                <a:lnTo>
                  <a:pt x="5816980" y="56880"/>
                </a:lnTo>
                <a:lnTo>
                  <a:pt x="5855696" y="76968"/>
                </a:lnTo>
                <a:lnTo>
                  <a:pt x="5892822" y="99845"/>
                </a:lnTo>
                <a:lnTo>
                  <a:pt x="5928166" y="125391"/>
                </a:lnTo>
                <a:lnTo>
                  <a:pt x="5961539" y="153472"/>
                </a:lnTo>
                <a:lnTo>
                  <a:pt x="5992758" y="183934"/>
                </a:lnTo>
                <a:lnTo>
                  <a:pt x="6021646" y="216603"/>
                </a:lnTo>
                <a:lnTo>
                  <a:pt x="6048050" y="251308"/>
                </a:lnTo>
                <a:lnTo>
                  <a:pt x="6071835" y="287869"/>
                </a:lnTo>
                <a:lnTo>
                  <a:pt x="6092868" y="326081"/>
                </a:lnTo>
                <a:lnTo>
                  <a:pt x="6111026" y="365728"/>
                </a:lnTo>
                <a:lnTo>
                  <a:pt x="6126222" y="406604"/>
                </a:lnTo>
                <a:lnTo>
                  <a:pt x="6138371" y="448496"/>
                </a:lnTo>
                <a:lnTo>
                  <a:pt x="6147404" y="491167"/>
                </a:lnTo>
                <a:lnTo>
                  <a:pt x="6153149" y="534379"/>
                </a:lnTo>
                <a:lnTo>
                  <a:pt x="6153149" y="759804"/>
                </a:lnTo>
                <a:lnTo>
                  <a:pt x="6144741" y="817313"/>
                </a:lnTo>
                <a:lnTo>
                  <a:pt x="6134666" y="859742"/>
                </a:lnTo>
                <a:lnTo>
                  <a:pt x="6121494" y="901324"/>
                </a:lnTo>
                <a:lnTo>
                  <a:pt x="6105297" y="941821"/>
                </a:lnTo>
                <a:lnTo>
                  <a:pt x="6086169" y="981012"/>
                </a:lnTo>
                <a:lnTo>
                  <a:pt x="6064211" y="1018688"/>
                </a:lnTo>
                <a:lnTo>
                  <a:pt x="6039536" y="1054655"/>
                </a:lnTo>
                <a:lnTo>
                  <a:pt x="6012281" y="1088709"/>
                </a:lnTo>
                <a:lnTo>
                  <a:pt x="5982601" y="1120659"/>
                </a:lnTo>
                <a:lnTo>
                  <a:pt x="5950651" y="1150338"/>
                </a:lnTo>
                <a:lnTo>
                  <a:pt x="5916598" y="1177594"/>
                </a:lnTo>
                <a:lnTo>
                  <a:pt x="5880630" y="1202269"/>
                </a:lnTo>
                <a:lnTo>
                  <a:pt x="5842954" y="1224227"/>
                </a:lnTo>
                <a:lnTo>
                  <a:pt x="5803765" y="1243355"/>
                </a:lnTo>
                <a:lnTo>
                  <a:pt x="5763266" y="1259551"/>
                </a:lnTo>
                <a:lnTo>
                  <a:pt x="5721685" y="1272724"/>
                </a:lnTo>
                <a:lnTo>
                  <a:pt x="5679256" y="1282799"/>
                </a:lnTo>
                <a:lnTo>
                  <a:pt x="5636202" y="1289728"/>
                </a:lnTo>
                <a:lnTo>
                  <a:pt x="5607255" y="1292669"/>
                </a:lnTo>
                <a:close/>
              </a:path>
            </a:pathLst>
          </a:custGeom>
          <a:solidFill>
            <a:srgbClr val="FAD354"/>
          </a:solidFill>
        </p:spPr>
        <p:txBody>
          <a:bodyPr wrap="square" lIns="0" tIns="0" rIns="0" bIns="0" rtlCol="0"/>
          <a:lstStyle/>
          <a:p>
            <a:endParaRPr/>
          </a:p>
        </p:txBody>
      </p:sp>
      <p:sp>
        <p:nvSpPr>
          <p:cNvPr id="11" name="object 11"/>
          <p:cNvSpPr txBox="1"/>
          <p:nvPr/>
        </p:nvSpPr>
        <p:spPr>
          <a:xfrm>
            <a:off x="11350625" y="3317176"/>
            <a:ext cx="3967479" cy="429259"/>
          </a:xfrm>
          <a:prstGeom prst="rect">
            <a:avLst/>
          </a:prstGeom>
        </p:spPr>
        <p:txBody>
          <a:bodyPr vert="horz" wrap="square" lIns="0" tIns="12700" rIns="0" bIns="0" rtlCol="0">
            <a:spAutoFit/>
          </a:bodyPr>
          <a:lstStyle/>
          <a:p>
            <a:pPr marL="12700">
              <a:lnSpc>
                <a:spcPct val="100000"/>
              </a:lnSpc>
              <a:spcBef>
                <a:spcPts val="100"/>
              </a:spcBef>
            </a:pPr>
            <a:r>
              <a:rPr sz="2650" dirty="0">
                <a:solidFill>
                  <a:srgbClr val="282020"/>
                </a:solidFill>
                <a:latin typeface="Calibri"/>
                <a:cs typeface="Calibri"/>
              </a:rPr>
              <a:t>B.</a:t>
            </a:r>
            <a:r>
              <a:rPr sz="2650" spc="-45" dirty="0">
                <a:solidFill>
                  <a:srgbClr val="282020"/>
                </a:solidFill>
                <a:latin typeface="Calibri"/>
                <a:cs typeface="Calibri"/>
              </a:rPr>
              <a:t> </a:t>
            </a:r>
            <a:r>
              <a:rPr sz="2650" dirty="0">
                <a:solidFill>
                  <a:srgbClr val="282020"/>
                </a:solidFill>
                <a:latin typeface="Calibri"/>
                <a:cs typeface="Calibri"/>
              </a:rPr>
              <a:t>Dar</a:t>
            </a:r>
            <a:r>
              <a:rPr sz="2650" spc="-45" dirty="0">
                <a:solidFill>
                  <a:srgbClr val="282020"/>
                </a:solidFill>
                <a:latin typeface="Calibri"/>
                <a:cs typeface="Calibri"/>
              </a:rPr>
              <a:t> </a:t>
            </a:r>
            <a:r>
              <a:rPr sz="2650" dirty="0">
                <a:solidFill>
                  <a:srgbClr val="282020"/>
                </a:solidFill>
                <a:latin typeface="Calibri"/>
                <a:cs typeface="Calibri"/>
              </a:rPr>
              <a:t>a</a:t>
            </a:r>
            <a:r>
              <a:rPr sz="2650" spc="-45" dirty="0">
                <a:solidFill>
                  <a:srgbClr val="282020"/>
                </a:solidFill>
                <a:latin typeface="Calibri"/>
                <a:cs typeface="Calibri"/>
              </a:rPr>
              <a:t> </a:t>
            </a:r>
            <a:r>
              <a:rPr sz="2650" dirty="0">
                <a:solidFill>
                  <a:srgbClr val="282020"/>
                </a:solidFill>
                <a:latin typeface="Calibri"/>
                <a:cs typeface="Calibri"/>
              </a:rPr>
              <a:t>los</a:t>
            </a:r>
            <a:r>
              <a:rPr sz="2650" spc="-40" dirty="0">
                <a:solidFill>
                  <a:srgbClr val="282020"/>
                </a:solidFill>
                <a:latin typeface="Calibri"/>
                <a:cs typeface="Calibri"/>
              </a:rPr>
              <a:t> </a:t>
            </a:r>
            <a:r>
              <a:rPr sz="2650" dirty="0">
                <a:solidFill>
                  <a:srgbClr val="282020"/>
                </a:solidFill>
                <a:latin typeface="Calibri"/>
                <a:cs typeface="Calibri"/>
              </a:rPr>
              <a:t>jóvenes</a:t>
            </a:r>
            <a:r>
              <a:rPr sz="2650" spc="-45" dirty="0">
                <a:solidFill>
                  <a:srgbClr val="282020"/>
                </a:solidFill>
                <a:latin typeface="Calibri"/>
                <a:cs typeface="Calibri"/>
              </a:rPr>
              <a:t> </a:t>
            </a:r>
            <a:r>
              <a:rPr sz="2650" dirty="0">
                <a:solidFill>
                  <a:srgbClr val="282020"/>
                </a:solidFill>
                <a:latin typeface="Calibri"/>
                <a:cs typeface="Calibri"/>
              </a:rPr>
              <a:t>todas</a:t>
            </a:r>
            <a:r>
              <a:rPr sz="2650" spc="-45" dirty="0">
                <a:solidFill>
                  <a:srgbClr val="282020"/>
                </a:solidFill>
                <a:latin typeface="Calibri"/>
                <a:cs typeface="Calibri"/>
              </a:rPr>
              <a:t> </a:t>
            </a:r>
            <a:r>
              <a:rPr sz="2650" spc="-25" dirty="0">
                <a:solidFill>
                  <a:srgbClr val="282020"/>
                </a:solidFill>
                <a:latin typeface="Calibri"/>
                <a:cs typeface="Calibri"/>
              </a:rPr>
              <a:t>las</a:t>
            </a:r>
            <a:endParaRPr sz="2650">
              <a:latin typeface="Calibri"/>
              <a:cs typeface="Calibri"/>
            </a:endParaRPr>
          </a:p>
        </p:txBody>
      </p:sp>
      <p:sp>
        <p:nvSpPr>
          <p:cNvPr id="12" name="object 12"/>
          <p:cNvSpPr txBox="1"/>
          <p:nvPr/>
        </p:nvSpPr>
        <p:spPr>
          <a:xfrm>
            <a:off x="10982325" y="3702342"/>
            <a:ext cx="4345305" cy="429259"/>
          </a:xfrm>
          <a:prstGeom prst="rect">
            <a:avLst/>
          </a:prstGeom>
        </p:spPr>
        <p:txBody>
          <a:bodyPr vert="horz" wrap="square" lIns="0" tIns="12700" rIns="0" bIns="0" rtlCol="0">
            <a:spAutoFit/>
          </a:bodyPr>
          <a:lstStyle/>
          <a:p>
            <a:pPr marL="12700">
              <a:lnSpc>
                <a:spcPct val="100000"/>
              </a:lnSpc>
              <a:spcBef>
                <a:spcPts val="100"/>
              </a:spcBef>
            </a:pPr>
            <a:r>
              <a:rPr sz="2650" dirty="0">
                <a:solidFill>
                  <a:srgbClr val="282020"/>
                </a:solidFill>
                <a:latin typeface="Calibri"/>
                <a:cs typeface="Calibri"/>
              </a:rPr>
              <a:t>decisiones</a:t>
            </a:r>
            <a:r>
              <a:rPr sz="2650" spc="-60" dirty="0">
                <a:solidFill>
                  <a:srgbClr val="282020"/>
                </a:solidFill>
                <a:latin typeface="Calibri"/>
                <a:cs typeface="Calibri"/>
              </a:rPr>
              <a:t> </a:t>
            </a:r>
            <a:r>
              <a:rPr sz="2650" dirty="0">
                <a:solidFill>
                  <a:srgbClr val="282020"/>
                </a:solidFill>
                <a:latin typeface="Calibri"/>
                <a:cs typeface="Calibri"/>
              </a:rPr>
              <a:t>que</a:t>
            </a:r>
            <a:r>
              <a:rPr sz="2650" spc="-55" dirty="0">
                <a:solidFill>
                  <a:srgbClr val="282020"/>
                </a:solidFill>
                <a:latin typeface="Calibri"/>
                <a:cs typeface="Calibri"/>
              </a:rPr>
              <a:t> </a:t>
            </a:r>
            <a:r>
              <a:rPr sz="2650" dirty="0">
                <a:solidFill>
                  <a:srgbClr val="282020"/>
                </a:solidFill>
                <a:latin typeface="Calibri"/>
                <a:cs typeface="Calibri"/>
              </a:rPr>
              <a:t>tomar</a:t>
            </a:r>
            <a:r>
              <a:rPr sz="2650" spc="-50" dirty="0">
                <a:solidFill>
                  <a:srgbClr val="282020"/>
                </a:solidFill>
                <a:latin typeface="Calibri"/>
                <a:cs typeface="Calibri"/>
              </a:rPr>
              <a:t> </a:t>
            </a:r>
            <a:r>
              <a:rPr sz="2650" dirty="0">
                <a:solidFill>
                  <a:srgbClr val="282020"/>
                </a:solidFill>
                <a:latin typeface="Calibri"/>
                <a:cs typeface="Calibri"/>
              </a:rPr>
              <a:t>sin</a:t>
            </a:r>
            <a:r>
              <a:rPr sz="2650" spc="-55" dirty="0">
                <a:solidFill>
                  <a:srgbClr val="282020"/>
                </a:solidFill>
                <a:latin typeface="Calibri"/>
                <a:cs typeface="Calibri"/>
              </a:rPr>
              <a:t> </a:t>
            </a:r>
            <a:r>
              <a:rPr sz="2650" spc="-10" dirty="0">
                <a:solidFill>
                  <a:srgbClr val="282020"/>
                </a:solidFill>
                <a:latin typeface="Calibri"/>
                <a:cs typeface="Calibri"/>
              </a:rPr>
              <a:t>apoyo</a:t>
            </a:r>
            <a:endParaRPr sz="2650" dirty="0">
              <a:latin typeface="Calibri"/>
              <a:cs typeface="Calibri"/>
            </a:endParaRPr>
          </a:p>
        </p:txBody>
      </p:sp>
      <p:pic>
        <p:nvPicPr>
          <p:cNvPr id="13" name="object 13"/>
          <p:cNvPicPr/>
          <p:nvPr/>
        </p:nvPicPr>
        <p:blipFill>
          <a:blip r:embed="rId4" cstate="print"/>
          <a:stretch>
            <a:fillRect/>
          </a:stretch>
        </p:blipFill>
        <p:spPr>
          <a:xfrm>
            <a:off x="15871164" y="8146262"/>
            <a:ext cx="1614487" cy="1614487"/>
          </a:xfrm>
          <a:prstGeom prst="rect">
            <a:avLst/>
          </a:prstGeom>
        </p:spPr>
      </p:pic>
      <p:sp>
        <p:nvSpPr>
          <p:cNvPr id="14" name="object 14"/>
          <p:cNvSpPr txBox="1"/>
          <p:nvPr/>
        </p:nvSpPr>
        <p:spPr>
          <a:xfrm>
            <a:off x="958850" y="455623"/>
            <a:ext cx="90805" cy="162560"/>
          </a:xfrm>
          <a:prstGeom prst="rect">
            <a:avLst/>
          </a:prstGeom>
        </p:spPr>
        <p:txBody>
          <a:bodyPr vert="horz" wrap="square" lIns="0" tIns="12700" rIns="0" bIns="0" rtlCol="0">
            <a:spAutoFit/>
          </a:bodyPr>
          <a:lstStyle/>
          <a:p>
            <a:pPr marL="12700">
              <a:lnSpc>
                <a:spcPct val="100000"/>
              </a:lnSpc>
              <a:spcBef>
                <a:spcPts val="100"/>
              </a:spcBef>
            </a:pPr>
            <a:r>
              <a:rPr sz="900" b="1" spc="-50" dirty="0">
                <a:solidFill>
                  <a:srgbClr val="282020"/>
                </a:solidFill>
                <a:latin typeface="Gadugi"/>
                <a:cs typeface="Gadugi"/>
              </a:rPr>
              <a:t>7</a:t>
            </a:r>
            <a:endParaRPr sz="900">
              <a:latin typeface="Gadugi"/>
              <a:cs typeface="Gadugi"/>
            </a:endParaRPr>
          </a:p>
        </p:txBody>
      </p:sp>
      <p:sp>
        <p:nvSpPr>
          <p:cNvPr id="15" name="object 15"/>
          <p:cNvSpPr/>
          <p:nvPr/>
        </p:nvSpPr>
        <p:spPr>
          <a:xfrm>
            <a:off x="0" y="0"/>
            <a:ext cx="18288000" cy="2971800"/>
          </a:xfrm>
          <a:custGeom>
            <a:avLst/>
            <a:gdLst/>
            <a:ahLst/>
            <a:cxnLst/>
            <a:rect l="l" t="t" r="r" b="b"/>
            <a:pathLst>
              <a:path w="18288000" h="2971800">
                <a:moveTo>
                  <a:pt x="18288000" y="0"/>
                </a:moveTo>
                <a:lnTo>
                  <a:pt x="0" y="0"/>
                </a:lnTo>
                <a:lnTo>
                  <a:pt x="0" y="1854200"/>
                </a:lnTo>
                <a:lnTo>
                  <a:pt x="95529" y="1879600"/>
                </a:lnTo>
                <a:lnTo>
                  <a:pt x="144119" y="1879600"/>
                </a:lnTo>
                <a:lnTo>
                  <a:pt x="777201" y="2044700"/>
                </a:lnTo>
                <a:lnTo>
                  <a:pt x="826008" y="2044700"/>
                </a:lnTo>
                <a:lnTo>
                  <a:pt x="1168082" y="2133600"/>
                </a:lnTo>
                <a:lnTo>
                  <a:pt x="1217015" y="2133600"/>
                </a:lnTo>
                <a:lnTo>
                  <a:pt x="1461897" y="2197100"/>
                </a:lnTo>
                <a:lnTo>
                  <a:pt x="1510919" y="2197100"/>
                </a:lnTo>
                <a:lnTo>
                  <a:pt x="1707159" y="2247900"/>
                </a:lnTo>
                <a:lnTo>
                  <a:pt x="1756270" y="2247900"/>
                </a:lnTo>
                <a:lnTo>
                  <a:pt x="1903653" y="2286000"/>
                </a:lnTo>
                <a:lnTo>
                  <a:pt x="1952815" y="2286000"/>
                </a:lnTo>
                <a:lnTo>
                  <a:pt x="2100364" y="2324100"/>
                </a:lnTo>
                <a:lnTo>
                  <a:pt x="2149576" y="2324100"/>
                </a:lnTo>
                <a:lnTo>
                  <a:pt x="2297265" y="2362200"/>
                </a:lnTo>
                <a:lnTo>
                  <a:pt x="2346528" y="2362200"/>
                </a:lnTo>
                <a:lnTo>
                  <a:pt x="2494356" y="2400300"/>
                </a:lnTo>
                <a:lnTo>
                  <a:pt x="2543670" y="2400300"/>
                </a:lnTo>
                <a:lnTo>
                  <a:pt x="2642311" y="2425700"/>
                </a:lnTo>
                <a:lnTo>
                  <a:pt x="2691650" y="2425700"/>
                </a:lnTo>
                <a:lnTo>
                  <a:pt x="2790367" y="2451100"/>
                </a:lnTo>
                <a:lnTo>
                  <a:pt x="2839745" y="2451100"/>
                </a:lnTo>
                <a:lnTo>
                  <a:pt x="2938526" y="2476500"/>
                </a:lnTo>
                <a:lnTo>
                  <a:pt x="2987941" y="2476500"/>
                </a:lnTo>
                <a:lnTo>
                  <a:pt x="3086798" y="2501900"/>
                </a:lnTo>
                <a:lnTo>
                  <a:pt x="3136252" y="2501900"/>
                </a:lnTo>
                <a:lnTo>
                  <a:pt x="3185706" y="2514600"/>
                </a:lnTo>
                <a:lnTo>
                  <a:pt x="3235172" y="2514600"/>
                </a:lnTo>
                <a:lnTo>
                  <a:pt x="3334156" y="2540000"/>
                </a:lnTo>
                <a:lnTo>
                  <a:pt x="3383661" y="2540000"/>
                </a:lnTo>
                <a:lnTo>
                  <a:pt x="3482721" y="2565400"/>
                </a:lnTo>
                <a:lnTo>
                  <a:pt x="3532263" y="2565400"/>
                </a:lnTo>
                <a:lnTo>
                  <a:pt x="3581819" y="2578100"/>
                </a:lnTo>
                <a:lnTo>
                  <a:pt x="3631387" y="2578100"/>
                </a:lnTo>
                <a:lnTo>
                  <a:pt x="3680968" y="2590800"/>
                </a:lnTo>
                <a:lnTo>
                  <a:pt x="3730548" y="2590800"/>
                </a:lnTo>
                <a:lnTo>
                  <a:pt x="3829748" y="2616200"/>
                </a:lnTo>
                <a:lnTo>
                  <a:pt x="3879367" y="2616200"/>
                </a:lnTo>
                <a:lnTo>
                  <a:pt x="3928986" y="2628900"/>
                </a:lnTo>
                <a:lnTo>
                  <a:pt x="3978618" y="2628900"/>
                </a:lnTo>
                <a:lnTo>
                  <a:pt x="4028249" y="2641600"/>
                </a:lnTo>
                <a:lnTo>
                  <a:pt x="4077893" y="2641600"/>
                </a:lnTo>
                <a:lnTo>
                  <a:pt x="4127550" y="2654300"/>
                </a:lnTo>
                <a:lnTo>
                  <a:pt x="4177220" y="2654300"/>
                </a:lnTo>
                <a:lnTo>
                  <a:pt x="4226890" y="2667000"/>
                </a:lnTo>
                <a:lnTo>
                  <a:pt x="4276572" y="2667000"/>
                </a:lnTo>
                <a:lnTo>
                  <a:pt x="4326267" y="2679700"/>
                </a:lnTo>
                <a:lnTo>
                  <a:pt x="4375963" y="2679700"/>
                </a:lnTo>
                <a:lnTo>
                  <a:pt x="4425670" y="2692400"/>
                </a:lnTo>
                <a:lnTo>
                  <a:pt x="4475391" y="2692400"/>
                </a:lnTo>
                <a:lnTo>
                  <a:pt x="4525111" y="2705100"/>
                </a:lnTo>
                <a:lnTo>
                  <a:pt x="4574845" y="2705100"/>
                </a:lnTo>
                <a:lnTo>
                  <a:pt x="4624590" y="2717800"/>
                </a:lnTo>
                <a:lnTo>
                  <a:pt x="4674336" y="2717800"/>
                </a:lnTo>
                <a:lnTo>
                  <a:pt x="4724095" y="2730500"/>
                </a:lnTo>
                <a:lnTo>
                  <a:pt x="4773866" y="2730500"/>
                </a:lnTo>
                <a:lnTo>
                  <a:pt x="4823638" y="2743200"/>
                </a:lnTo>
                <a:lnTo>
                  <a:pt x="4923218" y="2743200"/>
                </a:lnTo>
                <a:lnTo>
                  <a:pt x="4973015" y="2755900"/>
                </a:lnTo>
                <a:lnTo>
                  <a:pt x="5022824" y="2755900"/>
                </a:lnTo>
                <a:lnTo>
                  <a:pt x="5072646" y="2768600"/>
                </a:lnTo>
                <a:lnTo>
                  <a:pt x="5122481" y="2768600"/>
                </a:lnTo>
                <a:lnTo>
                  <a:pt x="5172316" y="2781300"/>
                </a:lnTo>
                <a:lnTo>
                  <a:pt x="5272011" y="2781300"/>
                </a:lnTo>
                <a:lnTo>
                  <a:pt x="5321871" y="2794000"/>
                </a:lnTo>
                <a:lnTo>
                  <a:pt x="5371744" y="2794000"/>
                </a:lnTo>
                <a:lnTo>
                  <a:pt x="5421617" y="2806700"/>
                </a:lnTo>
                <a:lnTo>
                  <a:pt x="5521388" y="2806700"/>
                </a:lnTo>
                <a:lnTo>
                  <a:pt x="5571287" y="2819400"/>
                </a:lnTo>
                <a:lnTo>
                  <a:pt x="5671083" y="2819400"/>
                </a:lnTo>
                <a:lnTo>
                  <a:pt x="5720994" y="2832100"/>
                </a:lnTo>
                <a:lnTo>
                  <a:pt x="5820829" y="2832100"/>
                </a:lnTo>
                <a:lnTo>
                  <a:pt x="5870753" y="2844800"/>
                </a:lnTo>
                <a:lnTo>
                  <a:pt x="5970613" y="2844800"/>
                </a:lnTo>
                <a:lnTo>
                  <a:pt x="6020562" y="2857500"/>
                </a:lnTo>
                <a:lnTo>
                  <a:pt x="6120447" y="2857500"/>
                </a:lnTo>
                <a:lnTo>
                  <a:pt x="6170409" y="2870200"/>
                </a:lnTo>
                <a:lnTo>
                  <a:pt x="6270333" y="2870200"/>
                </a:lnTo>
                <a:lnTo>
                  <a:pt x="6320307" y="2882900"/>
                </a:lnTo>
                <a:lnTo>
                  <a:pt x="6470243" y="2882900"/>
                </a:lnTo>
                <a:lnTo>
                  <a:pt x="6520243" y="2895600"/>
                </a:lnTo>
                <a:lnTo>
                  <a:pt x="6670243" y="2895600"/>
                </a:lnTo>
                <a:lnTo>
                  <a:pt x="6720256" y="2908300"/>
                </a:lnTo>
                <a:lnTo>
                  <a:pt x="6870319" y="2908300"/>
                </a:lnTo>
                <a:lnTo>
                  <a:pt x="6920357" y="2921000"/>
                </a:lnTo>
                <a:lnTo>
                  <a:pt x="7120534" y="2921000"/>
                </a:lnTo>
                <a:lnTo>
                  <a:pt x="7170598" y="2933700"/>
                </a:lnTo>
                <a:lnTo>
                  <a:pt x="7420902" y="2933700"/>
                </a:lnTo>
                <a:lnTo>
                  <a:pt x="7470965" y="2946400"/>
                </a:lnTo>
                <a:lnTo>
                  <a:pt x="7771409" y="2946400"/>
                </a:lnTo>
                <a:lnTo>
                  <a:pt x="7821485" y="2959100"/>
                </a:lnTo>
                <a:lnTo>
                  <a:pt x="8372475" y="2959100"/>
                </a:lnTo>
                <a:lnTo>
                  <a:pt x="8422576" y="2971800"/>
                </a:lnTo>
                <a:lnTo>
                  <a:pt x="9324530" y="2971800"/>
                </a:lnTo>
                <a:lnTo>
                  <a:pt x="9374632" y="2959100"/>
                </a:lnTo>
                <a:lnTo>
                  <a:pt x="9925609" y="2959100"/>
                </a:lnTo>
                <a:lnTo>
                  <a:pt x="9975685" y="2946400"/>
                </a:lnTo>
                <a:lnTo>
                  <a:pt x="10276129" y="2946400"/>
                </a:lnTo>
                <a:lnTo>
                  <a:pt x="10326192" y="2933700"/>
                </a:lnTo>
                <a:lnTo>
                  <a:pt x="10576509" y="2933700"/>
                </a:lnTo>
                <a:lnTo>
                  <a:pt x="10626560" y="2921000"/>
                </a:lnTo>
                <a:lnTo>
                  <a:pt x="10826750" y="2921000"/>
                </a:lnTo>
                <a:lnTo>
                  <a:pt x="10876775" y="2908300"/>
                </a:lnTo>
                <a:lnTo>
                  <a:pt x="11026851" y="2908300"/>
                </a:lnTo>
                <a:lnTo>
                  <a:pt x="11076864" y="2895600"/>
                </a:lnTo>
                <a:lnTo>
                  <a:pt x="11226864" y="2895600"/>
                </a:lnTo>
                <a:lnTo>
                  <a:pt x="11276851" y="2882900"/>
                </a:lnTo>
                <a:lnTo>
                  <a:pt x="11426800" y="2882900"/>
                </a:lnTo>
                <a:lnTo>
                  <a:pt x="11476761" y="2870200"/>
                </a:lnTo>
                <a:lnTo>
                  <a:pt x="11576698" y="2870200"/>
                </a:lnTo>
                <a:lnTo>
                  <a:pt x="11626647" y="2857500"/>
                </a:lnTo>
                <a:lnTo>
                  <a:pt x="11726545" y="2857500"/>
                </a:lnTo>
                <a:lnTo>
                  <a:pt x="11776481" y="2844800"/>
                </a:lnTo>
                <a:lnTo>
                  <a:pt x="11876342" y="2844800"/>
                </a:lnTo>
                <a:lnTo>
                  <a:pt x="11926265" y="2832100"/>
                </a:lnTo>
                <a:lnTo>
                  <a:pt x="12026100" y="2832100"/>
                </a:lnTo>
                <a:lnTo>
                  <a:pt x="12076011" y="2819400"/>
                </a:lnTo>
                <a:lnTo>
                  <a:pt x="12175820" y="2819400"/>
                </a:lnTo>
                <a:lnTo>
                  <a:pt x="12225706" y="2806700"/>
                </a:lnTo>
                <a:lnTo>
                  <a:pt x="12325477" y="2806700"/>
                </a:lnTo>
                <a:lnTo>
                  <a:pt x="12375350" y="2794000"/>
                </a:lnTo>
                <a:lnTo>
                  <a:pt x="12425223" y="2794000"/>
                </a:lnTo>
                <a:lnTo>
                  <a:pt x="12475083" y="2781300"/>
                </a:lnTo>
                <a:lnTo>
                  <a:pt x="12574791" y="2781300"/>
                </a:lnTo>
                <a:lnTo>
                  <a:pt x="12624626" y="2768600"/>
                </a:lnTo>
                <a:lnTo>
                  <a:pt x="12674448" y="2768600"/>
                </a:lnTo>
                <a:lnTo>
                  <a:pt x="12724270" y="2755900"/>
                </a:lnTo>
                <a:lnTo>
                  <a:pt x="12774079" y="2755900"/>
                </a:lnTo>
                <a:lnTo>
                  <a:pt x="12823889" y="2743200"/>
                </a:lnTo>
                <a:lnTo>
                  <a:pt x="12923457" y="2743200"/>
                </a:lnTo>
                <a:lnTo>
                  <a:pt x="12973241" y="2730500"/>
                </a:lnTo>
                <a:lnTo>
                  <a:pt x="13022999" y="2730500"/>
                </a:lnTo>
                <a:lnTo>
                  <a:pt x="13072758" y="2717800"/>
                </a:lnTo>
                <a:lnTo>
                  <a:pt x="13122516" y="2717800"/>
                </a:lnTo>
                <a:lnTo>
                  <a:pt x="13172250" y="2705100"/>
                </a:lnTo>
                <a:lnTo>
                  <a:pt x="13221983" y="2705100"/>
                </a:lnTo>
                <a:lnTo>
                  <a:pt x="13271716" y="2692400"/>
                </a:lnTo>
                <a:lnTo>
                  <a:pt x="13321424" y="2692400"/>
                </a:lnTo>
                <a:lnTo>
                  <a:pt x="13371132" y="2679700"/>
                </a:lnTo>
                <a:lnTo>
                  <a:pt x="13420839" y="2679700"/>
                </a:lnTo>
                <a:lnTo>
                  <a:pt x="13470522" y="2667000"/>
                </a:lnTo>
                <a:lnTo>
                  <a:pt x="13520204" y="2667000"/>
                </a:lnTo>
                <a:lnTo>
                  <a:pt x="13569874" y="2654300"/>
                </a:lnTo>
                <a:lnTo>
                  <a:pt x="13619544" y="2654300"/>
                </a:lnTo>
                <a:lnTo>
                  <a:pt x="13669201" y="2641600"/>
                </a:lnTo>
                <a:lnTo>
                  <a:pt x="13718845" y="2641600"/>
                </a:lnTo>
                <a:lnTo>
                  <a:pt x="13768477" y="2628900"/>
                </a:lnTo>
                <a:lnTo>
                  <a:pt x="13818108" y="2628900"/>
                </a:lnTo>
                <a:lnTo>
                  <a:pt x="13867727" y="2616200"/>
                </a:lnTo>
                <a:lnTo>
                  <a:pt x="13917346" y="2616200"/>
                </a:lnTo>
                <a:lnTo>
                  <a:pt x="14016546" y="2590800"/>
                </a:lnTo>
                <a:lnTo>
                  <a:pt x="14066126" y="2590800"/>
                </a:lnTo>
                <a:lnTo>
                  <a:pt x="14115707" y="2578100"/>
                </a:lnTo>
                <a:lnTo>
                  <a:pt x="14165275" y="2578100"/>
                </a:lnTo>
                <a:lnTo>
                  <a:pt x="14214831" y="2565400"/>
                </a:lnTo>
                <a:lnTo>
                  <a:pt x="14264373" y="2565400"/>
                </a:lnTo>
                <a:lnTo>
                  <a:pt x="14363433" y="2540000"/>
                </a:lnTo>
                <a:lnTo>
                  <a:pt x="14412938" y="2540000"/>
                </a:lnTo>
                <a:lnTo>
                  <a:pt x="14511922" y="2514600"/>
                </a:lnTo>
                <a:lnTo>
                  <a:pt x="14561388" y="2514600"/>
                </a:lnTo>
                <a:lnTo>
                  <a:pt x="14610842" y="2501900"/>
                </a:lnTo>
                <a:lnTo>
                  <a:pt x="14660296" y="2501900"/>
                </a:lnTo>
                <a:lnTo>
                  <a:pt x="14759153" y="2476500"/>
                </a:lnTo>
                <a:lnTo>
                  <a:pt x="14808569" y="2476500"/>
                </a:lnTo>
                <a:lnTo>
                  <a:pt x="14907349" y="2451100"/>
                </a:lnTo>
                <a:lnTo>
                  <a:pt x="14956727" y="2451100"/>
                </a:lnTo>
                <a:lnTo>
                  <a:pt x="15055444" y="2425700"/>
                </a:lnTo>
                <a:lnTo>
                  <a:pt x="15104783" y="2425700"/>
                </a:lnTo>
                <a:lnTo>
                  <a:pt x="15203424" y="2400300"/>
                </a:lnTo>
                <a:lnTo>
                  <a:pt x="15252738" y="2400300"/>
                </a:lnTo>
                <a:lnTo>
                  <a:pt x="15400566" y="2362200"/>
                </a:lnTo>
                <a:lnTo>
                  <a:pt x="15449830" y="2362200"/>
                </a:lnTo>
                <a:lnTo>
                  <a:pt x="15597518" y="2324100"/>
                </a:lnTo>
                <a:lnTo>
                  <a:pt x="15646730" y="2324100"/>
                </a:lnTo>
                <a:lnTo>
                  <a:pt x="15794279" y="2286000"/>
                </a:lnTo>
                <a:lnTo>
                  <a:pt x="15843441" y="2286000"/>
                </a:lnTo>
                <a:lnTo>
                  <a:pt x="15990824" y="2247900"/>
                </a:lnTo>
                <a:lnTo>
                  <a:pt x="16039922" y="2247900"/>
                </a:lnTo>
                <a:lnTo>
                  <a:pt x="16236176" y="2197100"/>
                </a:lnTo>
                <a:lnTo>
                  <a:pt x="16285198" y="2197100"/>
                </a:lnTo>
                <a:lnTo>
                  <a:pt x="16530079" y="2133600"/>
                </a:lnTo>
                <a:lnTo>
                  <a:pt x="16579012" y="2133600"/>
                </a:lnTo>
                <a:lnTo>
                  <a:pt x="16921087" y="2044700"/>
                </a:lnTo>
                <a:lnTo>
                  <a:pt x="16969893" y="2044700"/>
                </a:lnTo>
                <a:lnTo>
                  <a:pt x="17602988" y="1879600"/>
                </a:lnTo>
                <a:lnTo>
                  <a:pt x="17651565" y="1879600"/>
                </a:lnTo>
                <a:lnTo>
                  <a:pt x="18184787" y="1739900"/>
                </a:lnTo>
                <a:lnTo>
                  <a:pt x="18233149" y="1714500"/>
                </a:lnTo>
                <a:lnTo>
                  <a:pt x="18288000" y="1701800"/>
                </a:lnTo>
                <a:lnTo>
                  <a:pt x="18288000" y="0"/>
                </a:lnTo>
                <a:close/>
              </a:path>
            </a:pathLst>
          </a:custGeom>
          <a:solidFill>
            <a:srgbClr val="49B381"/>
          </a:solidFill>
        </p:spPr>
        <p:txBody>
          <a:bodyPr wrap="square" lIns="0" tIns="0" rIns="0" bIns="0" rtlCol="0"/>
          <a:lstStyle/>
          <a:p>
            <a:endParaRPr/>
          </a:p>
        </p:txBody>
      </p:sp>
      <p:sp>
        <p:nvSpPr>
          <p:cNvPr id="16" name="object 16"/>
          <p:cNvSpPr txBox="1">
            <a:spLocks noGrp="1"/>
          </p:cNvSpPr>
          <p:nvPr>
            <p:ph type="title"/>
          </p:nvPr>
        </p:nvSpPr>
        <p:spPr>
          <a:xfrm>
            <a:off x="3280309" y="714458"/>
            <a:ext cx="11727381" cy="1605568"/>
          </a:xfrm>
          <a:prstGeom prst="rect">
            <a:avLst/>
          </a:prstGeom>
        </p:spPr>
        <p:txBody>
          <a:bodyPr vert="horz" wrap="square" lIns="0" tIns="91440" rIns="0" bIns="0" rtlCol="0">
            <a:spAutoFit/>
          </a:bodyPr>
          <a:lstStyle/>
          <a:p>
            <a:pPr marL="12700" marR="5080" indent="273050" algn="ctr">
              <a:lnSpc>
                <a:spcPts val="5900"/>
              </a:lnSpc>
              <a:spcBef>
                <a:spcPts val="720"/>
              </a:spcBef>
            </a:pPr>
            <a:r>
              <a:rPr dirty="0"/>
              <a:t>¿Cuál</a:t>
            </a:r>
            <a:r>
              <a:rPr spc="-30" dirty="0"/>
              <a:t> </a:t>
            </a:r>
            <a:r>
              <a:rPr dirty="0"/>
              <a:t>de</a:t>
            </a:r>
            <a:r>
              <a:rPr spc="-25" dirty="0"/>
              <a:t> </a:t>
            </a:r>
            <a:r>
              <a:rPr dirty="0"/>
              <a:t>las</a:t>
            </a:r>
            <a:r>
              <a:rPr spc="-30" dirty="0"/>
              <a:t> </a:t>
            </a:r>
            <a:r>
              <a:rPr spc="-10" dirty="0"/>
              <a:t>siguientes </a:t>
            </a:r>
            <a:r>
              <a:rPr dirty="0"/>
              <a:t>opciones</a:t>
            </a:r>
            <a:r>
              <a:rPr spc="-135" dirty="0"/>
              <a:t> </a:t>
            </a:r>
            <a:r>
              <a:rPr dirty="0"/>
              <a:t>describe</a:t>
            </a:r>
            <a:r>
              <a:rPr spc="-130" dirty="0"/>
              <a:t> </a:t>
            </a:r>
            <a:r>
              <a:rPr spc="-10" dirty="0" err="1"/>
              <a:t>mejor</a:t>
            </a:r>
            <a:r>
              <a:rPr lang="es-ES" spc="-10" dirty="0"/>
              <a:t> </a:t>
            </a:r>
            <a:r>
              <a:rPr lang="es-ES" dirty="0"/>
              <a:t>describe</a:t>
            </a:r>
            <a:r>
              <a:rPr lang="es-ES" spc="-20" dirty="0"/>
              <a:t> </a:t>
            </a:r>
            <a:r>
              <a:rPr lang="es-ES" dirty="0"/>
              <a:t>la</a:t>
            </a:r>
            <a:r>
              <a:rPr lang="es-ES" spc="-25" dirty="0"/>
              <a:t> </a:t>
            </a:r>
            <a:r>
              <a:rPr lang="es-ES" spc="-10" dirty="0"/>
              <a:t>autodefensa?</a:t>
            </a:r>
            <a:endParaRPr spc="-10" dirty="0"/>
          </a:p>
        </p:txBody>
      </p:sp>
      <p:sp>
        <p:nvSpPr>
          <p:cNvPr id="18" name="object 18"/>
          <p:cNvSpPr/>
          <p:nvPr/>
        </p:nvSpPr>
        <p:spPr>
          <a:xfrm>
            <a:off x="10584167" y="6238315"/>
            <a:ext cx="6153150" cy="1292860"/>
          </a:xfrm>
          <a:custGeom>
            <a:avLst/>
            <a:gdLst/>
            <a:ahLst/>
            <a:cxnLst/>
            <a:rect l="l" t="t" r="r" b="b"/>
            <a:pathLst>
              <a:path w="6153150" h="1292859">
                <a:moveTo>
                  <a:pt x="5607255" y="1292669"/>
                </a:moveTo>
                <a:lnTo>
                  <a:pt x="548871" y="1292669"/>
                </a:lnTo>
                <a:lnTo>
                  <a:pt x="534379" y="1291331"/>
                </a:lnTo>
                <a:lnTo>
                  <a:pt x="491167" y="1285462"/>
                </a:lnTo>
                <a:lnTo>
                  <a:pt x="448496" y="1276429"/>
                </a:lnTo>
                <a:lnTo>
                  <a:pt x="406604" y="1264280"/>
                </a:lnTo>
                <a:lnTo>
                  <a:pt x="365729" y="1249084"/>
                </a:lnTo>
                <a:lnTo>
                  <a:pt x="326081" y="1230926"/>
                </a:lnTo>
                <a:lnTo>
                  <a:pt x="287869" y="1209895"/>
                </a:lnTo>
                <a:lnTo>
                  <a:pt x="251308" y="1186108"/>
                </a:lnTo>
                <a:lnTo>
                  <a:pt x="216603" y="1159704"/>
                </a:lnTo>
                <a:lnTo>
                  <a:pt x="183934" y="1130817"/>
                </a:lnTo>
                <a:lnTo>
                  <a:pt x="153472" y="1099599"/>
                </a:lnTo>
                <a:lnTo>
                  <a:pt x="125391" y="1066223"/>
                </a:lnTo>
                <a:lnTo>
                  <a:pt x="99845" y="1030880"/>
                </a:lnTo>
                <a:lnTo>
                  <a:pt x="76968" y="993755"/>
                </a:lnTo>
                <a:lnTo>
                  <a:pt x="56880" y="955038"/>
                </a:lnTo>
                <a:lnTo>
                  <a:pt x="39695" y="914948"/>
                </a:lnTo>
                <a:lnTo>
                  <a:pt x="25510" y="873711"/>
                </a:lnTo>
                <a:lnTo>
                  <a:pt x="14395" y="831544"/>
                </a:lnTo>
                <a:lnTo>
                  <a:pt x="6411" y="788664"/>
                </a:lnTo>
                <a:lnTo>
                  <a:pt x="1604" y="745313"/>
                </a:lnTo>
                <a:lnTo>
                  <a:pt x="0" y="701734"/>
                </a:lnTo>
                <a:lnTo>
                  <a:pt x="0" y="592450"/>
                </a:lnTo>
                <a:lnTo>
                  <a:pt x="1604" y="548871"/>
                </a:lnTo>
                <a:lnTo>
                  <a:pt x="6411" y="505518"/>
                </a:lnTo>
                <a:lnTo>
                  <a:pt x="14395" y="462637"/>
                </a:lnTo>
                <a:lnTo>
                  <a:pt x="25510" y="420470"/>
                </a:lnTo>
                <a:lnTo>
                  <a:pt x="39695" y="379233"/>
                </a:lnTo>
                <a:lnTo>
                  <a:pt x="56880" y="339144"/>
                </a:lnTo>
                <a:lnTo>
                  <a:pt x="76968" y="300428"/>
                </a:lnTo>
                <a:lnTo>
                  <a:pt x="99845" y="263302"/>
                </a:lnTo>
                <a:lnTo>
                  <a:pt x="125391" y="227959"/>
                </a:lnTo>
                <a:lnTo>
                  <a:pt x="153472" y="194584"/>
                </a:lnTo>
                <a:lnTo>
                  <a:pt x="183934" y="163365"/>
                </a:lnTo>
                <a:lnTo>
                  <a:pt x="216603" y="134479"/>
                </a:lnTo>
                <a:lnTo>
                  <a:pt x="251308" y="108073"/>
                </a:lnTo>
                <a:lnTo>
                  <a:pt x="287869" y="84287"/>
                </a:lnTo>
                <a:lnTo>
                  <a:pt x="326081" y="63255"/>
                </a:lnTo>
                <a:lnTo>
                  <a:pt x="365729" y="45097"/>
                </a:lnTo>
                <a:lnTo>
                  <a:pt x="406605" y="29903"/>
                </a:lnTo>
                <a:lnTo>
                  <a:pt x="448496" y="17754"/>
                </a:lnTo>
                <a:lnTo>
                  <a:pt x="491167" y="8721"/>
                </a:lnTo>
                <a:lnTo>
                  <a:pt x="534380" y="2852"/>
                </a:lnTo>
                <a:lnTo>
                  <a:pt x="577906" y="178"/>
                </a:lnTo>
                <a:lnTo>
                  <a:pt x="592450" y="0"/>
                </a:lnTo>
                <a:lnTo>
                  <a:pt x="5563675" y="0"/>
                </a:lnTo>
                <a:lnTo>
                  <a:pt x="5607255" y="1604"/>
                </a:lnTo>
                <a:lnTo>
                  <a:pt x="5650606" y="6411"/>
                </a:lnTo>
                <a:lnTo>
                  <a:pt x="5693486" y="14395"/>
                </a:lnTo>
                <a:lnTo>
                  <a:pt x="5735654" y="25510"/>
                </a:lnTo>
                <a:lnTo>
                  <a:pt x="5776891" y="39695"/>
                </a:lnTo>
                <a:lnTo>
                  <a:pt x="5816980" y="56880"/>
                </a:lnTo>
                <a:lnTo>
                  <a:pt x="5855696" y="76968"/>
                </a:lnTo>
                <a:lnTo>
                  <a:pt x="5892822" y="99845"/>
                </a:lnTo>
                <a:lnTo>
                  <a:pt x="5928166" y="125391"/>
                </a:lnTo>
                <a:lnTo>
                  <a:pt x="5961539" y="153472"/>
                </a:lnTo>
                <a:lnTo>
                  <a:pt x="5992758" y="183934"/>
                </a:lnTo>
                <a:lnTo>
                  <a:pt x="6021646" y="216603"/>
                </a:lnTo>
                <a:lnTo>
                  <a:pt x="6048050" y="251308"/>
                </a:lnTo>
                <a:lnTo>
                  <a:pt x="6071835" y="287869"/>
                </a:lnTo>
                <a:lnTo>
                  <a:pt x="6092868" y="326081"/>
                </a:lnTo>
                <a:lnTo>
                  <a:pt x="6111026" y="365728"/>
                </a:lnTo>
                <a:lnTo>
                  <a:pt x="6126222" y="406604"/>
                </a:lnTo>
                <a:lnTo>
                  <a:pt x="6138371" y="448496"/>
                </a:lnTo>
                <a:lnTo>
                  <a:pt x="6147404" y="491167"/>
                </a:lnTo>
                <a:lnTo>
                  <a:pt x="6153149" y="534379"/>
                </a:lnTo>
                <a:lnTo>
                  <a:pt x="6153149" y="759804"/>
                </a:lnTo>
                <a:lnTo>
                  <a:pt x="6144741" y="817313"/>
                </a:lnTo>
                <a:lnTo>
                  <a:pt x="6134666" y="859742"/>
                </a:lnTo>
                <a:lnTo>
                  <a:pt x="6121494" y="901324"/>
                </a:lnTo>
                <a:lnTo>
                  <a:pt x="6105297" y="941821"/>
                </a:lnTo>
                <a:lnTo>
                  <a:pt x="6086169" y="981012"/>
                </a:lnTo>
                <a:lnTo>
                  <a:pt x="6064211" y="1018688"/>
                </a:lnTo>
                <a:lnTo>
                  <a:pt x="6039536" y="1054655"/>
                </a:lnTo>
                <a:lnTo>
                  <a:pt x="6012281" y="1088709"/>
                </a:lnTo>
                <a:lnTo>
                  <a:pt x="5982601" y="1120659"/>
                </a:lnTo>
                <a:lnTo>
                  <a:pt x="5950651" y="1150338"/>
                </a:lnTo>
                <a:lnTo>
                  <a:pt x="5916598" y="1177594"/>
                </a:lnTo>
                <a:lnTo>
                  <a:pt x="5880630" y="1202269"/>
                </a:lnTo>
                <a:lnTo>
                  <a:pt x="5842954" y="1224227"/>
                </a:lnTo>
                <a:lnTo>
                  <a:pt x="5803765" y="1243355"/>
                </a:lnTo>
                <a:lnTo>
                  <a:pt x="5763266" y="1259551"/>
                </a:lnTo>
                <a:lnTo>
                  <a:pt x="5721685" y="1272724"/>
                </a:lnTo>
                <a:lnTo>
                  <a:pt x="5679256" y="1282799"/>
                </a:lnTo>
                <a:lnTo>
                  <a:pt x="5636202" y="1289728"/>
                </a:lnTo>
                <a:lnTo>
                  <a:pt x="5607255" y="1292669"/>
                </a:lnTo>
                <a:close/>
              </a:path>
            </a:pathLst>
          </a:custGeom>
          <a:solidFill>
            <a:srgbClr val="FAD354"/>
          </a:solidFill>
        </p:spPr>
        <p:txBody>
          <a:bodyPr wrap="square" lIns="0" tIns="0" rIns="0" bIns="0" rtlCol="0"/>
          <a:lstStyle/>
          <a:p>
            <a:endParaRPr/>
          </a:p>
        </p:txBody>
      </p:sp>
      <p:sp>
        <p:nvSpPr>
          <p:cNvPr id="19" name="object 19"/>
          <p:cNvSpPr txBox="1"/>
          <p:nvPr/>
        </p:nvSpPr>
        <p:spPr>
          <a:xfrm>
            <a:off x="10801972" y="6371094"/>
            <a:ext cx="5721350" cy="814705"/>
          </a:xfrm>
          <a:prstGeom prst="rect">
            <a:avLst/>
          </a:prstGeom>
        </p:spPr>
        <p:txBody>
          <a:bodyPr vert="horz" wrap="square" lIns="0" tIns="12700" rIns="0" bIns="0" rtlCol="0">
            <a:spAutoFit/>
          </a:bodyPr>
          <a:lstStyle/>
          <a:p>
            <a:pPr marL="12700" algn="ctr">
              <a:lnSpc>
                <a:spcPts val="3105"/>
              </a:lnSpc>
              <a:spcBef>
                <a:spcPts val="100"/>
              </a:spcBef>
            </a:pPr>
            <a:r>
              <a:rPr sz="2650" dirty="0">
                <a:solidFill>
                  <a:srgbClr val="282020"/>
                </a:solidFill>
                <a:latin typeface="Calibri"/>
                <a:cs typeface="Calibri"/>
              </a:rPr>
              <a:t>D.</a:t>
            </a:r>
            <a:r>
              <a:rPr sz="2650" spc="-45" dirty="0">
                <a:solidFill>
                  <a:srgbClr val="282020"/>
                </a:solidFill>
                <a:latin typeface="Calibri"/>
                <a:cs typeface="Calibri"/>
              </a:rPr>
              <a:t> </a:t>
            </a:r>
            <a:r>
              <a:rPr sz="2650" dirty="0">
                <a:solidFill>
                  <a:srgbClr val="282020"/>
                </a:solidFill>
                <a:latin typeface="Calibri"/>
                <a:cs typeface="Calibri"/>
              </a:rPr>
              <a:t>Evitar</a:t>
            </a:r>
            <a:r>
              <a:rPr sz="2650" spc="-40" dirty="0">
                <a:solidFill>
                  <a:srgbClr val="282020"/>
                </a:solidFill>
                <a:latin typeface="Calibri"/>
                <a:cs typeface="Calibri"/>
              </a:rPr>
              <a:t> </a:t>
            </a:r>
            <a:r>
              <a:rPr sz="2650" dirty="0">
                <a:solidFill>
                  <a:srgbClr val="282020"/>
                </a:solidFill>
                <a:latin typeface="Calibri"/>
                <a:cs typeface="Calibri"/>
              </a:rPr>
              <a:t>tomar</a:t>
            </a:r>
            <a:r>
              <a:rPr sz="2650" spc="-45" dirty="0">
                <a:solidFill>
                  <a:srgbClr val="282020"/>
                </a:solidFill>
                <a:latin typeface="Calibri"/>
                <a:cs typeface="Calibri"/>
              </a:rPr>
              <a:t> </a:t>
            </a:r>
            <a:r>
              <a:rPr sz="2650" dirty="0">
                <a:solidFill>
                  <a:srgbClr val="282020"/>
                </a:solidFill>
                <a:latin typeface="Calibri"/>
                <a:cs typeface="Calibri"/>
              </a:rPr>
              <a:t>decisiones</a:t>
            </a:r>
            <a:r>
              <a:rPr sz="2650" spc="-45" dirty="0">
                <a:solidFill>
                  <a:srgbClr val="282020"/>
                </a:solidFill>
                <a:latin typeface="Calibri"/>
                <a:cs typeface="Calibri"/>
              </a:rPr>
              <a:t> </a:t>
            </a:r>
            <a:r>
              <a:rPr sz="2650" dirty="0">
                <a:solidFill>
                  <a:srgbClr val="282020"/>
                </a:solidFill>
                <a:latin typeface="Calibri"/>
                <a:cs typeface="Calibri"/>
              </a:rPr>
              <a:t>para</a:t>
            </a:r>
            <a:r>
              <a:rPr sz="2650" spc="-50" dirty="0">
                <a:solidFill>
                  <a:srgbClr val="282020"/>
                </a:solidFill>
                <a:latin typeface="Calibri"/>
                <a:cs typeface="Calibri"/>
              </a:rPr>
              <a:t> </a:t>
            </a:r>
            <a:r>
              <a:rPr sz="2650" dirty="0" err="1">
                <a:solidFill>
                  <a:srgbClr val="282020"/>
                </a:solidFill>
                <a:latin typeface="Calibri"/>
                <a:cs typeface="Calibri"/>
              </a:rPr>
              <a:t>que</a:t>
            </a:r>
            <a:r>
              <a:rPr sz="2650" spc="-40" dirty="0">
                <a:solidFill>
                  <a:srgbClr val="282020"/>
                </a:solidFill>
                <a:latin typeface="Calibri"/>
                <a:cs typeface="Calibri"/>
              </a:rPr>
              <a:t> </a:t>
            </a:r>
            <a:r>
              <a:rPr sz="2650" spc="-10" dirty="0" err="1">
                <a:solidFill>
                  <a:srgbClr val="282020"/>
                </a:solidFill>
                <a:latin typeface="Calibri"/>
                <a:cs typeface="Calibri"/>
              </a:rPr>
              <a:t>nadie</a:t>
            </a:r>
            <a:r>
              <a:rPr lang="es-ES" sz="2650" spc="-10" dirty="0">
                <a:latin typeface="Calibri"/>
                <a:cs typeface="Calibri"/>
              </a:rPr>
              <a:t> </a:t>
            </a:r>
            <a:r>
              <a:rPr sz="2650" dirty="0">
                <a:solidFill>
                  <a:srgbClr val="282020"/>
                </a:solidFill>
                <a:latin typeface="Calibri"/>
                <a:cs typeface="Calibri"/>
              </a:rPr>
              <a:t>se sienta</a:t>
            </a:r>
            <a:r>
              <a:rPr sz="2650" spc="-5" dirty="0">
                <a:solidFill>
                  <a:srgbClr val="282020"/>
                </a:solidFill>
                <a:latin typeface="Calibri"/>
                <a:cs typeface="Calibri"/>
              </a:rPr>
              <a:t> </a:t>
            </a:r>
            <a:r>
              <a:rPr sz="2650" spc="-10" dirty="0">
                <a:solidFill>
                  <a:srgbClr val="282020"/>
                </a:solidFill>
                <a:latin typeface="Calibri"/>
                <a:cs typeface="Calibri"/>
              </a:rPr>
              <a:t>presionado</a:t>
            </a:r>
            <a:endParaRPr sz="2650" dirty="0">
              <a:latin typeface="Calibri"/>
              <a:cs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48499" y="6180251"/>
            <a:ext cx="6153150" cy="1292860"/>
          </a:xfrm>
          <a:custGeom>
            <a:avLst/>
            <a:gdLst/>
            <a:ahLst/>
            <a:cxnLst/>
            <a:rect l="l" t="t" r="r" b="b"/>
            <a:pathLst>
              <a:path w="6153150" h="1292859">
                <a:moveTo>
                  <a:pt x="5607255" y="1292669"/>
                </a:moveTo>
                <a:lnTo>
                  <a:pt x="548871" y="1292669"/>
                </a:lnTo>
                <a:lnTo>
                  <a:pt x="534379" y="1291331"/>
                </a:lnTo>
                <a:lnTo>
                  <a:pt x="491167" y="1285462"/>
                </a:lnTo>
                <a:lnTo>
                  <a:pt x="448496" y="1276429"/>
                </a:lnTo>
                <a:lnTo>
                  <a:pt x="406605" y="1264280"/>
                </a:lnTo>
                <a:lnTo>
                  <a:pt x="365729" y="1249084"/>
                </a:lnTo>
                <a:lnTo>
                  <a:pt x="326081" y="1230926"/>
                </a:lnTo>
                <a:lnTo>
                  <a:pt x="287869" y="1209895"/>
                </a:lnTo>
                <a:lnTo>
                  <a:pt x="251308" y="1186108"/>
                </a:lnTo>
                <a:lnTo>
                  <a:pt x="216603" y="1159704"/>
                </a:lnTo>
                <a:lnTo>
                  <a:pt x="183934" y="1130817"/>
                </a:lnTo>
                <a:lnTo>
                  <a:pt x="153472" y="1099599"/>
                </a:lnTo>
                <a:lnTo>
                  <a:pt x="125391" y="1066223"/>
                </a:lnTo>
                <a:lnTo>
                  <a:pt x="99845" y="1030880"/>
                </a:lnTo>
                <a:lnTo>
                  <a:pt x="76968" y="993755"/>
                </a:lnTo>
                <a:lnTo>
                  <a:pt x="56880" y="955038"/>
                </a:lnTo>
                <a:lnTo>
                  <a:pt x="39695" y="914948"/>
                </a:lnTo>
                <a:lnTo>
                  <a:pt x="25510" y="873711"/>
                </a:lnTo>
                <a:lnTo>
                  <a:pt x="14395" y="831544"/>
                </a:lnTo>
                <a:lnTo>
                  <a:pt x="6411" y="788664"/>
                </a:lnTo>
                <a:lnTo>
                  <a:pt x="1604" y="745313"/>
                </a:lnTo>
                <a:lnTo>
                  <a:pt x="0" y="701734"/>
                </a:lnTo>
                <a:lnTo>
                  <a:pt x="0" y="592450"/>
                </a:lnTo>
                <a:lnTo>
                  <a:pt x="1604" y="548871"/>
                </a:lnTo>
                <a:lnTo>
                  <a:pt x="6411" y="505518"/>
                </a:lnTo>
                <a:lnTo>
                  <a:pt x="14395" y="462637"/>
                </a:lnTo>
                <a:lnTo>
                  <a:pt x="25510" y="420470"/>
                </a:lnTo>
                <a:lnTo>
                  <a:pt x="39695" y="379233"/>
                </a:lnTo>
                <a:lnTo>
                  <a:pt x="56880" y="339144"/>
                </a:lnTo>
                <a:lnTo>
                  <a:pt x="76968" y="300428"/>
                </a:lnTo>
                <a:lnTo>
                  <a:pt x="99845" y="263302"/>
                </a:lnTo>
                <a:lnTo>
                  <a:pt x="125391" y="227959"/>
                </a:lnTo>
                <a:lnTo>
                  <a:pt x="153472" y="194584"/>
                </a:lnTo>
                <a:lnTo>
                  <a:pt x="183934" y="163365"/>
                </a:lnTo>
                <a:lnTo>
                  <a:pt x="216603" y="134479"/>
                </a:lnTo>
                <a:lnTo>
                  <a:pt x="251308" y="108073"/>
                </a:lnTo>
                <a:lnTo>
                  <a:pt x="287869" y="84287"/>
                </a:lnTo>
                <a:lnTo>
                  <a:pt x="326081" y="63255"/>
                </a:lnTo>
                <a:lnTo>
                  <a:pt x="365729" y="45097"/>
                </a:lnTo>
                <a:lnTo>
                  <a:pt x="406605" y="29903"/>
                </a:lnTo>
                <a:lnTo>
                  <a:pt x="448496" y="17754"/>
                </a:lnTo>
                <a:lnTo>
                  <a:pt x="491167" y="8721"/>
                </a:lnTo>
                <a:lnTo>
                  <a:pt x="534380" y="2852"/>
                </a:lnTo>
                <a:lnTo>
                  <a:pt x="577906" y="178"/>
                </a:lnTo>
                <a:lnTo>
                  <a:pt x="592450" y="0"/>
                </a:lnTo>
                <a:lnTo>
                  <a:pt x="5563675" y="0"/>
                </a:lnTo>
                <a:lnTo>
                  <a:pt x="5607255" y="1604"/>
                </a:lnTo>
                <a:lnTo>
                  <a:pt x="5650606" y="6411"/>
                </a:lnTo>
                <a:lnTo>
                  <a:pt x="5693486" y="14395"/>
                </a:lnTo>
                <a:lnTo>
                  <a:pt x="5735654" y="25510"/>
                </a:lnTo>
                <a:lnTo>
                  <a:pt x="5776891" y="39695"/>
                </a:lnTo>
                <a:lnTo>
                  <a:pt x="5816980" y="56880"/>
                </a:lnTo>
                <a:lnTo>
                  <a:pt x="5855696" y="76968"/>
                </a:lnTo>
                <a:lnTo>
                  <a:pt x="5892822" y="99845"/>
                </a:lnTo>
                <a:lnTo>
                  <a:pt x="5928166" y="125391"/>
                </a:lnTo>
                <a:lnTo>
                  <a:pt x="5961539" y="153472"/>
                </a:lnTo>
                <a:lnTo>
                  <a:pt x="5992758" y="183934"/>
                </a:lnTo>
                <a:lnTo>
                  <a:pt x="6021646" y="216603"/>
                </a:lnTo>
                <a:lnTo>
                  <a:pt x="6048050" y="251308"/>
                </a:lnTo>
                <a:lnTo>
                  <a:pt x="6071837" y="287869"/>
                </a:lnTo>
                <a:lnTo>
                  <a:pt x="6092868" y="326081"/>
                </a:lnTo>
                <a:lnTo>
                  <a:pt x="6111026" y="365728"/>
                </a:lnTo>
                <a:lnTo>
                  <a:pt x="6126222" y="406604"/>
                </a:lnTo>
                <a:lnTo>
                  <a:pt x="6138371" y="448496"/>
                </a:lnTo>
                <a:lnTo>
                  <a:pt x="6147405" y="491167"/>
                </a:lnTo>
                <a:lnTo>
                  <a:pt x="6153149" y="534379"/>
                </a:lnTo>
                <a:lnTo>
                  <a:pt x="6153149" y="759804"/>
                </a:lnTo>
                <a:lnTo>
                  <a:pt x="6144741" y="817313"/>
                </a:lnTo>
                <a:lnTo>
                  <a:pt x="6134666" y="859742"/>
                </a:lnTo>
                <a:lnTo>
                  <a:pt x="6121494" y="901324"/>
                </a:lnTo>
                <a:lnTo>
                  <a:pt x="6105297" y="941821"/>
                </a:lnTo>
                <a:lnTo>
                  <a:pt x="6086169" y="981012"/>
                </a:lnTo>
                <a:lnTo>
                  <a:pt x="6064212" y="1018688"/>
                </a:lnTo>
                <a:lnTo>
                  <a:pt x="6039536" y="1054655"/>
                </a:lnTo>
                <a:lnTo>
                  <a:pt x="6012281" y="1088709"/>
                </a:lnTo>
                <a:lnTo>
                  <a:pt x="5982601" y="1120659"/>
                </a:lnTo>
                <a:lnTo>
                  <a:pt x="5950651" y="1150338"/>
                </a:lnTo>
                <a:lnTo>
                  <a:pt x="5916598" y="1177594"/>
                </a:lnTo>
                <a:lnTo>
                  <a:pt x="5880630" y="1202269"/>
                </a:lnTo>
                <a:lnTo>
                  <a:pt x="5842954" y="1224227"/>
                </a:lnTo>
                <a:lnTo>
                  <a:pt x="5803765" y="1243355"/>
                </a:lnTo>
                <a:lnTo>
                  <a:pt x="5763266" y="1259551"/>
                </a:lnTo>
                <a:lnTo>
                  <a:pt x="5721685" y="1272724"/>
                </a:lnTo>
                <a:lnTo>
                  <a:pt x="5679256" y="1282799"/>
                </a:lnTo>
                <a:lnTo>
                  <a:pt x="5636202" y="1289728"/>
                </a:lnTo>
                <a:lnTo>
                  <a:pt x="5607255" y="1292669"/>
                </a:lnTo>
                <a:close/>
              </a:path>
            </a:pathLst>
          </a:custGeom>
          <a:solidFill>
            <a:srgbClr val="FAD354"/>
          </a:solidFill>
        </p:spPr>
        <p:txBody>
          <a:bodyPr wrap="square" lIns="0" tIns="0" rIns="0" bIns="0" rtlCol="0"/>
          <a:lstStyle/>
          <a:p>
            <a:endParaRPr/>
          </a:p>
        </p:txBody>
      </p:sp>
      <p:sp>
        <p:nvSpPr>
          <p:cNvPr id="3" name="object 3"/>
          <p:cNvSpPr txBox="1"/>
          <p:nvPr/>
        </p:nvSpPr>
        <p:spPr>
          <a:xfrm>
            <a:off x="1238885" y="6382714"/>
            <a:ext cx="5772150" cy="814705"/>
          </a:xfrm>
          <a:prstGeom prst="rect">
            <a:avLst/>
          </a:prstGeom>
        </p:spPr>
        <p:txBody>
          <a:bodyPr vert="horz" wrap="square" lIns="0" tIns="12700" rIns="0" bIns="0" rtlCol="0">
            <a:spAutoFit/>
          </a:bodyPr>
          <a:lstStyle/>
          <a:p>
            <a:pPr marL="12700" algn="ctr">
              <a:lnSpc>
                <a:spcPts val="3105"/>
              </a:lnSpc>
              <a:spcBef>
                <a:spcPts val="100"/>
              </a:spcBef>
            </a:pPr>
            <a:r>
              <a:rPr sz="2650" dirty="0">
                <a:solidFill>
                  <a:srgbClr val="282020"/>
                </a:solidFill>
                <a:latin typeface="Calibri"/>
                <a:cs typeface="Calibri"/>
              </a:rPr>
              <a:t>C.</a:t>
            </a:r>
            <a:r>
              <a:rPr sz="2650" spc="-35" dirty="0">
                <a:solidFill>
                  <a:srgbClr val="282020"/>
                </a:solidFill>
                <a:latin typeface="Calibri"/>
                <a:cs typeface="Calibri"/>
              </a:rPr>
              <a:t> </a:t>
            </a:r>
            <a:r>
              <a:rPr sz="2650" dirty="0">
                <a:solidFill>
                  <a:srgbClr val="282020"/>
                </a:solidFill>
                <a:latin typeface="Calibri"/>
                <a:cs typeface="Calibri"/>
              </a:rPr>
              <a:t>Crear</a:t>
            </a:r>
            <a:r>
              <a:rPr sz="2650" spc="-35" dirty="0">
                <a:solidFill>
                  <a:srgbClr val="282020"/>
                </a:solidFill>
                <a:latin typeface="Calibri"/>
                <a:cs typeface="Calibri"/>
              </a:rPr>
              <a:t> </a:t>
            </a:r>
            <a:r>
              <a:rPr sz="2650" dirty="0">
                <a:solidFill>
                  <a:srgbClr val="282020"/>
                </a:solidFill>
                <a:latin typeface="Calibri"/>
                <a:cs typeface="Calibri"/>
              </a:rPr>
              <a:t>una</a:t>
            </a:r>
            <a:r>
              <a:rPr sz="2650" spc="-40" dirty="0">
                <a:solidFill>
                  <a:srgbClr val="282020"/>
                </a:solidFill>
                <a:latin typeface="Calibri"/>
                <a:cs typeface="Calibri"/>
              </a:rPr>
              <a:t> </a:t>
            </a:r>
            <a:r>
              <a:rPr sz="2650" dirty="0">
                <a:solidFill>
                  <a:srgbClr val="282020"/>
                </a:solidFill>
                <a:latin typeface="Calibri"/>
                <a:cs typeface="Calibri"/>
              </a:rPr>
              <a:t>rutina</a:t>
            </a:r>
            <a:r>
              <a:rPr sz="2650" spc="-40" dirty="0">
                <a:solidFill>
                  <a:srgbClr val="282020"/>
                </a:solidFill>
                <a:latin typeface="Calibri"/>
                <a:cs typeface="Calibri"/>
              </a:rPr>
              <a:t> </a:t>
            </a:r>
            <a:r>
              <a:rPr sz="2650" dirty="0">
                <a:solidFill>
                  <a:srgbClr val="282020"/>
                </a:solidFill>
                <a:latin typeface="Calibri"/>
                <a:cs typeface="Calibri"/>
              </a:rPr>
              <a:t>diaria</a:t>
            </a:r>
            <a:r>
              <a:rPr sz="2650" spc="-40" dirty="0">
                <a:solidFill>
                  <a:srgbClr val="282020"/>
                </a:solidFill>
                <a:latin typeface="Calibri"/>
                <a:cs typeface="Calibri"/>
              </a:rPr>
              <a:t> </a:t>
            </a:r>
            <a:r>
              <a:rPr sz="2650" dirty="0">
                <a:solidFill>
                  <a:srgbClr val="282020"/>
                </a:solidFill>
                <a:latin typeface="Calibri"/>
                <a:cs typeface="Calibri"/>
              </a:rPr>
              <a:t>con</a:t>
            </a:r>
            <a:r>
              <a:rPr sz="2650" spc="-40" dirty="0">
                <a:solidFill>
                  <a:srgbClr val="282020"/>
                </a:solidFill>
                <a:latin typeface="Calibri"/>
                <a:cs typeface="Calibri"/>
              </a:rPr>
              <a:t> </a:t>
            </a:r>
            <a:r>
              <a:rPr sz="2650" spc="-10" dirty="0" err="1">
                <a:solidFill>
                  <a:srgbClr val="282020"/>
                </a:solidFill>
                <a:latin typeface="Calibri"/>
                <a:cs typeface="Calibri"/>
              </a:rPr>
              <a:t>ellos</a:t>
            </a:r>
            <a:r>
              <a:rPr lang="es-ES" sz="2650" spc="-10" dirty="0">
                <a:latin typeface="Calibri"/>
                <a:cs typeface="Calibri"/>
              </a:rPr>
              <a:t> </a:t>
            </a:r>
            <a:r>
              <a:rPr sz="2650" dirty="0" err="1">
                <a:solidFill>
                  <a:srgbClr val="282020"/>
                </a:solidFill>
                <a:latin typeface="Calibri"/>
                <a:cs typeface="Calibri"/>
              </a:rPr>
              <a:t>utilizando</a:t>
            </a:r>
            <a:r>
              <a:rPr sz="2650" spc="-50" dirty="0">
                <a:solidFill>
                  <a:srgbClr val="282020"/>
                </a:solidFill>
                <a:latin typeface="Calibri"/>
                <a:cs typeface="Calibri"/>
              </a:rPr>
              <a:t> </a:t>
            </a:r>
            <a:r>
              <a:rPr sz="2650" dirty="0">
                <a:solidFill>
                  <a:srgbClr val="282020"/>
                </a:solidFill>
                <a:latin typeface="Calibri"/>
                <a:cs typeface="Calibri"/>
              </a:rPr>
              <a:t>elementos</a:t>
            </a:r>
            <a:r>
              <a:rPr sz="2650" spc="-50" dirty="0">
                <a:solidFill>
                  <a:srgbClr val="282020"/>
                </a:solidFill>
                <a:latin typeface="Calibri"/>
                <a:cs typeface="Calibri"/>
              </a:rPr>
              <a:t> </a:t>
            </a:r>
            <a:r>
              <a:rPr sz="2650" spc="-10" dirty="0">
                <a:solidFill>
                  <a:srgbClr val="282020"/>
                </a:solidFill>
                <a:latin typeface="Calibri"/>
                <a:cs typeface="Calibri"/>
              </a:rPr>
              <a:t>visuales</a:t>
            </a:r>
            <a:endParaRPr sz="2650" dirty="0">
              <a:latin typeface="Calibri"/>
              <a:cs typeface="Calibri"/>
            </a:endParaRPr>
          </a:p>
        </p:txBody>
      </p:sp>
      <p:sp>
        <p:nvSpPr>
          <p:cNvPr id="4" name="object 4"/>
          <p:cNvSpPr/>
          <p:nvPr/>
        </p:nvSpPr>
        <p:spPr>
          <a:xfrm>
            <a:off x="10584167" y="6238315"/>
            <a:ext cx="6153150" cy="1292860"/>
          </a:xfrm>
          <a:custGeom>
            <a:avLst/>
            <a:gdLst/>
            <a:ahLst/>
            <a:cxnLst/>
            <a:rect l="l" t="t" r="r" b="b"/>
            <a:pathLst>
              <a:path w="6153150" h="1292859">
                <a:moveTo>
                  <a:pt x="5607255" y="1292669"/>
                </a:moveTo>
                <a:lnTo>
                  <a:pt x="548871" y="1292669"/>
                </a:lnTo>
                <a:lnTo>
                  <a:pt x="534379" y="1291331"/>
                </a:lnTo>
                <a:lnTo>
                  <a:pt x="491167" y="1285462"/>
                </a:lnTo>
                <a:lnTo>
                  <a:pt x="448496" y="1276429"/>
                </a:lnTo>
                <a:lnTo>
                  <a:pt x="406604" y="1264280"/>
                </a:lnTo>
                <a:lnTo>
                  <a:pt x="365729" y="1249084"/>
                </a:lnTo>
                <a:lnTo>
                  <a:pt x="326081" y="1230926"/>
                </a:lnTo>
                <a:lnTo>
                  <a:pt x="287869" y="1209895"/>
                </a:lnTo>
                <a:lnTo>
                  <a:pt x="251308" y="1186108"/>
                </a:lnTo>
                <a:lnTo>
                  <a:pt x="216603" y="1159704"/>
                </a:lnTo>
                <a:lnTo>
                  <a:pt x="183934" y="1130817"/>
                </a:lnTo>
                <a:lnTo>
                  <a:pt x="153472" y="1099599"/>
                </a:lnTo>
                <a:lnTo>
                  <a:pt x="125391" y="1066223"/>
                </a:lnTo>
                <a:lnTo>
                  <a:pt x="99845" y="1030880"/>
                </a:lnTo>
                <a:lnTo>
                  <a:pt x="76968" y="993755"/>
                </a:lnTo>
                <a:lnTo>
                  <a:pt x="56880" y="955038"/>
                </a:lnTo>
                <a:lnTo>
                  <a:pt x="39695" y="914948"/>
                </a:lnTo>
                <a:lnTo>
                  <a:pt x="25510" y="873711"/>
                </a:lnTo>
                <a:lnTo>
                  <a:pt x="14395" y="831544"/>
                </a:lnTo>
                <a:lnTo>
                  <a:pt x="6411" y="788664"/>
                </a:lnTo>
                <a:lnTo>
                  <a:pt x="1604" y="745313"/>
                </a:lnTo>
                <a:lnTo>
                  <a:pt x="0" y="701734"/>
                </a:lnTo>
                <a:lnTo>
                  <a:pt x="0" y="592450"/>
                </a:lnTo>
                <a:lnTo>
                  <a:pt x="1604" y="548871"/>
                </a:lnTo>
                <a:lnTo>
                  <a:pt x="6411" y="505518"/>
                </a:lnTo>
                <a:lnTo>
                  <a:pt x="14395" y="462637"/>
                </a:lnTo>
                <a:lnTo>
                  <a:pt x="25510" y="420470"/>
                </a:lnTo>
                <a:lnTo>
                  <a:pt x="39695" y="379233"/>
                </a:lnTo>
                <a:lnTo>
                  <a:pt x="56880" y="339144"/>
                </a:lnTo>
                <a:lnTo>
                  <a:pt x="76968" y="300428"/>
                </a:lnTo>
                <a:lnTo>
                  <a:pt x="99845" y="263302"/>
                </a:lnTo>
                <a:lnTo>
                  <a:pt x="125391" y="227959"/>
                </a:lnTo>
                <a:lnTo>
                  <a:pt x="153472" y="194584"/>
                </a:lnTo>
                <a:lnTo>
                  <a:pt x="183934" y="163365"/>
                </a:lnTo>
                <a:lnTo>
                  <a:pt x="216603" y="134479"/>
                </a:lnTo>
                <a:lnTo>
                  <a:pt x="251308" y="108073"/>
                </a:lnTo>
                <a:lnTo>
                  <a:pt x="287869" y="84287"/>
                </a:lnTo>
                <a:lnTo>
                  <a:pt x="326081" y="63255"/>
                </a:lnTo>
                <a:lnTo>
                  <a:pt x="365729" y="45097"/>
                </a:lnTo>
                <a:lnTo>
                  <a:pt x="406605" y="29903"/>
                </a:lnTo>
                <a:lnTo>
                  <a:pt x="448496" y="17754"/>
                </a:lnTo>
                <a:lnTo>
                  <a:pt x="491167" y="8721"/>
                </a:lnTo>
                <a:lnTo>
                  <a:pt x="534380" y="2852"/>
                </a:lnTo>
                <a:lnTo>
                  <a:pt x="577906" y="178"/>
                </a:lnTo>
                <a:lnTo>
                  <a:pt x="592450" y="0"/>
                </a:lnTo>
                <a:lnTo>
                  <a:pt x="5563675" y="0"/>
                </a:lnTo>
                <a:lnTo>
                  <a:pt x="5607255" y="1604"/>
                </a:lnTo>
                <a:lnTo>
                  <a:pt x="5650606" y="6411"/>
                </a:lnTo>
                <a:lnTo>
                  <a:pt x="5693486" y="14395"/>
                </a:lnTo>
                <a:lnTo>
                  <a:pt x="5735654" y="25510"/>
                </a:lnTo>
                <a:lnTo>
                  <a:pt x="5776891" y="39695"/>
                </a:lnTo>
                <a:lnTo>
                  <a:pt x="5816980" y="56880"/>
                </a:lnTo>
                <a:lnTo>
                  <a:pt x="5855696" y="76968"/>
                </a:lnTo>
                <a:lnTo>
                  <a:pt x="5892822" y="99845"/>
                </a:lnTo>
                <a:lnTo>
                  <a:pt x="5928166" y="125391"/>
                </a:lnTo>
                <a:lnTo>
                  <a:pt x="5961539" y="153472"/>
                </a:lnTo>
                <a:lnTo>
                  <a:pt x="5992758" y="183934"/>
                </a:lnTo>
                <a:lnTo>
                  <a:pt x="6021646" y="216603"/>
                </a:lnTo>
                <a:lnTo>
                  <a:pt x="6048050" y="251308"/>
                </a:lnTo>
                <a:lnTo>
                  <a:pt x="6071835" y="287869"/>
                </a:lnTo>
                <a:lnTo>
                  <a:pt x="6092868" y="326081"/>
                </a:lnTo>
                <a:lnTo>
                  <a:pt x="6111026" y="365728"/>
                </a:lnTo>
                <a:lnTo>
                  <a:pt x="6126222" y="406604"/>
                </a:lnTo>
                <a:lnTo>
                  <a:pt x="6138371" y="448496"/>
                </a:lnTo>
                <a:lnTo>
                  <a:pt x="6147404" y="491167"/>
                </a:lnTo>
                <a:lnTo>
                  <a:pt x="6153149" y="534379"/>
                </a:lnTo>
                <a:lnTo>
                  <a:pt x="6153149" y="759804"/>
                </a:lnTo>
                <a:lnTo>
                  <a:pt x="6144741" y="817313"/>
                </a:lnTo>
                <a:lnTo>
                  <a:pt x="6134666" y="859742"/>
                </a:lnTo>
                <a:lnTo>
                  <a:pt x="6121494" y="901324"/>
                </a:lnTo>
                <a:lnTo>
                  <a:pt x="6105297" y="941821"/>
                </a:lnTo>
                <a:lnTo>
                  <a:pt x="6086169" y="981012"/>
                </a:lnTo>
                <a:lnTo>
                  <a:pt x="6064211" y="1018688"/>
                </a:lnTo>
                <a:lnTo>
                  <a:pt x="6039536" y="1054655"/>
                </a:lnTo>
                <a:lnTo>
                  <a:pt x="6012281" y="1088709"/>
                </a:lnTo>
                <a:lnTo>
                  <a:pt x="5982601" y="1120659"/>
                </a:lnTo>
                <a:lnTo>
                  <a:pt x="5950651" y="1150338"/>
                </a:lnTo>
                <a:lnTo>
                  <a:pt x="5916598" y="1177594"/>
                </a:lnTo>
                <a:lnTo>
                  <a:pt x="5880630" y="1202269"/>
                </a:lnTo>
                <a:lnTo>
                  <a:pt x="5842954" y="1224227"/>
                </a:lnTo>
                <a:lnTo>
                  <a:pt x="5803765" y="1243355"/>
                </a:lnTo>
                <a:lnTo>
                  <a:pt x="5763266" y="1259551"/>
                </a:lnTo>
                <a:lnTo>
                  <a:pt x="5721685" y="1272724"/>
                </a:lnTo>
                <a:lnTo>
                  <a:pt x="5679256" y="1282799"/>
                </a:lnTo>
                <a:lnTo>
                  <a:pt x="5636202" y="1289728"/>
                </a:lnTo>
                <a:lnTo>
                  <a:pt x="5607255" y="1292669"/>
                </a:lnTo>
                <a:close/>
              </a:path>
            </a:pathLst>
          </a:custGeom>
          <a:solidFill>
            <a:srgbClr val="FAD354"/>
          </a:solidFill>
        </p:spPr>
        <p:txBody>
          <a:bodyPr wrap="square" lIns="0" tIns="0" rIns="0" bIns="0" rtlCol="0"/>
          <a:lstStyle/>
          <a:p>
            <a:endParaRPr/>
          </a:p>
        </p:txBody>
      </p:sp>
      <p:sp>
        <p:nvSpPr>
          <p:cNvPr id="5" name="object 5"/>
          <p:cNvSpPr txBox="1"/>
          <p:nvPr/>
        </p:nvSpPr>
        <p:spPr>
          <a:xfrm>
            <a:off x="10890236" y="6379057"/>
            <a:ext cx="4763770" cy="840105"/>
          </a:xfrm>
          <a:prstGeom prst="rect">
            <a:avLst/>
          </a:prstGeom>
        </p:spPr>
        <p:txBody>
          <a:bodyPr vert="horz" wrap="square" lIns="0" tIns="5715" rIns="0" bIns="0" rtlCol="0">
            <a:spAutoFit/>
          </a:bodyPr>
          <a:lstStyle/>
          <a:p>
            <a:pPr marL="12700" marR="5080" algn="ctr">
              <a:lnSpc>
                <a:spcPct val="101699"/>
              </a:lnSpc>
              <a:spcBef>
                <a:spcPts val="45"/>
              </a:spcBef>
            </a:pPr>
            <a:r>
              <a:rPr sz="2650" dirty="0">
                <a:solidFill>
                  <a:srgbClr val="282020"/>
                </a:solidFill>
                <a:latin typeface="Calibri"/>
                <a:cs typeface="Calibri"/>
              </a:rPr>
              <a:t>D.</a:t>
            </a:r>
            <a:r>
              <a:rPr sz="2650" spc="-50" dirty="0">
                <a:solidFill>
                  <a:srgbClr val="282020"/>
                </a:solidFill>
                <a:latin typeface="Calibri"/>
                <a:cs typeface="Calibri"/>
              </a:rPr>
              <a:t> </a:t>
            </a:r>
            <a:r>
              <a:rPr sz="2650" dirty="0">
                <a:solidFill>
                  <a:srgbClr val="282020"/>
                </a:solidFill>
                <a:latin typeface="Calibri"/>
                <a:cs typeface="Calibri"/>
              </a:rPr>
              <a:t>Centrarse</a:t>
            </a:r>
            <a:r>
              <a:rPr sz="2650" spc="-45" dirty="0">
                <a:solidFill>
                  <a:srgbClr val="282020"/>
                </a:solidFill>
                <a:latin typeface="Calibri"/>
                <a:cs typeface="Calibri"/>
              </a:rPr>
              <a:t> </a:t>
            </a:r>
            <a:r>
              <a:rPr sz="2650" dirty="0">
                <a:solidFill>
                  <a:srgbClr val="282020"/>
                </a:solidFill>
                <a:latin typeface="Calibri"/>
                <a:cs typeface="Calibri"/>
              </a:rPr>
              <a:t>únicamente</a:t>
            </a:r>
            <a:r>
              <a:rPr sz="2650" spc="-50" dirty="0">
                <a:solidFill>
                  <a:srgbClr val="282020"/>
                </a:solidFill>
                <a:latin typeface="Calibri"/>
                <a:cs typeface="Calibri"/>
              </a:rPr>
              <a:t> </a:t>
            </a:r>
            <a:r>
              <a:rPr sz="2650" dirty="0">
                <a:solidFill>
                  <a:srgbClr val="282020"/>
                </a:solidFill>
                <a:latin typeface="Calibri"/>
                <a:cs typeface="Calibri"/>
              </a:rPr>
              <a:t>en</a:t>
            </a:r>
            <a:r>
              <a:rPr sz="2650" spc="-50" dirty="0">
                <a:solidFill>
                  <a:srgbClr val="282020"/>
                </a:solidFill>
                <a:latin typeface="Calibri"/>
                <a:cs typeface="Calibri"/>
              </a:rPr>
              <a:t> </a:t>
            </a:r>
            <a:r>
              <a:rPr sz="2650" spc="-10" dirty="0">
                <a:solidFill>
                  <a:srgbClr val="282020"/>
                </a:solidFill>
                <a:latin typeface="Calibri"/>
                <a:cs typeface="Calibri"/>
              </a:rPr>
              <a:t>temas políticos</a:t>
            </a:r>
            <a:endParaRPr sz="2650" dirty="0">
              <a:latin typeface="Calibri"/>
              <a:cs typeface="Calibri"/>
            </a:endParaRPr>
          </a:p>
        </p:txBody>
      </p:sp>
      <p:pic>
        <p:nvPicPr>
          <p:cNvPr id="6" name="object 6"/>
          <p:cNvPicPr/>
          <p:nvPr/>
        </p:nvPicPr>
        <p:blipFill>
          <a:blip r:embed="rId2" cstate="print"/>
          <a:stretch>
            <a:fillRect/>
          </a:stretch>
        </p:blipFill>
        <p:spPr>
          <a:xfrm>
            <a:off x="770318" y="9056052"/>
            <a:ext cx="2857500" cy="600075"/>
          </a:xfrm>
          <a:prstGeom prst="rect">
            <a:avLst/>
          </a:prstGeom>
        </p:spPr>
      </p:pic>
      <p:pic>
        <p:nvPicPr>
          <p:cNvPr id="7" name="object 7"/>
          <p:cNvPicPr/>
          <p:nvPr/>
        </p:nvPicPr>
        <p:blipFill>
          <a:blip r:embed="rId3" cstate="print"/>
          <a:stretch>
            <a:fillRect/>
          </a:stretch>
        </p:blipFill>
        <p:spPr>
          <a:xfrm>
            <a:off x="15871164" y="8250161"/>
            <a:ext cx="1607343" cy="1607343"/>
          </a:xfrm>
          <a:prstGeom prst="rect">
            <a:avLst/>
          </a:prstGeom>
        </p:spPr>
      </p:pic>
      <p:sp>
        <p:nvSpPr>
          <p:cNvPr id="8" name="object 8"/>
          <p:cNvSpPr/>
          <p:nvPr/>
        </p:nvSpPr>
        <p:spPr>
          <a:xfrm>
            <a:off x="1048385" y="3152013"/>
            <a:ext cx="6153150" cy="1292860"/>
          </a:xfrm>
          <a:custGeom>
            <a:avLst/>
            <a:gdLst/>
            <a:ahLst/>
            <a:cxnLst/>
            <a:rect l="l" t="t" r="r" b="b"/>
            <a:pathLst>
              <a:path w="6153150" h="1292860">
                <a:moveTo>
                  <a:pt x="5607255" y="1292669"/>
                </a:moveTo>
                <a:lnTo>
                  <a:pt x="548871" y="1292669"/>
                </a:lnTo>
                <a:lnTo>
                  <a:pt x="534379" y="1291331"/>
                </a:lnTo>
                <a:lnTo>
                  <a:pt x="491167" y="1285462"/>
                </a:lnTo>
                <a:lnTo>
                  <a:pt x="448496" y="1276429"/>
                </a:lnTo>
                <a:lnTo>
                  <a:pt x="406605" y="1264280"/>
                </a:lnTo>
                <a:lnTo>
                  <a:pt x="365729" y="1249084"/>
                </a:lnTo>
                <a:lnTo>
                  <a:pt x="326081" y="1230926"/>
                </a:lnTo>
                <a:lnTo>
                  <a:pt x="287869" y="1209895"/>
                </a:lnTo>
                <a:lnTo>
                  <a:pt x="251308" y="1186108"/>
                </a:lnTo>
                <a:lnTo>
                  <a:pt x="216603" y="1159704"/>
                </a:lnTo>
                <a:lnTo>
                  <a:pt x="183934" y="1130817"/>
                </a:lnTo>
                <a:lnTo>
                  <a:pt x="153472" y="1099599"/>
                </a:lnTo>
                <a:lnTo>
                  <a:pt x="125391" y="1066223"/>
                </a:lnTo>
                <a:lnTo>
                  <a:pt x="99845" y="1030880"/>
                </a:lnTo>
                <a:lnTo>
                  <a:pt x="76968" y="993755"/>
                </a:lnTo>
                <a:lnTo>
                  <a:pt x="56880" y="955038"/>
                </a:lnTo>
                <a:lnTo>
                  <a:pt x="39695" y="914948"/>
                </a:lnTo>
                <a:lnTo>
                  <a:pt x="25510" y="873711"/>
                </a:lnTo>
                <a:lnTo>
                  <a:pt x="14395" y="831544"/>
                </a:lnTo>
                <a:lnTo>
                  <a:pt x="6411" y="788664"/>
                </a:lnTo>
                <a:lnTo>
                  <a:pt x="1604" y="745313"/>
                </a:lnTo>
                <a:lnTo>
                  <a:pt x="0" y="701734"/>
                </a:lnTo>
                <a:lnTo>
                  <a:pt x="0" y="592450"/>
                </a:lnTo>
                <a:lnTo>
                  <a:pt x="1604" y="548871"/>
                </a:lnTo>
                <a:lnTo>
                  <a:pt x="6411" y="505518"/>
                </a:lnTo>
                <a:lnTo>
                  <a:pt x="14395" y="462637"/>
                </a:lnTo>
                <a:lnTo>
                  <a:pt x="25510" y="420470"/>
                </a:lnTo>
                <a:lnTo>
                  <a:pt x="39695" y="379233"/>
                </a:lnTo>
                <a:lnTo>
                  <a:pt x="56880" y="339144"/>
                </a:lnTo>
                <a:lnTo>
                  <a:pt x="76968" y="300428"/>
                </a:lnTo>
                <a:lnTo>
                  <a:pt x="99845" y="263302"/>
                </a:lnTo>
                <a:lnTo>
                  <a:pt x="125391" y="227959"/>
                </a:lnTo>
                <a:lnTo>
                  <a:pt x="153472" y="194584"/>
                </a:lnTo>
                <a:lnTo>
                  <a:pt x="183934" y="163365"/>
                </a:lnTo>
                <a:lnTo>
                  <a:pt x="216603" y="134479"/>
                </a:lnTo>
                <a:lnTo>
                  <a:pt x="251308" y="108073"/>
                </a:lnTo>
                <a:lnTo>
                  <a:pt x="287869" y="84287"/>
                </a:lnTo>
                <a:lnTo>
                  <a:pt x="326081" y="63255"/>
                </a:lnTo>
                <a:lnTo>
                  <a:pt x="365729" y="45097"/>
                </a:lnTo>
                <a:lnTo>
                  <a:pt x="406605" y="29903"/>
                </a:lnTo>
                <a:lnTo>
                  <a:pt x="448496" y="17754"/>
                </a:lnTo>
                <a:lnTo>
                  <a:pt x="491167" y="8721"/>
                </a:lnTo>
                <a:lnTo>
                  <a:pt x="534380" y="2852"/>
                </a:lnTo>
                <a:lnTo>
                  <a:pt x="577906" y="178"/>
                </a:lnTo>
                <a:lnTo>
                  <a:pt x="592450" y="0"/>
                </a:lnTo>
                <a:lnTo>
                  <a:pt x="5563675" y="0"/>
                </a:lnTo>
                <a:lnTo>
                  <a:pt x="5607255" y="1604"/>
                </a:lnTo>
                <a:lnTo>
                  <a:pt x="5650606" y="6411"/>
                </a:lnTo>
                <a:lnTo>
                  <a:pt x="5693486" y="14395"/>
                </a:lnTo>
                <a:lnTo>
                  <a:pt x="5735654" y="25510"/>
                </a:lnTo>
                <a:lnTo>
                  <a:pt x="5776891" y="39695"/>
                </a:lnTo>
                <a:lnTo>
                  <a:pt x="5816980" y="56880"/>
                </a:lnTo>
                <a:lnTo>
                  <a:pt x="5855696" y="76968"/>
                </a:lnTo>
                <a:lnTo>
                  <a:pt x="5892822" y="99845"/>
                </a:lnTo>
                <a:lnTo>
                  <a:pt x="5928166" y="125391"/>
                </a:lnTo>
                <a:lnTo>
                  <a:pt x="5961539" y="153472"/>
                </a:lnTo>
                <a:lnTo>
                  <a:pt x="5992758" y="183934"/>
                </a:lnTo>
                <a:lnTo>
                  <a:pt x="6021646" y="216603"/>
                </a:lnTo>
                <a:lnTo>
                  <a:pt x="6048050" y="251308"/>
                </a:lnTo>
                <a:lnTo>
                  <a:pt x="6071837" y="287869"/>
                </a:lnTo>
                <a:lnTo>
                  <a:pt x="6092868" y="326081"/>
                </a:lnTo>
                <a:lnTo>
                  <a:pt x="6111026" y="365728"/>
                </a:lnTo>
                <a:lnTo>
                  <a:pt x="6126222" y="406604"/>
                </a:lnTo>
                <a:lnTo>
                  <a:pt x="6138371" y="448496"/>
                </a:lnTo>
                <a:lnTo>
                  <a:pt x="6147405" y="491167"/>
                </a:lnTo>
                <a:lnTo>
                  <a:pt x="6153149" y="534379"/>
                </a:lnTo>
                <a:lnTo>
                  <a:pt x="6153149" y="759804"/>
                </a:lnTo>
                <a:lnTo>
                  <a:pt x="6144741" y="817313"/>
                </a:lnTo>
                <a:lnTo>
                  <a:pt x="6134666" y="859742"/>
                </a:lnTo>
                <a:lnTo>
                  <a:pt x="6121494" y="901324"/>
                </a:lnTo>
                <a:lnTo>
                  <a:pt x="6105297" y="941821"/>
                </a:lnTo>
                <a:lnTo>
                  <a:pt x="6086169" y="981012"/>
                </a:lnTo>
                <a:lnTo>
                  <a:pt x="6064212" y="1018688"/>
                </a:lnTo>
                <a:lnTo>
                  <a:pt x="6039536" y="1054655"/>
                </a:lnTo>
                <a:lnTo>
                  <a:pt x="6012281" y="1088709"/>
                </a:lnTo>
                <a:lnTo>
                  <a:pt x="5982601" y="1120659"/>
                </a:lnTo>
                <a:lnTo>
                  <a:pt x="5950651" y="1150338"/>
                </a:lnTo>
                <a:lnTo>
                  <a:pt x="5916598" y="1177594"/>
                </a:lnTo>
                <a:lnTo>
                  <a:pt x="5880630" y="1202269"/>
                </a:lnTo>
                <a:lnTo>
                  <a:pt x="5842954" y="1224227"/>
                </a:lnTo>
                <a:lnTo>
                  <a:pt x="5803765" y="1243355"/>
                </a:lnTo>
                <a:lnTo>
                  <a:pt x="5763266" y="1259551"/>
                </a:lnTo>
                <a:lnTo>
                  <a:pt x="5721685" y="1272724"/>
                </a:lnTo>
                <a:lnTo>
                  <a:pt x="5679256" y="1282799"/>
                </a:lnTo>
                <a:lnTo>
                  <a:pt x="5636202" y="1289728"/>
                </a:lnTo>
                <a:lnTo>
                  <a:pt x="5607255" y="1292669"/>
                </a:lnTo>
                <a:close/>
              </a:path>
            </a:pathLst>
          </a:custGeom>
          <a:solidFill>
            <a:srgbClr val="FAD354"/>
          </a:solidFill>
        </p:spPr>
        <p:txBody>
          <a:bodyPr wrap="square" lIns="0" tIns="0" rIns="0" bIns="0" rtlCol="0"/>
          <a:lstStyle/>
          <a:p>
            <a:endParaRPr/>
          </a:p>
        </p:txBody>
      </p:sp>
      <p:sp>
        <p:nvSpPr>
          <p:cNvPr id="9" name="object 9"/>
          <p:cNvSpPr txBox="1"/>
          <p:nvPr/>
        </p:nvSpPr>
        <p:spPr>
          <a:xfrm>
            <a:off x="1384754" y="3383000"/>
            <a:ext cx="5012055" cy="814705"/>
          </a:xfrm>
          <a:prstGeom prst="rect">
            <a:avLst/>
          </a:prstGeom>
        </p:spPr>
        <p:txBody>
          <a:bodyPr vert="horz" wrap="square" lIns="0" tIns="12700" rIns="0" bIns="0" rtlCol="0">
            <a:spAutoFit/>
          </a:bodyPr>
          <a:lstStyle/>
          <a:p>
            <a:pPr marL="12700">
              <a:lnSpc>
                <a:spcPts val="3105"/>
              </a:lnSpc>
              <a:spcBef>
                <a:spcPts val="100"/>
              </a:spcBef>
            </a:pPr>
            <a:r>
              <a:rPr sz="2650" dirty="0">
                <a:solidFill>
                  <a:srgbClr val="282020"/>
                </a:solidFill>
                <a:latin typeface="Calibri"/>
                <a:cs typeface="Calibri"/>
              </a:rPr>
              <a:t>A.</a:t>
            </a:r>
            <a:r>
              <a:rPr sz="2650" spc="-40" dirty="0">
                <a:solidFill>
                  <a:srgbClr val="282020"/>
                </a:solidFill>
                <a:latin typeface="Calibri"/>
                <a:cs typeface="Calibri"/>
              </a:rPr>
              <a:t> </a:t>
            </a:r>
            <a:r>
              <a:rPr sz="2650" dirty="0">
                <a:solidFill>
                  <a:srgbClr val="282020"/>
                </a:solidFill>
                <a:latin typeface="Calibri"/>
                <a:cs typeface="Calibri"/>
              </a:rPr>
              <a:t>Hacer</a:t>
            </a:r>
            <a:r>
              <a:rPr sz="2650" spc="-40" dirty="0">
                <a:solidFill>
                  <a:srgbClr val="282020"/>
                </a:solidFill>
                <a:latin typeface="Calibri"/>
                <a:cs typeface="Calibri"/>
              </a:rPr>
              <a:t> </a:t>
            </a:r>
            <a:r>
              <a:rPr sz="2650" dirty="0">
                <a:solidFill>
                  <a:srgbClr val="282020"/>
                </a:solidFill>
                <a:latin typeface="Calibri"/>
                <a:cs typeface="Calibri"/>
              </a:rPr>
              <a:t>todo</a:t>
            </a:r>
            <a:r>
              <a:rPr sz="2650" spc="-35" dirty="0">
                <a:solidFill>
                  <a:srgbClr val="282020"/>
                </a:solidFill>
                <a:latin typeface="Calibri"/>
                <a:cs typeface="Calibri"/>
              </a:rPr>
              <a:t> </a:t>
            </a:r>
            <a:r>
              <a:rPr sz="2650" dirty="0">
                <a:solidFill>
                  <a:srgbClr val="282020"/>
                </a:solidFill>
                <a:latin typeface="Calibri"/>
                <a:cs typeface="Calibri"/>
              </a:rPr>
              <a:t>lo</a:t>
            </a:r>
            <a:r>
              <a:rPr sz="2650" spc="-40" dirty="0">
                <a:solidFill>
                  <a:srgbClr val="282020"/>
                </a:solidFill>
                <a:latin typeface="Calibri"/>
                <a:cs typeface="Calibri"/>
              </a:rPr>
              <a:t> </a:t>
            </a:r>
            <a:r>
              <a:rPr sz="2650" dirty="0">
                <a:solidFill>
                  <a:srgbClr val="282020"/>
                </a:solidFill>
                <a:latin typeface="Calibri"/>
                <a:cs typeface="Calibri"/>
              </a:rPr>
              <a:t>posible</a:t>
            </a:r>
            <a:r>
              <a:rPr sz="2650" spc="-35" dirty="0">
                <a:solidFill>
                  <a:srgbClr val="282020"/>
                </a:solidFill>
                <a:latin typeface="Calibri"/>
                <a:cs typeface="Calibri"/>
              </a:rPr>
              <a:t> </a:t>
            </a:r>
            <a:r>
              <a:rPr sz="2650" dirty="0">
                <a:solidFill>
                  <a:srgbClr val="282020"/>
                </a:solidFill>
                <a:latin typeface="Calibri"/>
                <a:cs typeface="Calibri"/>
              </a:rPr>
              <a:t>para</a:t>
            </a:r>
            <a:r>
              <a:rPr sz="2650" spc="-40" dirty="0">
                <a:solidFill>
                  <a:srgbClr val="282020"/>
                </a:solidFill>
                <a:latin typeface="Calibri"/>
                <a:cs typeface="Calibri"/>
              </a:rPr>
              <a:t> </a:t>
            </a:r>
            <a:r>
              <a:rPr sz="2650" dirty="0">
                <a:solidFill>
                  <a:srgbClr val="282020"/>
                </a:solidFill>
                <a:latin typeface="Calibri"/>
                <a:cs typeface="Calibri"/>
              </a:rPr>
              <a:t>que</a:t>
            </a:r>
            <a:r>
              <a:rPr sz="2650" spc="-30" dirty="0">
                <a:solidFill>
                  <a:srgbClr val="282020"/>
                </a:solidFill>
                <a:latin typeface="Calibri"/>
                <a:cs typeface="Calibri"/>
              </a:rPr>
              <a:t> </a:t>
            </a:r>
            <a:r>
              <a:rPr sz="2650" spc="-25" dirty="0">
                <a:solidFill>
                  <a:srgbClr val="282020"/>
                </a:solidFill>
                <a:latin typeface="Calibri"/>
                <a:cs typeface="Calibri"/>
              </a:rPr>
              <a:t>no</a:t>
            </a:r>
            <a:endParaRPr sz="2650" dirty="0">
              <a:latin typeface="Calibri"/>
              <a:cs typeface="Calibri"/>
            </a:endParaRPr>
          </a:p>
          <a:p>
            <a:pPr marL="2012950">
              <a:lnSpc>
                <a:spcPts val="3105"/>
              </a:lnSpc>
            </a:pPr>
            <a:r>
              <a:rPr sz="2650" dirty="0">
                <a:solidFill>
                  <a:srgbClr val="282020"/>
                </a:solidFill>
                <a:latin typeface="Calibri"/>
                <a:cs typeface="Calibri"/>
              </a:rPr>
              <a:t>cometan</a:t>
            </a:r>
            <a:r>
              <a:rPr sz="2650" spc="-35" dirty="0">
                <a:solidFill>
                  <a:srgbClr val="282020"/>
                </a:solidFill>
                <a:latin typeface="Calibri"/>
                <a:cs typeface="Calibri"/>
              </a:rPr>
              <a:t> </a:t>
            </a:r>
            <a:r>
              <a:rPr sz="2650" spc="-10" dirty="0">
                <a:solidFill>
                  <a:srgbClr val="282020"/>
                </a:solidFill>
                <a:latin typeface="Calibri"/>
                <a:cs typeface="Calibri"/>
              </a:rPr>
              <a:t>errores</a:t>
            </a:r>
            <a:endParaRPr sz="2650" dirty="0">
              <a:latin typeface="Calibri"/>
              <a:cs typeface="Calibri"/>
            </a:endParaRPr>
          </a:p>
        </p:txBody>
      </p:sp>
      <p:sp>
        <p:nvSpPr>
          <p:cNvPr id="10" name="object 10"/>
          <p:cNvSpPr/>
          <p:nvPr/>
        </p:nvSpPr>
        <p:spPr>
          <a:xfrm>
            <a:off x="10583544" y="3152013"/>
            <a:ext cx="6153150" cy="1292860"/>
          </a:xfrm>
          <a:custGeom>
            <a:avLst/>
            <a:gdLst/>
            <a:ahLst/>
            <a:cxnLst/>
            <a:rect l="l" t="t" r="r" b="b"/>
            <a:pathLst>
              <a:path w="6153150" h="1292860">
                <a:moveTo>
                  <a:pt x="5607255" y="1292669"/>
                </a:moveTo>
                <a:lnTo>
                  <a:pt x="548871" y="1292669"/>
                </a:lnTo>
                <a:lnTo>
                  <a:pt x="534379" y="1291331"/>
                </a:lnTo>
                <a:lnTo>
                  <a:pt x="491167" y="1285462"/>
                </a:lnTo>
                <a:lnTo>
                  <a:pt x="448496" y="1276429"/>
                </a:lnTo>
                <a:lnTo>
                  <a:pt x="406604" y="1264280"/>
                </a:lnTo>
                <a:lnTo>
                  <a:pt x="365729" y="1249084"/>
                </a:lnTo>
                <a:lnTo>
                  <a:pt x="326081" y="1230926"/>
                </a:lnTo>
                <a:lnTo>
                  <a:pt x="287869" y="1209895"/>
                </a:lnTo>
                <a:lnTo>
                  <a:pt x="251308" y="1186108"/>
                </a:lnTo>
                <a:lnTo>
                  <a:pt x="216603" y="1159704"/>
                </a:lnTo>
                <a:lnTo>
                  <a:pt x="183934" y="1130817"/>
                </a:lnTo>
                <a:lnTo>
                  <a:pt x="153472" y="1099599"/>
                </a:lnTo>
                <a:lnTo>
                  <a:pt x="125391" y="1066223"/>
                </a:lnTo>
                <a:lnTo>
                  <a:pt x="99845" y="1030880"/>
                </a:lnTo>
                <a:lnTo>
                  <a:pt x="76968" y="993755"/>
                </a:lnTo>
                <a:lnTo>
                  <a:pt x="56880" y="955038"/>
                </a:lnTo>
                <a:lnTo>
                  <a:pt x="39695" y="914948"/>
                </a:lnTo>
                <a:lnTo>
                  <a:pt x="25510" y="873711"/>
                </a:lnTo>
                <a:lnTo>
                  <a:pt x="14395" y="831544"/>
                </a:lnTo>
                <a:lnTo>
                  <a:pt x="6411" y="788664"/>
                </a:lnTo>
                <a:lnTo>
                  <a:pt x="1604" y="745313"/>
                </a:lnTo>
                <a:lnTo>
                  <a:pt x="0" y="701734"/>
                </a:lnTo>
                <a:lnTo>
                  <a:pt x="0" y="592450"/>
                </a:lnTo>
                <a:lnTo>
                  <a:pt x="1604" y="548871"/>
                </a:lnTo>
                <a:lnTo>
                  <a:pt x="6411" y="505518"/>
                </a:lnTo>
                <a:lnTo>
                  <a:pt x="14395" y="462637"/>
                </a:lnTo>
                <a:lnTo>
                  <a:pt x="25510" y="420470"/>
                </a:lnTo>
                <a:lnTo>
                  <a:pt x="39695" y="379233"/>
                </a:lnTo>
                <a:lnTo>
                  <a:pt x="56880" y="339144"/>
                </a:lnTo>
                <a:lnTo>
                  <a:pt x="76968" y="300428"/>
                </a:lnTo>
                <a:lnTo>
                  <a:pt x="99845" y="263302"/>
                </a:lnTo>
                <a:lnTo>
                  <a:pt x="125391" y="227959"/>
                </a:lnTo>
                <a:lnTo>
                  <a:pt x="153472" y="194584"/>
                </a:lnTo>
                <a:lnTo>
                  <a:pt x="183934" y="163365"/>
                </a:lnTo>
                <a:lnTo>
                  <a:pt x="216603" y="134479"/>
                </a:lnTo>
                <a:lnTo>
                  <a:pt x="251308" y="108073"/>
                </a:lnTo>
                <a:lnTo>
                  <a:pt x="287869" y="84287"/>
                </a:lnTo>
                <a:lnTo>
                  <a:pt x="326081" y="63255"/>
                </a:lnTo>
                <a:lnTo>
                  <a:pt x="365729" y="45097"/>
                </a:lnTo>
                <a:lnTo>
                  <a:pt x="406605" y="29903"/>
                </a:lnTo>
                <a:lnTo>
                  <a:pt x="448496" y="17754"/>
                </a:lnTo>
                <a:lnTo>
                  <a:pt x="491167" y="8721"/>
                </a:lnTo>
                <a:lnTo>
                  <a:pt x="534380" y="2852"/>
                </a:lnTo>
                <a:lnTo>
                  <a:pt x="577906" y="178"/>
                </a:lnTo>
                <a:lnTo>
                  <a:pt x="592450" y="0"/>
                </a:lnTo>
                <a:lnTo>
                  <a:pt x="5563675" y="0"/>
                </a:lnTo>
                <a:lnTo>
                  <a:pt x="5607255" y="1604"/>
                </a:lnTo>
                <a:lnTo>
                  <a:pt x="5650606" y="6411"/>
                </a:lnTo>
                <a:lnTo>
                  <a:pt x="5693486" y="14395"/>
                </a:lnTo>
                <a:lnTo>
                  <a:pt x="5735654" y="25510"/>
                </a:lnTo>
                <a:lnTo>
                  <a:pt x="5776891" y="39695"/>
                </a:lnTo>
                <a:lnTo>
                  <a:pt x="5816980" y="56880"/>
                </a:lnTo>
                <a:lnTo>
                  <a:pt x="5855696" y="76968"/>
                </a:lnTo>
                <a:lnTo>
                  <a:pt x="5892822" y="99845"/>
                </a:lnTo>
                <a:lnTo>
                  <a:pt x="5928166" y="125391"/>
                </a:lnTo>
                <a:lnTo>
                  <a:pt x="5961539" y="153472"/>
                </a:lnTo>
                <a:lnTo>
                  <a:pt x="5992758" y="183934"/>
                </a:lnTo>
                <a:lnTo>
                  <a:pt x="6021646" y="216603"/>
                </a:lnTo>
                <a:lnTo>
                  <a:pt x="6048050" y="251308"/>
                </a:lnTo>
                <a:lnTo>
                  <a:pt x="6071835" y="287869"/>
                </a:lnTo>
                <a:lnTo>
                  <a:pt x="6092868" y="326081"/>
                </a:lnTo>
                <a:lnTo>
                  <a:pt x="6111026" y="365728"/>
                </a:lnTo>
                <a:lnTo>
                  <a:pt x="6126222" y="406604"/>
                </a:lnTo>
                <a:lnTo>
                  <a:pt x="6138371" y="448496"/>
                </a:lnTo>
                <a:lnTo>
                  <a:pt x="6147404" y="491167"/>
                </a:lnTo>
                <a:lnTo>
                  <a:pt x="6153149" y="534379"/>
                </a:lnTo>
                <a:lnTo>
                  <a:pt x="6153149" y="759804"/>
                </a:lnTo>
                <a:lnTo>
                  <a:pt x="6144741" y="817313"/>
                </a:lnTo>
                <a:lnTo>
                  <a:pt x="6134666" y="859742"/>
                </a:lnTo>
                <a:lnTo>
                  <a:pt x="6121494" y="901324"/>
                </a:lnTo>
                <a:lnTo>
                  <a:pt x="6105297" y="941821"/>
                </a:lnTo>
                <a:lnTo>
                  <a:pt x="6086169" y="981012"/>
                </a:lnTo>
                <a:lnTo>
                  <a:pt x="6064211" y="1018688"/>
                </a:lnTo>
                <a:lnTo>
                  <a:pt x="6039536" y="1054655"/>
                </a:lnTo>
                <a:lnTo>
                  <a:pt x="6012281" y="1088709"/>
                </a:lnTo>
                <a:lnTo>
                  <a:pt x="5982601" y="1120659"/>
                </a:lnTo>
                <a:lnTo>
                  <a:pt x="5950651" y="1150338"/>
                </a:lnTo>
                <a:lnTo>
                  <a:pt x="5916598" y="1177594"/>
                </a:lnTo>
                <a:lnTo>
                  <a:pt x="5880630" y="1202269"/>
                </a:lnTo>
                <a:lnTo>
                  <a:pt x="5842954" y="1224227"/>
                </a:lnTo>
                <a:lnTo>
                  <a:pt x="5803765" y="1243355"/>
                </a:lnTo>
                <a:lnTo>
                  <a:pt x="5763266" y="1259551"/>
                </a:lnTo>
                <a:lnTo>
                  <a:pt x="5721685" y="1272724"/>
                </a:lnTo>
                <a:lnTo>
                  <a:pt x="5679256" y="1282799"/>
                </a:lnTo>
                <a:lnTo>
                  <a:pt x="5636202" y="1289728"/>
                </a:lnTo>
                <a:lnTo>
                  <a:pt x="5607255" y="1292669"/>
                </a:lnTo>
                <a:close/>
              </a:path>
            </a:pathLst>
          </a:custGeom>
          <a:solidFill>
            <a:srgbClr val="FAD354"/>
          </a:solidFill>
        </p:spPr>
        <p:txBody>
          <a:bodyPr wrap="square" lIns="0" tIns="0" rIns="0" bIns="0" rtlCol="0"/>
          <a:lstStyle/>
          <a:p>
            <a:endParaRPr/>
          </a:p>
        </p:txBody>
      </p:sp>
      <p:sp>
        <p:nvSpPr>
          <p:cNvPr id="11" name="object 11"/>
          <p:cNvSpPr txBox="1"/>
          <p:nvPr/>
        </p:nvSpPr>
        <p:spPr>
          <a:xfrm>
            <a:off x="10890884" y="3273069"/>
            <a:ext cx="5280660" cy="840105"/>
          </a:xfrm>
          <a:prstGeom prst="rect">
            <a:avLst/>
          </a:prstGeom>
        </p:spPr>
        <p:txBody>
          <a:bodyPr vert="horz" wrap="square" lIns="0" tIns="5715" rIns="0" bIns="0" rtlCol="0">
            <a:spAutoFit/>
          </a:bodyPr>
          <a:lstStyle/>
          <a:p>
            <a:pPr marL="12700" marR="5080" algn="ctr">
              <a:lnSpc>
                <a:spcPct val="101699"/>
              </a:lnSpc>
              <a:spcBef>
                <a:spcPts val="45"/>
              </a:spcBef>
            </a:pPr>
            <a:r>
              <a:rPr sz="2650" dirty="0">
                <a:solidFill>
                  <a:srgbClr val="282020"/>
                </a:solidFill>
                <a:latin typeface="Calibri"/>
                <a:cs typeface="Calibri"/>
              </a:rPr>
              <a:t>B.</a:t>
            </a:r>
            <a:r>
              <a:rPr sz="2650" spc="-60" dirty="0">
                <a:solidFill>
                  <a:srgbClr val="282020"/>
                </a:solidFill>
                <a:latin typeface="Calibri"/>
                <a:cs typeface="Calibri"/>
              </a:rPr>
              <a:t> </a:t>
            </a:r>
            <a:r>
              <a:rPr sz="2650" dirty="0">
                <a:solidFill>
                  <a:srgbClr val="282020"/>
                </a:solidFill>
                <a:latin typeface="Calibri"/>
                <a:cs typeface="Calibri"/>
              </a:rPr>
              <a:t>Dar</a:t>
            </a:r>
            <a:r>
              <a:rPr sz="2650" spc="-60" dirty="0">
                <a:solidFill>
                  <a:srgbClr val="282020"/>
                </a:solidFill>
                <a:latin typeface="Calibri"/>
                <a:cs typeface="Calibri"/>
              </a:rPr>
              <a:t> </a:t>
            </a:r>
            <a:r>
              <a:rPr sz="2650" dirty="0">
                <a:solidFill>
                  <a:srgbClr val="282020"/>
                </a:solidFill>
                <a:latin typeface="Calibri"/>
                <a:cs typeface="Calibri"/>
              </a:rPr>
              <a:t>una</a:t>
            </a:r>
            <a:r>
              <a:rPr sz="2650" spc="-60" dirty="0">
                <a:solidFill>
                  <a:srgbClr val="282020"/>
                </a:solidFill>
                <a:latin typeface="Calibri"/>
                <a:cs typeface="Calibri"/>
              </a:rPr>
              <a:t> </a:t>
            </a:r>
            <a:r>
              <a:rPr sz="2650" dirty="0">
                <a:solidFill>
                  <a:srgbClr val="282020"/>
                </a:solidFill>
                <a:latin typeface="Calibri"/>
                <a:cs typeface="Calibri"/>
              </a:rPr>
              <a:t>sola</a:t>
            </a:r>
            <a:r>
              <a:rPr sz="2650" spc="-55" dirty="0">
                <a:solidFill>
                  <a:srgbClr val="282020"/>
                </a:solidFill>
                <a:latin typeface="Calibri"/>
                <a:cs typeface="Calibri"/>
              </a:rPr>
              <a:t> </a:t>
            </a:r>
            <a:r>
              <a:rPr sz="2650" dirty="0">
                <a:solidFill>
                  <a:srgbClr val="282020"/>
                </a:solidFill>
                <a:latin typeface="Calibri"/>
                <a:cs typeface="Calibri"/>
              </a:rPr>
              <a:t>instrucción</a:t>
            </a:r>
            <a:r>
              <a:rPr sz="2650" spc="-60" dirty="0">
                <a:solidFill>
                  <a:srgbClr val="282020"/>
                </a:solidFill>
                <a:latin typeface="Calibri"/>
                <a:cs typeface="Calibri"/>
              </a:rPr>
              <a:t> </a:t>
            </a:r>
            <a:r>
              <a:rPr sz="2650" spc="-10" dirty="0">
                <a:solidFill>
                  <a:srgbClr val="282020"/>
                </a:solidFill>
                <a:latin typeface="Calibri"/>
                <a:cs typeface="Calibri"/>
              </a:rPr>
              <a:t>importante </a:t>
            </a:r>
            <a:r>
              <a:rPr sz="2650" dirty="0">
                <a:solidFill>
                  <a:srgbClr val="282020"/>
                </a:solidFill>
                <a:latin typeface="Calibri"/>
                <a:cs typeface="Calibri"/>
              </a:rPr>
              <a:t>cada</a:t>
            </a:r>
            <a:r>
              <a:rPr sz="2650" spc="-60" dirty="0">
                <a:solidFill>
                  <a:srgbClr val="282020"/>
                </a:solidFill>
                <a:latin typeface="Calibri"/>
                <a:cs typeface="Calibri"/>
              </a:rPr>
              <a:t> </a:t>
            </a:r>
            <a:r>
              <a:rPr sz="2650" spc="-25" dirty="0">
                <a:solidFill>
                  <a:srgbClr val="282020"/>
                </a:solidFill>
                <a:latin typeface="Calibri"/>
                <a:cs typeface="Calibri"/>
              </a:rPr>
              <a:t>vez</a:t>
            </a:r>
            <a:endParaRPr sz="2650" dirty="0">
              <a:latin typeface="Calibri"/>
              <a:cs typeface="Calibri"/>
            </a:endParaRPr>
          </a:p>
        </p:txBody>
      </p:sp>
      <p:sp>
        <p:nvSpPr>
          <p:cNvPr id="12" name="object 12"/>
          <p:cNvSpPr txBox="1"/>
          <p:nvPr/>
        </p:nvSpPr>
        <p:spPr>
          <a:xfrm>
            <a:off x="958850" y="455623"/>
            <a:ext cx="90805" cy="162560"/>
          </a:xfrm>
          <a:prstGeom prst="rect">
            <a:avLst/>
          </a:prstGeom>
        </p:spPr>
        <p:txBody>
          <a:bodyPr vert="horz" wrap="square" lIns="0" tIns="12700" rIns="0" bIns="0" rtlCol="0">
            <a:spAutoFit/>
          </a:bodyPr>
          <a:lstStyle/>
          <a:p>
            <a:pPr marL="12700">
              <a:lnSpc>
                <a:spcPct val="100000"/>
              </a:lnSpc>
              <a:spcBef>
                <a:spcPts val="100"/>
              </a:spcBef>
            </a:pPr>
            <a:r>
              <a:rPr sz="900" b="1" spc="-50" dirty="0">
                <a:solidFill>
                  <a:srgbClr val="282020"/>
                </a:solidFill>
                <a:latin typeface="Gadugi"/>
                <a:cs typeface="Gadugi"/>
              </a:rPr>
              <a:t>7</a:t>
            </a:r>
            <a:endParaRPr sz="900">
              <a:latin typeface="Gadugi"/>
              <a:cs typeface="Gadugi"/>
            </a:endParaRPr>
          </a:p>
        </p:txBody>
      </p:sp>
      <p:sp>
        <p:nvSpPr>
          <p:cNvPr id="13" name="object 13"/>
          <p:cNvSpPr/>
          <p:nvPr/>
        </p:nvSpPr>
        <p:spPr>
          <a:xfrm>
            <a:off x="0" y="0"/>
            <a:ext cx="18288000" cy="2971800"/>
          </a:xfrm>
          <a:custGeom>
            <a:avLst/>
            <a:gdLst/>
            <a:ahLst/>
            <a:cxnLst/>
            <a:rect l="l" t="t" r="r" b="b"/>
            <a:pathLst>
              <a:path w="18288000" h="2971800">
                <a:moveTo>
                  <a:pt x="18288000" y="0"/>
                </a:moveTo>
                <a:lnTo>
                  <a:pt x="0" y="0"/>
                </a:lnTo>
                <a:lnTo>
                  <a:pt x="0" y="1854200"/>
                </a:lnTo>
                <a:lnTo>
                  <a:pt x="95529" y="1879600"/>
                </a:lnTo>
                <a:lnTo>
                  <a:pt x="144119" y="1879600"/>
                </a:lnTo>
                <a:lnTo>
                  <a:pt x="777201" y="2044700"/>
                </a:lnTo>
                <a:lnTo>
                  <a:pt x="826008" y="2044700"/>
                </a:lnTo>
                <a:lnTo>
                  <a:pt x="1168082" y="2133600"/>
                </a:lnTo>
                <a:lnTo>
                  <a:pt x="1217015" y="2133600"/>
                </a:lnTo>
                <a:lnTo>
                  <a:pt x="1461897" y="2197100"/>
                </a:lnTo>
                <a:lnTo>
                  <a:pt x="1510919" y="2197100"/>
                </a:lnTo>
                <a:lnTo>
                  <a:pt x="1707159" y="2247900"/>
                </a:lnTo>
                <a:lnTo>
                  <a:pt x="1756270" y="2247900"/>
                </a:lnTo>
                <a:lnTo>
                  <a:pt x="1903653" y="2286000"/>
                </a:lnTo>
                <a:lnTo>
                  <a:pt x="1952815" y="2286000"/>
                </a:lnTo>
                <a:lnTo>
                  <a:pt x="2100364" y="2324100"/>
                </a:lnTo>
                <a:lnTo>
                  <a:pt x="2149576" y="2324100"/>
                </a:lnTo>
                <a:lnTo>
                  <a:pt x="2297265" y="2362200"/>
                </a:lnTo>
                <a:lnTo>
                  <a:pt x="2346528" y="2362200"/>
                </a:lnTo>
                <a:lnTo>
                  <a:pt x="2494356" y="2400300"/>
                </a:lnTo>
                <a:lnTo>
                  <a:pt x="2543670" y="2400300"/>
                </a:lnTo>
                <a:lnTo>
                  <a:pt x="2642311" y="2425700"/>
                </a:lnTo>
                <a:lnTo>
                  <a:pt x="2691650" y="2425700"/>
                </a:lnTo>
                <a:lnTo>
                  <a:pt x="2790367" y="2451100"/>
                </a:lnTo>
                <a:lnTo>
                  <a:pt x="2839745" y="2451100"/>
                </a:lnTo>
                <a:lnTo>
                  <a:pt x="2938526" y="2476500"/>
                </a:lnTo>
                <a:lnTo>
                  <a:pt x="2987941" y="2476500"/>
                </a:lnTo>
                <a:lnTo>
                  <a:pt x="3086798" y="2501900"/>
                </a:lnTo>
                <a:lnTo>
                  <a:pt x="3136252" y="2501900"/>
                </a:lnTo>
                <a:lnTo>
                  <a:pt x="3185706" y="2514600"/>
                </a:lnTo>
                <a:lnTo>
                  <a:pt x="3235172" y="2514600"/>
                </a:lnTo>
                <a:lnTo>
                  <a:pt x="3334156" y="2540000"/>
                </a:lnTo>
                <a:lnTo>
                  <a:pt x="3383661" y="2540000"/>
                </a:lnTo>
                <a:lnTo>
                  <a:pt x="3482721" y="2565400"/>
                </a:lnTo>
                <a:lnTo>
                  <a:pt x="3532263" y="2565400"/>
                </a:lnTo>
                <a:lnTo>
                  <a:pt x="3581819" y="2578100"/>
                </a:lnTo>
                <a:lnTo>
                  <a:pt x="3631387" y="2578100"/>
                </a:lnTo>
                <a:lnTo>
                  <a:pt x="3680968" y="2590800"/>
                </a:lnTo>
                <a:lnTo>
                  <a:pt x="3730548" y="2590800"/>
                </a:lnTo>
                <a:lnTo>
                  <a:pt x="3829748" y="2616200"/>
                </a:lnTo>
                <a:lnTo>
                  <a:pt x="3879367" y="2616200"/>
                </a:lnTo>
                <a:lnTo>
                  <a:pt x="3928986" y="2628900"/>
                </a:lnTo>
                <a:lnTo>
                  <a:pt x="3978618" y="2628900"/>
                </a:lnTo>
                <a:lnTo>
                  <a:pt x="4028249" y="2641600"/>
                </a:lnTo>
                <a:lnTo>
                  <a:pt x="4077893" y="2641600"/>
                </a:lnTo>
                <a:lnTo>
                  <a:pt x="4127550" y="2654300"/>
                </a:lnTo>
                <a:lnTo>
                  <a:pt x="4177220" y="2654300"/>
                </a:lnTo>
                <a:lnTo>
                  <a:pt x="4226890" y="2667000"/>
                </a:lnTo>
                <a:lnTo>
                  <a:pt x="4276572" y="2667000"/>
                </a:lnTo>
                <a:lnTo>
                  <a:pt x="4326267" y="2679700"/>
                </a:lnTo>
                <a:lnTo>
                  <a:pt x="4375963" y="2679700"/>
                </a:lnTo>
                <a:lnTo>
                  <a:pt x="4425670" y="2692400"/>
                </a:lnTo>
                <a:lnTo>
                  <a:pt x="4475391" y="2692400"/>
                </a:lnTo>
                <a:lnTo>
                  <a:pt x="4525111" y="2705100"/>
                </a:lnTo>
                <a:lnTo>
                  <a:pt x="4574845" y="2705100"/>
                </a:lnTo>
                <a:lnTo>
                  <a:pt x="4624590" y="2717800"/>
                </a:lnTo>
                <a:lnTo>
                  <a:pt x="4674336" y="2717800"/>
                </a:lnTo>
                <a:lnTo>
                  <a:pt x="4724095" y="2730500"/>
                </a:lnTo>
                <a:lnTo>
                  <a:pt x="4773866" y="2730500"/>
                </a:lnTo>
                <a:lnTo>
                  <a:pt x="4823638" y="2743200"/>
                </a:lnTo>
                <a:lnTo>
                  <a:pt x="4923218" y="2743200"/>
                </a:lnTo>
                <a:lnTo>
                  <a:pt x="4973015" y="2755900"/>
                </a:lnTo>
                <a:lnTo>
                  <a:pt x="5022824" y="2755900"/>
                </a:lnTo>
                <a:lnTo>
                  <a:pt x="5072646" y="2768600"/>
                </a:lnTo>
                <a:lnTo>
                  <a:pt x="5122481" y="2768600"/>
                </a:lnTo>
                <a:lnTo>
                  <a:pt x="5172316" y="2781300"/>
                </a:lnTo>
                <a:lnTo>
                  <a:pt x="5272011" y="2781300"/>
                </a:lnTo>
                <a:lnTo>
                  <a:pt x="5321871" y="2794000"/>
                </a:lnTo>
                <a:lnTo>
                  <a:pt x="5371744" y="2794000"/>
                </a:lnTo>
                <a:lnTo>
                  <a:pt x="5421617" y="2806700"/>
                </a:lnTo>
                <a:lnTo>
                  <a:pt x="5521388" y="2806700"/>
                </a:lnTo>
                <a:lnTo>
                  <a:pt x="5571287" y="2819400"/>
                </a:lnTo>
                <a:lnTo>
                  <a:pt x="5671083" y="2819400"/>
                </a:lnTo>
                <a:lnTo>
                  <a:pt x="5720994" y="2832100"/>
                </a:lnTo>
                <a:lnTo>
                  <a:pt x="5820829" y="2832100"/>
                </a:lnTo>
                <a:lnTo>
                  <a:pt x="5870753" y="2844800"/>
                </a:lnTo>
                <a:lnTo>
                  <a:pt x="5970613" y="2844800"/>
                </a:lnTo>
                <a:lnTo>
                  <a:pt x="6020562" y="2857500"/>
                </a:lnTo>
                <a:lnTo>
                  <a:pt x="6120447" y="2857500"/>
                </a:lnTo>
                <a:lnTo>
                  <a:pt x="6170409" y="2870200"/>
                </a:lnTo>
                <a:lnTo>
                  <a:pt x="6270333" y="2870200"/>
                </a:lnTo>
                <a:lnTo>
                  <a:pt x="6320307" y="2882900"/>
                </a:lnTo>
                <a:lnTo>
                  <a:pt x="6470243" y="2882900"/>
                </a:lnTo>
                <a:lnTo>
                  <a:pt x="6520243" y="2895600"/>
                </a:lnTo>
                <a:lnTo>
                  <a:pt x="6670243" y="2895600"/>
                </a:lnTo>
                <a:lnTo>
                  <a:pt x="6720256" y="2908300"/>
                </a:lnTo>
                <a:lnTo>
                  <a:pt x="6870319" y="2908300"/>
                </a:lnTo>
                <a:lnTo>
                  <a:pt x="6920357" y="2921000"/>
                </a:lnTo>
                <a:lnTo>
                  <a:pt x="7120534" y="2921000"/>
                </a:lnTo>
                <a:lnTo>
                  <a:pt x="7170598" y="2933700"/>
                </a:lnTo>
                <a:lnTo>
                  <a:pt x="7420902" y="2933700"/>
                </a:lnTo>
                <a:lnTo>
                  <a:pt x="7470965" y="2946400"/>
                </a:lnTo>
                <a:lnTo>
                  <a:pt x="7771409" y="2946400"/>
                </a:lnTo>
                <a:lnTo>
                  <a:pt x="7821485" y="2959100"/>
                </a:lnTo>
                <a:lnTo>
                  <a:pt x="8372475" y="2959100"/>
                </a:lnTo>
                <a:lnTo>
                  <a:pt x="8422576" y="2971800"/>
                </a:lnTo>
                <a:lnTo>
                  <a:pt x="9324530" y="2971800"/>
                </a:lnTo>
                <a:lnTo>
                  <a:pt x="9374632" y="2959100"/>
                </a:lnTo>
                <a:lnTo>
                  <a:pt x="9925609" y="2959100"/>
                </a:lnTo>
                <a:lnTo>
                  <a:pt x="9975685" y="2946400"/>
                </a:lnTo>
                <a:lnTo>
                  <a:pt x="10276129" y="2946400"/>
                </a:lnTo>
                <a:lnTo>
                  <a:pt x="10326192" y="2933700"/>
                </a:lnTo>
                <a:lnTo>
                  <a:pt x="10576509" y="2933700"/>
                </a:lnTo>
                <a:lnTo>
                  <a:pt x="10626560" y="2921000"/>
                </a:lnTo>
                <a:lnTo>
                  <a:pt x="10826750" y="2921000"/>
                </a:lnTo>
                <a:lnTo>
                  <a:pt x="10876775" y="2908300"/>
                </a:lnTo>
                <a:lnTo>
                  <a:pt x="11026851" y="2908300"/>
                </a:lnTo>
                <a:lnTo>
                  <a:pt x="11076864" y="2895600"/>
                </a:lnTo>
                <a:lnTo>
                  <a:pt x="11226864" y="2895600"/>
                </a:lnTo>
                <a:lnTo>
                  <a:pt x="11276851" y="2882900"/>
                </a:lnTo>
                <a:lnTo>
                  <a:pt x="11426800" y="2882900"/>
                </a:lnTo>
                <a:lnTo>
                  <a:pt x="11476761" y="2870200"/>
                </a:lnTo>
                <a:lnTo>
                  <a:pt x="11576698" y="2870200"/>
                </a:lnTo>
                <a:lnTo>
                  <a:pt x="11626647" y="2857500"/>
                </a:lnTo>
                <a:lnTo>
                  <a:pt x="11726545" y="2857500"/>
                </a:lnTo>
                <a:lnTo>
                  <a:pt x="11776481" y="2844800"/>
                </a:lnTo>
                <a:lnTo>
                  <a:pt x="11876342" y="2844800"/>
                </a:lnTo>
                <a:lnTo>
                  <a:pt x="11926265" y="2832100"/>
                </a:lnTo>
                <a:lnTo>
                  <a:pt x="12026100" y="2832100"/>
                </a:lnTo>
                <a:lnTo>
                  <a:pt x="12076011" y="2819400"/>
                </a:lnTo>
                <a:lnTo>
                  <a:pt x="12175820" y="2819400"/>
                </a:lnTo>
                <a:lnTo>
                  <a:pt x="12225706" y="2806700"/>
                </a:lnTo>
                <a:lnTo>
                  <a:pt x="12325477" y="2806700"/>
                </a:lnTo>
                <a:lnTo>
                  <a:pt x="12375350" y="2794000"/>
                </a:lnTo>
                <a:lnTo>
                  <a:pt x="12425223" y="2794000"/>
                </a:lnTo>
                <a:lnTo>
                  <a:pt x="12475083" y="2781300"/>
                </a:lnTo>
                <a:lnTo>
                  <a:pt x="12574791" y="2781300"/>
                </a:lnTo>
                <a:lnTo>
                  <a:pt x="12624626" y="2768600"/>
                </a:lnTo>
                <a:lnTo>
                  <a:pt x="12674448" y="2768600"/>
                </a:lnTo>
                <a:lnTo>
                  <a:pt x="12724270" y="2755900"/>
                </a:lnTo>
                <a:lnTo>
                  <a:pt x="12774079" y="2755900"/>
                </a:lnTo>
                <a:lnTo>
                  <a:pt x="12823889" y="2743200"/>
                </a:lnTo>
                <a:lnTo>
                  <a:pt x="12923457" y="2743200"/>
                </a:lnTo>
                <a:lnTo>
                  <a:pt x="12973241" y="2730500"/>
                </a:lnTo>
                <a:lnTo>
                  <a:pt x="13022999" y="2730500"/>
                </a:lnTo>
                <a:lnTo>
                  <a:pt x="13072758" y="2717800"/>
                </a:lnTo>
                <a:lnTo>
                  <a:pt x="13122516" y="2717800"/>
                </a:lnTo>
                <a:lnTo>
                  <a:pt x="13172250" y="2705100"/>
                </a:lnTo>
                <a:lnTo>
                  <a:pt x="13221983" y="2705100"/>
                </a:lnTo>
                <a:lnTo>
                  <a:pt x="13271716" y="2692400"/>
                </a:lnTo>
                <a:lnTo>
                  <a:pt x="13321424" y="2692400"/>
                </a:lnTo>
                <a:lnTo>
                  <a:pt x="13371132" y="2679700"/>
                </a:lnTo>
                <a:lnTo>
                  <a:pt x="13420839" y="2679700"/>
                </a:lnTo>
                <a:lnTo>
                  <a:pt x="13470522" y="2667000"/>
                </a:lnTo>
                <a:lnTo>
                  <a:pt x="13520204" y="2667000"/>
                </a:lnTo>
                <a:lnTo>
                  <a:pt x="13569874" y="2654300"/>
                </a:lnTo>
                <a:lnTo>
                  <a:pt x="13619544" y="2654300"/>
                </a:lnTo>
                <a:lnTo>
                  <a:pt x="13669201" y="2641600"/>
                </a:lnTo>
                <a:lnTo>
                  <a:pt x="13718845" y="2641600"/>
                </a:lnTo>
                <a:lnTo>
                  <a:pt x="13768477" y="2628900"/>
                </a:lnTo>
                <a:lnTo>
                  <a:pt x="13818108" y="2628900"/>
                </a:lnTo>
                <a:lnTo>
                  <a:pt x="13867727" y="2616200"/>
                </a:lnTo>
                <a:lnTo>
                  <a:pt x="13917346" y="2616200"/>
                </a:lnTo>
                <a:lnTo>
                  <a:pt x="14016546" y="2590800"/>
                </a:lnTo>
                <a:lnTo>
                  <a:pt x="14066126" y="2590800"/>
                </a:lnTo>
                <a:lnTo>
                  <a:pt x="14115707" y="2578100"/>
                </a:lnTo>
                <a:lnTo>
                  <a:pt x="14165275" y="2578100"/>
                </a:lnTo>
                <a:lnTo>
                  <a:pt x="14214831" y="2565400"/>
                </a:lnTo>
                <a:lnTo>
                  <a:pt x="14264373" y="2565400"/>
                </a:lnTo>
                <a:lnTo>
                  <a:pt x="14363433" y="2540000"/>
                </a:lnTo>
                <a:lnTo>
                  <a:pt x="14412938" y="2540000"/>
                </a:lnTo>
                <a:lnTo>
                  <a:pt x="14511922" y="2514600"/>
                </a:lnTo>
                <a:lnTo>
                  <a:pt x="14561388" y="2514600"/>
                </a:lnTo>
                <a:lnTo>
                  <a:pt x="14610842" y="2501900"/>
                </a:lnTo>
                <a:lnTo>
                  <a:pt x="14660296" y="2501900"/>
                </a:lnTo>
                <a:lnTo>
                  <a:pt x="14759153" y="2476500"/>
                </a:lnTo>
                <a:lnTo>
                  <a:pt x="14808569" y="2476500"/>
                </a:lnTo>
                <a:lnTo>
                  <a:pt x="14907349" y="2451100"/>
                </a:lnTo>
                <a:lnTo>
                  <a:pt x="14956727" y="2451100"/>
                </a:lnTo>
                <a:lnTo>
                  <a:pt x="15055444" y="2425700"/>
                </a:lnTo>
                <a:lnTo>
                  <a:pt x="15104783" y="2425700"/>
                </a:lnTo>
                <a:lnTo>
                  <a:pt x="15203424" y="2400300"/>
                </a:lnTo>
                <a:lnTo>
                  <a:pt x="15252738" y="2400300"/>
                </a:lnTo>
                <a:lnTo>
                  <a:pt x="15400566" y="2362200"/>
                </a:lnTo>
                <a:lnTo>
                  <a:pt x="15449830" y="2362200"/>
                </a:lnTo>
                <a:lnTo>
                  <a:pt x="15597518" y="2324100"/>
                </a:lnTo>
                <a:lnTo>
                  <a:pt x="15646730" y="2324100"/>
                </a:lnTo>
                <a:lnTo>
                  <a:pt x="15794279" y="2286000"/>
                </a:lnTo>
                <a:lnTo>
                  <a:pt x="15843441" y="2286000"/>
                </a:lnTo>
                <a:lnTo>
                  <a:pt x="15990824" y="2247900"/>
                </a:lnTo>
                <a:lnTo>
                  <a:pt x="16039922" y="2247900"/>
                </a:lnTo>
                <a:lnTo>
                  <a:pt x="16236176" y="2197100"/>
                </a:lnTo>
                <a:lnTo>
                  <a:pt x="16285198" y="2197100"/>
                </a:lnTo>
                <a:lnTo>
                  <a:pt x="16530079" y="2133600"/>
                </a:lnTo>
                <a:lnTo>
                  <a:pt x="16579012" y="2133600"/>
                </a:lnTo>
                <a:lnTo>
                  <a:pt x="16921087" y="2044700"/>
                </a:lnTo>
                <a:lnTo>
                  <a:pt x="16969893" y="2044700"/>
                </a:lnTo>
                <a:lnTo>
                  <a:pt x="17602988" y="1879600"/>
                </a:lnTo>
                <a:lnTo>
                  <a:pt x="17651565" y="1879600"/>
                </a:lnTo>
                <a:lnTo>
                  <a:pt x="18184787" y="1739900"/>
                </a:lnTo>
                <a:lnTo>
                  <a:pt x="18233149" y="1714500"/>
                </a:lnTo>
                <a:lnTo>
                  <a:pt x="18288000" y="1701800"/>
                </a:lnTo>
                <a:lnTo>
                  <a:pt x="18288000" y="0"/>
                </a:lnTo>
                <a:close/>
              </a:path>
            </a:pathLst>
          </a:custGeom>
          <a:solidFill>
            <a:srgbClr val="49B381"/>
          </a:solidFill>
        </p:spPr>
        <p:txBody>
          <a:bodyPr wrap="square" lIns="0" tIns="0" rIns="0" bIns="0" rtlCol="0"/>
          <a:lstStyle/>
          <a:p>
            <a:endParaRPr/>
          </a:p>
        </p:txBody>
      </p:sp>
      <p:sp>
        <p:nvSpPr>
          <p:cNvPr id="14" name="object 14"/>
          <p:cNvSpPr txBox="1">
            <a:spLocks noGrp="1"/>
          </p:cNvSpPr>
          <p:nvPr>
            <p:ph type="title"/>
          </p:nvPr>
        </p:nvSpPr>
        <p:spPr>
          <a:prstGeom prst="rect">
            <a:avLst/>
          </a:prstGeom>
        </p:spPr>
        <p:txBody>
          <a:bodyPr vert="horz" wrap="square" lIns="0" tIns="12700" rIns="0" bIns="0" rtlCol="0">
            <a:spAutoFit/>
          </a:bodyPr>
          <a:lstStyle/>
          <a:p>
            <a:pPr marL="4218305" marR="5080" indent="-69215">
              <a:lnSpc>
                <a:spcPct val="105600"/>
              </a:lnSpc>
              <a:spcBef>
                <a:spcPts val="100"/>
              </a:spcBef>
            </a:pPr>
            <a:r>
              <a:rPr dirty="0"/>
              <a:t>¿Cuál</a:t>
            </a:r>
            <a:r>
              <a:rPr spc="-80" dirty="0"/>
              <a:t> </a:t>
            </a:r>
            <a:r>
              <a:rPr dirty="0"/>
              <a:t>es</a:t>
            </a:r>
            <a:r>
              <a:rPr spc="-85" dirty="0"/>
              <a:t> </a:t>
            </a:r>
            <a:r>
              <a:rPr dirty="0"/>
              <a:t>una</a:t>
            </a:r>
            <a:r>
              <a:rPr spc="-80" dirty="0"/>
              <a:t> </a:t>
            </a:r>
            <a:r>
              <a:rPr dirty="0"/>
              <a:t>buena</a:t>
            </a:r>
            <a:r>
              <a:rPr spc="-85" dirty="0"/>
              <a:t> </a:t>
            </a:r>
            <a:r>
              <a:rPr dirty="0"/>
              <a:t>manera</a:t>
            </a:r>
            <a:r>
              <a:rPr spc="-85" dirty="0"/>
              <a:t> </a:t>
            </a:r>
            <a:r>
              <a:rPr spc="-25" dirty="0"/>
              <a:t>de </a:t>
            </a:r>
            <a:r>
              <a:rPr dirty="0"/>
              <a:t>apoyar</a:t>
            </a:r>
            <a:r>
              <a:rPr spc="-70" dirty="0"/>
              <a:t> </a:t>
            </a:r>
            <a:r>
              <a:rPr dirty="0"/>
              <a:t>la</a:t>
            </a:r>
            <a:r>
              <a:rPr spc="-85" dirty="0"/>
              <a:t> </a:t>
            </a:r>
            <a:r>
              <a:rPr dirty="0"/>
              <a:t>vida</a:t>
            </a:r>
            <a:r>
              <a:rPr spc="-80" dirty="0"/>
              <a:t> </a:t>
            </a:r>
            <a:r>
              <a:rPr spc="-10" dirty="0"/>
              <a:t>independiente?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esquinas redondeadas 17">
            <a:extLst>
              <a:ext uri="{FF2B5EF4-FFF2-40B4-BE49-F238E27FC236}">
                <a16:creationId xmlns:a16="http://schemas.microsoft.com/office/drawing/2014/main" id="{7CEFF8DA-8736-7290-5CC2-8401522D5C93}"/>
              </a:ext>
            </a:extLst>
          </p:cNvPr>
          <p:cNvSpPr/>
          <p:nvPr/>
        </p:nvSpPr>
        <p:spPr>
          <a:xfrm>
            <a:off x="7227795" y="2525347"/>
            <a:ext cx="4889643" cy="652046"/>
          </a:xfrm>
          <a:prstGeom prst="roundRect">
            <a:avLst/>
          </a:prstGeom>
          <a:solidFill>
            <a:srgbClr val="FFC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esquinas redondeadas 16">
            <a:extLst>
              <a:ext uri="{FF2B5EF4-FFF2-40B4-BE49-F238E27FC236}">
                <a16:creationId xmlns:a16="http://schemas.microsoft.com/office/drawing/2014/main" id="{F63F7C45-A3EF-39B9-44C0-3E6321C5040B}"/>
              </a:ext>
            </a:extLst>
          </p:cNvPr>
          <p:cNvSpPr/>
          <p:nvPr/>
        </p:nvSpPr>
        <p:spPr>
          <a:xfrm>
            <a:off x="2590800" y="1976854"/>
            <a:ext cx="14249400" cy="652046"/>
          </a:xfrm>
          <a:prstGeom prst="roundRect">
            <a:avLst/>
          </a:prstGeom>
          <a:solidFill>
            <a:srgbClr val="FFC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extBox 2"/>
          <p:cNvSpPr txBox="1"/>
          <p:nvPr/>
        </p:nvSpPr>
        <p:spPr>
          <a:xfrm>
            <a:off x="3216865" y="465584"/>
            <a:ext cx="12911505" cy="1166986"/>
          </a:xfrm>
          <a:prstGeom prst="rect">
            <a:avLst/>
          </a:prstGeom>
        </p:spPr>
        <p:txBody>
          <a:bodyPr lIns="0" tIns="0" rIns="0" bIns="0" rtlCol="0" anchor="t">
            <a:spAutoFit/>
          </a:bodyPr>
          <a:lstStyle/>
          <a:p>
            <a:pPr algn="ctr">
              <a:lnSpc>
                <a:spcPts val="9120"/>
              </a:lnSpc>
            </a:pPr>
            <a:r>
              <a:rPr lang="en-US" sz="9500" spc="-779" dirty="0" err="1">
                <a:solidFill>
                  <a:srgbClr val="272665"/>
                </a:solidFill>
                <a:latin typeface="Calibri (MS)"/>
                <a:ea typeface="Calibri (MS)"/>
                <a:cs typeface="Calibri (MS)"/>
                <a:sym typeface="Calibri (MS)"/>
              </a:rPr>
              <a:t>Resultados</a:t>
            </a:r>
            <a:r>
              <a:rPr lang="en-US" sz="9500" spc="-779" dirty="0">
                <a:solidFill>
                  <a:srgbClr val="272665"/>
                </a:solidFill>
                <a:latin typeface="Calibri (MS)"/>
                <a:ea typeface="Calibri (MS)"/>
                <a:cs typeface="Calibri (MS)"/>
                <a:sym typeface="Calibri (MS)"/>
              </a:rPr>
              <a:t> de </a:t>
            </a:r>
            <a:r>
              <a:rPr lang="en-US" sz="9500" spc="-779" dirty="0" err="1">
                <a:solidFill>
                  <a:srgbClr val="272665"/>
                </a:solidFill>
                <a:latin typeface="Calibri (MS)"/>
                <a:ea typeface="Calibri (MS)"/>
                <a:cs typeface="Calibri (MS)"/>
                <a:sym typeface="Calibri (MS)"/>
              </a:rPr>
              <a:t>aprendizaje</a:t>
            </a:r>
            <a:endParaRPr lang="en-US" sz="9500" spc="-779" dirty="0">
              <a:solidFill>
                <a:srgbClr val="272665"/>
              </a:solidFill>
              <a:latin typeface="Calibri (MS)"/>
              <a:ea typeface="Calibri (MS)"/>
              <a:cs typeface="Calibri (MS)"/>
              <a:sym typeface="Calibri (MS)"/>
            </a:endParaRPr>
          </a:p>
        </p:txBody>
      </p:sp>
      <p:sp>
        <p:nvSpPr>
          <p:cNvPr id="3" name="TextBox 3"/>
          <p:cNvSpPr txBox="1"/>
          <p:nvPr/>
        </p:nvSpPr>
        <p:spPr>
          <a:xfrm>
            <a:off x="2225921" y="2131696"/>
            <a:ext cx="14893392" cy="1461939"/>
          </a:xfrm>
          <a:prstGeom prst="rect">
            <a:avLst/>
          </a:prstGeom>
        </p:spPr>
        <p:txBody>
          <a:bodyPr lIns="0" tIns="0" rIns="0" bIns="0" rtlCol="0" anchor="t">
            <a:spAutoFit/>
          </a:bodyPr>
          <a:lstStyle/>
          <a:p>
            <a:pPr algn="ctr">
              <a:lnSpc>
                <a:spcPts val="3840"/>
              </a:lnSpc>
            </a:pPr>
            <a:r>
              <a:rPr lang="es-ES" sz="4000" spc="-328" dirty="0">
                <a:solidFill>
                  <a:srgbClr val="000000"/>
                </a:solidFill>
                <a:latin typeface="Calibri (MS)"/>
                <a:ea typeface="Calibri (MS)"/>
                <a:cs typeface="Calibri (MS)"/>
                <a:sym typeface="Calibri (MS)"/>
              </a:rPr>
              <a:t>Tras completar este módulo, habrá adquirido los siguientes conocimientos, habilidades y actitudes:</a:t>
            </a:r>
            <a:endParaRPr lang="en-US" sz="4000" spc="-328" dirty="0">
              <a:solidFill>
                <a:srgbClr val="000000"/>
              </a:solidFill>
              <a:latin typeface="Calibri (MS)"/>
              <a:ea typeface="Calibri (MS)"/>
              <a:cs typeface="Calibri (MS)"/>
              <a:sym typeface="Calibri (MS)"/>
            </a:endParaRPr>
          </a:p>
          <a:p>
            <a:pPr algn="ctr">
              <a:lnSpc>
                <a:spcPts val="3840"/>
              </a:lnSpc>
            </a:pPr>
            <a:endParaRPr lang="en-US" sz="4000" spc="-328" dirty="0">
              <a:solidFill>
                <a:srgbClr val="000000"/>
              </a:solidFill>
              <a:latin typeface="Calibri (MS)"/>
              <a:ea typeface="Calibri (MS)"/>
              <a:cs typeface="Calibri (MS)"/>
              <a:sym typeface="Calibri (MS)"/>
            </a:endParaRPr>
          </a:p>
        </p:txBody>
      </p:sp>
      <p:sp>
        <p:nvSpPr>
          <p:cNvPr id="4" name="TextBox 4"/>
          <p:cNvSpPr txBox="1"/>
          <p:nvPr/>
        </p:nvSpPr>
        <p:spPr>
          <a:xfrm>
            <a:off x="8041745" y="3524861"/>
            <a:ext cx="2119193" cy="1350645"/>
          </a:xfrm>
          <a:prstGeom prst="rect">
            <a:avLst/>
          </a:prstGeom>
        </p:spPr>
        <p:txBody>
          <a:bodyPr lIns="0" tIns="0" rIns="0" bIns="0" rtlCol="0" anchor="t">
            <a:spAutoFit/>
          </a:bodyPr>
          <a:lstStyle/>
          <a:p>
            <a:pPr algn="ctr">
              <a:lnSpc>
                <a:spcPts val="8640"/>
              </a:lnSpc>
            </a:pPr>
            <a:r>
              <a:rPr lang="en-US" sz="9000" spc="-738">
                <a:solidFill>
                  <a:srgbClr val="2B2B2B"/>
                </a:solidFill>
                <a:latin typeface="Calibri (MS)"/>
                <a:ea typeface="Calibri (MS)"/>
                <a:cs typeface="Calibri (MS)"/>
                <a:sym typeface="Calibri (MS)"/>
              </a:rPr>
              <a:t>L02.</a:t>
            </a:r>
          </a:p>
        </p:txBody>
      </p:sp>
      <p:sp>
        <p:nvSpPr>
          <p:cNvPr id="5" name="TextBox 5"/>
          <p:cNvSpPr txBox="1"/>
          <p:nvPr/>
        </p:nvSpPr>
        <p:spPr>
          <a:xfrm>
            <a:off x="11476609" y="3524861"/>
            <a:ext cx="2576736" cy="1350645"/>
          </a:xfrm>
          <a:prstGeom prst="rect">
            <a:avLst/>
          </a:prstGeom>
        </p:spPr>
        <p:txBody>
          <a:bodyPr lIns="0" tIns="0" rIns="0" bIns="0" rtlCol="0" anchor="t">
            <a:spAutoFit/>
          </a:bodyPr>
          <a:lstStyle/>
          <a:p>
            <a:pPr algn="ctr">
              <a:lnSpc>
                <a:spcPts val="8640"/>
              </a:lnSpc>
            </a:pPr>
            <a:r>
              <a:rPr lang="en-US" sz="9000" spc="-738">
                <a:solidFill>
                  <a:srgbClr val="2B2B2B"/>
                </a:solidFill>
                <a:latin typeface="Calibri (MS)"/>
                <a:ea typeface="Calibri (MS)"/>
                <a:cs typeface="Calibri (MS)"/>
                <a:sym typeface="Calibri (MS)"/>
              </a:rPr>
              <a:t>L03.</a:t>
            </a:r>
          </a:p>
        </p:txBody>
      </p:sp>
      <p:sp>
        <p:nvSpPr>
          <p:cNvPr id="6" name="Freeform 6"/>
          <p:cNvSpPr/>
          <p:nvPr/>
        </p:nvSpPr>
        <p:spPr>
          <a:xfrm>
            <a:off x="335785" y="222510"/>
            <a:ext cx="1890136" cy="1890136"/>
          </a:xfrm>
          <a:custGeom>
            <a:avLst/>
            <a:gdLst/>
            <a:ahLst/>
            <a:cxnLst/>
            <a:rect l="l" t="t" r="r" b="b"/>
            <a:pathLst>
              <a:path w="1890136" h="1890136">
                <a:moveTo>
                  <a:pt x="0" y="0"/>
                </a:moveTo>
                <a:lnTo>
                  <a:pt x="1890136" y="0"/>
                </a:lnTo>
                <a:lnTo>
                  <a:pt x="1890136" y="1890136"/>
                </a:lnTo>
                <a:lnTo>
                  <a:pt x="0" y="1890136"/>
                </a:lnTo>
                <a:lnTo>
                  <a:pt x="0" y="0"/>
                </a:lnTo>
                <a:close/>
              </a:path>
            </a:pathLst>
          </a:custGeom>
          <a:blipFill>
            <a:blip r:embed="rId2"/>
            <a:stretch>
              <a:fillRect/>
            </a:stretch>
          </a:blipFill>
        </p:spPr>
        <p:txBody>
          <a:bodyPr/>
          <a:lstStyle/>
          <a:p>
            <a:endParaRPr lang="es-ES"/>
          </a:p>
        </p:txBody>
      </p:sp>
      <p:grpSp>
        <p:nvGrpSpPr>
          <p:cNvPr id="7" name="Group 7"/>
          <p:cNvGrpSpPr/>
          <p:nvPr/>
        </p:nvGrpSpPr>
        <p:grpSpPr>
          <a:xfrm>
            <a:off x="4087085" y="3500507"/>
            <a:ext cx="2701239" cy="4395302"/>
            <a:chOff x="0" y="0"/>
            <a:chExt cx="700644" cy="1140048"/>
          </a:xfrm>
        </p:grpSpPr>
        <p:sp>
          <p:nvSpPr>
            <p:cNvPr id="8" name="Freeform 8"/>
            <p:cNvSpPr/>
            <p:nvPr/>
          </p:nvSpPr>
          <p:spPr>
            <a:xfrm>
              <a:off x="0" y="0"/>
              <a:ext cx="700644" cy="1140048"/>
            </a:xfrm>
            <a:custGeom>
              <a:avLst/>
              <a:gdLst/>
              <a:ahLst/>
              <a:cxnLst/>
              <a:rect l="l" t="t" r="r" b="b"/>
              <a:pathLst>
                <a:path w="700644" h="1140048">
                  <a:moveTo>
                    <a:pt x="51589" y="0"/>
                  </a:moveTo>
                  <a:lnTo>
                    <a:pt x="649055" y="0"/>
                  </a:lnTo>
                  <a:cubicBezTo>
                    <a:pt x="677547" y="0"/>
                    <a:pt x="700644" y="23097"/>
                    <a:pt x="700644" y="51589"/>
                  </a:cubicBezTo>
                  <a:lnTo>
                    <a:pt x="700644" y="1088459"/>
                  </a:lnTo>
                  <a:cubicBezTo>
                    <a:pt x="700644" y="1102141"/>
                    <a:pt x="695209" y="1115263"/>
                    <a:pt x="685534" y="1124938"/>
                  </a:cubicBezTo>
                  <a:cubicBezTo>
                    <a:pt x="675859" y="1134613"/>
                    <a:pt x="662737" y="1140048"/>
                    <a:pt x="649055" y="1140048"/>
                  </a:cubicBezTo>
                  <a:lnTo>
                    <a:pt x="51589" y="1140048"/>
                  </a:lnTo>
                  <a:cubicBezTo>
                    <a:pt x="23097" y="1140048"/>
                    <a:pt x="0" y="1116951"/>
                    <a:pt x="0" y="1088459"/>
                  </a:cubicBezTo>
                  <a:lnTo>
                    <a:pt x="0" y="51589"/>
                  </a:lnTo>
                  <a:cubicBezTo>
                    <a:pt x="0" y="23097"/>
                    <a:pt x="23097" y="0"/>
                    <a:pt x="51589" y="0"/>
                  </a:cubicBezTo>
                  <a:close/>
                </a:path>
              </a:pathLst>
            </a:custGeom>
            <a:solidFill>
              <a:srgbClr val="000000">
                <a:alpha val="0"/>
              </a:srgbClr>
            </a:solidFill>
            <a:ln w="57150" cap="sq">
              <a:solidFill>
                <a:srgbClr val="49B381"/>
              </a:solidFill>
              <a:prstDash val="solid"/>
              <a:miter/>
            </a:ln>
          </p:spPr>
          <p:txBody>
            <a:bodyPr/>
            <a:lstStyle/>
            <a:p>
              <a:endParaRPr lang="es-ES"/>
            </a:p>
          </p:txBody>
        </p:sp>
        <p:sp>
          <p:nvSpPr>
            <p:cNvPr id="9" name="TextBox 9"/>
            <p:cNvSpPr txBox="1"/>
            <p:nvPr/>
          </p:nvSpPr>
          <p:spPr>
            <a:xfrm>
              <a:off x="0" y="47625"/>
              <a:ext cx="700644" cy="1092423"/>
            </a:xfrm>
            <a:prstGeom prst="rect">
              <a:avLst/>
            </a:prstGeom>
          </p:spPr>
          <p:txBody>
            <a:bodyPr lIns="50800" tIns="50800" rIns="50800" bIns="50800" rtlCol="0" anchor="ctr"/>
            <a:lstStyle/>
            <a:p>
              <a:pPr algn="ctr">
                <a:lnSpc>
                  <a:spcPts val="1925"/>
                </a:lnSpc>
              </a:pPr>
              <a:endParaRPr dirty="0"/>
            </a:p>
            <a:p>
              <a:pPr algn="ctr">
                <a:lnSpc>
                  <a:spcPts val="1925"/>
                </a:lnSpc>
              </a:pPr>
              <a:endParaRPr dirty="0"/>
            </a:p>
            <a:p>
              <a:pPr algn="ctr">
                <a:lnSpc>
                  <a:spcPts val="1925"/>
                </a:lnSpc>
              </a:pPr>
              <a:endParaRPr dirty="0"/>
            </a:p>
            <a:p>
              <a:pPr algn="ctr">
                <a:lnSpc>
                  <a:spcPts val="1925"/>
                </a:lnSpc>
              </a:pPr>
              <a:endParaRPr dirty="0"/>
            </a:p>
            <a:p>
              <a:pPr algn="ctr">
                <a:lnSpc>
                  <a:spcPts val="1925"/>
                </a:lnSpc>
              </a:pPr>
              <a:endParaRPr dirty="0"/>
            </a:p>
            <a:p>
              <a:pPr algn="ctr">
                <a:lnSpc>
                  <a:spcPts val="1925"/>
                </a:lnSpc>
              </a:pPr>
              <a:r>
                <a:rPr lang="es-ES" sz="2400" dirty="0"/>
                <a:t>Comprender los conceptos fundamentales de la autodefensa (</a:t>
              </a:r>
              <a:r>
                <a:rPr lang="es-ES" sz="2400" dirty="0" err="1"/>
                <a:t>autodefensoría</a:t>
              </a:r>
              <a:r>
                <a:rPr lang="es-ES" sz="2400" dirty="0"/>
                <a:t>) y la vida independiente en jóvenes con discapacidades intelectuales y psicosociales.</a:t>
              </a:r>
              <a:endParaRPr lang="en-US" sz="2400" dirty="0">
                <a:solidFill>
                  <a:srgbClr val="000000"/>
                </a:solidFill>
                <a:latin typeface="Calibri (MS)"/>
                <a:ea typeface="Calibri (MS)"/>
                <a:cs typeface="Calibri (MS)"/>
                <a:sym typeface="Calibri (MS)"/>
              </a:endParaRPr>
            </a:p>
          </p:txBody>
        </p:sp>
      </p:grpSp>
      <p:grpSp>
        <p:nvGrpSpPr>
          <p:cNvPr id="10" name="Group 10"/>
          <p:cNvGrpSpPr/>
          <p:nvPr/>
        </p:nvGrpSpPr>
        <p:grpSpPr>
          <a:xfrm>
            <a:off x="7793381" y="3500507"/>
            <a:ext cx="2701239" cy="4395302"/>
            <a:chOff x="0" y="0"/>
            <a:chExt cx="700644" cy="1140048"/>
          </a:xfrm>
        </p:grpSpPr>
        <p:sp>
          <p:nvSpPr>
            <p:cNvPr id="11" name="Freeform 11"/>
            <p:cNvSpPr/>
            <p:nvPr/>
          </p:nvSpPr>
          <p:spPr>
            <a:xfrm>
              <a:off x="0" y="0"/>
              <a:ext cx="700644" cy="1140048"/>
            </a:xfrm>
            <a:custGeom>
              <a:avLst/>
              <a:gdLst/>
              <a:ahLst/>
              <a:cxnLst/>
              <a:rect l="l" t="t" r="r" b="b"/>
              <a:pathLst>
                <a:path w="700644" h="1140048">
                  <a:moveTo>
                    <a:pt x="51589" y="0"/>
                  </a:moveTo>
                  <a:lnTo>
                    <a:pt x="649055" y="0"/>
                  </a:lnTo>
                  <a:cubicBezTo>
                    <a:pt x="677547" y="0"/>
                    <a:pt x="700644" y="23097"/>
                    <a:pt x="700644" y="51589"/>
                  </a:cubicBezTo>
                  <a:lnTo>
                    <a:pt x="700644" y="1088459"/>
                  </a:lnTo>
                  <a:cubicBezTo>
                    <a:pt x="700644" y="1102141"/>
                    <a:pt x="695209" y="1115263"/>
                    <a:pt x="685534" y="1124938"/>
                  </a:cubicBezTo>
                  <a:cubicBezTo>
                    <a:pt x="675859" y="1134613"/>
                    <a:pt x="662737" y="1140048"/>
                    <a:pt x="649055" y="1140048"/>
                  </a:cubicBezTo>
                  <a:lnTo>
                    <a:pt x="51589" y="1140048"/>
                  </a:lnTo>
                  <a:cubicBezTo>
                    <a:pt x="23097" y="1140048"/>
                    <a:pt x="0" y="1116951"/>
                    <a:pt x="0" y="1088459"/>
                  </a:cubicBezTo>
                  <a:lnTo>
                    <a:pt x="0" y="51589"/>
                  </a:lnTo>
                  <a:cubicBezTo>
                    <a:pt x="0" y="23097"/>
                    <a:pt x="23097" y="0"/>
                    <a:pt x="51589" y="0"/>
                  </a:cubicBezTo>
                  <a:close/>
                </a:path>
              </a:pathLst>
            </a:custGeom>
            <a:solidFill>
              <a:srgbClr val="000000">
                <a:alpha val="0"/>
              </a:srgbClr>
            </a:solidFill>
            <a:ln w="57150" cap="sq">
              <a:solidFill>
                <a:srgbClr val="49B381"/>
              </a:solidFill>
              <a:prstDash val="solid"/>
              <a:miter/>
            </a:ln>
          </p:spPr>
          <p:txBody>
            <a:bodyPr/>
            <a:lstStyle/>
            <a:p>
              <a:endParaRPr lang="es-ES"/>
            </a:p>
          </p:txBody>
        </p:sp>
        <p:sp>
          <p:nvSpPr>
            <p:cNvPr id="12" name="TextBox 12"/>
            <p:cNvSpPr txBox="1"/>
            <p:nvPr/>
          </p:nvSpPr>
          <p:spPr>
            <a:xfrm>
              <a:off x="0" y="47625"/>
              <a:ext cx="700644" cy="1092423"/>
            </a:xfrm>
            <a:prstGeom prst="rect">
              <a:avLst/>
            </a:prstGeom>
          </p:spPr>
          <p:txBody>
            <a:bodyPr lIns="50800" tIns="50800" rIns="50800" bIns="50800" rtlCol="0" anchor="ctr"/>
            <a:lstStyle/>
            <a:p>
              <a:pPr algn="ctr">
                <a:lnSpc>
                  <a:spcPts val="1925"/>
                </a:lnSpc>
              </a:pPr>
              <a:endParaRPr dirty="0"/>
            </a:p>
            <a:p>
              <a:pPr algn="ctr">
                <a:lnSpc>
                  <a:spcPts val="1925"/>
                </a:lnSpc>
              </a:pPr>
              <a:endParaRPr dirty="0"/>
            </a:p>
            <a:p>
              <a:pPr algn="ctr">
                <a:lnSpc>
                  <a:spcPts val="1925"/>
                </a:lnSpc>
              </a:pPr>
              <a:endParaRPr dirty="0"/>
            </a:p>
            <a:p>
              <a:pPr algn="ctr">
                <a:lnSpc>
                  <a:spcPts val="1925"/>
                </a:lnSpc>
              </a:pPr>
              <a:endParaRPr dirty="0"/>
            </a:p>
            <a:p>
              <a:pPr algn="ctr">
                <a:lnSpc>
                  <a:spcPts val="1925"/>
                </a:lnSpc>
              </a:pPr>
              <a:endParaRPr dirty="0"/>
            </a:p>
            <a:p>
              <a:pPr algn="ctr">
                <a:lnSpc>
                  <a:spcPts val="1925"/>
                </a:lnSpc>
              </a:pPr>
              <a:r>
                <a:rPr lang="es-ES" sz="2400" dirty="0"/>
                <a:t>Aprender métodos prácticos para apoyar a los jóvenes en el desarrollo de habilidades de toma de decisiones, comunicación y gestión de la vida diaria.</a:t>
              </a:r>
              <a:endParaRPr lang="en-US" sz="2400" dirty="0">
                <a:solidFill>
                  <a:srgbClr val="000000"/>
                </a:solidFill>
                <a:latin typeface="Calibri (MS)"/>
                <a:ea typeface="Calibri (MS)"/>
                <a:cs typeface="Calibri (MS)"/>
                <a:sym typeface="Calibri (MS)"/>
              </a:endParaRPr>
            </a:p>
          </p:txBody>
        </p:sp>
      </p:grpSp>
      <p:grpSp>
        <p:nvGrpSpPr>
          <p:cNvPr id="13" name="Group 13"/>
          <p:cNvGrpSpPr/>
          <p:nvPr/>
        </p:nvGrpSpPr>
        <p:grpSpPr>
          <a:xfrm>
            <a:off x="11414358" y="3505811"/>
            <a:ext cx="2701239" cy="4395302"/>
            <a:chOff x="0" y="0"/>
            <a:chExt cx="700644" cy="1140048"/>
          </a:xfrm>
        </p:grpSpPr>
        <p:sp>
          <p:nvSpPr>
            <p:cNvPr id="14" name="Freeform 14"/>
            <p:cNvSpPr/>
            <p:nvPr/>
          </p:nvSpPr>
          <p:spPr>
            <a:xfrm>
              <a:off x="0" y="0"/>
              <a:ext cx="700644" cy="1140048"/>
            </a:xfrm>
            <a:custGeom>
              <a:avLst/>
              <a:gdLst/>
              <a:ahLst/>
              <a:cxnLst/>
              <a:rect l="l" t="t" r="r" b="b"/>
              <a:pathLst>
                <a:path w="700644" h="1140048">
                  <a:moveTo>
                    <a:pt x="51589" y="0"/>
                  </a:moveTo>
                  <a:lnTo>
                    <a:pt x="649055" y="0"/>
                  </a:lnTo>
                  <a:cubicBezTo>
                    <a:pt x="677547" y="0"/>
                    <a:pt x="700644" y="23097"/>
                    <a:pt x="700644" y="51589"/>
                  </a:cubicBezTo>
                  <a:lnTo>
                    <a:pt x="700644" y="1088459"/>
                  </a:lnTo>
                  <a:cubicBezTo>
                    <a:pt x="700644" y="1102141"/>
                    <a:pt x="695209" y="1115263"/>
                    <a:pt x="685534" y="1124938"/>
                  </a:cubicBezTo>
                  <a:cubicBezTo>
                    <a:pt x="675859" y="1134613"/>
                    <a:pt x="662737" y="1140048"/>
                    <a:pt x="649055" y="1140048"/>
                  </a:cubicBezTo>
                  <a:lnTo>
                    <a:pt x="51589" y="1140048"/>
                  </a:lnTo>
                  <a:cubicBezTo>
                    <a:pt x="23097" y="1140048"/>
                    <a:pt x="0" y="1116951"/>
                    <a:pt x="0" y="1088459"/>
                  </a:cubicBezTo>
                  <a:lnTo>
                    <a:pt x="0" y="51589"/>
                  </a:lnTo>
                  <a:cubicBezTo>
                    <a:pt x="0" y="23097"/>
                    <a:pt x="23097" y="0"/>
                    <a:pt x="51589" y="0"/>
                  </a:cubicBezTo>
                  <a:close/>
                </a:path>
              </a:pathLst>
            </a:custGeom>
            <a:solidFill>
              <a:srgbClr val="000000">
                <a:alpha val="0"/>
              </a:srgbClr>
            </a:solidFill>
            <a:ln w="57150" cap="sq">
              <a:solidFill>
                <a:srgbClr val="49B381"/>
              </a:solidFill>
              <a:prstDash val="solid"/>
              <a:miter/>
            </a:ln>
          </p:spPr>
          <p:txBody>
            <a:bodyPr/>
            <a:lstStyle/>
            <a:p>
              <a:endParaRPr lang="es-ES"/>
            </a:p>
          </p:txBody>
        </p:sp>
        <p:sp>
          <p:nvSpPr>
            <p:cNvPr id="15" name="TextBox 15"/>
            <p:cNvSpPr txBox="1"/>
            <p:nvPr/>
          </p:nvSpPr>
          <p:spPr>
            <a:xfrm>
              <a:off x="0" y="47625"/>
              <a:ext cx="700644" cy="1092423"/>
            </a:xfrm>
            <a:prstGeom prst="rect">
              <a:avLst/>
            </a:prstGeom>
          </p:spPr>
          <p:txBody>
            <a:bodyPr lIns="50800" tIns="50800" rIns="50800" bIns="50800" rtlCol="0" anchor="ctr"/>
            <a:lstStyle/>
            <a:p>
              <a:pPr algn="ctr">
                <a:lnSpc>
                  <a:spcPts val="1925"/>
                </a:lnSpc>
              </a:pPr>
              <a:endParaRPr dirty="0"/>
            </a:p>
            <a:p>
              <a:pPr algn="ctr">
                <a:lnSpc>
                  <a:spcPts val="1925"/>
                </a:lnSpc>
              </a:pPr>
              <a:endParaRPr dirty="0"/>
            </a:p>
            <a:p>
              <a:pPr algn="ctr">
                <a:lnSpc>
                  <a:spcPts val="1925"/>
                </a:lnSpc>
              </a:pPr>
              <a:endParaRPr dirty="0"/>
            </a:p>
            <a:p>
              <a:pPr algn="ctr">
                <a:lnSpc>
                  <a:spcPts val="1925"/>
                </a:lnSpc>
              </a:pPr>
              <a:endParaRPr sz="1600" dirty="0"/>
            </a:p>
            <a:p>
              <a:pPr algn="ctr">
                <a:lnSpc>
                  <a:spcPts val="1925"/>
                </a:lnSpc>
              </a:pPr>
              <a:r>
                <a:rPr lang="es-ES" sz="2400" dirty="0"/>
                <a:t>Adquirir herramientas para fomentar la autonomía, fortalecer la confianza y promover la participación activa tanto en la vida personal como en la vida política.</a:t>
              </a:r>
              <a:endParaRPr lang="en-US" sz="2400" dirty="0">
                <a:solidFill>
                  <a:srgbClr val="000000"/>
                </a:solidFill>
                <a:latin typeface="Calibri (MS)"/>
                <a:ea typeface="Calibri (MS)"/>
                <a:cs typeface="Calibri (MS)"/>
                <a:sym typeface="Calibri (MS)"/>
              </a:endParaRPr>
            </a:p>
          </p:txBody>
        </p:sp>
      </p:grpSp>
      <p:sp>
        <p:nvSpPr>
          <p:cNvPr id="16" name="TextBox 16"/>
          <p:cNvSpPr txBox="1"/>
          <p:nvPr/>
        </p:nvSpPr>
        <p:spPr>
          <a:xfrm>
            <a:off x="4149337" y="3519557"/>
            <a:ext cx="2576736" cy="1350645"/>
          </a:xfrm>
          <a:prstGeom prst="rect">
            <a:avLst/>
          </a:prstGeom>
        </p:spPr>
        <p:txBody>
          <a:bodyPr lIns="0" tIns="0" rIns="0" bIns="0" rtlCol="0" anchor="t">
            <a:spAutoFit/>
          </a:bodyPr>
          <a:lstStyle/>
          <a:p>
            <a:pPr algn="ctr">
              <a:lnSpc>
                <a:spcPts val="8640"/>
              </a:lnSpc>
            </a:pPr>
            <a:r>
              <a:rPr lang="en-US" sz="9000" spc="-738">
                <a:solidFill>
                  <a:srgbClr val="2B2B2B"/>
                </a:solidFill>
                <a:latin typeface="Calibri (MS)"/>
                <a:ea typeface="Calibri (MS)"/>
                <a:cs typeface="Calibri (MS)"/>
                <a:sym typeface="Calibri (MS)"/>
              </a:rPr>
              <a:t>L01.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70318" y="6180251"/>
            <a:ext cx="6431915" cy="2370455"/>
            <a:chOff x="770318" y="6180251"/>
            <a:chExt cx="6431915" cy="2370455"/>
          </a:xfrm>
        </p:grpSpPr>
        <p:sp>
          <p:nvSpPr>
            <p:cNvPr id="3" name="object 3"/>
            <p:cNvSpPr/>
            <p:nvPr/>
          </p:nvSpPr>
          <p:spPr>
            <a:xfrm>
              <a:off x="1048488" y="6180251"/>
              <a:ext cx="6153150" cy="1292860"/>
            </a:xfrm>
            <a:custGeom>
              <a:avLst/>
              <a:gdLst/>
              <a:ahLst/>
              <a:cxnLst/>
              <a:rect l="l" t="t" r="r" b="b"/>
              <a:pathLst>
                <a:path w="6153150" h="1292859">
                  <a:moveTo>
                    <a:pt x="5607255" y="1292669"/>
                  </a:moveTo>
                  <a:lnTo>
                    <a:pt x="548871" y="1292669"/>
                  </a:lnTo>
                  <a:lnTo>
                    <a:pt x="534379" y="1291331"/>
                  </a:lnTo>
                  <a:lnTo>
                    <a:pt x="491167" y="1285462"/>
                  </a:lnTo>
                  <a:lnTo>
                    <a:pt x="448496" y="1276429"/>
                  </a:lnTo>
                  <a:lnTo>
                    <a:pt x="406605" y="1264280"/>
                  </a:lnTo>
                  <a:lnTo>
                    <a:pt x="365729" y="1249084"/>
                  </a:lnTo>
                  <a:lnTo>
                    <a:pt x="326081" y="1230926"/>
                  </a:lnTo>
                  <a:lnTo>
                    <a:pt x="287869" y="1209895"/>
                  </a:lnTo>
                  <a:lnTo>
                    <a:pt x="251308" y="1186108"/>
                  </a:lnTo>
                  <a:lnTo>
                    <a:pt x="216603" y="1159704"/>
                  </a:lnTo>
                  <a:lnTo>
                    <a:pt x="183934" y="1130817"/>
                  </a:lnTo>
                  <a:lnTo>
                    <a:pt x="153472" y="1099599"/>
                  </a:lnTo>
                  <a:lnTo>
                    <a:pt x="125391" y="1066223"/>
                  </a:lnTo>
                  <a:lnTo>
                    <a:pt x="99845" y="1030880"/>
                  </a:lnTo>
                  <a:lnTo>
                    <a:pt x="76968" y="993755"/>
                  </a:lnTo>
                  <a:lnTo>
                    <a:pt x="56880" y="955038"/>
                  </a:lnTo>
                  <a:lnTo>
                    <a:pt x="39695" y="914948"/>
                  </a:lnTo>
                  <a:lnTo>
                    <a:pt x="25510" y="873711"/>
                  </a:lnTo>
                  <a:lnTo>
                    <a:pt x="14395" y="831544"/>
                  </a:lnTo>
                  <a:lnTo>
                    <a:pt x="6411" y="788664"/>
                  </a:lnTo>
                  <a:lnTo>
                    <a:pt x="1604" y="745313"/>
                  </a:lnTo>
                  <a:lnTo>
                    <a:pt x="0" y="701734"/>
                  </a:lnTo>
                  <a:lnTo>
                    <a:pt x="0" y="592450"/>
                  </a:lnTo>
                  <a:lnTo>
                    <a:pt x="1604" y="548871"/>
                  </a:lnTo>
                  <a:lnTo>
                    <a:pt x="6411" y="505518"/>
                  </a:lnTo>
                  <a:lnTo>
                    <a:pt x="14395" y="462637"/>
                  </a:lnTo>
                  <a:lnTo>
                    <a:pt x="25510" y="420470"/>
                  </a:lnTo>
                  <a:lnTo>
                    <a:pt x="39695" y="379233"/>
                  </a:lnTo>
                  <a:lnTo>
                    <a:pt x="56880" y="339144"/>
                  </a:lnTo>
                  <a:lnTo>
                    <a:pt x="76968" y="300428"/>
                  </a:lnTo>
                  <a:lnTo>
                    <a:pt x="99845" y="263302"/>
                  </a:lnTo>
                  <a:lnTo>
                    <a:pt x="125391" y="227959"/>
                  </a:lnTo>
                  <a:lnTo>
                    <a:pt x="153472" y="194584"/>
                  </a:lnTo>
                  <a:lnTo>
                    <a:pt x="183934" y="163365"/>
                  </a:lnTo>
                  <a:lnTo>
                    <a:pt x="216603" y="134479"/>
                  </a:lnTo>
                  <a:lnTo>
                    <a:pt x="251308" y="108073"/>
                  </a:lnTo>
                  <a:lnTo>
                    <a:pt x="287869" y="84287"/>
                  </a:lnTo>
                  <a:lnTo>
                    <a:pt x="326081" y="63255"/>
                  </a:lnTo>
                  <a:lnTo>
                    <a:pt x="365729" y="45097"/>
                  </a:lnTo>
                  <a:lnTo>
                    <a:pt x="406605" y="29903"/>
                  </a:lnTo>
                  <a:lnTo>
                    <a:pt x="448496" y="17754"/>
                  </a:lnTo>
                  <a:lnTo>
                    <a:pt x="491167" y="8721"/>
                  </a:lnTo>
                  <a:lnTo>
                    <a:pt x="534380" y="2852"/>
                  </a:lnTo>
                  <a:lnTo>
                    <a:pt x="577906" y="178"/>
                  </a:lnTo>
                  <a:lnTo>
                    <a:pt x="592450" y="0"/>
                  </a:lnTo>
                  <a:lnTo>
                    <a:pt x="5563675" y="0"/>
                  </a:lnTo>
                  <a:lnTo>
                    <a:pt x="5607255" y="1604"/>
                  </a:lnTo>
                  <a:lnTo>
                    <a:pt x="5650606" y="6411"/>
                  </a:lnTo>
                  <a:lnTo>
                    <a:pt x="5693486" y="14395"/>
                  </a:lnTo>
                  <a:lnTo>
                    <a:pt x="5735654" y="25510"/>
                  </a:lnTo>
                  <a:lnTo>
                    <a:pt x="5776891" y="39695"/>
                  </a:lnTo>
                  <a:lnTo>
                    <a:pt x="5816980" y="56880"/>
                  </a:lnTo>
                  <a:lnTo>
                    <a:pt x="5855696" y="76968"/>
                  </a:lnTo>
                  <a:lnTo>
                    <a:pt x="5892822" y="99845"/>
                  </a:lnTo>
                  <a:lnTo>
                    <a:pt x="5928166" y="125391"/>
                  </a:lnTo>
                  <a:lnTo>
                    <a:pt x="5961539" y="153472"/>
                  </a:lnTo>
                  <a:lnTo>
                    <a:pt x="5992758" y="183934"/>
                  </a:lnTo>
                  <a:lnTo>
                    <a:pt x="6021646" y="216603"/>
                  </a:lnTo>
                  <a:lnTo>
                    <a:pt x="6048050" y="251308"/>
                  </a:lnTo>
                  <a:lnTo>
                    <a:pt x="6071837" y="287869"/>
                  </a:lnTo>
                  <a:lnTo>
                    <a:pt x="6092868" y="326081"/>
                  </a:lnTo>
                  <a:lnTo>
                    <a:pt x="6111026" y="365728"/>
                  </a:lnTo>
                  <a:lnTo>
                    <a:pt x="6126222" y="406604"/>
                  </a:lnTo>
                  <a:lnTo>
                    <a:pt x="6138371" y="448496"/>
                  </a:lnTo>
                  <a:lnTo>
                    <a:pt x="6147405" y="491167"/>
                  </a:lnTo>
                  <a:lnTo>
                    <a:pt x="6153149" y="534379"/>
                  </a:lnTo>
                  <a:lnTo>
                    <a:pt x="6153149" y="759804"/>
                  </a:lnTo>
                  <a:lnTo>
                    <a:pt x="6144741" y="817313"/>
                  </a:lnTo>
                  <a:lnTo>
                    <a:pt x="6134666" y="859742"/>
                  </a:lnTo>
                  <a:lnTo>
                    <a:pt x="6121494" y="901324"/>
                  </a:lnTo>
                  <a:lnTo>
                    <a:pt x="6105297" y="941821"/>
                  </a:lnTo>
                  <a:lnTo>
                    <a:pt x="6086169" y="981012"/>
                  </a:lnTo>
                  <a:lnTo>
                    <a:pt x="6064212" y="1018688"/>
                  </a:lnTo>
                  <a:lnTo>
                    <a:pt x="6039536" y="1054655"/>
                  </a:lnTo>
                  <a:lnTo>
                    <a:pt x="6012281" y="1088709"/>
                  </a:lnTo>
                  <a:lnTo>
                    <a:pt x="5982601" y="1120659"/>
                  </a:lnTo>
                  <a:lnTo>
                    <a:pt x="5950651" y="1150338"/>
                  </a:lnTo>
                  <a:lnTo>
                    <a:pt x="5916598" y="1177594"/>
                  </a:lnTo>
                  <a:lnTo>
                    <a:pt x="5880630" y="1202269"/>
                  </a:lnTo>
                  <a:lnTo>
                    <a:pt x="5842954" y="1224227"/>
                  </a:lnTo>
                  <a:lnTo>
                    <a:pt x="5803765" y="1243355"/>
                  </a:lnTo>
                  <a:lnTo>
                    <a:pt x="5763266" y="1259551"/>
                  </a:lnTo>
                  <a:lnTo>
                    <a:pt x="5721685" y="1272724"/>
                  </a:lnTo>
                  <a:lnTo>
                    <a:pt x="5679256" y="1282799"/>
                  </a:lnTo>
                  <a:lnTo>
                    <a:pt x="5636202" y="1289728"/>
                  </a:lnTo>
                  <a:lnTo>
                    <a:pt x="5607255" y="1292669"/>
                  </a:lnTo>
                  <a:close/>
                </a:path>
              </a:pathLst>
            </a:custGeom>
            <a:solidFill>
              <a:srgbClr val="C1FF72"/>
            </a:solidFill>
          </p:spPr>
          <p:txBody>
            <a:bodyPr wrap="square" lIns="0" tIns="0" rIns="0" bIns="0" rtlCol="0"/>
            <a:lstStyle/>
            <a:p>
              <a:endParaRPr/>
            </a:p>
          </p:txBody>
        </p:sp>
        <p:pic>
          <p:nvPicPr>
            <p:cNvPr id="4" name="object 4"/>
            <p:cNvPicPr/>
            <p:nvPr/>
          </p:nvPicPr>
          <p:blipFill>
            <a:blip r:embed="rId2" cstate="print"/>
            <a:stretch>
              <a:fillRect/>
            </a:stretch>
          </p:blipFill>
          <p:spPr>
            <a:xfrm>
              <a:off x="770318" y="6826726"/>
              <a:ext cx="1343025" cy="1723726"/>
            </a:xfrm>
            <a:prstGeom prst="rect">
              <a:avLst/>
            </a:prstGeom>
          </p:spPr>
        </p:pic>
      </p:grpSp>
      <p:pic>
        <p:nvPicPr>
          <p:cNvPr id="5" name="object 5"/>
          <p:cNvPicPr/>
          <p:nvPr/>
        </p:nvPicPr>
        <p:blipFill>
          <a:blip r:embed="rId3" cstate="print"/>
          <a:stretch>
            <a:fillRect/>
          </a:stretch>
        </p:blipFill>
        <p:spPr>
          <a:xfrm>
            <a:off x="770318" y="9676371"/>
            <a:ext cx="2819400" cy="592073"/>
          </a:xfrm>
          <a:prstGeom prst="rect">
            <a:avLst/>
          </a:prstGeom>
        </p:spPr>
      </p:pic>
      <p:sp>
        <p:nvSpPr>
          <p:cNvPr id="6" name="object 6"/>
          <p:cNvSpPr txBox="1"/>
          <p:nvPr/>
        </p:nvSpPr>
        <p:spPr>
          <a:xfrm>
            <a:off x="492760" y="6451825"/>
            <a:ext cx="7264400" cy="807913"/>
          </a:xfrm>
          <a:prstGeom prst="rect">
            <a:avLst/>
          </a:prstGeom>
        </p:spPr>
        <p:txBody>
          <a:bodyPr vert="horz" wrap="square" lIns="0" tIns="12700" rIns="0" bIns="0" rtlCol="0">
            <a:spAutoFit/>
          </a:bodyPr>
          <a:lstStyle/>
          <a:p>
            <a:pPr marL="12700" algn="ctr">
              <a:lnSpc>
                <a:spcPts val="3105"/>
              </a:lnSpc>
              <a:spcBef>
                <a:spcPts val="100"/>
              </a:spcBef>
            </a:pPr>
            <a:r>
              <a:rPr sz="2650" dirty="0">
                <a:solidFill>
                  <a:srgbClr val="282020"/>
                </a:solidFill>
                <a:latin typeface="Calibri"/>
                <a:cs typeface="Calibri"/>
              </a:rPr>
              <a:t>C.</a:t>
            </a:r>
            <a:r>
              <a:rPr sz="2650" spc="-35" dirty="0">
                <a:solidFill>
                  <a:srgbClr val="282020"/>
                </a:solidFill>
                <a:latin typeface="Calibri"/>
                <a:cs typeface="Calibri"/>
              </a:rPr>
              <a:t> </a:t>
            </a:r>
            <a:r>
              <a:rPr sz="2650" dirty="0">
                <a:solidFill>
                  <a:srgbClr val="282020"/>
                </a:solidFill>
                <a:latin typeface="Calibri"/>
                <a:cs typeface="Calibri"/>
              </a:rPr>
              <a:t>Crear</a:t>
            </a:r>
            <a:r>
              <a:rPr sz="2650" spc="-35" dirty="0">
                <a:solidFill>
                  <a:srgbClr val="282020"/>
                </a:solidFill>
                <a:latin typeface="Calibri"/>
                <a:cs typeface="Calibri"/>
              </a:rPr>
              <a:t> </a:t>
            </a:r>
            <a:r>
              <a:rPr sz="2650" dirty="0">
                <a:solidFill>
                  <a:srgbClr val="282020"/>
                </a:solidFill>
                <a:latin typeface="Calibri"/>
                <a:cs typeface="Calibri"/>
              </a:rPr>
              <a:t>una</a:t>
            </a:r>
            <a:r>
              <a:rPr sz="2650" spc="-40" dirty="0">
                <a:solidFill>
                  <a:srgbClr val="282020"/>
                </a:solidFill>
                <a:latin typeface="Calibri"/>
                <a:cs typeface="Calibri"/>
              </a:rPr>
              <a:t> </a:t>
            </a:r>
            <a:r>
              <a:rPr sz="2650" dirty="0">
                <a:solidFill>
                  <a:srgbClr val="282020"/>
                </a:solidFill>
                <a:latin typeface="Calibri"/>
                <a:cs typeface="Calibri"/>
              </a:rPr>
              <a:t>rutina</a:t>
            </a:r>
            <a:r>
              <a:rPr sz="2650" spc="-40" dirty="0">
                <a:solidFill>
                  <a:srgbClr val="282020"/>
                </a:solidFill>
                <a:latin typeface="Calibri"/>
                <a:cs typeface="Calibri"/>
              </a:rPr>
              <a:t> </a:t>
            </a:r>
            <a:r>
              <a:rPr sz="2650" dirty="0">
                <a:solidFill>
                  <a:srgbClr val="282020"/>
                </a:solidFill>
                <a:latin typeface="Calibri"/>
                <a:cs typeface="Calibri"/>
              </a:rPr>
              <a:t>diaria</a:t>
            </a:r>
            <a:r>
              <a:rPr sz="2650" spc="-40" dirty="0">
                <a:solidFill>
                  <a:srgbClr val="282020"/>
                </a:solidFill>
                <a:latin typeface="Calibri"/>
                <a:cs typeface="Calibri"/>
              </a:rPr>
              <a:t> </a:t>
            </a:r>
            <a:r>
              <a:rPr sz="2650" dirty="0">
                <a:solidFill>
                  <a:srgbClr val="282020"/>
                </a:solidFill>
                <a:latin typeface="Calibri"/>
                <a:cs typeface="Calibri"/>
              </a:rPr>
              <a:t>con</a:t>
            </a:r>
            <a:r>
              <a:rPr sz="2650" spc="-40" dirty="0">
                <a:solidFill>
                  <a:srgbClr val="282020"/>
                </a:solidFill>
                <a:latin typeface="Calibri"/>
                <a:cs typeface="Calibri"/>
              </a:rPr>
              <a:t> </a:t>
            </a:r>
            <a:r>
              <a:rPr sz="2650" spc="-10" dirty="0" err="1">
                <a:solidFill>
                  <a:srgbClr val="282020"/>
                </a:solidFill>
                <a:latin typeface="Calibri"/>
                <a:cs typeface="Calibri"/>
              </a:rPr>
              <a:t>ellos</a:t>
            </a:r>
            <a:r>
              <a:rPr lang="es-ES" sz="2650" spc="-10" dirty="0">
                <a:latin typeface="Calibri"/>
                <a:cs typeface="Calibri"/>
              </a:rPr>
              <a:t> </a:t>
            </a:r>
            <a:r>
              <a:rPr sz="2650" dirty="0" err="1">
                <a:solidFill>
                  <a:srgbClr val="282020"/>
                </a:solidFill>
                <a:latin typeface="Calibri"/>
                <a:cs typeface="Calibri"/>
              </a:rPr>
              <a:t>utilizando</a:t>
            </a:r>
            <a:r>
              <a:rPr sz="2650" spc="-65" dirty="0">
                <a:solidFill>
                  <a:srgbClr val="282020"/>
                </a:solidFill>
                <a:latin typeface="Calibri"/>
                <a:cs typeface="Calibri"/>
              </a:rPr>
              <a:t> </a:t>
            </a:r>
            <a:r>
              <a:rPr sz="2650" spc="-10" dirty="0" err="1">
                <a:solidFill>
                  <a:srgbClr val="282020"/>
                </a:solidFill>
                <a:latin typeface="Calibri"/>
                <a:cs typeface="Calibri"/>
              </a:rPr>
              <a:t>elementos</a:t>
            </a:r>
            <a:r>
              <a:rPr sz="2650" spc="-10" dirty="0">
                <a:solidFill>
                  <a:srgbClr val="282020"/>
                </a:solidFill>
                <a:latin typeface="Calibri"/>
                <a:cs typeface="Calibri"/>
              </a:rPr>
              <a:t> </a:t>
            </a:r>
            <a:r>
              <a:rPr sz="2650" spc="-10" dirty="0" err="1">
                <a:solidFill>
                  <a:srgbClr val="282020"/>
                </a:solidFill>
                <a:latin typeface="Calibri"/>
                <a:cs typeface="Calibri"/>
              </a:rPr>
              <a:t>visuales</a:t>
            </a:r>
            <a:endParaRPr sz="2650" dirty="0">
              <a:latin typeface="Calibri"/>
              <a:cs typeface="Calibri"/>
            </a:endParaRPr>
          </a:p>
        </p:txBody>
      </p:sp>
      <p:sp>
        <p:nvSpPr>
          <p:cNvPr id="7" name="object 7"/>
          <p:cNvSpPr/>
          <p:nvPr/>
        </p:nvSpPr>
        <p:spPr>
          <a:xfrm>
            <a:off x="1048385" y="3152013"/>
            <a:ext cx="6153150" cy="1292860"/>
          </a:xfrm>
          <a:custGeom>
            <a:avLst/>
            <a:gdLst/>
            <a:ahLst/>
            <a:cxnLst/>
            <a:rect l="l" t="t" r="r" b="b"/>
            <a:pathLst>
              <a:path w="6153150" h="1292860">
                <a:moveTo>
                  <a:pt x="5607255" y="1292669"/>
                </a:moveTo>
                <a:lnTo>
                  <a:pt x="548871" y="1292669"/>
                </a:lnTo>
                <a:lnTo>
                  <a:pt x="534379" y="1291331"/>
                </a:lnTo>
                <a:lnTo>
                  <a:pt x="491167" y="1285462"/>
                </a:lnTo>
                <a:lnTo>
                  <a:pt x="448496" y="1276429"/>
                </a:lnTo>
                <a:lnTo>
                  <a:pt x="406605" y="1264280"/>
                </a:lnTo>
                <a:lnTo>
                  <a:pt x="365729" y="1249084"/>
                </a:lnTo>
                <a:lnTo>
                  <a:pt x="326081" y="1230926"/>
                </a:lnTo>
                <a:lnTo>
                  <a:pt x="287869" y="1209895"/>
                </a:lnTo>
                <a:lnTo>
                  <a:pt x="251308" y="1186108"/>
                </a:lnTo>
                <a:lnTo>
                  <a:pt x="216603" y="1159704"/>
                </a:lnTo>
                <a:lnTo>
                  <a:pt x="183934" y="1130817"/>
                </a:lnTo>
                <a:lnTo>
                  <a:pt x="153472" y="1099599"/>
                </a:lnTo>
                <a:lnTo>
                  <a:pt x="125391" y="1066223"/>
                </a:lnTo>
                <a:lnTo>
                  <a:pt x="99845" y="1030880"/>
                </a:lnTo>
                <a:lnTo>
                  <a:pt x="76968" y="993755"/>
                </a:lnTo>
                <a:lnTo>
                  <a:pt x="56880" y="955038"/>
                </a:lnTo>
                <a:lnTo>
                  <a:pt x="39695" y="914948"/>
                </a:lnTo>
                <a:lnTo>
                  <a:pt x="25510" y="873711"/>
                </a:lnTo>
                <a:lnTo>
                  <a:pt x="14395" y="831544"/>
                </a:lnTo>
                <a:lnTo>
                  <a:pt x="6411" y="788664"/>
                </a:lnTo>
                <a:lnTo>
                  <a:pt x="1604" y="745313"/>
                </a:lnTo>
                <a:lnTo>
                  <a:pt x="0" y="701734"/>
                </a:lnTo>
                <a:lnTo>
                  <a:pt x="0" y="592450"/>
                </a:lnTo>
                <a:lnTo>
                  <a:pt x="1604" y="548871"/>
                </a:lnTo>
                <a:lnTo>
                  <a:pt x="6411" y="505518"/>
                </a:lnTo>
                <a:lnTo>
                  <a:pt x="14395" y="462637"/>
                </a:lnTo>
                <a:lnTo>
                  <a:pt x="25510" y="420470"/>
                </a:lnTo>
                <a:lnTo>
                  <a:pt x="39695" y="379233"/>
                </a:lnTo>
                <a:lnTo>
                  <a:pt x="56880" y="339144"/>
                </a:lnTo>
                <a:lnTo>
                  <a:pt x="76968" y="300428"/>
                </a:lnTo>
                <a:lnTo>
                  <a:pt x="99845" y="263302"/>
                </a:lnTo>
                <a:lnTo>
                  <a:pt x="125391" y="227959"/>
                </a:lnTo>
                <a:lnTo>
                  <a:pt x="153472" y="194584"/>
                </a:lnTo>
                <a:lnTo>
                  <a:pt x="183934" y="163365"/>
                </a:lnTo>
                <a:lnTo>
                  <a:pt x="216603" y="134479"/>
                </a:lnTo>
                <a:lnTo>
                  <a:pt x="251308" y="108073"/>
                </a:lnTo>
                <a:lnTo>
                  <a:pt x="287869" y="84287"/>
                </a:lnTo>
                <a:lnTo>
                  <a:pt x="326081" y="63255"/>
                </a:lnTo>
                <a:lnTo>
                  <a:pt x="365729" y="45097"/>
                </a:lnTo>
                <a:lnTo>
                  <a:pt x="406605" y="29903"/>
                </a:lnTo>
                <a:lnTo>
                  <a:pt x="448496" y="17754"/>
                </a:lnTo>
                <a:lnTo>
                  <a:pt x="491167" y="8721"/>
                </a:lnTo>
                <a:lnTo>
                  <a:pt x="534380" y="2852"/>
                </a:lnTo>
                <a:lnTo>
                  <a:pt x="577906" y="178"/>
                </a:lnTo>
                <a:lnTo>
                  <a:pt x="592450" y="0"/>
                </a:lnTo>
                <a:lnTo>
                  <a:pt x="5563675" y="0"/>
                </a:lnTo>
                <a:lnTo>
                  <a:pt x="5607255" y="1604"/>
                </a:lnTo>
                <a:lnTo>
                  <a:pt x="5650606" y="6411"/>
                </a:lnTo>
                <a:lnTo>
                  <a:pt x="5693486" y="14395"/>
                </a:lnTo>
                <a:lnTo>
                  <a:pt x="5735654" y="25510"/>
                </a:lnTo>
                <a:lnTo>
                  <a:pt x="5776891" y="39695"/>
                </a:lnTo>
                <a:lnTo>
                  <a:pt x="5816980" y="56880"/>
                </a:lnTo>
                <a:lnTo>
                  <a:pt x="5855696" y="76968"/>
                </a:lnTo>
                <a:lnTo>
                  <a:pt x="5892822" y="99845"/>
                </a:lnTo>
                <a:lnTo>
                  <a:pt x="5928166" y="125391"/>
                </a:lnTo>
                <a:lnTo>
                  <a:pt x="5961539" y="153472"/>
                </a:lnTo>
                <a:lnTo>
                  <a:pt x="5992758" y="183934"/>
                </a:lnTo>
                <a:lnTo>
                  <a:pt x="6021646" y="216603"/>
                </a:lnTo>
                <a:lnTo>
                  <a:pt x="6048050" y="251308"/>
                </a:lnTo>
                <a:lnTo>
                  <a:pt x="6071837" y="287869"/>
                </a:lnTo>
                <a:lnTo>
                  <a:pt x="6092868" y="326081"/>
                </a:lnTo>
                <a:lnTo>
                  <a:pt x="6111026" y="365728"/>
                </a:lnTo>
                <a:lnTo>
                  <a:pt x="6126222" y="406604"/>
                </a:lnTo>
                <a:lnTo>
                  <a:pt x="6138371" y="448496"/>
                </a:lnTo>
                <a:lnTo>
                  <a:pt x="6147405" y="491167"/>
                </a:lnTo>
                <a:lnTo>
                  <a:pt x="6153149" y="534379"/>
                </a:lnTo>
                <a:lnTo>
                  <a:pt x="6153149" y="759804"/>
                </a:lnTo>
                <a:lnTo>
                  <a:pt x="6144741" y="817313"/>
                </a:lnTo>
                <a:lnTo>
                  <a:pt x="6134666" y="859742"/>
                </a:lnTo>
                <a:lnTo>
                  <a:pt x="6121494" y="901324"/>
                </a:lnTo>
                <a:lnTo>
                  <a:pt x="6105297" y="941821"/>
                </a:lnTo>
                <a:lnTo>
                  <a:pt x="6086169" y="981012"/>
                </a:lnTo>
                <a:lnTo>
                  <a:pt x="6064212" y="1018688"/>
                </a:lnTo>
                <a:lnTo>
                  <a:pt x="6039536" y="1054655"/>
                </a:lnTo>
                <a:lnTo>
                  <a:pt x="6012281" y="1088709"/>
                </a:lnTo>
                <a:lnTo>
                  <a:pt x="5982601" y="1120659"/>
                </a:lnTo>
                <a:lnTo>
                  <a:pt x="5950651" y="1150338"/>
                </a:lnTo>
                <a:lnTo>
                  <a:pt x="5916598" y="1177594"/>
                </a:lnTo>
                <a:lnTo>
                  <a:pt x="5880630" y="1202269"/>
                </a:lnTo>
                <a:lnTo>
                  <a:pt x="5842954" y="1224227"/>
                </a:lnTo>
                <a:lnTo>
                  <a:pt x="5803765" y="1243355"/>
                </a:lnTo>
                <a:lnTo>
                  <a:pt x="5763266" y="1259551"/>
                </a:lnTo>
                <a:lnTo>
                  <a:pt x="5721685" y="1272724"/>
                </a:lnTo>
                <a:lnTo>
                  <a:pt x="5679256" y="1282799"/>
                </a:lnTo>
                <a:lnTo>
                  <a:pt x="5636202" y="1289728"/>
                </a:lnTo>
                <a:lnTo>
                  <a:pt x="5607255" y="1292669"/>
                </a:lnTo>
                <a:close/>
              </a:path>
            </a:pathLst>
          </a:custGeom>
          <a:solidFill>
            <a:srgbClr val="FAD354"/>
          </a:solidFill>
        </p:spPr>
        <p:txBody>
          <a:bodyPr wrap="square" lIns="0" tIns="0" rIns="0" bIns="0" rtlCol="0"/>
          <a:lstStyle/>
          <a:p>
            <a:endParaRPr/>
          </a:p>
        </p:txBody>
      </p:sp>
      <p:sp>
        <p:nvSpPr>
          <p:cNvPr id="8" name="object 8"/>
          <p:cNvSpPr txBox="1"/>
          <p:nvPr/>
        </p:nvSpPr>
        <p:spPr>
          <a:xfrm>
            <a:off x="1411468" y="3546016"/>
            <a:ext cx="5776595" cy="429259"/>
          </a:xfrm>
          <a:prstGeom prst="rect">
            <a:avLst/>
          </a:prstGeom>
        </p:spPr>
        <p:txBody>
          <a:bodyPr vert="horz" wrap="square" lIns="0" tIns="12700" rIns="0" bIns="0" rtlCol="0">
            <a:spAutoFit/>
          </a:bodyPr>
          <a:lstStyle/>
          <a:p>
            <a:pPr marL="12700">
              <a:lnSpc>
                <a:spcPct val="100000"/>
              </a:lnSpc>
              <a:spcBef>
                <a:spcPts val="100"/>
              </a:spcBef>
            </a:pPr>
            <a:r>
              <a:rPr sz="2650" dirty="0">
                <a:solidFill>
                  <a:srgbClr val="282020"/>
                </a:solidFill>
                <a:latin typeface="Calibri"/>
                <a:cs typeface="Calibri"/>
              </a:rPr>
              <a:t>A.</a:t>
            </a:r>
            <a:r>
              <a:rPr sz="2650" spc="-50" dirty="0">
                <a:solidFill>
                  <a:srgbClr val="282020"/>
                </a:solidFill>
                <a:latin typeface="Calibri"/>
                <a:cs typeface="Calibri"/>
              </a:rPr>
              <a:t> </a:t>
            </a:r>
            <a:r>
              <a:rPr sz="2650" dirty="0">
                <a:solidFill>
                  <a:srgbClr val="282020"/>
                </a:solidFill>
                <a:latin typeface="Calibri"/>
                <a:cs typeface="Calibri"/>
              </a:rPr>
              <a:t>Hacer</a:t>
            </a:r>
            <a:r>
              <a:rPr sz="2650" spc="-45" dirty="0">
                <a:solidFill>
                  <a:srgbClr val="282020"/>
                </a:solidFill>
                <a:latin typeface="Calibri"/>
                <a:cs typeface="Calibri"/>
              </a:rPr>
              <a:t> </a:t>
            </a:r>
            <a:r>
              <a:rPr sz="2650" dirty="0">
                <a:solidFill>
                  <a:srgbClr val="282020"/>
                </a:solidFill>
                <a:latin typeface="Calibri"/>
                <a:cs typeface="Calibri"/>
              </a:rPr>
              <a:t>todo</a:t>
            </a:r>
            <a:r>
              <a:rPr sz="2650" spc="-45" dirty="0">
                <a:solidFill>
                  <a:srgbClr val="282020"/>
                </a:solidFill>
                <a:latin typeface="Calibri"/>
                <a:cs typeface="Calibri"/>
              </a:rPr>
              <a:t> </a:t>
            </a:r>
            <a:r>
              <a:rPr sz="2650" dirty="0">
                <a:solidFill>
                  <a:srgbClr val="282020"/>
                </a:solidFill>
                <a:latin typeface="Calibri"/>
                <a:cs typeface="Calibri"/>
              </a:rPr>
              <a:t>por</a:t>
            </a:r>
            <a:r>
              <a:rPr sz="2650" spc="-40" dirty="0">
                <a:solidFill>
                  <a:srgbClr val="282020"/>
                </a:solidFill>
                <a:latin typeface="Calibri"/>
                <a:cs typeface="Calibri"/>
              </a:rPr>
              <a:t> </a:t>
            </a:r>
            <a:r>
              <a:rPr sz="2650" dirty="0">
                <a:solidFill>
                  <a:srgbClr val="282020"/>
                </a:solidFill>
                <a:latin typeface="Calibri"/>
                <a:cs typeface="Calibri"/>
              </a:rPr>
              <a:t>ellos</a:t>
            </a:r>
            <a:r>
              <a:rPr sz="2650" spc="-45" dirty="0">
                <a:solidFill>
                  <a:srgbClr val="282020"/>
                </a:solidFill>
                <a:latin typeface="Calibri"/>
                <a:cs typeface="Calibri"/>
              </a:rPr>
              <a:t> </a:t>
            </a:r>
            <a:r>
              <a:rPr sz="2650" dirty="0">
                <a:solidFill>
                  <a:srgbClr val="282020"/>
                </a:solidFill>
                <a:latin typeface="Calibri"/>
                <a:cs typeface="Calibri"/>
              </a:rPr>
              <a:t>para</a:t>
            </a:r>
            <a:r>
              <a:rPr sz="2650" spc="-45" dirty="0">
                <a:solidFill>
                  <a:srgbClr val="282020"/>
                </a:solidFill>
                <a:latin typeface="Calibri"/>
                <a:cs typeface="Calibri"/>
              </a:rPr>
              <a:t> </a:t>
            </a:r>
            <a:r>
              <a:rPr sz="2650" dirty="0">
                <a:solidFill>
                  <a:srgbClr val="282020"/>
                </a:solidFill>
                <a:latin typeface="Calibri"/>
                <a:cs typeface="Calibri"/>
              </a:rPr>
              <a:t>evitar</a:t>
            </a:r>
            <a:r>
              <a:rPr sz="2650" spc="-45" dirty="0">
                <a:solidFill>
                  <a:srgbClr val="282020"/>
                </a:solidFill>
                <a:latin typeface="Calibri"/>
                <a:cs typeface="Calibri"/>
              </a:rPr>
              <a:t> </a:t>
            </a:r>
            <a:r>
              <a:rPr sz="2650" spc="-10" dirty="0">
                <a:solidFill>
                  <a:srgbClr val="282020"/>
                </a:solidFill>
                <a:latin typeface="Calibri"/>
                <a:cs typeface="Calibri"/>
              </a:rPr>
              <a:t>errores</a:t>
            </a:r>
            <a:endParaRPr sz="2650" dirty="0">
              <a:latin typeface="Calibri"/>
              <a:cs typeface="Calibri"/>
            </a:endParaRPr>
          </a:p>
        </p:txBody>
      </p:sp>
      <p:sp>
        <p:nvSpPr>
          <p:cNvPr id="9" name="object 9"/>
          <p:cNvSpPr/>
          <p:nvPr/>
        </p:nvSpPr>
        <p:spPr>
          <a:xfrm>
            <a:off x="10583544" y="3152013"/>
            <a:ext cx="6153150" cy="1292860"/>
          </a:xfrm>
          <a:custGeom>
            <a:avLst/>
            <a:gdLst/>
            <a:ahLst/>
            <a:cxnLst/>
            <a:rect l="l" t="t" r="r" b="b"/>
            <a:pathLst>
              <a:path w="6153150" h="1292860">
                <a:moveTo>
                  <a:pt x="5607255" y="1292669"/>
                </a:moveTo>
                <a:lnTo>
                  <a:pt x="548871" y="1292669"/>
                </a:lnTo>
                <a:lnTo>
                  <a:pt x="534379" y="1291331"/>
                </a:lnTo>
                <a:lnTo>
                  <a:pt x="491167" y="1285462"/>
                </a:lnTo>
                <a:lnTo>
                  <a:pt x="448496" y="1276429"/>
                </a:lnTo>
                <a:lnTo>
                  <a:pt x="406604" y="1264280"/>
                </a:lnTo>
                <a:lnTo>
                  <a:pt x="365729" y="1249084"/>
                </a:lnTo>
                <a:lnTo>
                  <a:pt x="326081" y="1230926"/>
                </a:lnTo>
                <a:lnTo>
                  <a:pt x="287869" y="1209895"/>
                </a:lnTo>
                <a:lnTo>
                  <a:pt x="251308" y="1186108"/>
                </a:lnTo>
                <a:lnTo>
                  <a:pt x="216603" y="1159704"/>
                </a:lnTo>
                <a:lnTo>
                  <a:pt x="183934" y="1130817"/>
                </a:lnTo>
                <a:lnTo>
                  <a:pt x="153472" y="1099599"/>
                </a:lnTo>
                <a:lnTo>
                  <a:pt x="125391" y="1066223"/>
                </a:lnTo>
                <a:lnTo>
                  <a:pt x="99845" y="1030880"/>
                </a:lnTo>
                <a:lnTo>
                  <a:pt x="76968" y="993755"/>
                </a:lnTo>
                <a:lnTo>
                  <a:pt x="56880" y="955038"/>
                </a:lnTo>
                <a:lnTo>
                  <a:pt x="39695" y="914948"/>
                </a:lnTo>
                <a:lnTo>
                  <a:pt x="25510" y="873711"/>
                </a:lnTo>
                <a:lnTo>
                  <a:pt x="14395" y="831544"/>
                </a:lnTo>
                <a:lnTo>
                  <a:pt x="6411" y="788664"/>
                </a:lnTo>
                <a:lnTo>
                  <a:pt x="1604" y="745313"/>
                </a:lnTo>
                <a:lnTo>
                  <a:pt x="0" y="701734"/>
                </a:lnTo>
                <a:lnTo>
                  <a:pt x="0" y="592450"/>
                </a:lnTo>
                <a:lnTo>
                  <a:pt x="1604" y="548871"/>
                </a:lnTo>
                <a:lnTo>
                  <a:pt x="6411" y="505518"/>
                </a:lnTo>
                <a:lnTo>
                  <a:pt x="14395" y="462637"/>
                </a:lnTo>
                <a:lnTo>
                  <a:pt x="25510" y="420470"/>
                </a:lnTo>
                <a:lnTo>
                  <a:pt x="39695" y="379233"/>
                </a:lnTo>
                <a:lnTo>
                  <a:pt x="56880" y="339144"/>
                </a:lnTo>
                <a:lnTo>
                  <a:pt x="76968" y="300428"/>
                </a:lnTo>
                <a:lnTo>
                  <a:pt x="99845" y="263302"/>
                </a:lnTo>
                <a:lnTo>
                  <a:pt x="125391" y="227959"/>
                </a:lnTo>
                <a:lnTo>
                  <a:pt x="153472" y="194584"/>
                </a:lnTo>
                <a:lnTo>
                  <a:pt x="183934" y="163365"/>
                </a:lnTo>
                <a:lnTo>
                  <a:pt x="216603" y="134479"/>
                </a:lnTo>
                <a:lnTo>
                  <a:pt x="251308" y="108073"/>
                </a:lnTo>
                <a:lnTo>
                  <a:pt x="287869" y="84287"/>
                </a:lnTo>
                <a:lnTo>
                  <a:pt x="326081" y="63255"/>
                </a:lnTo>
                <a:lnTo>
                  <a:pt x="365729" y="45097"/>
                </a:lnTo>
                <a:lnTo>
                  <a:pt x="406605" y="29903"/>
                </a:lnTo>
                <a:lnTo>
                  <a:pt x="448496" y="17754"/>
                </a:lnTo>
                <a:lnTo>
                  <a:pt x="491167" y="8721"/>
                </a:lnTo>
                <a:lnTo>
                  <a:pt x="534380" y="2852"/>
                </a:lnTo>
                <a:lnTo>
                  <a:pt x="577906" y="178"/>
                </a:lnTo>
                <a:lnTo>
                  <a:pt x="592450" y="0"/>
                </a:lnTo>
                <a:lnTo>
                  <a:pt x="5563675" y="0"/>
                </a:lnTo>
                <a:lnTo>
                  <a:pt x="5607255" y="1604"/>
                </a:lnTo>
                <a:lnTo>
                  <a:pt x="5650606" y="6411"/>
                </a:lnTo>
                <a:lnTo>
                  <a:pt x="5693486" y="14395"/>
                </a:lnTo>
                <a:lnTo>
                  <a:pt x="5735654" y="25510"/>
                </a:lnTo>
                <a:lnTo>
                  <a:pt x="5776891" y="39695"/>
                </a:lnTo>
                <a:lnTo>
                  <a:pt x="5816980" y="56880"/>
                </a:lnTo>
                <a:lnTo>
                  <a:pt x="5855696" y="76968"/>
                </a:lnTo>
                <a:lnTo>
                  <a:pt x="5892822" y="99845"/>
                </a:lnTo>
                <a:lnTo>
                  <a:pt x="5928166" y="125391"/>
                </a:lnTo>
                <a:lnTo>
                  <a:pt x="5961539" y="153472"/>
                </a:lnTo>
                <a:lnTo>
                  <a:pt x="5992758" y="183934"/>
                </a:lnTo>
                <a:lnTo>
                  <a:pt x="6021646" y="216603"/>
                </a:lnTo>
                <a:lnTo>
                  <a:pt x="6048050" y="251308"/>
                </a:lnTo>
                <a:lnTo>
                  <a:pt x="6071835" y="287869"/>
                </a:lnTo>
                <a:lnTo>
                  <a:pt x="6092868" y="326081"/>
                </a:lnTo>
                <a:lnTo>
                  <a:pt x="6111026" y="365728"/>
                </a:lnTo>
                <a:lnTo>
                  <a:pt x="6126222" y="406604"/>
                </a:lnTo>
                <a:lnTo>
                  <a:pt x="6138371" y="448496"/>
                </a:lnTo>
                <a:lnTo>
                  <a:pt x="6147404" y="491167"/>
                </a:lnTo>
                <a:lnTo>
                  <a:pt x="6153149" y="534379"/>
                </a:lnTo>
                <a:lnTo>
                  <a:pt x="6153149" y="759804"/>
                </a:lnTo>
                <a:lnTo>
                  <a:pt x="6144741" y="817313"/>
                </a:lnTo>
                <a:lnTo>
                  <a:pt x="6134666" y="859742"/>
                </a:lnTo>
                <a:lnTo>
                  <a:pt x="6121494" y="901324"/>
                </a:lnTo>
                <a:lnTo>
                  <a:pt x="6105297" y="941821"/>
                </a:lnTo>
                <a:lnTo>
                  <a:pt x="6086169" y="981012"/>
                </a:lnTo>
                <a:lnTo>
                  <a:pt x="6064211" y="1018688"/>
                </a:lnTo>
                <a:lnTo>
                  <a:pt x="6039536" y="1054655"/>
                </a:lnTo>
                <a:lnTo>
                  <a:pt x="6012281" y="1088709"/>
                </a:lnTo>
                <a:lnTo>
                  <a:pt x="5982601" y="1120659"/>
                </a:lnTo>
                <a:lnTo>
                  <a:pt x="5950651" y="1150338"/>
                </a:lnTo>
                <a:lnTo>
                  <a:pt x="5916598" y="1177594"/>
                </a:lnTo>
                <a:lnTo>
                  <a:pt x="5880630" y="1202269"/>
                </a:lnTo>
                <a:lnTo>
                  <a:pt x="5842954" y="1224227"/>
                </a:lnTo>
                <a:lnTo>
                  <a:pt x="5803765" y="1243355"/>
                </a:lnTo>
                <a:lnTo>
                  <a:pt x="5763266" y="1259551"/>
                </a:lnTo>
                <a:lnTo>
                  <a:pt x="5721685" y="1272724"/>
                </a:lnTo>
                <a:lnTo>
                  <a:pt x="5679256" y="1282799"/>
                </a:lnTo>
                <a:lnTo>
                  <a:pt x="5636202" y="1289728"/>
                </a:lnTo>
                <a:lnTo>
                  <a:pt x="5607255" y="1292669"/>
                </a:lnTo>
                <a:close/>
              </a:path>
            </a:pathLst>
          </a:custGeom>
          <a:solidFill>
            <a:srgbClr val="FAD354"/>
          </a:solidFill>
        </p:spPr>
        <p:txBody>
          <a:bodyPr wrap="square" lIns="0" tIns="0" rIns="0" bIns="0" rtlCol="0"/>
          <a:lstStyle/>
          <a:p>
            <a:endParaRPr/>
          </a:p>
        </p:txBody>
      </p:sp>
      <p:sp>
        <p:nvSpPr>
          <p:cNvPr id="10" name="object 10"/>
          <p:cNvSpPr txBox="1"/>
          <p:nvPr/>
        </p:nvSpPr>
        <p:spPr>
          <a:xfrm>
            <a:off x="10890884" y="3273069"/>
            <a:ext cx="5280660" cy="840105"/>
          </a:xfrm>
          <a:prstGeom prst="rect">
            <a:avLst/>
          </a:prstGeom>
        </p:spPr>
        <p:txBody>
          <a:bodyPr vert="horz" wrap="square" lIns="0" tIns="5715" rIns="0" bIns="0" rtlCol="0">
            <a:spAutoFit/>
          </a:bodyPr>
          <a:lstStyle/>
          <a:p>
            <a:pPr marL="12700" marR="5080" algn="ctr">
              <a:lnSpc>
                <a:spcPct val="101699"/>
              </a:lnSpc>
              <a:spcBef>
                <a:spcPts val="45"/>
              </a:spcBef>
            </a:pPr>
            <a:r>
              <a:rPr sz="2650" dirty="0">
                <a:solidFill>
                  <a:srgbClr val="282020"/>
                </a:solidFill>
                <a:latin typeface="Calibri"/>
                <a:cs typeface="Calibri"/>
              </a:rPr>
              <a:t>B.</a:t>
            </a:r>
            <a:r>
              <a:rPr sz="2650" spc="-60" dirty="0">
                <a:solidFill>
                  <a:srgbClr val="282020"/>
                </a:solidFill>
                <a:latin typeface="Calibri"/>
                <a:cs typeface="Calibri"/>
              </a:rPr>
              <a:t> </a:t>
            </a:r>
            <a:r>
              <a:rPr sz="2650" dirty="0">
                <a:solidFill>
                  <a:srgbClr val="282020"/>
                </a:solidFill>
                <a:latin typeface="Calibri"/>
                <a:cs typeface="Calibri"/>
              </a:rPr>
              <a:t>Dar</a:t>
            </a:r>
            <a:r>
              <a:rPr sz="2650" spc="-60" dirty="0">
                <a:solidFill>
                  <a:srgbClr val="282020"/>
                </a:solidFill>
                <a:latin typeface="Calibri"/>
                <a:cs typeface="Calibri"/>
              </a:rPr>
              <a:t> </a:t>
            </a:r>
            <a:r>
              <a:rPr sz="2650" dirty="0">
                <a:solidFill>
                  <a:srgbClr val="282020"/>
                </a:solidFill>
                <a:latin typeface="Calibri"/>
                <a:cs typeface="Calibri"/>
              </a:rPr>
              <a:t>una</a:t>
            </a:r>
            <a:r>
              <a:rPr sz="2650" spc="-60" dirty="0">
                <a:solidFill>
                  <a:srgbClr val="282020"/>
                </a:solidFill>
                <a:latin typeface="Calibri"/>
                <a:cs typeface="Calibri"/>
              </a:rPr>
              <a:t> </a:t>
            </a:r>
            <a:r>
              <a:rPr sz="2650" dirty="0">
                <a:solidFill>
                  <a:srgbClr val="282020"/>
                </a:solidFill>
                <a:latin typeface="Calibri"/>
                <a:cs typeface="Calibri"/>
              </a:rPr>
              <a:t>sola</a:t>
            </a:r>
            <a:r>
              <a:rPr sz="2650" spc="-55" dirty="0">
                <a:solidFill>
                  <a:srgbClr val="282020"/>
                </a:solidFill>
                <a:latin typeface="Calibri"/>
                <a:cs typeface="Calibri"/>
              </a:rPr>
              <a:t> </a:t>
            </a:r>
            <a:r>
              <a:rPr sz="2650" dirty="0">
                <a:solidFill>
                  <a:srgbClr val="282020"/>
                </a:solidFill>
                <a:latin typeface="Calibri"/>
                <a:cs typeface="Calibri"/>
              </a:rPr>
              <a:t>instrucción</a:t>
            </a:r>
            <a:r>
              <a:rPr sz="2650" spc="-60" dirty="0">
                <a:solidFill>
                  <a:srgbClr val="282020"/>
                </a:solidFill>
                <a:latin typeface="Calibri"/>
                <a:cs typeface="Calibri"/>
              </a:rPr>
              <a:t> </a:t>
            </a:r>
            <a:r>
              <a:rPr sz="2650" spc="-10" dirty="0">
                <a:solidFill>
                  <a:srgbClr val="282020"/>
                </a:solidFill>
                <a:latin typeface="Calibri"/>
                <a:cs typeface="Calibri"/>
              </a:rPr>
              <a:t>importante </a:t>
            </a:r>
            <a:r>
              <a:rPr sz="2650" dirty="0">
                <a:solidFill>
                  <a:srgbClr val="282020"/>
                </a:solidFill>
                <a:latin typeface="Calibri"/>
                <a:cs typeface="Calibri"/>
              </a:rPr>
              <a:t>cada</a:t>
            </a:r>
            <a:r>
              <a:rPr sz="2650" spc="-60" dirty="0">
                <a:solidFill>
                  <a:srgbClr val="282020"/>
                </a:solidFill>
                <a:latin typeface="Calibri"/>
                <a:cs typeface="Calibri"/>
              </a:rPr>
              <a:t> </a:t>
            </a:r>
            <a:r>
              <a:rPr sz="2650" spc="-25" dirty="0">
                <a:solidFill>
                  <a:srgbClr val="282020"/>
                </a:solidFill>
                <a:latin typeface="Calibri"/>
                <a:cs typeface="Calibri"/>
              </a:rPr>
              <a:t>vez</a:t>
            </a:r>
            <a:endParaRPr sz="2650" dirty="0">
              <a:latin typeface="Calibri"/>
              <a:cs typeface="Calibri"/>
            </a:endParaRPr>
          </a:p>
        </p:txBody>
      </p:sp>
      <p:pic>
        <p:nvPicPr>
          <p:cNvPr id="11" name="object 11"/>
          <p:cNvPicPr/>
          <p:nvPr/>
        </p:nvPicPr>
        <p:blipFill>
          <a:blip r:embed="rId4" cstate="print"/>
          <a:stretch>
            <a:fillRect/>
          </a:stretch>
        </p:blipFill>
        <p:spPr>
          <a:xfrm>
            <a:off x="15871164" y="8531555"/>
            <a:ext cx="1614487" cy="1614487"/>
          </a:xfrm>
          <a:prstGeom prst="rect">
            <a:avLst/>
          </a:prstGeom>
        </p:spPr>
      </p:pic>
      <p:sp>
        <p:nvSpPr>
          <p:cNvPr id="12" name="object 12"/>
          <p:cNvSpPr txBox="1"/>
          <p:nvPr/>
        </p:nvSpPr>
        <p:spPr>
          <a:xfrm>
            <a:off x="958850" y="455623"/>
            <a:ext cx="90805" cy="162560"/>
          </a:xfrm>
          <a:prstGeom prst="rect">
            <a:avLst/>
          </a:prstGeom>
        </p:spPr>
        <p:txBody>
          <a:bodyPr vert="horz" wrap="square" lIns="0" tIns="12700" rIns="0" bIns="0" rtlCol="0">
            <a:spAutoFit/>
          </a:bodyPr>
          <a:lstStyle/>
          <a:p>
            <a:pPr marL="12700">
              <a:lnSpc>
                <a:spcPct val="100000"/>
              </a:lnSpc>
              <a:spcBef>
                <a:spcPts val="100"/>
              </a:spcBef>
            </a:pPr>
            <a:r>
              <a:rPr sz="900" b="1" spc="-50" dirty="0">
                <a:solidFill>
                  <a:srgbClr val="282020"/>
                </a:solidFill>
                <a:latin typeface="Gadugi"/>
                <a:cs typeface="Gadugi"/>
              </a:rPr>
              <a:t>7</a:t>
            </a:r>
            <a:endParaRPr sz="900">
              <a:latin typeface="Gadugi"/>
              <a:cs typeface="Gadugi"/>
            </a:endParaRPr>
          </a:p>
        </p:txBody>
      </p:sp>
      <p:sp>
        <p:nvSpPr>
          <p:cNvPr id="13" name="object 13"/>
          <p:cNvSpPr/>
          <p:nvPr/>
        </p:nvSpPr>
        <p:spPr>
          <a:xfrm>
            <a:off x="0" y="0"/>
            <a:ext cx="18288000" cy="2971800"/>
          </a:xfrm>
          <a:custGeom>
            <a:avLst/>
            <a:gdLst/>
            <a:ahLst/>
            <a:cxnLst/>
            <a:rect l="l" t="t" r="r" b="b"/>
            <a:pathLst>
              <a:path w="18288000" h="2971800">
                <a:moveTo>
                  <a:pt x="18288000" y="0"/>
                </a:moveTo>
                <a:lnTo>
                  <a:pt x="0" y="0"/>
                </a:lnTo>
                <a:lnTo>
                  <a:pt x="0" y="1854200"/>
                </a:lnTo>
                <a:lnTo>
                  <a:pt x="95529" y="1879600"/>
                </a:lnTo>
                <a:lnTo>
                  <a:pt x="144119" y="1879600"/>
                </a:lnTo>
                <a:lnTo>
                  <a:pt x="777201" y="2044700"/>
                </a:lnTo>
                <a:lnTo>
                  <a:pt x="826008" y="2044700"/>
                </a:lnTo>
                <a:lnTo>
                  <a:pt x="1168082" y="2133600"/>
                </a:lnTo>
                <a:lnTo>
                  <a:pt x="1217015" y="2133600"/>
                </a:lnTo>
                <a:lnTo>
                  <a:pt x="1461897" y="2197100"/>
                </a:lnTo>
                <a:lnTo>
                  <a:pt x="1510919" y="2197100"/>
                </a:lnTo>
                <a:lnTo>
                  <a:pt x="1707159" y="2247900"/>
                </a:lnTo>
                <a:lnTo>
                  <a:pt x="1756270" y="2247900"/>
                </a:lnTo>
                <a:lnTo>
                  <a:pt x="1903653" y="2286000"/>
                </a:lnTo>
                <a:lnTo>
                  <a:pt x="1952815" y="2286000"/>
                </a:lnTo>
                <a:lnTo>
                  <a:pt x="2100364" y="2324100"/>
                </a:lnTo>
                <a:lnTo>
                  <a:pt x="2149576" y="2324100"/>
                </a:lnTo>
                <a:lnTo>
                  <a:pt x="2297265" y="2362200"/>
                </a:lnTo>
                <a:lnTo>
                  <a:pt x="2346528" y="2362200"/>
                </a:lnTo>
                <a:lnTo>
                  <a:pt x="2494356" y="2400300"/>
                </a:lnTo>
                <a:lnTo>
                  <a:pt x="2543670" y="2400300"/>
                </a:lnTo>
                <a:lnTo>
                  <a:pt x="2642311" y="2425700"/>
                </a:lnTo>
                <a:lnTo>
                  <a:pt x="2691650" y="2425700"/>
                </a:lnTo>
                <a:lnTo>
                  <a:pt x="2790367" y="2451100"/>
                </a:lnTo>
                <a:lnTo>
                  <a:pt x="2839745" y="2451100"/>
                </a:lnTo>
                <a:lnTo>
                  <a:pt x="2938526" y="2476500"/>
                </a:lnTo>
                <a:lnTo>
                  <a:pt x="2987941" y="2476500"/>
                </a:lnTo>
                <a:lnTo>
                  <a:pt x="3086798" y="2501900"/>
                </a:lnTo>
                <a:lnTo>
                  <a:pt x="3136252" y="2501900"/>
                </a:lnTo>
                <a:lnTo>
                  <a:pt x="3185706" y="2514600"/>
                </a:lnTo>
                <a:lnTo>
                  <a:pt x="3235172" y="2514600"/>
                </a:lnTo>
                <a:lnTo>
                  <a:pt x="3334156" y="2540000"/>
                </a:lnTo>
                <a:lnTo>
                  <a:pt x="3383661" y="2540000"/>
                </a:lnTo>
                <a:lnTo>
                  <a:pt x="3482721" y="2565400"/>
                </a:lnTo>
                <a:lnTo>
                  <a:pt x="3532263" y="2565400"/>
                </a:lnTo>
                <a:lnTo>
                  <a:pt x="3581819" y="2578100"/>
                </a:lnTo>
                <a:lnTo>
                  <a:pt x="3631387" y="2578100"/>
                </a:lnTo>
                <a:lnTo>
                  <a:pt x="3680968" y="2590800"/>
                </a:lnTo>
                <a:lnTo>
                  <a:pt x="3730548" y="2590800"/>
                </a:lnTo>
                <a:lnTo>
                  <a:pt x="3829748" y="2616200"/>
                </a:lnTo>
                <a:lnTo>
                  <a:pt x="3879367" y="2616200"/>
                </a:lnTo>
                <a:lnTo>
                  <a:pt x="3928986" y="2628900"/>
                </a:lnTo>
                <a:lnTo>
                  <a:pt x="3978618" y="2628900"/>
                </a:lnTo>
                <a:lnTo>
                  <a:pt x="4028249" y="2641600"/>
                </a:lnTo>
                <a:lnTo>
                  <a:pt x="4077893" y="2641600"/>
                </a:lnTo>
                <a:lnTo>
                  <a:pt x="4127550" y="2654300"/>
                </a:lnTo>
                <a:lnTo>
                  <a:pt x="4177220" y="2654300"/>
                </a:lnTo>
                <a:lnTo>
                  <a:pt x="4226890" y="2667000"/>
                </a:lnTo>
                <a:lnTo>
                  <a:pt x="4276572" y="2667000"/>
                </a:lnTo>
                <a:lnTo>
                  <a:pt x="4326267" y="2679700"/>
                </a:lnTo>
                <a:lnTo>
                  <a:pt x="4375963" y="2679700"/>
                </a:lnTo>
                <a:lnTo>
                  <a:pt x="4425670" y="2692400"/>
                </a:lnTo>
                <a:lnTo>
                  <a:pt x="4475391" y="2692400"/>
                </a:lnTo>
                <a:lnTo>
                  <a:pt x="4525111" y="2705100"/>
                </a:lnTo>
                <a:lnTo>
                  <a:pt x="4574845" y="2705100"/>
                </a:lnTo>
                <a:lnTo>
                  <a:pt x="4624590" y="2717800"/>
                </a:lnTo>
                <a:lnTo>
                  <a:pt x="4674336" y="2717800"/>
                </a:lnTo>
                <a:lnTo>
                  <a:pt x="4724095" y="2730500"/>
                </a:lnTo>
                <a:lnTo>
                  <a:pt x="4773866" y="2730500"/>
                </a:lnTo>
                <a:lnTo>
                  <a:pt x="4823638" y="2743200"/>
                </a:lnTo>
                <a:lnTo>
                  <a:pt x="4923218" y="2743200"/>
                </a:lnTo>
                <a:lnTo>
                  <a:pt x="4973015" y="2755900"/>
                </a:lnTo>
                <a:lnTo>
                  <a:pt x="5022824" y="2755900"/>
                </a:lnTo>
                <a:lnTo>
                  <a:pt x="5072646" y="2768600"/>
                </a:lnTo>
                <a:lnTo>
                  <a:pt x="5122481" y="2768600"/>
                </a:lnTo>
                <a:lnTo>
                  <a:pt x="5172316" y="2781300"/>
                </a:lnTo>
                <a:lnTo>
                  <a:pt x="5272011" y="2781300"/>
                </a:lnTo>
                <a:lnTo>
                  <a:pt x="5321871" y="2794000"/>
                </a:lnTo>
                <a:lnTo>
                  <a:pt x="5371744" y="2794000"/>
                </a:lnTo>
                <a:lnTo>
                  <a:pt x="5421617" y="2806700"/>
                </a:lnTo>
                <a:lnTo>
                  <a:pt x="5521388" y="2806700"/>
                </a:lnTo>
                <a:lnTo>
                  <a:pt x="5571287" y="2819400"/>
                </a:lnTo>
                <a:lnTo>
                  <a:pt x="5671083" y="2819400"/>
                </a:lnTo>
                <a:lnTo>
                  <a:pt x="5720994" y="2832100"/>
                </a:lnTo>
                <a:lnTo>
                  <a:pt x="5820829" y="2832100"/>
                </a:lnTo>
                <a:lnTo>
                  <a:pt x="5870753" y="2844800"/>
                </a:lnTo>
                <a:lnTo>
                  <a:pt x="5970613" y="2844800"/>
                </a:lnTo>
                <a:lnTo>
                  <a:pt x="6020562" y="2857500"/>
                </a:lnTo>
                <a:lnTo>
                  <a:pt x="6120447" y="2857500"/>
                </a:lnTo>
                <a:lnTo>
                  <a:pt x="6170409" y="2870200"/>
                </a:lnTo>
                <a:lnTo>
                  <a:pt x="6270333" y="2870200"/>
                </a:lnTo>
                <a:lnTo>
                  <a:pt x="6320307" y="2882900"/>
                </a:lnTo>
                <a:lnTo>
                  <a:pt x="6470243" y="2882900"/>
                </a:lnTo>
                <a:lnTo>
                  <a:pt x="6520243" y="2895600"/>
                </a:lnTo>
                <a:lnTo>
                  <a:pt x="6670243" y="2895600"/>
                </a:lnTo>
                <a:lnTo>
                  <a:pt x="6720256" y="2908300"/>
                </a:lnTo>
                <a:lnTo>
                  <a:pt x="6870319" y="2908300"/>
                </a:lnTo>
                <a:lnTo>
                  <a:pt x="6920357" y="2921000"/>
                </a:lnTo>
                <a:lnTo>
                  <a:pt x="7120534" y="2921000"/>
                </a:lnTo>
                <a:lnTo>
                  <a:pt x="7170598" y="2933700"/>
                </a:lnTo>
                <a:lnTo>
                  <a:pt x="7420902" y="2933700"/>
                </a:lnTo>
                <a:lnTo>
                  <a:pt x="7470965" y="2946400"/>
                </a:lnTo>
                <a:lnTo>
                  <a:pt x="7771409" y="2946400"/>
                </a:lnTo>
                <a:lnTo>
                  <a:pt x="7821485" y="2959100"/>
                </a:lnTo>
                <a:lnTo>
                  <a:pt x="8372475" y="2959100"/>
                </a:lnTo>
                <a:lnTo>
                  <a:pt x="8422576" y="2971800"/>
                </a:lnTo>
                <a:lnTo>
                  <a:pt x="9324530" y="2971800"/>
                </a:lnTo>
                <a:lnTo>
                  <a:pt x="9374632" y="2959100"/>
                </a:lnTo>
                <a:lnTo>
                  <a:pt x="9925609" y="2959100"/>
                </a:lnTo>
                <a:lnTo>
                  <a:pt x="9975685" y="2946400"/>
                </a:lnTo>
                <a:lnTo>
                  <a:pt x="10276129" y="2946400"/>
                </a:lnTo>
                <a:lnTo>
                  <a:pt x="10326192" y="2933700"/>
                </a:lnTo>
                <a:lnTo>
                  <a:pt x="10576509" y="2933700"/>
                </a:lnTo>
                <a:lnTo>
                  <a:pt x="10626560" y="2921000"/>
                </a:lnTo>
                <a:lnTo>
                  <a:pt x="10826750" y="2921000"/>
                </a:lnTo>
                <a:lnTo>
                  <a:pt x="10876775" y="2908300"/>
                </a:lnTo>
                <a:lnTo>
                  <a:pt x="11026851" y="2908300"/>
                </a:lnTo>
                <a:lnTo>
                  <a:pt x="11076864" y="2895600"/>
                </a:lnTo>
                <a:lnTo>
                  <a:pt x="11226864" y="2895600"/>
                </a:lnTo>
                <a:lnTo>
                  <a:pt x="11276851" y="2882900"/>
                </a:lnTo>
                <a:lnTo>
                  <a:pt x="11426800" y="2882900"/>
                </a:lnTo>
                <a:lnTo>
                  <a:pt x="11476761" y="2870200"/>
                </a:lnTo>
                <a:lnTo>
                  <a:pt x="11576698" y="2870200"/>
                </a:lnTo>
                <a:lnTo>
                  <a:pt x="11626647" y="2857500"/>
                </a:lnTo>
                <a:lnTo>
                  <a:pt x="11726545" y="2857500"/>
                </a:lnTo>
                <a:lnTo>
                  <a:pt x="11776481" y="2844800"/>
                </a:lnTo>
                <a:lnTo>
                  <a:pt x="11876342" y="2844800"/>
                </a:lnTo>
                <a:lnTo>
                  <a:pt x="11926265" y="2832100"/>
                </a:lnTo>
                <a:lnTo>
                  <a:pt x="12026100" y="2832100"/>
                </a:lnTo>
                <a:lnTo>
                  <a:pt x="12076011" y="2819400"/>
                </a:lnTo>
                <a:lnTo>
                  <a:pt x="12175820" y="2819400"/>
                </a:lnTo>
                <a:lnTo>
                  <a:pt x="12225706" y="2806700"/>
                </a:lnTo>
                <a:lnTo>
                  <a:pt x="12325477" y="2806700"/>
                </a:lnTo>
                <a:lnTo>
                  <a:pt x="12375350" y="2794000"/>
                </a:lnTo>
                <a:lnTo>
                  <a:pt x="12425223" y="2794000"/>
                </a:lnTo>
                <a:lnTo>
                  <a:pt x="12475083" y="2781300"/>
                </a:lnTo>
                <a:lnTo>
                  <a:pt x="12574791" y="2781300"/>
                </a:lnTo>
                <a:lnTo>
                  <a:pt x="12624626" y="2768600"/>
                </a:lnTo>
                <a:lnTo>
                  <a:pt x="12674448" y="2768600"/>
                </a:lnTo>
                <a:lnTo>
                  <a:pt x="12724270" y="2755900"/>
                </a:lnTo>
                <a:lnTo>
                  <a:pt x="12774079" y="2755900"/>
                </a:lnTo>
                <a:lnTo>
                  <a:pt x="12823889" y="2743200"/>
                </a:lnTo>
                <a:lnTo>
                  <a:pt x="12923457" y="2743200"/>
                </a:lnTo>
                <a:lnTo>
                  <a:pt x="12973241" y="2730500"/>
                </a:lnTo>
                <a:lnTo>
                  <a:pt x="13022999" y="2730500"/>
                </a:lnTo>
                <a:lnTo>
                  <a:pt x="13072758" y="2717800"/>
                </a:lnTo>
                <a:lnTo>
                  <a:pt x="13122516" y="2717800"/>
                </a:lnTo>
                <a:lnTo>
                  <a:pt x="13172250" y="2705100"/>
                </a:lnTo>
                <a:lnTo>
                  <a:pt x="13221983" y="2705100"/>
                </a:lnTo>
                <a:lnTo>
                  <a:pt x="13271716" y="2692400"/>
                </a:lnTo>
                <a:lnTo>
                  <a:pt x="13321424" y="2692400"/>
                </a:lnTo>
                <a:lnTo>
                  <a:pt x="13371132" y="2679700"/>
                </a:lnTo>
                <a:lnTo>
                  <a:pt x="13420839" y="2679700"/>
                </a:lnTo>
                <a:lnTo>
                  <a:pt x="13470522" y="2667000"/>
                </a:lnTo>
                <a:lnTo>
                  <a:pt x="13520204" y="2667000"/>
                </a:lnTo>
                <a:lnTo>
                  <a:pt x="13569874" y="2654300"/>
                </a:lnTo>
                <a:lnTo>
                  <a:pt x="13619544" y="2654300"/>
                </a:lnTo>
                <a:lnTo>
                  <a:pt x="13669201" y="2641600"/>
                </a:lnTo>
                <a:lnTo>
                  <a:pt x="13718845" y="2641600"/>
                </a:lnTo>
                <a:lnTo>
                  <a:pt x="13768477" y="2628900"/>
                </a:lnTo>
                <a:lnTo>
                  <a:pt x="13818108" y="2628900"/>
                </a:lnTo>
                <a:lnTo>
                  <a:pt x="13867727" y="2616200"/>
                </a:lnTo>
                <a:lnTo>
                  <a:pt x="13917346" y="2616200"/>
                </a:lnTo>
                <a:lnTo>
                  <a:pt x="14016546" y="2590800"/>
                </a:lnTo>
                <a:lnTo>
                  <a:pt x="14066126" y="2590800"/>
                </a:lnTo>
                <a:lnTo>
                  <a:pt x="14115707" y="2578100"/>
                </a:lnTo>
                <a:lnTo>
                  <a:pt x="14165275" y="2578100"/>
                </a:lnTo>
                <a:lnTo>
                  <a:pt x="14214831" y="2565400"/>
                </a:lnTo>
                <a:lnTo>
                  <a:pt x="14264373" y="2565400"/>
                </a:lnTo>
                <a:lnTo>
                  <a:pt x="14363433" y="2540000"/>
                </a:lnTo>
                <a:lnTo>
                  <a:pt x="14412938" y="2540000"/>
                </a:lnTo>
                <a:lnTo>
                  <a:pt x="14511922" y="2514600"/>
                </a:lnTo>
                <a:lnTo>
                  <a:pt x="14561388" y="2514600"/>
                </a:lnTo>
                <a:lnTo>
                  <a:pt x="14610842" y="2501900"/>
                </a:lnTo>
                <a:lnTo>
                  <a:pt x="14660296" y="2501900"/>
                </a:lnTo>
                <a:lnTo>
                  <a:pt x="14759153" y="2476500"/>
                </a:lnTo>
                <a:lnTo>
                  <a:pt x="14808569" y="2476500"/>
                </a:lnTo>
                <a:lnTo>
                  <a:pt x="14907349" y="2451100"/>
                </a:lnTo>
                <a:lnTo>
                  <a:pt x="14956727" y="2451100"/>
                </a:lnTo>
                <a:lnTo>
                  <a:pt x="15055444" y="2425700"/>
                </a:lnTo>
                <a:lnTo>
                  <a:pt x="15104783" y="2425700"/>
                </a:lnTo>
                <a:lnTo>
                  <a:pt x="15203424" y="2400300"/>
                </a:lnTo>
                <a:lnTo>
                  <a:pt x="15252738" y="2400300"/>
                </a:lnTo>
                <a:lnTo>
                  <a:pt x="15400566" y="2362200"/>
                </a:lnTo>
                <a:lnTo>
                  <a:pt x="15449830" y="2362200"/>
                </a:lnTo>
                <a:lnTo>
                  <a:pt x="15597518" y="2324100"/>
                </a:lnTo>
                <a:lnTo>
                  <a:pt x="15646730" y="2324100"/>
                </a:lnTo>
                <a:lnTo>
                  <a:pt x="15794279" y="2286000"/>
                </a:lnTo>
                <a:lnTo>
                  <a:pt x="15843441" y="2286000"/>
                </a:lnTo>
                <a:lnTo>
                  <a:pt x="15990824" y="2247900"/>
                </a:lnTo>
                <a:lnTo>
                  <a:pt x="16039922" y="2247900"/>
                </a:lnTo>
                <a:lnTo>
                  <a:pt x="16236176" y="2197100"/>
                </a:lnTo>
                <a:lnTo>
                  <a:pt x="16285198" y="2197100"/>
                </a:lnTo>
                <a:lnTo>
                  <a:pt x="16530079" y="2133600"/>
                </a:lnTo>
                <a:lnTo>
                  <a:pt x="16579012" y="2133600"/>
                </a:lnTo>
                <a:lnTo>
                  <a:pt x="16921087" y="2044700"/>
                </a:lnTo>
                <a:lnTo>
                  <a:pt x="16969893" y="2044700"/>
                </a:lnTo>
                <a:lnTo>
                  <a:pt x="17602988" y="1879600"/>
                </a:lnTo>
                <a:lnTo>
                  <a:pt x="17651565" y="1879600"/>
                </a:lnTo>
                <a:lnTo>
                  <a:pt x="18184787" y="1739900"/>
                </a:lnTo>
                <a:lnTo>
                  <a:pt x="18233149" y="1714500"/>
                </a:lnTo>
                <a:lnTo>
                  <a:pt x="18288000" y="1701800"/>
                </a:lnTo>
                <a:lnTo>
                  <a:pt x="18288000" y="0"/>
                </a:lnTo>
                <a:close/>
              </a:path>
            </a:pathLst>
          </a:custGeom>
          <a:solidFill>
            <a:srgbClr val="49B381"/>
          </a:solidFill>
        </p:spPr>
        <p:txBody>
          <a:bodyPr wrap="square" lIns="0" tIns="0" rIns="0" bIns="0" rtlCol="0"/>
          <a:lstStyle/>
          <a:p>
            <a:endParaRPr/>
          </a:p>
        </p:txBody>
      </p:sp>
      <p:sp>
        <p:nvSpPr>
          <p:cNvPr id="14" name="object 14"/>
          <p:cNvSpPr txBox="1">
            <a:spLocks noGrp="1"/>
          </p:cNvSpPr>
          <p:nvPr>
            <p:ph type="title"/>
          </p:nvPr>
        </p:nvSpPr>
        <p:spPr>
          <a:prstGeom prst="rect">
            <a:avLst/>
          </a:prstGeom>
        </p:spPr>
        <p:txBody>
          <a:bodyPr vert="horz" wrap="square" lIns="0" tIns="12700" rIns="0" bIns="0" rtlCol="0">
            <a:spAutoFit/>
          </a:bodyPr>
          <a:lstStyle/>
          <a:p>
            <a:pPr marL="4218305" marR="5080" indent="-69215">
              <a:lnSpc>
                <a:spcPct val="105600"/>
              </a:lnSpc>
              <a:spcBef>
                <a:spcPts val="100"/>
              </a:spcBef>
            </a:pPr>
            <a:r>
              <a:rPr dirty="0"/>
              <a:t>¿Cuál</a:t>
            </a:r>
            <a:r>
              <a:rPr spc="-80" dirty="0"/>
              <a:t> </a:t>
            </a:r>
            <a:r>
              <a:rPr dirty="0"/>
              <a:t>es</a:t>
            </a:r>
            <a:r>
              <a:rPr spc="-85" dirty="0"/>
              <a:t> </a:t>
            </a:r>
            <a:r>
              <a:rPr dirty="0"/>
              <a:t>una</a:t>
            </a:r>
            <a:r>
              <a:rPr spc="-80" dirty="0"/>
              <a:t> </a:t>
            </a:r>
            <a:r>
              <a:rPr dirty="0"/>
              <a:t>buena</a:t>
            </a:r>
            <a:r>
              <a:rPr spc="-85" dirty="0"/>
              <a:t> </a:t>
            </a:r>
            <a:r>
              <a:rPr dirty="0"/>
              <a:t>manera</a:t>
            </a:r>
            <a:r>
              <a:rPr spc="-85" dirty="0"/>
              <a:t> </a:t>
            </a:r>
            <a:r>
              <a:rPr spc="-25" dirty="0"/>
              <a:t>de </a:t>
            </a:r>
            <a:r>
              <a:rPr dirty="0"/>
              <a:t>apoyar</a:t>
            </a:r>
            <a:r>
              <a:rPr spc="-70" dirty="0"/>
              <a:t> </a:t>
            </a:r>
            <a:r>
              <a:rPr dirty="0"/>
              <a:t>la</a:t>
            </a:r>
            <a:r>
              <a:rPr spc="-85" dirty="0"/>
              <a:t> </a:t>
            </a:r>
            <a:r>
              <a:rPr dirty="0"/>
              <a:t>vida</a:t>
            </a:r>
            <a:r>
              <a:rPr spc="-80" dirty="0"/>
              <a:t> </a:t>
            </a:r>
            <a:r>
              <a:rPr spc="-10" dirty="0"/>
              <a:t>independiente?</a:t>
            </a:r>
          </a:p>
        </p:txBody>
      </p:sp>
      <p:sp>
        <p:nvSpPr>
          <p:cNvPr id="15" name="object 15"/>
          <p:cNvSpPr/>
          <p:nvPr/>
        </p:nvSpPr>
        <p:spPr>
          <a:xfrm>
            <a:off x="10584167" y="6238315"/>
            <a:ext cx="6153150" cy="1292860"/>
          </a:xfrm>
          <a:custGeom>
            <a:avLst/>
            <a:gdLst/>
            <a:ahLst/>
            <a:cxnLst/>
            <a:rect l="l" t="t" r="r" b="b"/>
            <a:pathLst>
              <a:path w="6153150" h="1292859">
                <a:moveTo>
                  <a:pt x="5607255" y="1292669"/>
                </a:moveTo>
                <a:lnTo>
                  <a:pt x="548871" y="1292669"/>
                </a:lnTo>
                <a:lnTo>
                  <a:pt x="534379" y="1291331"/>
                </a:lnTo>
                <a:lnTo>
                  <a:pt x="491167" y="1285462"/>
                </a:lnTo>
                <a:lnTo>
                  <a:pt x="448496" y="1276429"/>
                </a:lnTo>
                <a:lnTo>
                  <a:pt x="406604" y="1264280"/>
                </a:lnTo>
                <a:lnTo>
                  <a:pt x="365729" y="1249084"/>
                </a:lnTo>
                <a:lnTo>
                  <a:pt x="326081" y="1230926"/>
                </a:lnTo>
                <a:lnTo>
                  <a:pt x="287869" y="1209895"/>
                </a:lnTo>
                <a:lnTo>
                  <a:pt x="251308" y="1186108"/>
                </a:lnTo>
                <a:lnTo>
                  <a:pt x="216603" y="1159704"/>
                </a:lnTo>
                <a:lnTo>
                  <a:pt x="183934" y="1130817"/>
                </a:lnTo>
                <a:lnTo>
                  <a:pt x="153472" y="1099599"/>
                </a:lnTo>
                <a:lnTo>
                  <a:pt x="125391" y="1066223"/>
                </a:lnTo>
                <a:lnTo>
                  <a:pt x="99845" y="1030880"/>
                </a:lnTo>
                <a:lnTo>
                  <a:pt x="76968" y="993755"/>
                </a:lnTo>
                <a:lnTo>
                  <a:pt x="56880" y="955038"/>
                </a:lnTo>
                <a:lnTo>
                  <a:pt x="39695" y="914948"/>
                </a:lnTo>
                <a:lnTo>
                  <a:pt x="25510" y="873711"/>
                </a:lnTo>
                <a:lnTo>
                  <a:pt x="14395" y="831544"/>
                </a:lnTo>
                <a:lnTo>
                  <a:pt x="6411" y="788664"/>
                </a:lnTo>
                <a:lnTo>
                  <a:pt x="1604" y="745313"/>
                </a:lnTo>
                <a:lnTo>
                  <a:pt x="0" y="701734"/>
                </a:lnTo>
                <a:lnTo>
                  <a:pt x="0" y="592450"/>
                </a:lnTo>
                <a:lnTo>
                  <a:pt x="1604" y="548871"/>
                </a:lnTo>
                <a:lnTo>
                  <a:pt x="6411" y="505518"/>
                </a:lnTo>
                <a:lnTo>
                  <a:pt x="14395" y="462637"/>
                </a:lnTo>
                <a:lnTo>
                  <a:pt x="25510" y="420470"/>
                </a:lnTo>
                <a:lnTo>
                  <a:pt x="39695" y="379233"/>
                </a:lnTo>
                <a:lnTo>
                  <a:pt x="56880" y="339144"/>
                </a:lnTo>
                <a:lnTo>
                  <a:pt x="76968" y="300428"/>
                </a:lnTo>
                <a:lnTo>
                  <a:pt x="99845" y="263302"/>
                </a:lnTo>
                <a:lnTo>
                  <a:pt x="125391" y="227959"/>
                </a:lnTo>
                <a:lnTo>
                  <a:pt x="153472" y="194584"/>
                </a:lnTo>
                <a:lnTo>
                  <a:pt x="183934" y="163365"/>
                </a:lnTo>
                <a:lnTo>
                  <a:pt x="216603" y="134479"/>
                </a:lnTo>
                <a:lnTo>
                  <a:pt x="251308" y="108073"/>
                </a:lnTo>
                <a:lnTo>
                  <a:pt x="287869" y="84287"/>
                </a:lnTo>
                <a:lnTo>
                  <a:pt x="326081" y="63255"/>
                </a:lnTo>
                <a:lnTo>
                  <a:pt x="365729" y="45097"/>
                </a:lnTo>
                <a:lnTo>
                  <a:pt x="406605" y="29903"/>
                </a:lnTo>
                <a:lnTo>
                  <a:pt x="448496" y="17754"/>
                </a:lnTo>
                <a:lnTo>
                  <a:pt x="491167" y="8721"/>
                </a:lnTo>
                <a:lnTo>
                  <a:pt x="534380" y="2852"/>
                </a:lnTo>
                <a:lnTo>
                  <a:pt x="577906" y="178"/>
                </a:lnTo>
                <a:lnTo>
                  <a:pt x="592450" y="0"/>
                </a:lnTo>
                <a:lnTo>
                  <a:pt x="5563675" y="0"/>
                </a:lnTo>
                <a:lnTo>
                  <a:pt x="5607255" y="1604"/>
                </a:lnTo>
                <a:lnTo>
                  <a:pt x="5650606" y="6411"/>
                </a:lnTo>
                <a:lnTo>
                  <a:pt x="5693486" y="14395"/>
                </a:lnTo>
                <a:lnTo>
                  <a:pt x="5735654" y="25510"/>
                </a:lnTo>
                <a:lnTo>
                  <a:pt x="5776891" y="39695"/>
                </a:lnTo>
                <a:lnTo>
                  <a:pt x="5816980" y="56880"/>
                </a:lnTo>
                <a:lnTo>
                  <a:pt x="5855696" y="76968"/>
                </a:lnTo>
                <a:lnTo>
                  <a:pt x="5892822" y="99845"/>
                </a:lnTo>
                <a:lnTo>
                  <a:pt x="5928166" y="125391"/>
                </a:lnTo>
                <a:lnTo>
                  <a:pt x="5961539" y="153472"/>
                </a:lnTo>
                <a:lnTo>
                  <a:pt x="5992758" y="183934"/>
                </a:lnTo>
                <a:lnTo>
                  <a:pt x="6021646" y="216603"/>
                </a:lnTo>
                <a:lnTo>
                  <a:pt x="6048050" y="251308"/>
                </a:lnTo>
                <a:lnTo>
                  <a:pt x="6071835" y="287869"/>
                </a:lnTo>
                <a:lnTo>
                  <a:pt x="6092868" y="326081"/>
                </a:lnTo>
                <a:lnTo>
                  <a:pt x="6111026" y="365728"/>
                </a:lnTo>
                <a:lnTo>
                  <a:pt x="6126222" y="406604"/>
                </a:lnTo>
                <a:lnTo>
                  <a:pt x="6138371" y="448496"/>
                </a:lnTo>
                <a:lnTo>
                  <a:pt x="6147404" y="491167"/>
                </a:lnTo>
                <a:lnTo>
                  <a:pt x="6153149" y="534379"/>
                </a:lnTo>
                <a:lnTo>
                  <a:pt x="6153149" y="759804"/>
                </a:lnTo>
                <a:lnTo>
                  <a:pt x="6144741" y="817313"/>
                </a:lnTo>
                <a:lnTo>
                  <a:pt x="6134666" y="859742"/>
                </a:lnTo>
                <a:lnTo>
                  <a:pt x="6121494" y="901324"/>
                </a:lnTo>
                <a:lnTo>
                  <a:pt x="6105297" y="941821"/>
                </a:lnTo>
                <a:lnTo>
                  <a:pt x="6086169" y="981012"/>
                </a:lnTo>
                <a:lnTo>
                  <a:pt x="6064211" y="1018688"/>
                </a:lnTo>
                <a:lnTo>
                  <a:pt x="6039536" y="1054655"/>
                </a:lnTo>
                <a:lnTo>
                  <a:pt x="6012281" y="1088709"/>
                </a:lnTo>
                <a:lnTo>
                  <a:pt x="5982601" y="1120659"/>
                </a:lnTo>
                <a:lnTo>
                  <a:pt x="5950651" y="1150338"/>
                </a:lnTo>
                <a:lnTo>
                  <a:pt x="5916598" y="1177594"/>
                </a:lnTo>
                <a:lnTo>
                  <a:pt x="5880630" y="1202269"/>
                </a:lnTo>
                <a:lnTo>
                  <a:pt x="5842954" y="1224227"/>
                </a:lnTo>
                <a:lnTo>
                  <a:pt x="5803765" y="1243355"/>
                </a:lnTo>
                <a:lnTo>
                  <a:pt x="5763266" y="1259551"/>
                </a:lnTo>
                <a:lnTo>
                  <a:pt x="5721685" y="1272724"/>
                </a:lnTo>
                <a:lnTo>
                  <a:pt x="5679256" y="1282799"/>
                </a:lnTo>
                <a:lnTo>
                  <a:pt x="5636202" y="1289728"/>
                </a:lnTo>
                <a:lnTo>
                  <a:pt x="5607255" y="1292669"/>
                </a:lnTo>
                <a:close/>
              </a:path>
            </a:pathLst>
          </a:custGeom>
          <a:solidFill>
            <a:srgbClr val="FAD354"/>
          </a:solidFill>
        </p:spPr>
        <p:txBody>
          <a:bodyPr wrap="square" lIns="0" tIns="0" rIns="0" bIns="0" rtlCol="0"/>
          <a:lstStyle/>
          <a:p>
            <a:endParaRPr/>
          </a:p>
        </p:txBody>
      </p:sp>
      <p:sp>
        <p:nvSpPr>
          <p:cNvPr id="16" name="object 16"/>
          <p:cNvSpPr txBox="1"/>
          <p:nvPr/>
        </p:nvSpPr>
        <p:spPr>
          <a:xfrm>
            <a:off x="10890236" y="6379057"/>
            <a:ext cx="4763770" cy="840105"/>
          </a:xfrm>
          <a:prstGeom prst="rect">
            <a:avLst/>
          </a:prstGeom>
        </p:spPr>
        <p:txBody>
          <a:bodyPr vert="horz" wrap="square" lIns="0" tIns="5715" rIns="0" bIns="0" rtlCol="0">
            <a:spAutoFit/>
          </a:bodyPr>
          <a:lstStyle/>
          <a:p>
            <a:pPr marL="12700" marR="5080" algn="ctr">
              <a:lnSpc>
                <a:spcPct val="101699"/>
              </a:lnSpc>
              <a:spcBef>
                <a:spcPts val="45"/>
              </a:spcBef>
            </a:pPr>
            <a:r>
              <a:rPr sz="2650" dirty="0">
                <a:solidFill>
                  <a:srgbClr val="282020"/>
                </a:solidFill>
                <a:latin typeface="Calibri"/>
                <a:cs typeface="Calibri"/>
              </a:rPr>
              <a:t>D.</a:t>
            </a:r>
            <a:r>
              <a:rPr sz="2650" spc="-50" dirty="0">
                <a:solidFill>
                  <a:srgbClr val="282020"/>
                </a:solidFill>
                <a:latin typeface="Calibri"/>
                <a:cs typeface="Calibri"/>
              </a:rPr>
              <a:t> </a:t>
            </a:r>
            <a:r>
              <a:rPr sz="2650" dirty="0">
                <a:solidFill>
                  <a:srgbClr val="282020"/>
                </a:solidFill>
                <a:latin typeface="Calibri"/>
                <a:cs typeface="Calibri"/>
              </a:rPr>
              <a:t>Centrarse</a:t>
            </a:r>
            <a:r>
              <a:rPr sz="2650" spc="-45" dirty="0">
                <a:solidFill>
                  <a:srgbClr val="282020"/>
                </a:solidFill>
                <a:latin typeface="Calibri"/>
                <a:cs typeface="Calibri"/>
              </a:rPr>
              <a:t> </a:t>
            </a:r>
            <a:r>
              <a:rPr sz="2650" dirty="0">
                <a:solidFill>
                  <a:srgbClr val="282020"/>
                </a:solidFill>
                <a:latin typeface="Calibri"/>
                <a:cs typeface="Calibri"/>
              </a:rPr>
              <a:t>únicamente</a:t>
            </a:r>
            <a:r>
              <a:rPr sz="2650" spc="-50" dirty="0">
                <a:solidFill>
                  <a:srgbClr val="282020"/>
                </a:solidFill>
                <a:latin typeface="Calibri"/>
                <a:cs typeface="Calibri"/>
              </a:rPr>
              <a:t> </a:t>
            </a:r>
            <a:r>
              <a:rPr sz="2650" dirty="0">
                <a:solidFill>
                  <a:srgbClr val="282020"/>
                </a:solidFill>
                <a:latin typeface="Calibri"/>
                <a:cs typeface="Calibri"/>
              </a:rPr>
              <a:t>en</a:t>
            </a:r>
            <a:r>
              <a:rPr sz="2650" spc="-50" dirty="0">
                <a:solidFill>
                  <a:srgbClr val="282020"/>
                </a:solidFill>
                <a:latin typeface="Calibri"/>
                <a:cs typeface="Calibri"/>
              </a:rPr>
              <a:t> </a:t>
            </a:r>
            <a:r>
              <a:rPr sz="2650" spc="-10" dirty="0">
                <a:solidFill>
                  <a:srgbClr val="282020"/>
                </a:solidFill>
                <a:latin typeface="Calibri"/>
                <a:cs typeface="Calibri"/>
              </a:rPr>
              <a:t>temas políticos</a:t>
            </a:r>
            <a:endParaRPr sz="2650" dirty="0">
              <a:latin typeface="Calibri"/>
              <a:cs typeface="Calibri"/>
            </a:endParaRPr>
          </a:p>
        </p:txBody>
      </p:sp>
      <p:sp>
        <p:nvSpPr>
          <p:cNvPr id="17" name="object 6">
            <a:extLst>
              <a:ext uri="{FF2B5EF4-FFF2-40B4-BE49-F238E27FC236}">
                <a16:creationId xmlns:a16="http://schemas.microsoft.com/office/drawing/2014/main" id="{6324A302-519D-DC16-BBEE-A8977B064D72}"/>
              </a:ext>
            </a:extLst>
          </p:cNvPr>
          <p:cNvSpPr txBox="1"/>
          <p:nvPr/>
        </p:nvSpPr>
        <p:spPr>
          <a:xfrm>
            <a:off x="1411468" y="7961183"/>
            <a:ext cx="7264400" cy="1359346"/>
          </a:xfrm>
          <a:prstGeom prst="rect">
            <a:avLst/>
          </a:prstGeom>
        </p:spPr>
        <p:txBody>
          <a:bodyPr vert="horz" wrap="square" lIns="0" tIns="12700" rIns="0" bIns="0" rtlCol="0">
            <a:spAutoFit/>
          </a:bodyPr>
          <a:lstStyle/>
          <a:p>
            <a:pPr marL="818515" marR="5080" indent="121920">
              <a:lnSpc>
                <a:spcPts val="3490"/>
              </a:lnSpc>
            </a:pPr>
            <a:r>
              <a:rPr sz="3050" b="1" dirty="0">
                <a:solidFill>
                  <a:srgbClr val="282020"/>
                </a:solidFill>
                <a:latin typeface="Calibri"/>
                <a:cs typeface="Calibri"/>
              </a:rPr>
              <a:t>Las</a:t>
            </a:r>
            <a:r>
              <a:rPr sz="3050" b="1" spc="-20" dirty="0">
                <a:solidFill>
                  <a:srgbClr val="282020"/>
                </a:solidFill>
                <a:latin typeface="Calibri"/>
                <a:cs typeface="Calibri"/>
              </a:rPr>
              <a:t> </a:t>
            </a:r>
            <a:r>
              <a:rPr sz="3050" b="1" dirty="0">
                <a:solidFill>
                  <a:srgbClr val="282020"/>
                </a:solidFill>
                <a:latin typeface="Calibri"/>
                <a:cs typeface="Calibri"/>
              </a:rPr>
              <a:t>rutinas</a:t>
            </a:r>
            <a:r>
              <a:rPr sz="3050" b="1" spc="-15" dirty="0">
                <a:solidFill>
                  <a:srgbClr val="282020"/>
                </a:solidFill>
                <a:latin typeface="Calibri"/>
                <a:cs typeface="Calibri"/>
              </a:rPr>
              <a:t> </a:t>
            </a:r>
            <a:r>
              <a:rPr sz="3050" b="1" dirty="0">
                <a:solidFill>
                  <a:srgbClr val="282020"/>
                </a:solidFill>
                <a:latin typeface="Calibri"/>
                <a:cs typeface="Calibri"/>
              </a:rPr>
              <a:t>visuales</a:t>
            </a:r>
            <a:r>
              <a:rPr sz="3050" b="1" spc="-20" dirty="0">
                <a:solidFill>
                  <a:srgbClr val="282020"/>
                </a:solidFill>
                <a:latin typeface="Calibri"/>
                <a:cs typeface="Calibri"/>
              </a:rPr>
              <a:t> </a:t>
            </a:r>
            <a:r>
              <a:rPr sz="3050" b="1" dirty="0">
                <a:solidFill>
                  <a:srgbClr val="282020"/>
                </a:solidFill>
                <a:latin typeface="Calibri"/>
                <a:cs typeface="Calibri"/>
              </a:rPr>
              <a:t>y</a:t>
            </a:r>
            <a:r>
              <a:rPr sz="3050" b="1" spc="-15" dirty="0">
                <a:solidFill>
                  <a:srgbClr val="282020"/>
                </a:solidFill>
                <a:latin typeface="Calibri"/>
                <a:cs typeface="Calibri"/>
              </a:rPr>
              <a:t> </a:t>
            </a:r>
            <a:r>
              <a:rPr sz="3050" b="1" spc="-10" dirty="0">
                <a:solidFill>
                  <a:srgbClr val="282020"/>
                </a:solidFill>
                <a:latin typeface="Calibri"/>
                <a:cs typeface="Calibri"/>
              </a:rPr>
              <a:t>estructuradas </a:t>
            </a:r>
            <a:r>
              <a:rPr sz="3050" b="1" dirty="0">
                <a:solidFill>
                  <a:srgbClr val="282020"/>
                </a:solidFill>
                <a:latin typeface="Calibri"/>
                <a:cs typeface="Calibri"/>
              </a:rPr>
              <a:t>ayudan</a:t>
            </a:r>
            <a:r>
              <a:rPr sz="3050" b="1" spc="-45" dirty="0">
                <a:solidFill>
                  <a:srgbClr val="282020"/>
                </a:solidFill>
                <a:latin typeface="Calibri"/>
                <a:cs typeface="Calibri"/>
              </a:rPr>
              <a:t> </a:t>
            </a:r>
            <a:r>
              <a:rPr sz="3050" b="1" dirty="0">
                <a:solidFill>
                  <a:srgbClr val="282020"/>
                </a:solidFill>
                <a:latin typeface="Calibri"/>
                <a:cs typeface="Calibri"/>
              </a:rPr>
              <a:t>a</a:t>
            </a:r>
            <a:r>
              <a:rPr sz="3050" b="1" spc="-45" dirty="0">
                <a:solidFill>
                  <a:srgbClr val="282020"/>
                </a:solidFill>
                <a:latin typeface="Calibri"/>
                <a:cs typeface="Calibri"/>
              </a:rPr>
              <a:t> </a:t>
            </a:r>
            <a:r>
              <a:rPr sz="3050" b="1" dirty="0">
                <a:solidFill>
                  <a:srgbClr val="282020"/>
                </a:solidFill>
                <a:latin typeface="Calibri"/>
                <a:cs typeface="Calibri"/>
              </a:rPr>
              <a:t>desarrollar</a:t>
            </a:r>
            <a:r>
              <a:rPr sz="3050" b="1" spc="-45" dirty="0">
                <a:solidFill>
                  <a:srgbClr val="282020"/>
                </a:solidFill>
                <a:latin typeface="Calibri"/>
                <a:cs typeface="Calibri"/>
              </a:rPr>
              <a:t> </a:t>
            </a:r>
            <a:r>
              <a:rPr sz="3050" b="1" dirty="0">
                <a:solidFill>
                  <a:srgbClr val="282020"/>
                </a:solidFill>
                <a:latin typeface="Calibri"/>
                <a:cs typeface="Calibri"/>
              </a:rPr>
              <a:t>habilidades</a:t>
            </a:r>
            <a:r>
              <a:rPr sz="3050" b="1" spc="-45" dirty="0">
                <a:solidFill>
                  <a:srgbClr val="282020"/>
                </a:solidFill>
                <a:latin typeface="Calibri"/>
                <a:cs typeface="Calibri"/>
              </a:rPr>
              <a:t> </a:t>
            </a:r>
            <a:r>
              <a:rPr sz="3050" b="1" dirty="0">
                <a:solidFill>
                  <a:srgbClr val="282020"/>
                </a:solidFill>
                <a:latin typeface="Calibri"/>
                <a:cs typeface="Calibri"/>
              </a:rPr>
              <a:t>para</a:t>
            </a:r>
            <a:r>
              <a:rPr sz="3050" b="1" spc="-40" dirty="0">
                <a:solidFill>
                  <a:srgbClr val="282020"/>
                </a:solidFill>
                <a:latin typeface="Calibri"/>
                <a:cs typeface="Calibri"/>
              </a:rPr>
              <a:t> </a:t>
            </a:r>
            <a:r>
              <a:rPr sz="3050" b="1" spc="-25" dirty="0">
                <a:solidFill>
                  <a:srgbClr val="282020"/>
                </a:solidFill>
                <a:latin typeface="Calibri"/>
                <a:cs typeface="Calibri"/>
              </a:rPr>
              <a:t>la </a:t>
            </a:r>
            <a:r>
              <a:rPr sz="3050" b="1" dirty="0">
                <a:solidFill>
                  <a:srgbClr val="282020"/>
                </a:solidFill>
                <a:latin typeface="Calibri"/>
                <a:cs typeface="Calibri"/>
              </a:rPr>
              <a:t>vida</a:t>
            </a:r>
            <a:r>
              <a:rPr sz="3050" b="1" spc="-35" dirty="0">
                <a:solidFill>
                  <a:srgbClr val="282020"/>
                </a:solidFill>
                <a:latin typeface="Calibri"/>
                <a:cs typeface="Calibri"/>
              </a:rPr>
              <a:t> </a:t>
            </a:r>
            <a:r>
              <a:rPr sz="3050" b="1" dirty="0">
                <a:solidFill>
                  <a:srgbClr val="282020"/>
                </a:solidFill>
                <a:latin typeface="Calibri"/>
                <a:cs typeface="Calibri"/>
              </a:rPr>
              <a:t>y</a:t>
            </a:r>
            <a:r>
              <a:rPr sz="3050" b="1" spc="-30" dirty="0">
                <a:solidFill>
                  <a:srgbClr val="282020"/>
                </a:solidFill>
                <a:latin typeface="Calibri"/>
                <a:cs typeface="Calibri"/>
              </a:rPr>
              <a:t> </a:t>
            </a:r>
            <a:r>
              <a:rPr sz="3050" b="1" dirty="0">
                <a:solidFill>
                  <a:srgbClr val="282020"/>
                </a:solidFill>
                <a:latin typeface="Calibri"/>
                <a:cs typeface="Calibri"/>
              </a:rPr>
              <a:t>a</a:t>
            </a:r>
            <a:r>
              <a:rPr sz="3050" b="1" spc="-35" dirty="0">
                <a:solidFill>
                  <a:srgbClr val="282020"/>
                </a:solidFill>
                <a:latin typeface="Calibri"/>
                <a:cs typeface="Calibri"/>
              </a:rPr>
              <a:t> </a:t>
            </a:r>
            <a:r>
              <a:rPr sz="3050" b="1" dirty="0">
                <a:solidFill>
                  <a:srgbClr val="282020"/>
                </a:solidFill>
                <a:latin typeface="Calibri"/>
                <a:cs typeface="Calibri"/>
              </a:rPr>
              <a:t>reducir</a:t>
            </a:r>
            <a:r>
              <a:rPr sz="3050" b="1" spc="-40" dirty="0">
                <a:solidFill>
                  <a:srgbClr val="282020"/>
                </a:solidFill>
                <a:latin typeface="Calibri"/>
                <a:cs typeface="Calibri"/>
              </a:rPr>
              <a:t> </a:t>
            </a:r>
            <a:r>
              <a:rPr sz="3050" b="1" dirty="0">
                <a:solidFill>
                  <a:srgbClr val="282020"/>
                </a:solidFill>
                <a:latin typeface="Calibri"/>
                <a:cs typeface="Calibri"/>
              </a:rPr>
              <a:t>el</a:t>
            </a:r>
            <a:r>
              <a:rPr sz="3050" b="1" spc="-35" dirty="0">
                <a:solidFill>
                  <a:srgbClr val="282020"/>
                </a:solidFill>
                <a:latin typeface="Calibri"/>
                <a:cs typeface="Calibri"/>
              </a:rPr>
              <a:t> </a:t>
            </a:r>
            <a:r>
              <a:rPr sz="3050" b="1" spc="-10" dirty="0">
                <a:solidFill>
                  <a:srgbClr val="282020"/>
                </a:solidFill>
                <a:latin typeface="Calibri"/>
                <a:cs typeface="Calibri"/>
              </a:rPr>
              <a:t>estrés.</a:t>
            </a:r>
            <a:endParaRPr sz="3050" dirty="0">
              <a:latin typeface="Calibri"/>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48499" y="6180251"/>
            <a:ext cx="6153150" cy="1292860"/>
          </a:xfrm>
          <a:custGeom>
            <a:avLst/>
            <a:gdLst/>
            <a:ahLst/>
            <a:cxnLst/>
            <a:rect l="l" t="t" r="r" b="b"/>
            <a:pathLst>
              <a:path w="6153150" h="1292859">
                <a:moveTo>
                  <a:pt x="5607255" y="1292669"/>
                </a:moveTo>
                <a:lnTo>
                  <a:pt x="548871" y="1292669"/>
                </a:lnTo>
                <a:lnTo>
                  <a:pt x="534379" y="1291331"/>
                </a:lnTo>
                <a:lnTo>
                  <a:pt x="491167" y="1285462"/>
                </a:lnTo>
                <a:lnTo>
                  <a:pt x="448496" y="1276429"/>
                </a:lnTo>
                <a:lnTo>
                  <a:pt x="406605" y="1264280"/>
                </a:lnTo>
                <a:lnTo>
                  <a:pt x="365729" y="1249084"/>
                </a:lnTo>
                <a:lnTo>
                  <a:pt x="326081" y="1230926"/>
                </a:lnTo>
                <a:lnTo>
                  <a:pt x="287869" y="1209895"/>
                </a:lnTo>
                <a:lnTo>
                  <a:pt x="251308" y="1186108"/>
                </a:lnTo>
                <a:lnTo>
                  <a:pt x="216603" y="1159704"/>
                </a:lnTo>
                <a:lnTo>
                  <a:pt x="183934" y="1130817"/>
                </a:lnTo>
                <a:lnTo>
                  <a:pt x="153472" y="1099599"/>
                </a:lnTo>
                <a:lnTo>
                  <a:pt x="125391" y="1066223"/>
                </a:lnTo>
                <a:lnTo>
                  <a:pt x="99845" y="1030880"/>
                </a:lnTo>
                <a:lnTo>
                  <a:pt x="76968" y="993755"/>
                </a:lnTo>
                <a:lnTo>
                  <a:pt x="56880" y="955038"/>
                </a:lnTo>
                <a:lnTo>
                  <a:pt x="39695" y="914948"/>
                </a:lnTo>
                <a:lnTo>
                  <a:pt x="25510" y="873711"/>
                </a:lnTo>
                <a:lnTo>
                  <a:pt x="14395" y="831544"/>
                </a:lnTo>
                <a:lnTo>
                  <a:pt x="6411" y="788664"/>
                </a:lnTo>
                <a:lnTo>
                  <a:pt x="1604" y="745313"/>
                </a:lnTo>
                <a:lnTo>
                  <a:pt x="0" y="701734"/>
                </a:lnTo>
                <a:lnTo>
                  <a:pt x="0" y="592450"/>
                </a:lnTo>
                <a:lnTo>
                  <a:pt x="1604" y="548871"/>
                </a:lnTo>
                <a:lnTo>
                  <a:pt x="6411" y="505518"/>
                </a:lnTo>
                <a:lnTo>
                  <a:pt x="14395" y="462637"/>
                </a:lnTo>
                <a:lnTo>
                  <a:pt x="25510" y="420470"/>
                </a:lnTo>
                <a:lnTo>
                  <a:pt x="39695" y="379233"/>
                </a:lnTo>
                <a:lnTo>
                  <a:pt x="56880" y="339144"/>
                </a:lnTo>
                <a:lnTo>
                  <a:pt x="76968" y="300428"/>
                </a:lnTo>
                <a:lnTo>
                  <a:pt x="99845" y="263302"/>
                </a:lnTo>
                <a:lnTo>
                  <a:pt x="125391" y="227959"/>
                </a:lnTo>
                <a:lnTo>
                  <a:pt x="153472" y="194584"/>
                </a:lnTo>
                <a:lnTo>
                  <a:pt x="183934" y="163365"/>
                </a:lnTo>
                <a:lnTo>
                  <a:pt x="216603" y="134479"/>
                </a:lnTo>
                <a:lnTo>
                  <a:pt x="251308" y="108073"/>
                </a:lnTo>
                <a:lnTo>
                  <a:pt x="287869" y="84287"/>
                </a:lnTo>
                <a:lnTo>
                  <a:pt x="326081" y="63255"/>
                </a:lnTo>
                <a:lnTo>
                  <a:pt x="365729" y="45097"/>
                </a:lnTo>
                <a:lnTo>
                  <a:pt x="406605" y="29903"/>
                </a:lnTo>
                <a:lnTo>
                  <a:pt x="448496" y="17754"/>
                </a:lnTo>
                <a:lnTo>
                  <a:pt x="491167" y="8721"/>
                </a:lnTo>
                <a:lnTo>
                  <a:pt x="534380" y="2852"/>
                </a:lnTo>
                <a:lnTo>
                  <a:pt x="577906" y="178"/>
                </a:lnTo>
                <a:lnTo>
                  <a:pt x="592450" y="0"/>
                </a:lnTo>
                <a:lnTo>
                  <a:pt x="5563675" y="0"/>
                </a:lnTo>
                <a:lnTo>
                  <a:pt x="5607255" y="1604"/>
                </a:lnTo>
                <a:lnTo>
                  <a:pt x="5650606" y="6411"/>
                </a:lnTo>
                <a:lnTo>
                  <a:pt x="5693486" y="14395"/>
                </a:lnTo>
                <a:lnTo>
                  <a:pt x="5735654" y="25510"/>
                </a:lnTo>
                <a:lnTo>
                  <a:pt x="5776891" y="39695"/>
                </a:lnTo>
                <a:lnTo>
                  <a:pt x="5816980" y="56880"/>
                </a:lnTo>
                <a:lnTo>
                  <a:pt x="5855696" y="76968"/>
                </a:lnTo>
                <a:lnTo>
                  <a:pt x="5892822" y="99845"/>
                </a:lnTo>
                <a:lnTo>
                  <a:pt x="5928166" y="125391"/>
                </a:lnTo>
                <a:lnTo>
                  <a:pt x="5961539" y="153472"/>
                </a:lnTo>
                <a:lnTo>
                  <a:pt x="5992758" y="183934"/>
                </a:lnTo>
                <a:lnTo>
                  <a:pt x="6021646" y="216603"/>
                </a:lnTo>
                <a:lnTo>
                  <a:pt x="6048050" y="251308"/>
                </a:lnTo>
                <a:lnTo>
                  <a:pt x="6071837" y="287869"/>
                </a:lnTo>
                <a:lnTo>
                  <a:pt x="6092868" y="326081"/>
                </a:lnTo>
                <a:lnTo>
                  <a:pt x="6111026" y="365728"/>
                </a:lnTo>
                <a:lnTo>
                  <a:pt x="6126222" y="406604"/>
                </a:lnTo>
                <a:lnTo>
                  <a:pt x="6138371" y="448496"/>
                </a:lnTo>
                <a:lnTo>
                  <a:pt x="6147405" y="491167"/>
                </a:lnTo>
                <a:lnTo>
                  <a:pt x="6153149" y="534379"/>
                </a:lnTo>
                <a:lnTo>
                  <a:pt x="6153149" y="759804"/>
                </a:lnTo>
                <a:lnTo>
                  <a:pt x="6144741" y="817313"/>
                </a:lnTo>
                <a:lnTo>
                  <a:pt x="6134666" y="859742"/>
                </a:lnTo>
                <a:lnTo>
                  <a:pt x="6121494" y="901324"/>
                </a:lnTo>
                <a:lnTo>
                  <a:pt x="6105297" y="941821"/>
                </a:lnTo>
                <a:lnTo>
                  <a:pt x="6086169" y="981012"/>
                </a:lnTo>
                <a:lnTo>
                  <a:pt x="6064212" y="1018688"/>
                </a:lnTo>
                <a:lnTo>
                  <a:pt x="6039536" y="1054655"/>
                </a:lnTo>
                <a:lnTo>
                  <a:pt x="6012281" y="1088709"/>
                </a:lnTo>
                <a:lnTo>
                  <a:pt x="5982601" y="1120659"/>
                </a:lnTo>
                <a:lnTo>
                  <a:pt x="5950651" y="1150338"/>
                </a:lnTo>
                <a:lnTo>
                  <a:pt x="5916598" y="1177594"/>
                </a:lnTo>
                <a:lnTo>
                  <a:pt x="5880630" y="1202269"/>
                </a:lnTo>
                <a:lnTo>
                  <a:pt x="5842954" y="1224227"/>
                </a:lnTo>
                <a:lnTo>
                  <a:pt x="5803765" y="1243355"/>
                </a:lnTo>
                <a:lnTo>
                  <a:pt x="5763266" y="1259551"/>
                </a:lnTo>
                <a:lnTo>
                  <a:pt x="5721685" y="1272724"/>
                </a:lnTo>
                <a:lnTo>
                  <a:pt x="5679256" y="1282799"/>
                </a:lnTo>
                <a:lnTo>
                  <a:pt x="5636202" y="1289728"/>
                </a:lnTo>
                <a:lnTo>
                  <a:pt x="5607255" y="1292669"/>
                </a:lnTo>
                <a:close/>
              </a:path>
            </a:pathLst>
          </a:custGeom>
          <a:solidFill>
            <a:srgbClr val="FAD354"/>
          </a:solidFill>
        </p:spPr>
        <p:txBody>
          <a:bodyPr wrap="square" lIns="0" tIns="0" rIns="0" bIns="0" rtlCol="0"/>
          <a:lstStyle/>
          <a:p>
            <a:endParaRPr/>
          </a:p>
        </p:txBody>
      </p:sp>
      <p:sp>
        <p:nvSpPr>
          <p:cNvPr id="3" name="object 3"/>
          <p:cNvSpPr txBox="1"/>
          <p:nvPr/>
        </p:nvSpPr>
        <p:spPr>
          <a:xfrm>
            <a:off x="1724139" y="6588328"/>
            <a:ext cx="4331335" cy="429259"/>
          </a:xfrm>
          <a:prstGeom prst="rect">
            <a:avLst/>
          </a:prstGeom>
        </p:spPr>
        <p:txBody>
          <a:bodyPr vert="horz" wrap="square" lIns="0" tIns="12700" rIns="0" bIns="0" rtlCol="0">
            <a:spAutoFit/>
          </a:bodyPr>
          <a:lstStyle/>
          <a:p>
            <a:pPr marL="12700">
              <a:lnSpc>
                <a:spcPct val="100000"/>
              </a:lnSpc>
              <a:spcBef>
                <a:spcPts val="100"/>
              </a:spcBef>
            </a:pPr>
            <a:r>
              <a:rPr sz="2650" dirty="0">
                <a:solidFill>
                  <a:srgbClr val="282020"/>
                </a:solidFill>
                <a:latin typeface="Calibri"/>
                <a:cs typeface="Calibri"/>
              </a:rPr>
              <a:t>C.</a:t>
            </a:r>
            <a:r>
              <a:rPr sz="2650" spc="-30" dirty="0">
                <a:solidFill>
                  <a:srgbClr val="282020"/>
                </a:solidFill>
                <a:latin typeface="Calibri"/>
                <a:cs typeface="Calibri"/>
              </a:rPr>
              <a:t> </a:t>
            </a:r>
            <a:r>
              <a:rPr sz="2650" dirty="0">
                <a:solidFill>
                  <a:srgbClr val="282020"/>
                </a:solidFill>
                <a:latin typeface="Calibri"/>
                <a:cs typeface="Calibri"/>
              </a:rPr>
              <a:t>Porque</a:t>
            </a:r>
            <a:r>
              <a:rPr sz="2650" spc="-25" dirty="0">
                <a:solidFill>
                  <a:srgbClr val="282020"/>
                </a:solidFill>
                <a:latin typeface="Calibri"/>
                <a:cs typeface="Calibri"/>
              </a:rPr>
              <a:t> </a:t>
            </a:r>
            <a:r>
              <a:rPr sz="2650" dirty="0">
                <a:solidFill>
                  <a:srgbClr val="282020"/>
                </a:solidFill>
                <a:latin typeface="Calibri"/>
                <a:cs typeface="Calibri"/>
              </a:rPr>
              <a:t>siempre</a:t>
            </a:r>
            <a:r>
              <a:rPr sz="2650" spc="-30" dirty="0">
                <a:solidFill>
                  <a:srgbClr val="282020"/>
                </a:solidFill>
                <a:latin typeface="Calibri"/>
                <a:cs typeface="Calibri"/>
              </a:rPr>
              <a:t> </a:t>
            </a:r>
            <a:r>
              <a:rPr sz="2650" dirty="0">
                <a:solidFill>
                  <a:srgbClr val="282020"/>
                </a:solidFill>
                <a:latin typeface="Calibri"/>
                <a:cs typeface="Calibri"/>
              </a:rPr>
              <a:t>tienen</a:t>
            </a:r>
            <a:r>
              <a:rPr sz="2650" spc="-25" dirty="0">
                <a:solidFill>
                  <a:srgbClr val="282020"/>
                </a:solidFill>
                <a:latin typeface="Calibri"/>
                <a:cs typeface="Calibri"/>
              </a:rPr>
              <a:t> </a:t>
            </a:r>
            <a:r>
              <a:rPr sz="2650" spc="-10" dirty="0">
                <a:solidFill>
                  <a:srgbClr val="282020"/>
                </a:solidFill>
                <a:latin typeface="Calibri"/>
                <a:cs typeface="Calibri"/>
              </a:rPr>
              <a:t>razón</a:t>
            </a:r>
            <a:endParaRPr sz="2650">
              <a:latin typeface="Calibri"/>
              <a:cs typeface="Calibri"/>
            </a:endParaRPr>
          </a:p>
        </p:txBody>
      </p:sp>
      <p:sp>
        <p:nvSpPr>
          <p:cNvPr id="4" name="object 4"/>
          <p:cNvSpPr/>
          <p:nvPr/>
        </p:nvSpPr>
        <p:spPr>
          <a:xfrm>
            <a:off x="10584167" y="6238315"/>
            <a:ext cx="6153150" cy="1292860"/>
          </a:xfrm>
          <a:custGeom>
            <a:avLst/>
            <a:gdLst/>
            <a:ahLst/>
            <a:cxnLst/>
            <a:rect l="l" t="t" r="r" b="b"/>
            <a:pathLst>
              <a:path w="6153150" h="1292859">
                <a:moveTo>
                  <a:pt x="5607255" y="1292669"/>
                </a:moveTo>
                <a:lnTo>
                  <a:pt x="548871" y="1292669"/>
                </a:lnTo>
                <a:lnTo>
                  <a:pt x="534379" y="1291331"/>
                </a:lnTo>
                <a:lnTo>
                  <a:pt x="491167" y="1285462"/>
                </a:lnTo>
                <a:lnTo>
                  <a:pt x="448496" y="1276429"/>
                </a:lnTo>
                <a:lnTo>
                  <a:pt x="406604" y="1264280"/>
                </a:lnTo>
                <a:lnTo>
                  <a:pt x="365729" y="1249084"/>
                </a:lnTo>
                <a:lnTo>
                  <a:pt x="326081" y="1230926"/>
                </a:lnTo>
                <a:lnTo>
                  <a:pt x="287869" y="1209895"/>
                </a:lnTo>
                <a:lnTo>
                  <a:pt x="251308" y="1186108"/>
                </a:lnTo>
                <a:lnTo>
                  <a:pt x="216603" y="1159704"/>
                </a:lnTo>
                <a:lnTo>
                  <a:pt x="183934" y="1130817"/>
                </a:lnTo>
                <a:lnTo>
                  <a:pt x="153472" y="1099599"/>
                </a:lnTo>
                <a:lnTo>
                  <a:pt x="125391" y="1066223"/>
                </a:lnTo>
                <a:lnTo>
                  <a:pt x="99845" y="1030880"/>
                </a:lnTo>
                <a:lnTo>
                  <a:pt x="76968" y="993755"/>
                </a:lnTo>
                <a:lnTo>
                  <a:pt x="56880" y="955038"/>
                </a:lnTo>
                <a:lnTo>
                  <a:pt x="39695" y="914948"/>
                </a:lnTo>
                <a:lnTo>
                  <a:pt x="25510" y="873711"/>
                </a:lnTo>
                <a:lnTo>
                  <a:pt x="14395" y="831544"/>
                </a:lnTo>
                <a:lnTo>
                  <a:pt x="6411" y="788664"/>
                </a:lnTo>
                <a:lnTo>
                  <a:pt x="1604" y="745313"/>
                </a:lnTo>
                <a:lnTo>
                  <a:pt x="0" y="701734"/>
                </a:lnTo>
                <a:lnTo>
                  <a:pt x="0" y="592450"/>
                </a:lnTo>
                <a:lnTo>
                  <a:pt x="1604" y="548871"/>
                </a:lnTo>
                <a:lnTo>
                  <a:pt x="6411" y="505518"/>
                </a:lnTo>
                <a:lnTo>
                  <a:pt x="14395" y="462637"/>
                </a:lnTo>
                <a:lnTo>
                  <a:pt x="25510" y="420470"/>
                </a:lnTo>
                <a:lnTo>
                  <a:pt x="39695" y="379233"/>
                </a:lnTo>
                <a:lnTo>
                  <a:pt x="56880" y="339144"/>
                </a:lnTo>
                <a:lnTo>
                  <a:pt x="76968" y="300428"/>
                </a:lnTo>
                <a:lnTo>
                  <a:pt x="99845" y="263302"/>
                </a:lnTo>
                <a:lnTo>
                  <a:pt x="125391" y="227959"/>
                </a:lnTo>
                <a:lnTo>
                  <a:pt x="153472" y="194584"/>
                </a:lnTo>
                <a:lnTo>
                  <a:pt x="183934" y="163365"/>
                </a:lnTo>
                <a:lnTo>
                  <a:pt x="216603" y="134479"/>
                </a:lnTo>
                <a:lnTo>
                  <a:pt x="251308" y="108073"/>
                </a:lnTo>
                <a:lnTo>
                  <a:pt x="287869" y="84287"/>
                </a:lnTo>
                <a:lnTo>
                  <a:pt x="326081" y="63255"/>
                </a:lnTo>
                <a:lnTo>
                  <a:pt x="365729" y="45097"/>
                </a:lnTo>
                <a:lnTo>
                  <a:pt x="406605" y="29903"/>
                </a:lnTo>
                <a:lnTo>
                  <a:pt x="448496" y="17754"/>
                </a:lnTo>
                <a:lnTo>
                  <a:pt x="491167" y="8721"/>
                </a:lnTo>
                <a:lnTo>
                  <a:pt x="534380" y="2852"/>
                </a:lnTo>
                <a:lnTo>
                  <a:pt x="577906" y="178"/>
                </a:lnTo>
                <a:lnTo>
                  <a:pt x="592450" y="0"/>
                </a:lnTo>
                <a:lnTo>
                  <a:pt x="5563675" y="0"/>
                </a:lnTo>
                <a:lnTo>
                  <a:pt x="5607255" y="1604"/>
                </a:lnTo>
                <a:lnTo>
                  <a:pt x="5650606" y="6411"/>
                </a:lnTo>
                <a:lnTo>
                  <a:pt x="5693486" y="14395"/>
                </a:lnTo>
                <a:lnTo>
                  <a:pt x="5735654" y="25510"/>
                </a:lnTo>
                <a:lnTo>
                  <a:pt x="5776891" y="39695"/>
                </a:lnTo>
                <a:lnTo>
                  <a:pt x="5816980" y="56880"/>
                </a:lnTo>
                <a:lnTo>
                  <a:pt x="5855696" y="76968"/>
                </a:lnTo>
                <a:lnTo>
                  <a:pt x="5892822" y="99845"/>
                </a:lnTo>
                <a:lnTo>
                  <a:pt x="5928166" y="125391"/>
                </a:lnTo>
                <a:lnTo>
                  <a:pt x="5961539" y="153472"/>
                </a:lnTo>
                <a:lnTo>
                  <a:pt x="5992758" y="183934"/>
                </a:lnTo>
                <a:lnTo>
                  <a:pt x="6021646" y="216603"/>
                </a:lnTo>
                <a:lnTo>
                  <a:pt x="6048050" y="251308"/>
                </a:lnTo>
                <a:lnTo>
                  <a:pt x="6071835" y="287869"/>
                </a:lnTo>
                <a:lnTo>
                  <a:pt x="6092868" y="326081"/>
                </a:lnTo>
                <a:lnTo>
                  <a:pt x="6111026" y="365728"/>
                </a:lnTo>
                <a:lnTo>
                  <a:pt x="6126222" y="406604"/>
                </a:lnTo>
                <a:lnTo>
                  <a:pt x="6138371" y="448496"/>
                </a:lnTo>
                <a:lnTo>
                  <a:pt x="6147404" y="491167"/>
                </a:lnTo>
                <a:lnTo>
                  <a:pt x="6153149" y="534379"/>
                </a:lnTo>
                <a:lnTo>
                  <a:pt x="6153149" y="759804"/>
                </a:lnTo>
                <a:lnTo>
                  <a:pt x="6144741" y="817313"/>
                </a:lnTo>
                <a:lnTo>
                  <a:pt x="6134666" y="859742"/>
                </a:lnTo>
                <a:lnTo>
                  <a:pt x="6121494" y="901324"/>
                </a:lnTo>
                <a:lnTo>
                  <a:pt x="6105297" y="941821"/>
                </a:lnTo>
                <a:lnTo>
                  <a:pt x="6086169" y="981012"/>
                </a:lnTo>
                <a:lnTo>
                  <a:pt x="6064211" y="1018688"/>
                </a:lnTo>
                <a:lnTo>
                  <a:pt x="6039536" y="1054655"/>
                </a:lnTo>
                <a:lnTo>
                  <a:pt x="6012281" y="1088709"/>
                </a:lnTo>
                <a:lnTo>
                  <a:pt x="5982601" y="1120659"/>
                </a:lnTo>
                <a:lnTo>
                  <a:pt x="5950651" y="1150338"/>
                </a:lnTo>
                <a:lnTo>
                  <a:pt x="5916598" y="1177594"/>
                </a:lnTo>
                <a:lnTo>
                  <a:pt x="5880630" y="1202269"/>
                </a:lnTo>
                <a:lnTo>
                  <a:pt x="5842954" y="1224227"/>
                </a:lnTo>
                <a:lnTo>
                  <a:pt x="5803765" y="1243355"/>
                </a:lnTo>
                <a:lnTo>
                  <a:pt x="5763266" y="1259551"/>
                </a:lnTo>
                <a:lnTo>
                  <a:pt x="5721685" y="1272724"/>
                </a:lnTo>
                <a:lnTo>
                  <a:pt x="5679256" y="1282799"/>
                </a:lnTo>
                <a:lnTo>
                  <a:pt x="5636202" y="1289728"/>
                </a:lnTo>
                <a:lnTo>
                  <a:pt x="5607255" y="1292669"/>
                </a:lnTo>
                <a:close/>
              </a:path>
            </a:pathLst>
          </a:custGeom>
          <a:solidFill>
            <a:srgbClr val="FAD354"/>
          </a:solidFill>
        </p:spPr>
        <p:txBody>
          <a:bodyPr wrap="square" lIns="0" tIns="0" rIns="0" bIns="0" rtlCol="0"/>
          <a:lstStyle/>
          <a:p>
            <a:endParaRPr/>
          </a:p>
        </p:txBody>
      </p:sp>
      <p:sp>
        <p:nvSpPr>
          <p:cNvPr id="5" name="object 5"/>
          <p:cNvSpPr txBox="1"/>
          <p:nvPr/>
        </p:nvSpPr>
        <p:spPr>
          <a:xfrm>
            <a:off x="11011522" y="6530187"/>
            <a:ext cx="4471670" cy="840105"/>
          </a:xfrm>
          <a:prstGeom prst="rect">
            <a:avLst/>
          </a:prstGeom>
        </p:spPr>
        <p:txBody>
          <a:bodyPr vert="horz" wrap="square" lIns="0" tIns="5715" rIns="0" bIns="0" rtlCol="0">
            <a:spAutoFit/>
          </a:bodyPr>
          <a:lstStyle/>
          <a:p>
            <a:pPr marL="12700" marR="5080">
              <a:lnSpc>
                <a:spcPct val="101699"/>
              </a:lnSpc>
              <a:spcBef>
                <a:spcPts val="45"/>
              </a:spcBef>
            </a:pPr>
            <a:r>
              <a:rPr sz="2650" dirty="0">
                <a:solidFill>
                  <a:srgbClr val="282020"/>
                </a:solidFill>
                <a:latin typeface="Calibri"/>
                <a:cs typeface="Calibri"/>
              </a:rPr>
              <a:t>D.</a:t>
            </a:r>
            <a:r>
              <a:rPr sz="2650" spc="-40" dirty="0">
                <a:solidFill>
                  <a:srgbClr val="282020"/>
                </a:solidFill>
                <a:latin typeface="Calibri"/>
                <a:cs typeface="Calibri"/>
              </a:rPr>
              <a:t> </a:t>
            </a:r>
            <a:r>
              <a:rPr sz="2650" dirty="0">
                <a:solidFill>
                  <a:srgbClr val="282020"/>
                </a:solidFill>
                <a:latin typeface="Calibri"/>
                <a:cs typeface="Calibri"/>
              </a:rPr>
              <a:t>Para</a:t>
            </a:r>
            <a:r>
              <a:rPr sz="2650" spc="-40" dirty="0">
                <a:solidFill>
                  <a:srgbClr val="282020"/>
                </a:solidFill>
                <a:latin typeface="Calibri"/>
                <a:cs typeface="Calibri"/>
              </a:rPr>
              <a:t> </a:t>
            </a:r>
            <a:r>
              <a:rPr sz="2650" dirty="0">
                <a:solidFill>
                  <a:srgbClr val="282020"/>
                </a:solidFill>
                <a:latin typeface="Calibri"/>
                <a:cs typeface="Calibri"/>
              </a:rPr>
              <a:t>terminar</a:t>
            </a:r>
            <a:r>
              <a:rPr sz="2650" spc="-35" dirty="0">
                <a:solidFill>
                  <a:srgbClr val="282020"/>
                </a:solidFill>
                <a:latin typeface="Calibri"/>
                <a:cs typeface="Calibri"/>
              </a:rPr>
              <a:t> </a:t>
            </a:r>
            <a:r>
              <a:rPr sz="2650" dirty="0">
                <a:solidFill>
                  <a:srgbClr val="282020"/>
                </a:solidFill>
                <a:latin typeface="Calibri"/>
                <a:cs typeface="Calibri"/>
              </a:rPr>
              <a:t>la</a:t>
            </a:r>
            <a:r>
              <a:rPr sz="2650" spc="-45" dirty="0">
                <a:solidFill>
                  <a:srgbClr val="282020"/>
                </a:solidFill>
                <a:latin typeface="Calibri"/>
                <a:cs typeface="Calibri"/>
              </a:rPr>
              <a:t> </a:t>
            </a:r>
            <a:r>
              <a:rPr sz="2650" spc="-10" dirty="0">
                <a:solidFill>
                  <a:srgbClr val="282020"/>
                </a:solidFill>
                <a:latin typeface="Calibri"/>
                <a:cs typeface="Calibri"/>
              </a:rPr>
              <a:t>conversación rápidamente</a:t>
            </a:r>
            <a:endParaRPr sz="2650">
              <a:latin typeface="Calibri"/>
              <a:cs typeface="Calibri"/>
            </a:endParaRPr>
          </a:p>
        </p:txBody>
      </p:sp>
      <p:pic>
        <p:nvPicPr>
          <p:cNvPr id="6" name="object 6"/>
          <p:cNvPicPr/>
          <p:nvPr/>
        </p:nvPicPr>
        <p:blipFill>
          <a:blip r:embed="rId2" cstate="print"/>
          <a:stretch>
            <a:fillRect/>
          </a:stretch>
        </p:blipFill>
        <p:spPr>
          <a:xfrm>
            <a:off x="770318" y="9056052"/>
            <a:ext cx="2857500" cy="600075"/>
          </a:xfrm>
          <a:prstGeom prst="rect">
            <a:avLst/>
          </a:prstGeom>
        </p:spPr>
      </p:pic>
      <p:pic>
        <p:nvPicPr>
          <p:cNvPr id="7" name="object 7"/>
          <p:cNvPicPr/>
          <p:nvPr/>
        </p:nvPicPr>
        <p:blipFill>
          <a:blip r:embed="rId3" cstate="print"/>
          <a:stretch>
            <a:fillRect/>
          </a:stretch>
        </p:blipFill>
        <p:spPr>
          <a:xfrm>
            <a:off x="15871164" y="8250161"/>
            <a:ext cx="1607343" cy="1607343"/>
          </a:xfrm>
          <a:prstGeom prst="rect">
            <a:avLst/>
          </a:prstGeom>
        </p:spPr>
      </p:pic>
      <p:sp>
        <p:nvSpPr>
          <p:cNvPr id="8" name="object 8"/>
          <p:cNvSpPr/>
          <p:nvPr/>
        </p:nvSpPr>
        <p:spPr>
          <a:xfrm>
            <a:off x="1048385" y="3152013"/>
            <a:ext cx="6153150" cy="1292860"/>
          </a:xfrm>
          <a:custGeom>
            <a:avLst/>
            <a:gdLst/>
            <a:ahLst/>
            <a:cxnLst/>
            <a:rect l="l" t="t" r="r" b="b"/>
            <a:pathLst>
              <a:path w="6153150" h="1292860">
                <a:moveTo>
                  <a:pt x="5607255" y="1292669"/>
                </a:moveTo>
                <a:lnTo>
                  <a:pt x="548871" y="1292669"/>
                </a:lnTo>
                <a:lnTo>
                  <a:pt x="534379" y="1291331"/>
                </a:lnTo>
                <a:lnTo>
                  <a:pt x="491167" y="1285462"/>
                </a:lnTo>
                <a:lnTo>
                  <a:pt x="448496" y="1276429"/>
                </a:lnTo>
                <a:lnTo>
                  <a:pt x="406605" y="1264280"/>
                </a:lnTo>
                <a:lnTo>
                  <a:pt x="365729" y="1249084"/>
                </a:lnTo>
                <a:lnTo>
                  <a:pt x="326081" y="1230926"/>
                </a:lnTo>
                <a:lnTo>
                  <a:pt x="287869" y="1209895"/>
                </a:lnTo>
                <a:lnTo>
                  <a:pt x="251308" y="1186108"/>
                </a:lnTo>
                <a:lnTo>
                  <a:pt x="216603" y="1159704"/>
                </a:lnTo>
                <a:lnTo>
                  <a:pt x="183934" y="1130817"/>
                </a:lnTo>
                <a:lnTo>
                  <a:pt x="153472" y="1099599"/>
                </a:lnTo>
                <a:lnTo>
                  <a:pt x="125391" y="1066223"/>
                </a:lnTo>
                <a:lnTo>
                  <a:pt x="99845" y="1030880"/>
                </a:lnTo>
                <a:lnTo>
                  <a:pt x="76968" y="993755"/>
                </a:lnTo>
                <a:lnTo>
                  <a:pt x="56880" y="955038"/>
                </a:lnTo>
                <a:lnTo>
                  <a:pt x="39695" y="914948"/>
                </a:lnTo>
                <a:lnTo>
                  <a:pt x="25510" y="873711"/>
                </a:lnTo>
                <a:lnTo>
                  <a:pt x="14395" y="831544"/>
                </a:lnTo>
                <a:lnTo>
                  <a:pt x="6411" y="788664"/>
                </a:lnTo>
                <a:lnTo>
                  <a:pt x="1604" y="745313"/>
                </a:lnTo>
                <a:lnTo>
                  <a:pt x="0" y="701734"/>
                </a:lnTo>
                <a:lnTo>
                  <a:pt x="0" y="592450"/>
                </a:lnTo>
                <a:lnTo>
                  <a:pt x="1604" y="548871"/>
                </a:lnTo>
                <a:lnTo>
                  <a:pt x="6411" y="505518"/>
                </a:lnTo>
                <a:lnTo>
                  <a:pt x="14395" y="462637"/>
                </a:lnTo>
                <a:lnTo>
                  <a:pt x="25510" y="420470"/>
                </a:lnTo>
                <a:lnTo>
                  <a:pt x="39695" y="379233"/>
                </a:lnTo>
                <a:lnTo>
                  <a:pt x="56880" y="339144"/>
                </a:lnTo>
                <a:lnTo>
                  <a:pt x="76968" y="300428"/>
                </a:lnTo>
                <a:lnTo>
                  <a:pt x="99845" y="263302"/>
                </a:lnTo>
                <a:lnTo>
                  <a:pt x="125391" y="227959"/>
                </a:lnTo>
                <a:lnTo>
                  <a:pt x="153472" y="194584"/>
                </a:lnTo>
                <a:lnTo>
                  <a:pt x="183934" y="163365"/>
                </a:lnTo>
                <a:lnTo>
                  <a:pt x="216603" y="134479"/>
                </a:lnTo>
                <a:lnTo>
                  <a:pt x="251308" y="108073"/>
                </a:lnTo>
                <a:lnTo>
                  <a:pt x="287869" y="84287"/>
                </a:lnTo>
                <a:lnTo>
                  <a:pt x="326081" y="63255"/>
                </a:lnTo>
                <a:lnTo>
                  <a:pt x="365729" y="45097"/>
                </a:lnTo>
                <a:lnTo>
                  <a:pt x="406605" y="29903"/>
                </a:lnTo>
                <a:lnTo>
                  <a:pt x="448496" y="17754"/>
                </a:lnTo>
                <a:lnTo>
                  <a:pt x="491167" y="8721"/>
                </a:lnTo>
                <a:lnTo>
                  <a:pt x="534380" y="2852"/>
                </a:lnTo>
                <a:lnTo>
                  <a:pt x="577906" y="178"/>
                </a:lnTo>
                <a:lnTo>
                  <a:pt x="592450" y="0"/>
                </a:lnTo>
                <a:lnTo>
                  <a:pt x="5563675" y="0"/>
                </a:lnTo>
                <a:lnTo>
                  <a:pt x="5607255" y="1604"/>
                </a:lnTo>
                <a:lnTo>
                  <a:pt x="5650606" y="6411"/>
                </a:lnTo>
                <a:lnTo>
                  <a:pt x="5693486" y="14395"/>
                </a:lnTo>
                <a:lnTo>
                  <a:pt x="5735654" y="25510"/>
                </a:lnTo>
                <a:lnTo>
                  <a:pt x="5776891" y="39695"/>
                </a:lnTo>
                <a:lnTo>
                  <a:pt x="5816980" y="56880"/>
                </a:lnTo>
                <a:lnTo>
                  <a:pt x="5855696" y="76968"/>
                </a:lnTo>
                <a:lnTo>
                  <a:pt x="5892822" y="99845"/>
                </a:lnTo>
                <a:lnTo>
                  <a:pt x="5928166" y="125391"/>
                </a:lnTo>
                <a:lnTo>
                  <a:pt x="5961539" y="153472"/>
                </a:lnTo>
                <a:lnTo>
                  <a:pt x="5992758" y="183934"/>
                </a:lnTo>
                <a:lnTo>
                  <a:pt x="6021646" y="216603"/>
                </a:lnTo>
                <a:lnTo>
                  <a:pt x="6048050" y="251308"/>
                </a:lnTo>
                <a:lnTo>
                  <a:pt x="6071837" y="287869"/>
                </a:lnTo>
                <a:lnTo>
                  <a:pt x="6092868" y="326081"/>
                </a:lnTo>
                <a:lnTo>
                  <a:pt x="6111026" y="365728"/>
                </a:lnTo>
                <a:lnTo>
                  <a:pt x="6126222" y="406604"/>
                </a:lnTo>
                <a:lnTo>
                  <a:pt x="6138371" y="448496"/>
                </a:lnTo>
                <a:lnTo>
                  <a:pt x="6147405" y="491167"/>
                </a:lnTo>
                <a:lnTo>
                  <a:pt x="6153149" y="534379"/>
                </a:lnTo>
                <a:lnTo>
                  <a:pt x="6153149" y="759804"/>
                </a:lnTo>
                <a:lnTo>
                  <a:pt x="6144741" y="817313"/>
                </a:lnTo>
                <a:lnTo>
                  <a:pt x="6134666" y="859742"/>
                </a:lnTo>
                <a:lnTo>
                  <a:pt x="6121494" y="901324"/>
                </a:lnTo>
                <a:lnTo>
                  <a:pt x="6105297" y="941821"/>
                </a:lnTo>
                <a:lnTo>
                  <a:pt x="6086169" y="981012"/>
                </a:lnTo>
                <a:lnTo>
                  <a:pt x="6064212" y="1018688"/>
                </a:lnTo>
                <a:lnTo>
                  <a:pt x="6039536" y="1054655"/>
                </a:lnTo>
                <a:lnTo>
                  <a:pt x="6012281" y="1088709"/>
                </a:lnTo>
                <a:lnTo>
                  <a:pt x="5982601" y="1120659"/>
                </a:lnTo>
                <a:lnTo>
                  <a:pt x="5950651" y="1150338"/>
                </a:lnTo>
                <a:lnTo>
                  <a:pt x="5916598" y="1177594"/>
                </a:lnTo>
                <a:lnTo>
                  <a:pt x="5880630" y="1202269"/>
                </a:lnTo>
                <a:lnTo>
                  <a:pt x="5842954" y="1224227"/>
                </a:lnTo>
                <a:lnTo>
                  <a:pt x="5803765" y="1243355"/>
                </a:lnTo>
                <a:lnTo>
                  <a:pt x="5763266" y="1259551"/>
                </a:lnTo>
                <a:lnTo>
                  <a:pt x="5721685" y="1272724"/>
                </a:lnTo>
                <a:lnTo>
                  <a:pt x="5679256" y="1282799"/>
                </a:lnTo>
                <a:lnTo>
                  <a:pt x="5636202" y="1289728"/>
                </a:lnTo>
                <a:lnTo>
                  <a:pt x="5607255" y="1292669"/>
                </a:lnTo>
                <a:close/>
              </a:path>
            </a:pathLst>
          </a:custGeom>
          <a:solidFill>
            <a:srgbClr val="FAD354"/>
          </a:solidFill>
        </p:spPr>
        <p:txBody>
          <a:bodyPr wrap="square" lIns="0" tIns="0" rIns="0" bIns="0" rtlCol="0"/>
          <a:lstStyle/>
          <a:p>
            <a:endParaRPr/>
          </a:p>
        </p:txBody>
      </p:sp>
      <p:sp>
        <p:nvSpPr>
          <p:cNvPr id="9" name="object 9"/>
          <p:cNvSpPr txBox="1"/>
          <p:nvPr/>
        </p:nvSpPr>
        <p:spPr>
          <a:xfrm>
            <a:off x="1366520" y="3501669"/>
            <a:ext cx="3489960" cy="429259"/>
          </a:xfrm>
          <a:prstGeom prst="rect">
            <a:avLst/>
          </a:prstGeom>
        </p:spPr>
        <p:txBody>
          <a:bodyPr vert="horz" wrap="square" lIns="0" tIns="12700" rIns="0" bIns="0" rtlCol="0">
            <a:spAutoFit/>
          </a:bodyPr>
          <a:lstStyle/>
          <a:p>
            <a:pPr marL="12700">
              <a:lnSpc>
                <a:spcPct val="100000"/>
              </a:lnSpc>
              <a:spcBef>
                <a:spcPts val="100"/>
              </a:spcBef>
            </a:pPr>
            <a:r>
              <a:rPr sz="2650" dirty="0">
                <a:solidFill>
                  <a:srgbClr val="282020"/>
                </a:solidFill>
                <a:latin typeface="Calibri"/>
                <a:cs typeface="Calibri"/>
              </a:rPr>
              <a:t>A.</a:t>
            </a:r>
            <a:r>
              <a:rPr sz="2650" spc="-55" dirty="0">
                <a:solidFill>
                  <a:srgbClr val="282020"/>
                </a:solidFill>
                <a:latin typeface="Calibri"/>
                <a:cs typeface="Calibri"/>
              </a:rPr>
              <a:t> </a:t>
            </a:r>
            <a:r>
              <a:rPr sz="2650" dirty="0">
                <a:solidFill>
                  <a:srgbClr val="282020"/>
                </a:solidFill>
                <a:latin typeface="Calibri"/>
                <a:cs typeface="Calibri"/>
              </a:rPr>
              <a:t>Para</a:t>
            </a:r>
            <a:r>
              <a:rPr sz="2650" spc="-50" dirty="0">
                <a:solidFill>
                  <a:srgbClr val="282020"/>
                </a:solidFill>
                <a:latin typeface="Calibri"/>
                <a:cs typeface="Calibri"/>
              </a:rPr>
              <a:t> </a:t>
            </a:r>
            <a:r>
              <a:rPr sz="2650" dirty="0">
                <a:solidFill>
                  <a:srgbClr val="282020"/>
                </a:solidFill>
                <a:latin typeface="Calibri"/>
                <a:cs typeface="Calibri"/>
              </a:rPr>
              <a:t>evitar</a:t>
            </a:r>
            <a:r>
              <a:rPr sz="2650" spc="-50" dirty="0">
                <a:solidFill>
                  <a:srgbClr val="282020"/>
                </a:solidFill>
                <a:latin typeface="Calibri"/>
                <a:cs typeface="Calibri"/>
              </a:rPr>
              <a:t> </a:t>
            </a:r>
            <a:r>
              <a:rPr sz="2650" spc="-10" dirty="0">
                <a:solidFill>
                  <a:srgbClr val="282020"/>
                </a:solidFill>
                <a:latin typeface="Calibri"/>
                <a:cs typeface="Calibri"/>
              </a:rPr>
              <a:t>discusiones</a:t>
            </a:r>
            <a:endParaRPr sz="2650">
              <a:latin typeface="Calibri"/>
              <a:cs typeface="Calibri"/>
            </a:endParaRPr>
          </a:p>
        </p:txBody>
      </p:sp>
      <p:sp>
        <p:nvSpPr>
          <p:cNvPr id="10" name="object 10"/>
          <p:cNvSpPr/>
          <p:nvPr/>
        </p:nvSpPr>
        <p:spPr>
          <a:xfrm>
            <a:off x="10583544" y="3152013"/>
            <a:ext cx="6153150" cy="1292860"/>
          </a:xfrm>
          <a:custGeom>
            <a:avLst/>
            <a:gdLst/>
            <a:ahLst/>
            <a:cxnLst/>
            <a:rect l="l" t="t" r="r" b="b"/>
            <a:pathLst>
              <a:path w="6153150" h="1292860">
                <a:moveTo>
                  <a:pt x="5607255" y="1292669"/>
                </a:moveTo>
                <a:lnTo>
                  <a:pt x="548871" y="1292669"/>
                </a:lnTo>
                <a:lnTo>
                  <a:pt x="534379" y="1291331"/>
                </a:lnTo>
                <a:lnTo>
                  <a:pt x="491167" y="1285462"/>
                </a:lnTo>
                <a:lnTo>
                  <a:pt x="448496" y="1276429"/>
                </a:lnTo>
                <a:lnTo>
                  <a:pt x="406604" y="1264280"/>
                </a:lnTo>
                <a:lnTo>
                  <a:pt x="365729" y="1249084"/>
                </a:lnTo>
                <a:lnTo>
                  <a:pt x="326081" y="1230926"/>
                </a:lnTo>
                <a:lnTo>
                  <a:pt x="287869" y="1209895"/>
                </a:lnTo>
                <a:lnTo>
                  <a:pt x="251308" y="1186108"/>
                </a:lnTo>
                <a:lnTo>
                  <a:pt x="216603" y="1159704"/>
                </a:lnTo>
                <a:lnTo>
                  <a:pt x="183934" y="1130817"/>
                </a:lnTo>
                <a:lnTo>
                  <a:pt x="153472" y="1099599"/>
                </a:lnTo>
                <a:lnTo>
                  <a:pt x="125391" y="1066223"/>
                </a:lnTo>
                <a:lnTo>
                  <a:pt x="99845" y="1030880"/>
                </a:lnTo>
                <a:lnTo>
                  <a:pt x="76968" y="993755"/>
                </a:lnTo>
                <a:lnTo>
                  <a:pt x="56880" y="955038"/>
                </a:lnTo>
                <a:lnTo>
                  <a:pt x="39695" y="914948"/>
                </a:lnTo>
                <a:lnTo>
                  <a:pt x="25510" y="873711"/>
                </a:lnTo>
                <a:lnTo>
                  <a:pt x="14395" y="831544"/>
                </a:lnTo>
                <a:lnTo>
                  <a:pt x="6411" y="788664"/>
                </a:lnTo>
                <a:lnTo>
                  <a:pt x="1604" y="745313"/>
                </a:lnTo>
                <a:lnTo>
                  <a:pt x="0" y="701734"/>
                </a:lnTo>
                <a:lnTo>
                  <a:pt x="0" y="592450"/>
                </a:lnTo>
                <a:lnTo>
                  <a:pt x="1604" y="548871"/>
                </a:lnTo>
                <a:lnTo>
                  <a:pt x="6411" y="505518"/>
                </a:lnTo>
                <a:lnTo>
                  <a:pt x="14395" y="462637"/>
                </a:lnTo>
                <a:lnTo>
                  <a:pt x="25510" y="420470"/>
                </a:lnTo>
                <a:lnTo>
                  <a:pt x="39695" y="379233"/>
                </a:lnTo>
                <a:lnTo>
                  <a:pt x="56880" y="339144"/>
                </a:lnTo>
                <a:lnTo>
                  <a:pt x="76968" y="300428"/>
                </a:lnTo>
                <a:lnTo>
                  <a:pt x="99845" y="263302"/>
                </a:lnTo>
                <a:lnTo>
                  <a:pt x="125391" y="227959"/>
                </a:lnTo>
                <a:lnTo>
                  <a:pt x="153472" y="194584"/>
                </a:lnTo>
                <a:lnTo>
                  <a:pt x="183934" y="163365"/>
                </a:lnTo>
                <a:lnTo>
                  <a:pt x="216603" y="134479"/>
                </a:lnTo>
                <a:lnTo>
                  <a:pt x="251308" y="108073"/>
                </a:lnTo>
                <a:lnTo>
                  <a:pt x="287869" y="84287"/>
                </a:lnTo>
                <a:lnTo>
                  <a:pt x="326081" y="63255"/>
                </a:lnTo>
                <a:lnTo>
                  <a:pt x="365729" y="45097"/>
                </a:lnTo>
                <a:lnTo>
                  <a:pt x="406605" y="29903"/>
                </a:lnTo>
                <a:lnTo>
                  <a:pt x="448496" y="17754"/>
                </a:lnTo>
                <a:lnTo>
                  <a:pt x="491167" y="8721"/>
                </a:lnTo>
                <a:lnTo>
                  <a:pt x="534380" y="2852"/>
                </a:lnTo>
                <a:lnTo>
                  <a:pt x="577906" y="178"/>
                </a:lnTo>
                <a:lnTo>
                  <a:pt x="592450" y="0"/>
                </a:lnTo>
                <a:lnTo>
                  <a:pt x="5563675" y="0"/>
                </a:lnTo>
                <a:lnTo>
                  <a:pt x="5607255" y="1604"/>
                </a:lnTo>
                <a:lnTo>
                  <a:pt x="5650606" y="6411"/>
                </a:lnTo>
                <a:lnTo>
                  <a:pt x="5693486" y="14395"/>
                </a:lnTo>
                <a:lnTo>
                  <a:pt x="5735654" y="25510"/>
                </a:lnTo>
                <a:lnTo>
                  <a:pt x="5776891" y="39695"/>
                </a:lnTo>
                <a:lnTo>
                  <a:pt x="5816980" y="56880"/>
                </a:lnTo>
                <a:lnTo>
                  <a:pt x="5855696" y="76968"/>
                </a:lnTo>
                <a:lnTo>
                  <a:pt x="5892822" y="99845"/>
                </a:lnTo>
                <a:lnTo>
                  <a:pt x="5928166" y="125391"/>
                </a:lnTo>
                <a:lnTo>
                  <a:pt x="5961539" y="153472"/>
                </a:lnTo>
                <a:lnTo>
                  <a:pt x="5992758" y="183934"/>
                </a:lnTo>
                <a:lnTo>
                  <a:pt x="6021646" y="216603"/>
                </a:lnTo>
                <a:lnTo>
                  <a:pt x="6048050" y="251308"/>
                </a:lnTo>
                <a:lnTo>
                  <a:pt x="6071835" y="287869"/>
                </a:lnTo>
                <a:lnTo>
                  <a:pt x="6092868" y="326081"/>
                </a:lnTo>
                <a:lnTo>
                  <a:pt x="6111026" y="365728"/>
                </a:lnTo>
                <a:lnTo>
                  <a:pt x="6126222" y="406604"/>
                </a:lnTo>
                <a:lnTo>
                  <a:pt x="6138371" y="448496"/>
                </a:lnTo>
                <a:lnTo>
                  <a:pt x="6147404" y="491167"/>
                </a:lnTo>
                <a:lnTo>
                  <a:pt x="6153149" y="534379"/>
                </a:lnTo>
                <a:lnTo>
                  <a:pt x="6153149" y="759804"/>
                </a:lnTo>
                <a:lnTo>
                  <a:pt x="6144741" y="817313"/>
                </a:lnTo>
                <a:lnTo>
                  <a:pt x="6134666" y="859742"/>
                </a:lnTo>
                <a:lnTo>
                  <a:pt x="6121494" y="901324"/>
                </a:lnTo>
                <a:lnTo>
                  <a:pt x="6105297" y="941821"/>
                </a:lnTo>
                <a:lnTo>
                  <a:pt x="6086169" y="981012"/>
                </a:lnTo>
                <a:lnTo>
                  <a:pt x="6064211" y="1018688"/>
                </a:lnTo>
                <a:lnTo>
                  <a:pt x="6039536" y="1054655"/>
                </a:lnTo>
                <a:lnTo>
                  <a:pt x="6012281" y="1088709"/>
                </a:lnTo>
                <a:lnTo>
                  <a:pt x="5982601" y="1120659"/>
                </a:lnTo>
                <a:lnTo>
                  <a:pt x="5950651" y="1150338"/>
                </a:lnTo>
                <a:lnTo>
                  <a:pt x="5916598" y="1177594"/>
                </a:lnTo>
                <a:lnTo>
                  <a:pt x="5880630" y="1202269"/>
                </a:lnTo>
                <a:lnTo>
                  <a:pt x="5842954" y="1224227"/>
                </a:lnTo>
                <a:lnTo>
                  <a:pt x="5803765" y="1243355"/>
                </a:lnTo>
                <a:lnTo>
                  <a:pt x="5763266" y="1259551"/>
                </a:lnTo>
                <a:lnTo>
                  <a:pt x="5721685" y="1272724"/>
                </a:lnTo>
                <a:lnTo>
                  <a:pt x="5679256" y="1282799"/>
                </a:lnTo>
                <a:lnTo>
                  <a:pt x="5636202" y="1289728"/>
                </a:lnTo>
                <a:lnTo>
                  <a:pt x="5607255" y="1292669"/>
                </a:lnTo>
                <a:close/>
              </a:path>
            </a:pathLst>
          </a:custGeom>
          <a:solidFill>
            <a:srgbClr val="FAD354"/>
          </a:solidFill>
        </p:spPr>
        <p:txBody>
          <a:bodyPr wrap="square" lIns="0" tIns="0" rIns="0" bIns="0" rtlCol="0"/>
          <a:lstStyle/>
          <a:p>
            <a:endParaRPr/>
          </a:p>
        </p:txBody>
      </p:sp>
      <p:sp>
        <p:nvSpPr>
          <p:cNvPr id="11" name="object 11"/>
          <p:cNvSpPr txBox="1"/>
          <p:nvPr/>
        </p:nvSpPr>
        <p:spPr>
          <a:xfrm>
            <a:off x="11378565" y="3284791"/>
            <a:ext cx="4034790" cy="814705"/>
          </a:xfrm>
          <a:prstGeom prst="rect">
            <a:avLst/>
          </a:prstGeom>
        </p:spPr>
        <p:txBody>
          <a:bodyPr vert="horz" wrap="square" lIns="0" tIns="12700" rIns="0" bIns="0" rtlCol="0">
            <a:spAutoFit/>
          </a:bodyPr>
          <a:lstStyle/>
          <a:p>
            <a:pPr marL="12700">
              <a:lnSpc>
                <a:spcPts val="3105"/>
              </a:lnSpc>
              <a:spcBef>
                <a:spcPts val="100"/>
              </a:spcBef>
            </a:pPr>
            <a:r>
              <a:rPr sz="2650" dirty="0">
                <a:solidFill>
                  <a:srgbClr val="282020"/>
                </a:solidFill>
                <a:latin typeface="Calibri"/>
                <a:cs typeface="Calibri"/>
              </a:rPr>
              <a:t>B.</a:t>
            </a:r>
            <a:r>
              <a:rPr sz="2650" spc="-30" dirty="0">
                <a:solidFill>
                  <a:srgbClr val="282020"/>
                </a:solidFill>
                <a:latin typeface="Calibri"/>
                <a:cs typeface="Calibri"/>
              </a:rPr>
              <a:t> </a:t>
            </a:r>
            <a:r>
              <a:rPr sz="2650" dirty="0">
                <a:solidFill>
                  <a:srgbClr val="282020"/>
                </a:solidFill>
                <a:latin typeface="Calibri"/>
                <a:cs typeface="Calibri"/>
              </a:rPr>
              <a:t>Para</a:t>
            </a:r>
            <a:r>
              <a:rPr sz="2650" spc="-30" dirty="0">
                <a:solidFill>
                  <a:srgbClr val="282020"/>
                </a:solidFill>
                <a:latin typeface="Calibri"/>
                <a:cs typeface="Calibri"/>
              </a:rPr>
              <a:t> </a:t>
            </a:r>
            <a:r>
              <a:rPr sz="2650" dirty="0">
                <a:solidFill>
                  <a:srgbClr val="282020"/>
                </a:solidFill>
                <a:latin typeface="Calibri"/>
                <a:cs typeface="Calibri"/>
              </a:rPr>
              <a:t>respetar</a:t>
            </a:r>
            <a:r>
              <a:rPr sz="2650" spc="-25" dirty="0">
                <a:solidFill>
                  <a:srgbClr val="282020"/>
                </a:solidFill>
                <a:latin typeface="Calibri"/>
                <a:cs typeface="Calibri"/>
              </a:rPr>
              <a:t> </a:t>
            </a:r>
            <a:r>
              <a:rPr sz="2650" dirty="0">
                <a:solidFill>
                  <a:srgbClr val="282020"/>
                </a:solidFill>
                <a:latin typeface="Calibri"/>
                <a:cs typeface="Calibri"/>
              </a:rPr>
              <a:t>su</a:t>
            </a:r>
            <a:r>
              <a:rPr sz="2650" spc="-30" dirty="0">
                <a:solidFill>
                  <a:srgbClr val="282020"/>
                </a:solidFill>
                <a:latin typeface="Calibri"/>
                <a:cs typeface="Calibri"/>
              </a:rPr>
              <a:t> </a:t>
            </a:r>
            <a:r>
              <a:rPr sz="2650" dirty="0">
                <a:solidFill>
                  <a:srgbClr val="282020"/>
                </a:solidFill>
                <a:latin typeface="Calibri"/>
                <a:cs typeface="Calibri"/>
              </a:rPr>
              <a:t>derecho</a:t>
            </a:r>
            <a:r>
              <a:rPr sz="2650" spc="-30" dirty="0">
                <a:solidFill>
                  <a:srgbClr val="282020"/>
                </a:solidFill>
                <a:latin typeface="Calibri"/>
                <a:cs typeface="Calibri"/>
              </a:rPr>
              <a:t> </a:t>
            </a:r>
            <a:r>
              <a:rPr sz="2650" spc="-50" dirty="0">
                <a:solidFill>
                  <a:srgbClr val="282020"/>
                </a:solidFill>
                <a:latin typeface="Calibri"/>
                <a:cs typeface="Calibri"/>
              </a:rPr>
              <a:t>a</a:t>
            </a:r>
            <a:endParaRPr sz="2650">
              <a:latin typeface="Calibri"/>
              <a:cs typeface="Calibri"/>
            </a:endParaRPr>
          </a:p>
          <a:p>
            <a:pPr marL="1425575">
              <a:lnSpc>
                <a:spcPts val="3105"/>
              </a:lnSpc>
            </a:pPr>
            <a:r>
              <a:rPr sz="2650" dirty="0">
                <a:solidFill>
                  <a:srgbClr val="282020"/>
                </a:solidFill>
                <a:latin typeface="Calibri"/>
                <a:cs typeface="Calibri"/>
              </a:rPr>
              <a:t>establecer</a:t>
            </a:r>
            <a:r>
              <a:rPr sz="2650" spc="-110" dirty="0">
                <a:solidFill>
                  <a:srgbClr val="282020"/>
                </a:solidFill>
                <a:latin typeface="Calibri"/>
                <a:cs typeface="Calibri"/>
              </a:rPr>
              <a:t> </a:t>
            </a:r>
            <a:r>
              <a:rPr sz="2650" spc="-10" dirty="0">
                <a:solidFill>
                  <a:srgbClr val="282020"/>
                </a:solidFill>
                <a:latin typeface="Calibri"/>
                <a:cs typeface="Calibri"/>
              </a:rPr>
              <a:t>límites</a:t>
            </a:r>
            <a:endParaRPr sz="2650">
              <a:latin typeface="Calibri"/>
              <a:cs typeface="Calibri"/>
            </a:endParaRPr>
          </a:p>
        </p:txBody>
      </p:sp>
      <p:sp>
        <p:nvSpPr>
          <p:cNvPr id="12" name="object 12"/>
          <p:cNvSpPr txBox="1"/>
          <p:nvPr/>
        </p:nvSpPr>
        <p:spPr>
          <a:xfrm>
            <a:off x="958850" y="455623"/>
            <a:ext cx="90805" cy="162560"/>
          </a:xfrm>
          <a:prstGeom prst="rect">
            <a:avLst/>
          </a:prstGeom>
        </p:spPr>
        <p:txBody>
          <a:bodyPr vert="horz" wrap="square" lIns="0" tIns="12700" rIns="0" bIns="0" rtlCol="0">
            <a:spAutoFit/>
          </a:bodyPr>
          <a:lstStyle/>
          <a:p>
            <a:pPr marL="12700">
              <a:lnSpc>
                <a:spcPct val="100000"/>
              </a:lnSpc>
              <a:spcBef>
                <a:spcPts val="100"/>
              </a:spcBef>
            </a:pPr>
            <a:r>
              <a:rPr sz="900" b="1" spc="-50" dirty="0">
                <a:solidFill>
                  <a:srgbClr val="282020"/>
                </a:solidFill>
                <a:latin typeface="Gadugi"/>
                <a:cs typeface="Gadugi"/>
              </a:rPr>
              <a:t>7</a:t>
            </a:r>
            <a:endParaRPr sz="900">
              <a:latin typeface="Gadugi"/>
              <a:cs typeface="Gadugi"/>
            </a:endParaRPr>
          </a:p>
        </p:txBody>
      </p:sp>
      <p:sp>
        <p:nvSpPr>
          <p:cNvPr id="13" name="object 13"/>
          <p:cNvSpPr/>
          <p:nvPr/>
        </p:nvSpPr>
        <p:spPr>
          <a:xfrm>
            <a:off x="0" y="0"/>
            <a:ext cx="18288000" cy="2971800"/>
          </a:xfrm>
          <a:custGeom>
            <a:avLst/>
            <a:gdLst/>
            <a:ahLst/>
            <a:cxnLst/>
            <a:rect l="l" t="t" r="r" b="b"/>
            <a:pathLst>
              <a:path w="18288000" h="2971800">
                <a:moveTo>
                  <a:pt x="18288000" y="0"/>
                </a:moveTo>
                <a:lnTo>
                  <a:pt x="0" y="0"/>
                </a:lnTo>
                <a:lnTo>
                  <a:pt x="0" y="1854200"/>
                </a:lnTo>
                <a:lnTo>
                  <a:pt x="95529" y="1879600"/>
                </a:lnTo>
                <a:lnTo>
                  <a:pt x="144119" y="1879600"/>
                </a:lnTo>
                <a:lnTo>
                  <a:pt x="777201" y="2044700"/>
                </a:lnTo>
                <a:lnTo>
                  <a:pt x="826008" y="2044700"/>
                </a:lnTo>
                <a:lnTo>
                  <a:pt x="1168082" y="2133600"/>
                </a:lnTo>
                <a:lnTo>
                  <a:pt x="1217015" y="2133600"/>
                </a:lnTo>
                <a:lnTo>
                  <a:pt x="1461897" y="2197100"/>
                </a:lnTo>
                <a:lnTo>
                  <a:pt x="1510919" y="2197100"/>
                </a:lnTo>
                <a:lnTo>
                  <a:pt x="1707159" y="2247900"/>
                </a:lnTo>
                <a:lnTo>
                  <a:pt x="1756270" y="2247900"/>
                </a:lnTo>
                <a:lnTo>
                  <a:pt x="1903653" y="2286000"/>
                </a:lnTo>
                <a:lnTo>
                  <a:pt x="1952815" y="2286000"/>
                </a:lnTo>
                <a:lnTo>
                  <a:pt x="2100364" y="2324100"/>
                </a:lnTo>
                <a:lnTo>
                  <a:pt x="2149576" y="2324100"/>
                </a:lnTo>
                <a:lnTo>
                  <a:pt x="2297265" y="2362200"/>
                </a:lnTo>
                <a:lnTo>
                  <a:pt x="2346528" y="2362200"/>
                </a:lnTo>
                <a:lnTo>
                  <a:pt x="2494356" y="2400300"/>
                </a:lnTo>
                <a:lnTo>
                  <a:pt x="2543670" y="2400300"/>
                </a:lnTo>
                <a:lnTo>
                  <a:pt x="2642311" y="2425700"/>
                </a:lnTo>
                <a:lnTo>
                  <a:pt x="2691650" y="2425700"/>
                </a:lnTo>
                <a:lnTo>
                  <a:pt x="2790367" y="2451100"/>
                </a:lnTo>
                <a:lnTo>
                  <a:pt x="2839745" y="2451100"/>
                </a:lnTo>
                <a:lnTo>
                  <a:pt x="2938526" y="2476500"/>
                </a:lnTo>
                <a:lnTo>
                  <a:pt x="2987941" y="2476500"/>
                </a:lnTo>
                <a:lnTo>
                  <a:pt x="3086798" y="2501900"/>
                </a:lnTo>
                <a:lnTo>
                  <a:pt x="3136252" y="2501900"/>
                </a:lnTo>
                <a:lnTo>
                  <a:pt x="3185706" y="2514600"/>
                </a:lnTo>
                <a:lnTo>
                  <a:pt x="3235172" y="2514600"/>
                </a:lnTo>
                <a:lnTo>
                  <a:pt x="3334156" y="2540000"/>
                </a:lnTo>
                <a:lnTo>
                  <a:pt x="3383661" y="2540000"/>
                </a:lnTo>
                <a:lnTo>
                  <a:pt x="3482721" y="2565400"/>
                </a:lnTo>
                <a:lnTo>
                  <a:pt x="3532263" y="2565400"/>
                </a:lnTo>
                <a:lnTo>
                  <a:pt x="3581819" y="2578100"/>
                </a:lnTo>
                <a:lnTo>
                  <a:pt x="3631387" y="2578100"/>
                </a:lnTo>
                <a:lnTo>
                  <a:pt x="3680968" y="2590800"/>
                </a:lnTo>
                <a:lnTo>
                  <a:pt x="3730548" y="2590800"/>
                </a:lnTo>
                <a:lnTo>
                  <a:pt x="3829748" y="2616200"/>
                </a:lnTo>
                <a:lnTo>
                  <a:pt x="3879367" y="2616200"/>
                </a:lnTo>
                <a:lnTo>
                  <a:pt x="3928986" y="2628900"/>
                </a:lnTo>
                <a:lnTo>
                  <a:pt x="3978618" y="2628900"/>
                </a:lnTo>
                <a:lnTo>
                  <a:pt x="4028249" y="2641600"/>
                </a:lnTo>
                <a:lnTo>
                  <a:pt x="4077893" y="2641600"/>
                </a:lnTo>
                <a:lnTo>
                  <a:pt x="4127550" y="2654300"/>
                </a:lnTo>
                <a:lnTo>
                  <a:pt x="4177220" y="2654300"/>
                </a:lnTo>
                <a:lnTo>
                  <a:pt x="4226890" y="2667000"/>
                </a:lnTo>
                <a:lnTo>
                  <a:pt x="4276572" y="2667000"/>
                </a:lnTo>
                <a:lnTo>
                  <a:pt x="4326267" y="2679700"/>
                </a:lnTo>
                <a:lnTo>
                  <a:pt x="4375963" y="2679700"/>
                </a:lnTo>
                <a:lnTo>
                  <a:pt x="4425670" y="2692400"/>
                </a:lnTo>
                <a:lnTo>
                  <a:pt x="4475391" y="2692400"/>
                </a:lnTo>
                <a:lnTo>
                  <a:pt x="4525111" y="2705100"/>
                </a:lnTo>
                <a:lnTo>
                  <a:pt x="4574845" y="2705100"/>
                </a:lnTo>
                <a:lnTo>
                  <a:pt x="4624590" y="2717800"/>
                </a:lnTo>
                <a:lnTo>
                  <a:pt x="4674336" y="2717800"/>
                </a:lnTo>
                <a:lnTo>
                  <a:pt x="4724095" y="2730500"/>
                </a:lnTo>
                <a:lnTo>
                  <a:pt x="4773866" y="2730500"/>
                </a:lnTo>
                <a:lnTo>
                  <a:pt x="4823638" y="2743200"/>
                </a:lnTo>
                <a:lnTo>
                  <a:pt x="4923218" y="2743200"/>
                </a:lnTo>
                <a:lnTo>
                  <a:pt x="4973015" y="2755900"/>
                </a:lnTo>
                <a:lnTo>
                  <a:pt x="5022824" y="2755900"/>
                </a:lnTo>
                <a:lnTo>
                  <a:pt x="5072646" y="2768600"/>
                </a:lnTo>
                <a:lnTo>
                  <a:pt x="5122481" y="2768600"/>
                </a:lnTo>
                <a:lnTo>
                  <a:pt x="5172316" y="2781300"/>
                </a:lnTo>
                <a:lnTo>
                  <a:pt x="5272011" y="2781300"/>
                </a:lnTo>
                <a:lnTo>
                  <a:pt x="5321871" y="2794000"/>
                </a:lnTo>
                <a:lnTo>
                  <a:pt x="5371744" y="2794000"/>
                </a:lnTo>
                <a:lnTo>
                  <a:pt x="5421617" y="2806700"/>
                </a:lnTo>
                <a:lnTo>
                  <a:pt x="5521388" y="2806700"/>
                </a:lnTo>
                <a:lnTo>
                  <a:pt x="5571287" y="2819400"/>
                </a:lnTo>
                <a:lnTo>
                  <a:pt x="5671083" y="2819400"/>
                </a:lnTo>
                <a:lnTo>
                  <a:pt x="5720994" y="2832100"/>
                </a:lnTo>
                <a:lnTo>
                  <a:pt x="5820829" y="2832100"/>
                </a:lnTo>
                <a:lnTo>
                  <a:pt x="5870753" y="2844800"/>
                </a:lnTo>
                <a:lnTo>
                  <a:pt x="5970613" y="2844800"/>
                </a:lnTo>
                <a:lnTo>
                  <a:pt x="6020562" y="2857500"/>
                </a:lnTo>
                <a:lnTo>
                  <a:pt x="6120447" y="2857500"/>
                </a:lnTo>
                <a:lnTo>
                  <a:pt x="6170409" y="2870200"/>
                </a:lnTo>
                <a:lnTo>
                  <a:pt x="6270333" y="2870200"/>
                </a:lnTo>
                <a:lnTo>
                  <a:pt x="6320307" y="2882900"/>
                </a:lnTo>
                <a:lnTo>
                  <a:pt x="6470243" y="2882900"/>
                </a:lnTo>
                <a:lnTo>
                  <a:pt x="6520243" y="2895600"/>
                </a:lnTo>
                <a:lnTo>
                  <a:pt x="6670243" y="2895600"/>
                </a:lnTo>
                <a:lnTo>
                  <a:pt x="6720256" y="2908300"/>
                </a:lnTo>
                <a:lnTo>
                  <a:pt x="6870319" y="2908300"/>
                </a:lnTo>
                <a:lnTo>
                  <a:pt x="6920357" y="2921000"/>
                </a:lnTo>
                <a:lnTo>
                  <a:pt x="7120534" y="2921000"/>
                </a:lnTo>
                <a:lnTo>
                  <a:pt x="7170598" y="2933700"/>
                </a:lnTo>
                <a:lnTo>
                  <a:pt x="7420902" y="2933700"/>
                </a:lnTo>
                <a:lnTo>
                  <a:pt x="7470965" y="2946400"/>
                </a:lnTo>
                <a:lnTo>
                  <a:pt x="7771409" y="2946400"/>
                </a:lnTo>
                <a:lnTo>
                  <a:pt x="7821485" y="2959100"/>
                </a:lnTo>
                <a:lnTo>
                  <a:pt x="8372475" y="2959100"/>
                </a:lnTo>
                <a:lnTo>
                  <a:pt x="8422576" y="2971800"/>
                </a:lnTo>
                <a:lnTo>
                  <a:pt x="9324530" y="2971800"/>
                </a:lnTo>
                <a:lnTo>
                  <a:pt x="9374632" y="2959100"/>
                </a:lnTo>
                <a:lnTo>
                  <a:pt x="9925609" y="2959100"/>
                </a:lnTo>
                <a:lnTo>
                  <a:pt x="9975685" y="2946400"/>
                </a:lnTo>
                <a:lnTo>
                  <a:pt x="10276129" y="2946400"/>
                </a:lnTo>
                <a:lnTo>
                  <a:pt x="10326192" y="2933700"/>
                </a:lnTo>
                <a:lnTo>
                  <a:pt x="10576509" y="2933700"/>
                </a:lnTo>
                <a:lnTo>
                  <a:pt x="10626560" y="2921000"/>
                </a:lnTo>
                <a:lnTo>
                  <a:pt x="10826750" y="2921000"/>
                </a:lnTo>
                <a:lnTo>
                  <a:pt x="10876775" y="2908300"/>
                </a:lnTo>
                <a:lnTo>
                  <a:pt x="11026851" y="2908300"/>
                </a:lnTo>
                <a:lnTo>
                  <a:pt x="11076864" y="2895600"/>
                </a:lnTo>
                <a:lnTo>
                  <a:pt x="11226864" y="2895600"/>
                </a:lnTo>
                <a:lnTo>
                  <a:pt x="11276851" y="2882900"/>
                </a:lnTo>
                <a:lnTo>
                  <a:pt x="11426800" y="2882900"/>
                </a:lnTo>
                <a:lnTo>
                  <a:pt x="11476761" y="2870200"/>
                </a:lnTo>
                <a:lnTo>
                  <a:pt x="11576698" y="2870200"/>
                </a:lnTo>
                <a:lnTo>
                  <a:pt x="11626647" y="2857500"/>
                </a:lnTo>
                <a:lnTo>
                  <a:pt x="11726545" y="2857500"/>
                </a:lnTo>
                <a:lnTo>
                  <a:pt x="11776481" y="2844800"/>
                </a:lnTo>
                <a:lnTo>
                  <a:pt x="11876342" y="2844800"/>
                </a:lnTo>
                <a:lnTo>
                  <a:pt x="11926265" y="2832100"/>
                </a:lnTo>
                <a:lnTo>
                  <a:pt x="12026100" y="2832100"/>
                </a:lnTo>
                <a:lnTo>
                  <a:pt x="12076011" y="2819400"/>
                </a:lnTo>
                <a:lnTo>
                  <a:pt x="12175820" y="2819400"/>
                </a:lnTo>
                <a:lnTo>
                  <a:pt x="12225706" y="2806700"/>
                </a:lnTo>
                <a:lnTo>
                  <a:pt x="12325477" y="2806700"/>
                </a:lnTo>
                <a:lnTo>
                  <a:pt x="12375350" y="2794000"/>
                </a:lnTo>
                <a:lnTo>
                  <a:pt x="12425223" y="2794000"/>
                </a:lnTo>
                <a:lnTo>
                  <a:pt x="12475083" y="2781300"/>
                </a:lnTo>
                <a:lnTo>
                  <a:pt x="12574791" y="2781300"/>
                </a:lnTo>
                <a:lnTo>
                  <a:pt x="12624626" y="2768600"/>
                </a:lnTo>
                <a:lnTo>
                  <a:pt x="12674448" y="2768600"/>
                </a:lnTo>
                <a:lnTo>
                  <a:pt x="12724270" y="2755900"/>
                </a:lnTo>
                <a:lnTo>
                  <a:pt x="12774079" y="2755900"/>
                </a:lnTo>
                <a:lnTo>
                  <a:pt x="12823889" y="2743200"/>
                </a:lnTo>
                <a:lnTo>
                  <a:pt x="12923457" y="2743200"/>
                </a:lnTo>
                <a:lnTo>
                  <a:pt x="12973241" y="2730500"/>
                </a:lnTo>
                <a:lnTo>
                  <a:pt x="13022999" y="2730500"/>
                </a:lnTo>
                <a:lnTo>
                  <a:pt x="13072758" y="2717800"/>
                </a:lnTo>
                <a:lnTo>
                  <a:pt x="13122516" y="2717800"/>
                </a:lnTo>
                <a:lnTo>
                  <a:pt x="13172250" y="2705100"/>
                </a:lnTo>
                <a:lnTo>
                  <a:pt x="13221983" y="2705100"/>
                </a:lnTo>
                <a:lnTo>
                  <a:pt x="13271716" y="2692400"/>
                </a:lnTo>
                <a:lnTo>
                  <a:pt x="13321424" y="2692400"/>
                </a:lnTo>
                <a:lnTo>
                  <a:pt x="13371132" y="2679700"/>
                </a:lnTo>
                <a:lnTo>
                  <a:pt x="13420839" y="2679700"/>
                </a:lnTo>
                <a:lnTo>
                  <a:pt x="13470522" y="2667000"/>
                </a:lnTo>
                <a:lnTo>
                  <a:pt x="13520204" y="2667000"/>
                </a:lnTo>
                <a:lnTo>
                  <a:pt x="13569874" y="2654300"/>
                </a:lnTo>
                <a:lnTo>
                  <a:pt x="13619544" y="2654300"/>
                </a:lnTo>
                <a:lnTo>
                  <a:pt x="13669201" y="2641600"/>
                </a:lnTo>
                <a:lnTo>
                  <a:pt x="13718845" y="2641600"/>
                </a:lnTo>
                <a:lnTo>
                  <a:pt x="13768477" y="2628900"/>
                </a:lnTo>
                <a:lnTo>
                  <a:pt x="13818108" y="2628900"/>
                </a:lnTo>
                <a:lnTo>
                  <a:pt x="13867727" y="2616200"/>
                </a:lnTo>
                <a:lnTo>
                  <a:pt x="13917346" y="2616200"/>
                </a:lnTo>
                <a:lnTo>
                  <a:pt x="14016546" y="2590800"/>
                </a:lnTo>
                <a:lnTo>
                  <a:pt x="14066126" y="2590800"/>
                </a:lnTo>
                <a:lnTo>
                  <a:pt x="14115707" y="2578100"/>
                </a:lnTo>
                <a:lnTo>
                  <a:pt x="14165275" y="2578100"/>
                </a:lnTo>
                <a:lnTo>
                  <a:pt x="14214831" y="2565400"/>
                </a:lnTo>
                <a:lnTo>
                  <a:pt x="14264373" y="2565400"/>
                </a:lnTo>
                <a:lnTo>
                  <a:pt x="14363433" y="2540000"/>
                </a:lnTo>
                <a:lnTo>
                  <a:pt x="14412938" y="2540000"/>
                </a:lnTo>
                <a:lnTo>
                  <a:pt x="14511922" y="2514600"/>
                </a:lnTo>
                <a:lnTo>
                  <a:pt x="14561388" y="2514600"/>
                </a:lnTo>
                <a:lnTo>
                  <a:pt x="14610842" y="2501900"/>
                </a:lnTo>
                <a:lnTo>
                  <a:pt x="14660296" y="2501900"/>
                </a:lnTo>
                <a:lnTo>
                  <a:pt x="14759153" y="2476500"/>
                </a:lnTo>
                <a:lnTo>
                  <a:pt x="14808569" y="2476500"/>
                </a:lnTo>
                <a:lnTo>
                  <a:pt x="14907349" y="2451100"/>
                </a:lnTo>
                <a:lnTo>
                  <a:pt x="14956727" y="2451100"/>
                </a:lnTo>
                <a:lnTo>
                  <a:pt x="15055444" y="2425700"/>
                </a:lnTo>
                <a:lnTo>
                  <a:pt x="15104783" y="2425700"/>
                </a:lnTo>
                <a:lnTo>
                  <a:pt x="15203424" y="2400300"/>
                </a:lnTo>
                <a:lnTo>
                  <a:pt x="15252738" y="2400300"/>
                </a:lnTo>
                <a:lnTo>
                  <a:pt x="15400566" y="2362200"/>
                </a:lnTo>
                <a:lnTo>
                  <a:pt x="15449830" y="2362200"/>
                </a:lnTo>
                <a:lnTo>
                  <a:pt x="15597518" y="2324100"/>
                </a:lnTo>
                <a:lnTo>
                  <a:pt x="15646730" y="2324100"/>
                </a:lnTo>
                <a:lnTo>
                  <a:pt x="15794279" y="2286000"/>
                </a:lnTo>
                <a:lnTo>
                  <a:pt x="15843441" y="2286000"/>
                </a:lnTo>
                <a:lnTo>
                  <a:pt x="15990824" y="2247900"/>
                </a:lnTo>
                <a:lnTo>
                  <a:pt x="16039922" y="2247900"/>
                </a:lnTo>
                <a:lnTo>
                  <a:pt x="16236176" y="2197100"/>
                </a:lnTo>
                <a:lnTo>
                  <a:pt x="16285198" y="2197100"/>
                </a:lnTo>
                <a:lnTo>
                  <a:pt x="16530079" y="2133600"/>
                </a:lnTo>
                <a:lnTo>
                  <a:pt x="16579012" y="2133600"/>
                </a:lnTo>
                <a:lnTo>
                  <a:pt x="16921087" y="2044700"/>
                </a:lnTo>
                <a:lnTo>
                  <a:pt x="16969893" y="2044700"/>
                </a:lnTo>
                <a:lnTo>
                  <a:pt x="17602988" y="1879600"/>
                </a:lnTo>
                <a:lnTo>
                  <a:pt x="17651565" y="1879600"/>
                </a:lnTo>
                <a:lnTo>
                  <a:pt x="18184787" y="1739900"/>
                </a:lnTo>
                <a:lnTo>
                  <a:pt x="18233149" y="1714500"/>
                </a:lnTo>
                <a:lnTo>
                  <a:pt x="18288000" y="1701800"/>
                </a:lnTo>
                <a:lnTo>
                  <a:pt x="18288000" y="0"/>
                </a:lnTo>
                <a:close/>
              </a:path>
            </a:pathLst>
          </a:custGeom>
          <a:solidFill>
            <a:srgbClr val="49B381"/>
          </a:solidFill>
        </p:spPr>
        <p:txBody>
          <a:bodyPr wrap="square" lIns="0" tIns="0" rIns="0" bIns="0" rtlCol="0"/>
          <a:lstStyle/>
          <a:p>
            <a:endParaRPr/>
          </a:p>
        </p:txBody>
      </p:sp>
      <p:sp>
        <p:nvSpPr>
          <p:cNvPr id="14" name="object 14"/>
          <p:cNvSpPr txBox="1">
            <a:spLocks noGrp="1"/>
          </p:cNvSpPr>
          <p:nvPr>
            <p:ph type="title"/>
          </p:nvPr>
        </p:nvSpPr>
        <p:spPr>
          <a:prstGeom prst="rect">
            <a:avLst/>
          </a:prstGeom>
        </p:spPr>
        <p:txBody>
          <a:bodyPr vert="horz" wrap="square" lIns="0" tIns="12700" rIns="0" bIns="0" rtlCol="0">
            <a:spAutoFit/>
          </a:bodyPr>
          <a:lstStyle/>
          <a:p>
            <a:pPr marL="3929379" marR="5080" indent="-610870">
              <a:lnSpc>
                <a:spcPct val="105600"/>
              </a:lnSpc>
              <a:spcBef>
                <a:spcPts val="100"/>
              </a:spcBef>
            </a:pPr>
            <a:r>
              <a:rPr dirty="0"/>
              <a:t>¿Por</a:t>
            </a:r>
            <a:r>
              <a:rPr spc="-25" dirty="0"/>
              <a:t> </a:t>
            </a:r>
            <a:r>
              <a:rPr dirty="0"/>
              <a:t>qué</a:t>
            </a:r>
            <a:r>
              <a:rPr spc="-30" dirty="0"/>
              <a:t> </a:t>
            </a:r>
            <a:r>
              <a:rPr dirty="0"/>
              <a:t>es</a:t>
            </a:r>
            <a:r>
              <a:rPr spc="-25" dirty="0"/>
              <a:t> </a:t>
            </a:r>
            <a:r>
              <a:rPr dirty="0"/>
              <a:t>importante</a:t>
            </a:r>
            <a:r>
              <a:rPr spc="-25" dirty="0"/>
              <a:t> </a:t>
            </a:r>
            <a:r>
              <a:rPr spc="-10" dirty="0"/>
              <a:t>respetar </a:t>
            </a:r>
            <a:r>
              <a:rPr dirty="0"/>
              <a:t>cuando</a:t>
            </a:r>
            <a:r>
              <a:rPr spc="-95" dirty="0"/>
              <a:t> </a:t>
            </a:r>
            <a:r>
              <a:rPr dirty="0"/>
              <a:t>un</a:t>
            </a:r>
            <a:r>
              <a:rPr spc="-90" dirty="0"/>
              <a:t> </a:t>
            </a:r>
            <a:r>
              <a:rPr dirty="0"/>
              <a:t>joven</a:t>
            </a:r>
            <a:r>
              <a:rPr spc="-90" dirty="0"/>
              <a:t> </a:t>
            </a:r>
            <a:r>
              <a:rPr dirty="0"/>
              <a:t>dice</a:t>
            </a:r>
            <a:r>
              <a:rPr spc="-85" dirty="0"/>
              <a:t> </a:t>
            </a:r>
            <a:r>
              <a:rPr spc="-10" dirty="0"/>
              <a:t>«no»?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351160" y="3133407"/>
            <a:ext cx="6386195" cy="2157730"/>
            <a:chOff x="10351160" y="3133407"/>
            <a:chExt cx="6386195" cy="2157730"/>
          </a:xfrm>
        </p:grpSpPr>
        <p:sp>
          <p:nvSpPr>
            <p:cNvPr id="3" name="object 3"/>
            <p:cNvSpPr/>
            <p:nvPr/>
          </p:nvSpPr>
          <p:spPr>
            <a:xfrm>
              <a:off x="10584169" y="3133407"/>
              <a:ext cx="6153150" cy="1292860"/>
            </a:xfrm>
            <a:custGeom>
              <a:avLst/>
              <a:gdLst/>
              <a:ahLst/>
              <a:cxnLst/>
              <a:rect l="l" t="t" r="r" b="b"/>
              <a:pathLst>
                <a:path w="6153150" h="1292860">
                  <a:moveTo>
                    <a:pt x="5607255" y="1292669"/>
                  </a:moveTo>
                  <a:lnTo>
                    <a:pt x="548871" y="1292669"/>
                  </a:lnTo>
                  <a:lnTo>
                    <a:pt x="534379" y="1291331"/>
                  </a:lnTo>
                  <a:lnTo>
                    <a:pt x="491167" y="1285462"/>
                  </a:lnTo>
                  <a:lnTo>
                    <a:pt x="448496" y="1276429"/>
                  </a:lnTo>
                  <a:lnTo>
                    <a:pt x="406604" y="1264280"/>
                  </a:lnTo>
                  <a:lnTo>
                    <a:pt x="365729" y="1249084"/>
                  </a:lnTo>
                  <a:lnTo>
                    <a:pt x="326081" y="1230926"/>
                  </a:lnTo>
                  <a:lnTo>
                    <a:pt x="287869" y="1209895"/>
                  </a:lnTo>
                  <a:lnTo>
                    <a:pt x="251308" y="1186108"/>
                  </a:lnTo>
                  <a:lnTo>
                    <a:pt x="216603" y="1159704"/>
                  </a:lnTo>
                  <a:lnTo>
                    <a:pt x="183934" y="1130817"/>
                  </a:lnTo>
                  <a:lnTo>
                    <a:pt x="153472" y="1099599"/>
                  </a:lnTo>
                  <a:lnTo>
                    <a:pt x="125391" y="1066223"/>
                  </a:lnTo>
                  <a:lnTo>
                    <a:pt x="99845" y="1030880"/>
                  </a:lnTo>
                  <a:lnTo>
                    <a:pt x="76968" y="993755"/>
                  </a:lnTo>
                  <a:lnTo>
                    <a:pt x="56880" y="955038"/>
                  </a:lnTo>
                  <a:lnTo>
                    <a:pt x="39695" y="914948"/>
                  </a:lnTo>
                  <a:lnTo>
                    <a:pt x="25510" y="873711"/>
                  </a:lnTo>
                  <a:lnTo>
                    <a:pt x="14395" y="831544"/>
                  </a:lnTo>
                  <a:lnTo>
                    <a:pt x="6411" y="788664"/>
                  </a:lnTo>
                  <a:lnTo>
                    <a:pt x="1604" y="745313"/>
                  </a:lnTo>
                  <a:lnTo>
                    <a:pt x="0" y="701734"/>
                  </a:lnTo>
                  <a:lnTo>
                    <a:pt x="0" y="592450"/>
                  </a:lnTo>
                  <a:lnTo>
                    <a:pt x="1604" y="548871"/>
                  </a:lnTo>
                  <a:lnTo>
                    <a:pt x="6411" y="505518"/>
                  </a:lnTo>
                  <a:lnTo>
                    <a:pt x="14395" y="462637"/>
                  </a:lnTo>
                  <a:lnTo>
                    <a:pt x="25510" y="420470"/>
                  </a:lnTo>
                  <a:lnTo>
                    <a:pt x="39695" y="379233"/>
                  </a:lnTo>
                  <a:lnTo>
                    <a:pt x="56880" y="339144"/>
                  </a:lnTo>
                  <a:lnTo>
                    <a:pt x="76968" y="300428"/>
                  </a:lnTo>
                  <a:lnTo>
                    <a:pt x="99845" y="263302"/>
                  </a:lnTo>
                  <a:lnTo>
                    <a:pt x="125391" y="227959"/>
                  </a:lnTo>
                  <a:lnTo>
                    <a:pt x="153472" y="194584"/>
                  </a:lnTo>
                  <a:lnTo>
                    <a:pt x="183934" y="163365"/>
                  </a:lnTo>
                  <a:lnTo>
                    <a:pt x="216603" y="134479"/>
                  </a:lnTo>
                  <a:lnTo>
                    <a:pt x="251308" y="108073"/>
                  </a:lnTo>
                  <a:lnTo>
                    <a:pt x="287869" y="84287"/>
                  </a:lnTo>
                  <a:lnTo>
                    <a:pt x="326081" y="63255"/>
                  </a:lnTo>
                  <a:lnTo>
                    <a:pt x="365729" y="45097"/>
                  </a:lnTo>
                  <a:lnTo>
                    <a:pt x="406605" y="29903"/>
                  </a:lnTo>
                  <a:lnTo>
                    <a:pt x="448496" y="17754"/>
                  </a:lnTo>
                  <a:lnTo>
                    <a:pt x="491167" y="8721"/>
                  </a:lnTo>
                  <a:lnTo>
                    <a:pt x="534380" y="2852"/>
                  </a:lnTo>
                  <a:lnTo>
                    <a:pt x="577906" y="178"/>
                  </a:lnTo>
                  <a:lnTo>
                    <a:pt x="592450" y="0"/>
                  </a:lnTo>
                  <a:lnTo>
                    <a:pt x="5563675" y="0"/>
                  </a:lnTo>
                  <a:lnTo>
                    <a:pt x="5607255" y="1604"/>
                  </a:lnTo>
                  <a:lnTo>
                    <a:pt x="5650606" y="6411"/>
                  </a:lnTo>
                  <a:lnTo>
                    <a:pt x="5693486" y="14395"/>
                  </a:lnTo>
                  <a:lnTo>
                    <a:pt x="5735654" y="25510"/>
                  </a:lnTo>
                  <a:lnTo>
                    <a:pt x="5776891" y="39695"/>
                  </a:lnTo>
                  <a:lnTo>
                    <a:pt x="5816980" y="56880"/>
                  </a:lnTo>
                  <a:lnTo>
                    <a:pt x="5855696" y="76968"/>
                  </a:lnTo>
                  <a:lnTo>
                    <a:pt x="5892822" y="99845"/>
                  </a:lnTo>
                  <a:lnTo>
                    <a:pt x="5928166" y="125391"/>
                  </a:lnTo>
                  <a:lnTo>
                    <a:pt x="5961539" y="153472"/>
                  </a:lnTo>
                  <a:lnTo>
                    <a:pt x="5992758" y="183934"/>
                  </a:lnTo>
                  <a:lnTo>
                    <a:pt x="6021646" y="216603"/>
                  </a:lnTo>
                  <a:lnTo>
                    <a:pt x="6048050" y="251308"/>
                  </a:lnTo>
                  <a:lnTo>
                    <a:pt x="6071835" y="287869"/>
                  </a:lnTo>
                  <a:lnTo>
                    <a:pt x="6092868" y="326081"/>
                  </a:lnTo>
                  <a:lnTo>
                    <a:pt x="6111026" y="365728"/>
                  </a:lnTo>
                  <a:lnTo>
                    <a:pt x="6126222" y="406604"/>
                  </a:lnTo>
                  <a:lnTo>
                    <a:pt x="6138371" y="448496"/>
                  </a:lnTo>
                  <a:lnTo>
                    <a:pt x="6147404" y="491167"/>
                  </a:lnTo>
                  <a:lnTo>
                    <a:pt x="6153149" y="534379"/>
                  </a:lnTo>
                  <a:lnTo>
                    <a:pt x="6153149" y="759804"/>
                  </a:lnTo>
                  <a:lnTo>
                    <a:pt x="6144741" y="817313"/>
                  </a:lnTo>
                  <a:lnTo>
                    <a:pt x="6134666" y="859742"/>
                  </a:lnTo>
                  <a:lnTo>
                    <a:pt x="6121494" y="901324"/>
                  </a:lnTo>
                  <a:lnTo>
                    <a:pt x="6105297" y="941821"/>
                  </a:lnTo>
                  <a:lnTo>
                    <a:pt x="6086169" y="981012"/>
                  </a:lnTo>
                  <a:lnTo>
                    <a:pt x="6064211" y="1018688"/>
                  </a:lnTo>
                  <a:lnTo>
                    <a:pt x="6039536" y="1054655"/>
                  </a:lnTo>
                  <a:lnTo>
                    <a:pt x="6012281" y="1088709"/>
                  </a:lnTo>
                  <a:lnTo>
                    <a:pt x="5982601" y="1120659"/>
                  </a:lnTo>
                  <a:lnTo>
                    <a:pt x="5950651" y="1150338"/>
                  </a:lnTo>
                  <a:lnTo>
                    <a:pt x="5916598" y="1177594"/>
                  </a:lnTo>
                  <a:lnTo>
                    <a:pt x="5880630" y="1202269"/>
                  </a:lnTo>
                  <a:lnTo>
                    <a:pt x="5842954" y="1224227"/>
                  </a:lnTo>
                  <a:lnTo>
                    <a:pt x="5803765" y="1243355"/>
                  </a:lnTo>
                  <a:lnTo>
                    <a:pt x="5763266" y="1259551"/>
                  </a:lnTo>
                  <a:lnTo>
                    <a:pt x="5721685" y="1272724"/>
                  </a:lnTo>
                  <a:lnTo>
                    <a:pt x="5679256" y="1282799"/>
                  </a:lnTo>
                  <a:lnTo>
                    <a:pt x="5636202" y="1289728"/>
                  </a:lnTo>
                  <a:lnTo>
                    <a:pt x="5607255" y="1292669"/>
                  </a:lnTo>
                  <a:close/>
                </a:path>
              </a:pathLst>
            </a:custGeom>
            <a:solidFill>
              <a:srgbClr val="C1FF72"/>
            </a:solidFill>
          </p:spPr>
          <p:txBody>
            <a:bodyPr wrap="square" lIns="0" tIns="0" rIns="0" bIns="0" rtlCol="0"/>
            <a:lstStyle/>
            <a:p>
              <a:endParaRPr/>
            </a:p>
          </p:txBody>
        </p:sp>
        <p:pic>
          <p:nvPicPr>
            <p:cNvPr id="4" name="object 4"/>
            <p:cNvPicPr/>
            <p:nvPr/>
          </p:nvPicPr>
          <p:blipFill>
            <a:blip r:embed="rId2" cstate="print"/>
            <a:stretch>
              <a:fillRect/>
            </a:stretch>
          </p:blipFill>
          <p:spPr>
            <a:xfrm>
              <a:off x="10351160" y="3567163"/>
              <a:ext cx="1343024" cy="1723725"/>
            </a:xfrm>
            <a:prstGeom prst="rect">
              <a:avLst/>
            </a:prstGeom>
          </p:spPr>
        </p:pic>
      </p:grpSp>
      <p:sp>
        <p:nvSpPr>
          <p:cNvPr id="5" name="object 5"/>
          <p:cNvSpPr txBox="1"/>
          <p:nvPr/>
        </p:nvSpPr>
        <p:spPr>
          <a:xfrm>
            <a:off x="11430000" y="3275012"/>
            <a:ext cx="6858000" cy="2319866"/>
          </a:xfrm>
          <a:prstGeom prst="rect">
            <a:avLst/>
          </a:prstGeom>
        </p:spPr>
        <p:txBody>
          <a:bodyPr vert="horz" wrap="square" lIns="0" tIns="49530" rIns="0" bIns="0" rtlCol="0">
            <a:spAutoFit/>
          </a:bodyPr>
          <a:lstStyle/>
          <a:p>
            <a:pPr marL="12700" marR="2459355">
              <a:lnSpc>
                <a:spcPts val="2950"/>
              </a:lnSpc>
              <a:spcBef>
                <a:spcPts val="390"/>
              </a:spcBef>
            </a:pPr>
            <a:r>
              <a:rPr sz="2650" dirty="0">
                <a:solidFill>
                  <a:srgbClr val="282020"/>
                </a:solidFill>
                <a:latin typeface="Calibri"/>
                <a:cs typeface="Calibri"/>
              </a:rPr>
              <a:t>B.</a:t>
            </a:r>
            <a:r>
              <a:rPr sz="2650" spc="-30" dirty="0">
                <a:solidFill>
                  <a:srgbClr val="282020"/>
                </a:solidFill>
                <a:latin typeface="Calibri"/>
                <a:cs typeface="Calibri"/>
              </a:rPr>
              <a:t> </a:t>
            </a:r>
            <a:r>
              <a:rPr sz="2650" dirty="0">
                <a:solidFill>
                  <a:srgbClr val="282020"/>
                </a:solidFill>
                <a:latin typeface="Calibri"/>
                <a:cs typeface="Calibri"/>
              </a:rPr>
              <a:t>Para</a:t>
            </a:r>
            <a:r>
              <a:rPr sz="2650" spc="-30" dirty="0">
                <a:solidFill>
                  <a:srgbClr val="282020"/>
                </a:solidFill>
                <a:latin typeface="Calibri"/>
                <a:cs typeface="Calibri"/>
              </a:rPr>
              <a:t> </a:t>
            </a:r>
            <a:r>
              <a:rPr sz="2650" dirty="0">
                <a:solidFill>
                  <a:srgbClr val="282020"/>
                </a:solidFill>
                <a:latin typeface="Calibri"/>
                <a:cs typeface="Calibri"/>
              </a:rPr>
              <a:t>respetar</a:t>
            </a:r>
            <a:r>
              <a:rPr sz="2650" spc="-25" dirty="0">
                <a:solidFill>
                  <a:srgbClr val="282020"/>
                </a:solidFill>
                <a:latin typeface="Calibri"/>
                <a:cs typeface="Calibri"/>
              </a:rPr>
              <a:t> </a:t>
            </a:r>
            <a:r>
              <a:rPr sz="2650" dirty="0">
                <a:solidFill>
                  <a:srgbClr val="282020"/>
                </a:solidFill>
                <a:latin typeface="Calibri"/>
                <a:cs typeface="Calibri"/>
              </a:rPr>
              <a:t>su</a:t>
            </a:r>
            <a:r>
              <a:rPr sz="2650" spc="-30" dirty="0">
                <a:solidFill>
                  <a:srgbClr val="282020"/>
                </a:solidFill>
                <a:latin typeface="Calibri"/>
                <a:cs typeface="Calibri"/>
              </a:rPr>
              <a:t> </a:t>
            </a:r>
            <a:r>
              <a:rPr sz="2650" dirty="0">
                <a:solidFill>
                  <a:srgbClr val="282020"/>
                </a:solidFill>
                <a:latin typeface="Calibri"/>
                <a:cs typeface="Calibri"/>
              </a:rPr>
              <a:t>derecho</a:t>
            </a:r>
            <a:r>
              <a:rPr sz="2650" spc="-30" dirty="0">
                <a:solidFill>
                  <a:srgbClr val="282020"/>
                </a:solidFill>
                <a:latin typeface="Calibri"/>
                <a:cs typeface="Calibri"/>
              </a:rPr>
              <a:t> </a:t>
            </a:r>
            <a:r>
              <a:rPr sz="2650" spc="-50" dirty="0">
                <a:solidFill>
                  <a:srgbClr val="282020"/>
                </a:solidFill>
                <a:latin typeface="Calibri"/>
                <a:cs typeface="Calibri"/>
              </a:rPr>
              <a:t>a </a:t>
            </a:r>
            <a:r>
              <a:rPr sz="2650" spc="-10" dirty="0" err="1">
                <a:solidFill>
                  <a:srgbClr val="282020"/>
                </a:solidFill>
                <a:latin typeface="Calibri"/>
                <a:cs typeface="Calibri"/>
              </a:rPr>
              <a:t>establecer</a:t>
            </a:r>
            <a:r>
              <a:rPr lang="es-ES" sz="2650" spc="-10" dirty="0">
                <a:solidFill>
                  <a:srgbClr val="282020"/>
                </a:solidFill>
                <a:latin typeface="Calibri"/>
                <a:cs typeface="Calibri"/>
              </a:rPr>
              <a:t> </a:t>
            </a:r>
            <a:r>
              <a:rPr sz="2650" spc="-10" dirty="0" err="1">
                <a:solidFill>
                  <a:srgbClr val="282020"/>
                </a:solidFill>
                <a:latin typeface="Calibri"/>
                <a:cs typeface="Calibri"/>
              </a:rPr>
              <a:t>límites</a:t>
            </a:r>
            <a:endParaRPr lang="es-ES" sz="2650" spc="-10" dirty="0">
              <a:solidFill>
                <a:srgbClr val="282020"/>
              </a:solidFill>
              <a:latin typeface="Calibri"/>
              <a:cs typeface="Calibri"/>
            </a:endParaRPr>
          </a:p>
          <a:p>
            <a:pPr marL="12700" marR="2459355">
              <a:lnSpc>
                <a:spcPts val="2950"/>
              </a:lnSpc>
              <a:spcBef>
                <a:spcPts val="390"/>
              </a:spcBef>
            </a:pPr>
            <a:endParaRPr sz="2650" dirty="0">
              <a:latin typeface="Calibri"/>
              <a:cs typeface="Calibri"/>
            </a:endParaRPr>
          </a:p>
          <a:p>
            <a:pPr marL="439420">
              <a:lnSpc>
                <a:spcPts val="3529"/>
              </a:lnSpc>
              <a:spcBef>
                <a:spcPts val="1345"/>
              </a:spcBef>
            </a:pPr>
            <a:r>
              <a:rPr sz="3050" b="1" dirty="0">
                <a:solidFill>
                  <a:srgbClr val="282020"/>
                </a:solidFill>
                <a:latin typeface="Calibri"/>
                <a:cs typeface="Calibri"/>
              </a:rPr>
              <a:t>Decir «no» es una parte</a:t>
            </a:r>
            <a:endParaRPr sz="3050" dirty="0">
              <a:latin typeface="Calibri"/>
              <a:cs typeface="Calibri"/>
            </a:endParaRPr>
          </a:p>
          <a:p>
            <a:pPr marL="438784">
              <a:lnSpc>
                <a:spcPts val="3529"/>
              </a:lnSpc>
            </a:pPr>
            <a:r>
              <a:rPr lang="es-ES" sz="3050" b="1" dirty="0">
                <a:solidFill>
                  <a:srgbClr val="282020"/>
                </a:solidFill>
                <a:latin typeface="Calibri"/>
                <a:cs typeface="Calibri"/>
              </a:rPr>
              <a:t>Fundamental de la </a:t>
            </a:r>
            <a:r>
              <a:rPr sz="3050" b="1" dirty="0" err="1">
                <a:solidFill>
                  <a:srgbClr val="282020"/>
                </a:solidFill>
                <a:latin typeface="Calibri"/>
                <a:cs typeface="Calibri"/>
              </a:rPr>
              <a:t>autodeterminación</a:t>
            </a:r>
            <a:r>
              <a:rPr sz="3050" b="1" dirty="0">
                <a:solidFill>
                  <a:srgbClr val="282020"/>
                </a:solidFill>
                <a:latin typeface="Calibri"/>
                <a:cs typeface="Calibri"/>
              </a:rPr>
              <a:t>.</a:t>
            </a:r>
            <a:endParaRPr sz="3050" dirty="0">
              <a:latin typeface="Calibri"/>
              <a:cs typeface="Calibri"/>
            </a:endParaRPr>
          </a:p>
        </p:txBody>
      </p:sp>
      <p:sp>
        <p:nvSpPr>
          <p:cNvPr id="6" name="object 6"/>
          <p:cNvSpPr/>
          <p:nvPr/>
        </p:nvSpPr>
        <p:spPr>
          <a:xfrm>
            <a:off x="1048499" y="6125984"/>
            <a:ext cx="6153150" cy="1292860"/>
          </a:xfrm>
          <a:custGeom>
            <a:avLst/>
            <a:gdLst/>
            <a:ahLst/>
            <a:cxnLst/>
            <a:rect l="l" t="t" r="r" b="b"/>
            <a:pathLst>
              <a:path w="6153150" h="1292859">
                <a:moveTo>
                  <a:pt x="5607255" y="1292669"/>
                </a:moveTo>
                <a:lnTo>
                  <a:pt x="548871" y="1292669"/>
                </a:lnTo>
                <a:lnTo>
                  <a:pt x="534379" y="1291331"/>
                </a:lnTo>
                <a:lnTo>
                  <a:pt x="491167" y="1285462"/>
                </a:lnTo>
                <a:lnTo>
                  <a:pt x="448496" y="1276429"/>
                </a:lnTo>
                <a:lnTo>
                  <a:pt x="406605" y="1264280"/>
                </a:lnTo>
                <a:lnTo>
                  <a:pt x="365729" y="1249084"/>
                </a:lnTo>
                <a:lnTo>
                  <a:pt x="326081" y="1230926"/>
                </a:lnTo>
                <a:lnTo>
                  <a:pt x="287869" y="1209895"/>
                </a:lnTo>
                <a:lnTo>
                  <a:pt x="251308" y="1186108"/>
                </a:lnTo>
                <a:lnTo>
                  <a:pt x="216603" y="1159704"/>
                </a:lnTo>
                <a:lnTo>
                  <a:pt x="183934" y="1130817"/>
                </a:lnTo>
                <a:lnTo>
                  <a:pt x="153472" y="1099599"/>
                </a:lnTo>
                <a:lnTo>
                  <a:pt x="125391" y="1066223"/>
                </a:lnTo>
                <a:lnTo>
                  <a:pt x="99845" y="1030880"/>
                </a:lnTo>
                <a:lnTo>
                  <a:pt x="76968" y="993755"/>
                </a:lnTo>
                <a:lnTo>
                  <a:pt x="56880" y="955038"/>
                </a:lnTo>
                <a:lnTo>
                  <a:pt x="39695" y="914948"/>
                </a:lnTo>
                <a:lnTo>
                  <a:pt x="25510" y="873711"/>
                </a:lnTo>
                <a:lnTo>
                  <a:pt x="14395" y="831544"/>
                </a:lnTo>
                <a:lnTo>
                  <a:pt x="6411" y="788664"/>
                </a:lnTo>
                <a:lnTo>
                  <a:pt x="1604" y="745313"/>
                </a:lnTo>
                <a:lnTo>
                  <a:pt x="0" y="701734"/>
                </a:lnTo>
                <a:lnTo>
                  <a:pt x="0" y="592450"/>
                </a:lnTo>
                <a:lnTo>
                  <a:pt x="1604" y="548871"/>
                </a:lnTo>
                <a:lnTo>
                  <a:pt x="6411" y="505518"/>
                </a:lnTo>
                <a:lnTo>
                  <a:pt x="14395" y="462637"/>
                </a:lnTo>
                <a:lnTo>
                  <a:pt x="25510" y="420470"/>
                </a:lnTo>
                <a:lnTo>
                  <a:pt x="39695" y="379233"/>
                </a:lnTo>
                <a:lnTo>
                  <a:pt x="56880" y="339144"/>
                </a:lnTo>
                <a:lnTo>
                  <a:pt x="76968" y="300428"/>
                </a:lnTo>
                <a:lnTo>
                  <a:pt x="99845" y="263302"/>
                </a:lnTo>
                <a:lnTo>
                  <a:pt x="125391" y="227959"/>
                </a:lnTo>
                <a:lnTo>
                  <a:pt x="153472" y="194584"/>
                </a:lnTo>
                <a:lnTo>
                  <a:pt x="183934" y="163365"/>
                </a:lnTo>
                <a:lnTo>
                  <a:pt x="216603" y="134479"/>
                </a:lnTo>
                <a:lnTo>
                  <a:pt x="251308" y="108073"/>
                </a:lnTo>
                <a:lnTo>
                  <a:pt x="287869" y="84287"/>
                </a:lnTo>
                <a:lnTo>
                  <a:pt x="326081" y="63255"/>
                </a:lnTo>
                <a:lnTo>
                  <a:pt x="365729" y="45097"/>
                </a:lnTo>
                <a:lnTo>
                  <a:pt x="406605" y="29903"/>
                </a:lnTo>
                <a:lnTo>
                  <a:pt x="448496" y="17754"/>
                </a:lnTo>
                <a:lnTo>
                  <a:pt x="491167" y="8721"/>
                </a:lnTo>
                <a:lnTo>
                  <a:pt x="534380" y="2852"/>
                </a:lnTo>
                <a:lnTo>
                  <a:pt x="577906" y="178"/>
                </a:lnTo>
                <a:lnTo>
                  <a:pt x="592450" y="0"/>
                </a:lnTo>
                <a:lnTo>
                  <a:pt x="5563675" y="0"/>
                </a:lnTo>
                <a:lnTo>
                  <a:pt x="5607255" y="1604"/>
                </a:lnTo>
                <a:lnTo>
                  <a:pt x="5650606" y="6411"/>
                </a:lnTo>
                <a:lnTo>
                  <a:pt x="5693486" y="14395"/>
                </a:lnTo>
                <a:lnTo>
                  <a:pt x="5735654" y="25510"/>
                </a:lnTo>
                <a:lnTo>
                  <a:pt x="5776891" y="39695"/>
                </a:lnTo>
                <a:lnTo>
                  <a:pt x="5816980" y="56880"/>
                </a:lnTo>
                <a:lnTo>
                  <a:pt x="5855696" y="76968"/>
                </a:lnTo>
                <a:lnTo>
                  <a:pt x="5892822" y="99845"/>
                </a:lnTo>
                <a:lnTo>
                  <a:pt x="5928166" y="125391"/>
                </a:lnTo>
                <a:lnTo>
                  <a:pt x="5961539" y="153472"/>
                </a:lnTo>
                <a:lnTo>
                  <a:pt x="5992758" y="183934"/>
                </a:lnTo>
                <a:lnTo>
                  <a:pt x="6021646" y="216603"/>
                </a:lnTo>
                <a:lnTo>
                  <a:pt x="6048050" y="251308"/>
                </a:lnTo>
                <a:lnTo>
                  <a:pt x="6071837" y="287869"/>
                </a:lnTo>
                <a:lnTo>
                  <a:pt x="6092868" y="326081"/>
                </a:lnTo>
                <a:lnTo>
                  <a:pt x="6111026" y="365728"/>
                </a:lnTo>
                <a:lnTo>
                  <a:pt x="6126222" y="406604"/>
                </a:lnTo>
                <a:lnTo>
                  <a:pt x="6138371" y="448496"/>
                </a:lnTo>
                <a:lnTo>
                  <a:pt x="6147405" y="491167"/>
                </a:lnTo>
                <a:lnTo>
                  <a:pt x="6153149" y="534379"/>
                </a:lnTo>
                <a:lnTo>
                  <a:pt x="6153149" y="759804"/>
                </a:lnTo>
                <a:lnTo>
                  <a:pt x="6144741" y="817313"/>
                </a:lnTo>
                <a:lnTo>
                  <a:pt x="6134666" y="859742"/>
                </a:lnTo>
                <a:lnTo>
                  <a:pt x="6121494" y="901324"/>
                </a:lnTo>
                <a:lnTo>
                  <a:pt x="6105297" y="941821"/>
                </a:lnTo>
                <a:lnTo>
                  <a:pt x="6086169" y="981012"/>
                </a:lnTo>
                <a:lnTo>
                  <a:pt x="6064212" y="1018688"/>
                </a:lnTo>
                <a:lnTo>
                  <a:pt x="6039536" y="1054655"/>
                </a:lnTo>
                <a:lnTo>
                  <a:pt x="6012281" y="1088709"/>
                </a:lnTo>
                <a:lnTo>
                  <a:pt x="5982601" y="1120659"/>
                </a:lnTo>
                <a:lnTo>
                  <a:pt x="5950651" y="1150338"/>
                </a:lnTo>
                <a:lnTo>
                  <a:pt x="5916598" y="1177594"/>
                </a:lnTo>
                <a:lnTo>
                  <a:pt x="5880630" y="1202269"/>
                </a:lnTo>
                <a:lnTo>
                  <a:pt x="5842954" y="1224227"/>
                </a:lnTo>
                <a:lnTo>
                  <a:pt x="5803765" y="1243355"/>
                </a:lnTo>
                <a:lnTo>
                  <a:pt x="5763266" y="1259551"/>
                </a:lnTo>
                <a:lnTo>
                  <a:pt x="5721685" y="1272724"/>
                </a:lnTo>
                <a:lnTo>
                  <a:pt x="5679256" y="1282799"/>
                </a:lnTo>
                <a:lnTo>
                  <a:pt x="5636202" y="1289728"/>
                </a:lnTo>
                <a:lnTo>
                  <a:pt x="5607255" y="1292669"/>
                </a:lnTo>
                <a:close/>
              </a:path>
            </a:pathLst>
          </a:custGeom>
          <a:solidFill>
            <a:srgbClr val="FAD354"/>
          </a:solidFill>
        </p:spPr>
        <p:txBody>
          <a:bodyPr wrap="square" lIns="0" tIns="0" rIns="0" bIns="0" rtlCol="0"/>
          <a:lstStyle/>
          <a:p>
            <a:endParaRPr/>
          </a:p>
        </p:txBody>
      </p:sp>
      <p:sp>
        <p:nvSpPr>
          <p:cNvPr id="7" name="object 7"/>
          <p:cNvSpPr txBox="1"/>
          <p:nvPr/>
        </p:nvSpPr>
        <p:spPr>
          <a:xfrm>
            <a:off x="1724139" y="6534060"/>
            <a:ext cx="4331335" cy="429259"/>
          </a:xfrm>
          <a:prstGeom prst="rect">
            <a:avLst/>
          </a:prstGeom>
        </p:spPr>
        <p:txBody>
          <a:bodyPr vert="horz" wrap="square" lIns="0" tIns="12700" rIns="0" bIns="0" rtlCol="0">
            <a:spAutoFit/>
          </a:bodyPr>
          <a:lstStyle/>
          <a:p>
            <a:pPr marL="12700">
              <a:lnSpc>
                <a:spcPct val="100000"/>
              </a:lnSpc>
              <a:spcBef>
                <a:spcPts val="100"/>
              </a:spcBef>
            </a:pPr>
            <a:r>
              <a:rPr sz="2650" dirty="0">
                <a:solidFill>
                  <a:srgbClr val="282020"/>
                </a:solidFill>
                <a:latin typeface="Calibri"/>
                <a:cs typeface="Calibri"/>
              </a:rPr>
              <a:t>C.</a:t>
            </a:r>
            <a:r>
              <a:rPr sz="2650" spc="-30" dirty="0">
                <a:solidFill>
                  <a:srgbClr val="282020"/>
                </a:solidFill>
                <a:latin typeface="Calibri"/>
                <a:cs typeface="Calibri"/>
              </a:rPr>
              <a:t> </a:t>
            </a:r>
            <a:r>
              <a:rPr sz="2650" dirty="0">
                <a:solidFill>
                  <a:srgbClr val="282020"/>
                </a:solidFill>
                <a:latin typeface="Calibri"/>
                <a:cs typeface="Calibri"/>
              </a:rPr>
              <a:t>Porque</a:t>
            </a:r>
            <a:r>
              <a:rPr sz="2650" spc="-25" dirty="0">
                <a:solidFill>
                  <a:srgbClr val="282020"/>
                </a:solidFill>
                <a:latin typeface="Calibri"/>
                <a:cs typeface="Calibri"/>
              </a:rPr>
              <a:t> </a:t>
            </a:r>
            <a:r>
              <a:rPr sz="2650" dirty="0">
                <a:solidFill>
                  <a:srgbClr val="282020"/>
                </a:solidFill>
                <a:latin typeface="Calibri"/>
                <a:cs typeface="Calibri"/>
              </a:rPr>
              <a:t>siempre</a:t>
            </a:r>
            <a:r>
              <a:rPr sz="2650" spc="-30" dirty="0">
                <a:solidFill>
                  <a:srgbClr val="282020"/>
                </a:solidFill>
                <a:latin typeface="Calibri"/>
                <a:cs typeface="Calibri"/>
              </a:rPr>
              <a:t> </a:t>
            </a:r>
            <a:r>
              <a:rPr sz="2650" dirty="0">
                <a:solidFill>
                  <a:srgbClr val="282020"/>
                </a:solidFill>
                <a:latin typeface="Calibri"/>
                <a:cs typeface="Calibri"/>
              </a:rPr>
              <a:t>tienen</a:t>
            </a:r>
            <a:r>
              <a:rPr sz="2650" spc="-25" dirty="0">
                <a:solidFill>
                  <a:srgbClr val="282020"/>
                </a:solidFill>
                <a:latin typeface="Calibri"/>
                <a:cs typeface="Calibri"/>
              </a:rPr>
              <a:t> </a:t>
            </a:r>
            <a:r>
              <a:rPr sz="2650" spc="-10" dirty="0">
                <a:solidFill>
                  <a:srgbClr val="282020"/>
                </a:solidFill>
                <a:latin typeface="Calibri"/>
                <a:cs typeface="Calibri"/>
              </a:rPr>
              <a:t>razón</a:t>
            </a:r>
            <a:endParaRPr sz="2650">
              <a:latin typeface="Calibri"/>
              <a:cs typeface="Calibri"/>
            </a:endParaRPr>
          </a:p>
        </p:txBody>
      </p:sp>
      <p:sp>
        <p:nvSpPr>
          <p:cNvPr id="8" name="object 8"/>
          <p:cNvSpPr/>
          <p:nvPr/>
        </p:nvSpPr>
        <p:spPr>
          <a:xfrm>
            <a:off x="10584167" y="6184049"/>
            <a:ext cx="6153150" cy="1292860"/>
          </a:xfrm>
          <a:custGeom>
            <a:avLst/>
            <a:gdLst/>
            <a:ahLst/>
            <a:cxnLst/>
            <a:rect l="l" t="t" r="r" b="b"/>
            <a:pathLst>
              <a:path w="6153150" h="1292859">
                <a:moveTo>
                  <a:pt x="5607255" y="1292669"/>
                </a:moveTo>
                <a:lnTo>
                  <a:pt x="548871" y="1292669"/>
                </a:lnTo>
                <a:lnTo>
                  <a:pt x="534379" y="1291331"/>
                </a:lnTo>
                <a:lnTo>
                  <a:pt x="491167" y="1285462"/>
                </a:lnTo>
                <a:lnTo>
                  <a:pt x="448496" y="1276429"/>
                </a:lnTo>
                <a:lnTo>
                  <a:pt x="406604" y="1264280"/>
                </a:lnTo>
                <a:lnTo>
                  <a:pt x="365729" y="1249084"/>
                </a:lnTo>
                <a:lnTo>
                  <a:pt x="326081" y="1230926"/>
                </a:lnTo>
                <a:lnTo>
                  <a:pt x="287869" y="1209895"/>
                </a:lnTo>
                <a:lnTo>
                  <a:pt x="251308" y="1186108"/>
                </a:lnTo>
                <a:lnTo>
                  <a:pt x="216603" y="1159704"/>
                </a:lnTo>
                <a:lnTo>
                  <a:pt x="183934" y="1130817"/>
                </a:lnTo>
                <a:lnTo>
                  <a:pt x="153472" y="1099599"/>
                </a:lnTo>
                <a:lnTo>
                  <a:pt x="125391" y="1066223"/>
                </a:lnTo>
                <a:lnTo>
                  <a:pt x="99845" y="1030880"/>
                </a:lnTo>
                <a:lnTo>
                  <a:pt x="76968" y="993755"/>
                </a:lnTo>
                <a:lnTo>
                  <a:pt x="56880" y="955038"/>
                </a:lnTo>
                <a:lnTo>
                  <a:pt x="39695" y="914948"/>
                </a:lnTo>
                <a:lnTo>
                  <a:pt x="25510" y="873711"/>
                </a:lnTo>
                <a:lnTo>
                  <a:pt x="14395" y="831544"/>
                </a:lnTo>
                <a:lnTo>
                  <a:pt x="6411" y="788664"/>
                </a:lnTo>
                <a:lnTo>
                  <a:pt x="1604" y="745313"/>
                </a:lnTo>
                <a:lnTo>
                  <a:pt x="0" y="701734"/>
                </a:lnTo>
                <a:lnTo>
                  <a:pt x="0" y="592450"/>
                </a:lnTo>
                <a:lnTo>
                  <a:pt x="1604" y="548871"/>
                </a:lnTo>
                <a:lnTo>
                  <a:pt x="6411" y="505518"/>
                </a:lnTo>
                <a:lnTo>
                  <a:pt x="14395" y="462637"/>
                </a:lnTo>
                <a:lnTo>
                  <a:pt x="25510" y="420470"/>
                </a:lnTo>
                <a:lnTo>
                  <a:pt x="39695" y="379233"/>
                </a:lnTo>
                <a:lnTo>
                  <a:pt x="56880" y="339144"/>
                </a:lnTo>
                <a:lnTo>
                  <a:pt x="76968" y="300428"/>
                </a:lnTo>
                <a:lnTo>
                  <a:pt x="99845" y="263302"/>
                </a:lnTo>
                <a:lnTo>
                  <a:pt x="125391" y="227959"/>
                </a:lnTo>
                <a:lnTo>
                  <a:pt x="153472" y="194584"/>
                </a:lnTo>
                <a:lnTo>
                  <a:pt x="183934" y="163365"/>
                </a:lnTo>
                <a:lnTo>
                  <a:pt x="216603" y="134479"/>
                </a:lnTo>
                <a:lnTo>
                  <a:pt x="251308" y="108073"/>
                </a:lnTo>
                <a:lnTo>
                  <a:pt x="287869" y="84287"/>
                </a:lnTo>
                <a:lnTo>
                  <a:pt x="326081" y="63255"/>
                </a:lnTo>
                <a:lnTo>
                  <a:pt x="365729" y="45097"/>
                </a:lnTo>
                <a:lnTo>
                  <a:pt x="406605" y="29903"/>
                </a:lnTo>
                <a:lnTo>
                  <a:pt x="448496" y="17754"/>
                </a:lnTo>
                <a:lnTo>
                  <a:pt x="491167" y="8721"/>
                </a:lnTo>
                <a:lnTo>
                  <a:pt x="534380" y="2852"/>
                </a:lnTo>
                <a:lnTo>
                  <a:pt x="577906" y="178"/>
                </a:lnTo>
                <a:lnTo>
                  <a:pt x="592450" y="0"/>
                </a:lnTo>
                <a:lnTo>
                  <a:pt x="5563675" y="0"/>
                </a:lnTo>
                <a:lnTo>
                  <a:pt x="5607255" y="1604"/>
                </a:lnTo>
                <a:lnTo>
                  <a:pt x="5650606" y="6411"/>
                </a:lnTo>
                <a:lnTo>
                  <a:pt x="5693486" y="14395"/>
                </a:lnTo>
                <a:lnTo>
                  <a:pt x="5735654" y="25510"/>
                </a:lnTo>
                <a:lnTo>
                  <a:pt x="5776891" y="39695"/>
                </a:lnTo>
                <a:lnTo>
                  <a:pt x="5816980" y="56880"/>
                </a:lnTo>
                <a:lnTo>
                  <a:pt x="5855696" y="76968"/>
                </a:lnTo>
                <a:lnTo>
                  <a:pt x="5892822" y="99845"/>
                </a:lnTo>
                <a:lnTo>
                  <a:pt x="5928166" y="125391"/>
                </a:lnTo>
                <a:lnTo>
                  <a:pt x="5961539" y="153472"/>
                </a:lnTo>
                <a:lnTo>
                  <a:pt x="5992758" y="183934"/>
                </a:lnTo>
                <a:lnTo>
                  <a:pt x="6021646" y="216603"/>
                </a:lnTo>
                <a:lnTo>
                  <a:pt x="6048050" y="251308"/>
                </a:lnTo>
                <a:lnTo>
                  <a:pt x="6071835" y="287869"/>
                </a:lnTo>
                <a:lnTo>
                  <a:pt x="6092868" y="326081"/>
                </a:lnTo>
                <a:lnTo>
                  <a:pt x="6111026" y="365728"/>
                </a:lnTo>
                <a:lnTo>
                  <a:pt x="6126222" y="406604"/>
                </a:lnTo>
                <a:lnTo>
                  <a:pt x="6138371" y="448496"/>
                </a:lnTo>
                <a:lnTo>
                  <a:pt x="6147404" y="491167"/>
                </a:lnTo>
                <a:lnTo>
                  <a:pt x="6153149" y="534379"/>
                </a:lnTo>
                <a:lnTo>
                  <a:pt x="6153149" y="759804"/>
                </a:lnTo>
                <a:lnTo>
                  <a:pt x="6144741" y="817313"/>
                </a:lnTo>
                <a:lnTo>
                  <a:pt x="6134666" y="859742"/>
                </a:lnTo>
                <a:lnTo>
                  <a:pt x="6121494" y="901324"/>
                </a:lnTo>
                <a:lnTo>
                  <a:pt x="6105297" y="941821"/>
                </a:lnTo>
                <a:lnTo>
                  <a:pt x="6086169" y="981012"/>
                </a:lnTo>
                <a:lnTo>
                  <a:pt x="6064211" y="1018688"/>
                </a:lnTo>
                <a:lnTo>
                  <a:pt x="6039536" y="1054655"/>
                </a:lnTo>
                <a:lnTo>
                  <a:pt x="6012281" y="1088709"/>
                </a:lnTo>
                <a:lnTo>
                  <a:pt x="5982601" y="1120659"/>
                </a:lnTo>
                <a:lnTo>
                  <a:pt x="5950651" y="1150338"/>
                </a:lnTo>
                <a:lnTo>
                  <a:pt x="5916598" y="1177594"/>
                </a:lnTo>
                <a:lnTo>
                  <a:pt x="5880630" y="1202269"/>
                </a:lnTo>
                <a:lnTo>
                  <a:pt x="5842954" y="1224227"/>
                </a:lnTo>
                <a:lnTo>
                  <a:pt x="5803765" y="1243355"/>
                </a:lnTo>
                <a:lnTo>
                  <a:pt x="5763266" y="1259551"/>
                </a:lnTo>
                <a:lnTo>
                  <a:pt x="5721685" y="1272724"/>
                </a:lnTo>
                <a:lnTo>
                  <a:pt x="5679256" y="1282799"/>
                </a:lnTo>
                <a:lnTo>
                  <a:pt x="5636202" y="1289728"/>
                </a:lnTo>
                <a:lnTo>
                  <a:pt x="5607255" y="1292669"/>
                </a:lnTo>
                <a:close/>
              </a:path>
            </a:pathLst>
          </a:custGeom>
          <a:solidFill>
            <a:srgbClr val="FAD354"/>
          </a:solidFill>
        </p:spPr>
        <p:txBody>
          <a:bodyPr wrap="square" lIns="0" tIns="0" rIns="0" bIns="0" rtlCol="0"/>
          <a:lstStyle/>
          <a:p>
            <a:endParaRPr/>
          </a:p>
        </p:txBody>
      </p:sp>
      <p:sp>
        <p:nvSpPr>
          <p:cNvPr id="9" name="object 9"/>
          <p:cNvSpPr txBox="1"/>
          <p:nvPr/>
        </p:nvSpPr>
        <p:spPr>
          <a:xfrm>
            <a:off x="11011522" y="6475920"/>
            <a:ext cx="4471670" cy="840105"/>
          </a:xfrm>
          <a:prstGeom prst="rect">
            <a:avLst/>
          </a:prstGeom>
        </p:spPr>
        <p:txBody>
          <a:bodyPr vert="horz" wrap="square" lIns="0" tIns="5715" rIns="0" bIns="0" rtlCol="0">
            <a:spAutoFit/>
          </a:bodyPr>
          <a:lstStyle/>
          <a:p>
            <a:pPr marL="12700" marR="5080">
              <a:lnSpc>
                <a:spcPct val="101699"/>
              </a:lnSpc>
              <a:spcBef>
                <a:spcPts val="45"/>
              </a:spcBef>
            </a:pPr>
            <a:r>
              <a:rPr sz="2650" dirty="0">
                <a:solidFill>
                  <a:srgbClr val="282020"/>
                </a:solidFill>
                <a:latin typeface="Calibri"/>
                <a:cs typeface="Calibri"/>
              </a:rPr>
              <a:t>D.</a:t>
            </a:r>
            <a:r>
              <a:rPr sz="2650" spc="-40" dirty="0">
                <a:solidFill>
                  <a:srgbClr val="282020"/>
                </a:solidFill>
                <a:latin typeface="Calibri"/>
                <a:cs typeface="Calibri"/>
              </a:rPr>
              <a:t> </a:t>
            </a:r>
            <a:r>
              <a:rPr sz="2650" dirty="0">
                <a:solidFill>
                  <a:srgbClr val="282020"/>
                </a:solidFill>
                <a:latin typeface="Calibri"/>
                <a:cs typeface="Calibri"/>
              </a:rPr>
              <a:t>Para</a:t>
            </a:r>
            <a:r>
              <a:rPr sz="2650" spc="-40" dirty="0">
                <a:solidFill>
                  <a:srgbClr val="282020"/>
                </a:solidFill>
                <a:latin typeface="Calibri"/>
                <a:cs typeface="Calibri"/>
              </a:rPr>
              <a:t> </a:t>
            </a:r>
            <a:r>
              <a:rPr sz="2650" dirty="0">
                <a:solidFill>
                  <a:srgbClr val="282020"/>
                </a:solidFill>
                <a:latin typeface="Calibri"/>
                <a:cs typeface="Calibri"/>
              </a:rPr>
              <a:t>terminar</a:t>
            </a:r>
            <a:r>
              <a:rPr sz="2650" spc="-35" dirty="0">
                <a:solidFill>
                  <a:srgbClr val="282020"/>
                </a:solidFill>
                <a:latin typeface="Calibri"/>
                <a:cs typeface="Calibri"/>
              </a:rPr>
              <a:t> </a:t>
            </a:r>
            <a:r>
              <a:rPr sz="2650" dirty="0">
                <a:solidFill>
                  <a:srgbClr val="282020"/>
                </a:solidFill>
                <a:latin typeface="Calibri"/>
                <a:cs typeface="Calibri"/>
              </a:rPr>
              <a:t>la</a:t>
            </a:r>
            <a:r>
              <a:rPr sz="2650" spc="-45" dirty="0">
                <a:solidFill>
                  <a:srgbClr val="282020"/>
                </a:solidFill>
                <a:latin typeface="Calibri"/>
                <a:cs typeface="Calibri"/>
              </a:rPr>
              <a:t> </a:t>
            </a:r>
            <a:r>
              <a:rPr sz="2650" spc="-10" dirty="0">
                <a:solidFill>
                  <a:srgbClr val="282020"/>
                </a:solidFill>
                <a:latin typeface="Calibri"/>
                <a:cs typeface="Calibri"/>
              </a:rPr>
              <a:t>conversación rápidamente</a:t>
            </a:r>
            <a:endParaRPr sz="2650">
              <a:latin typeface="Calibri"/>
              <a:cs typeface="Calibri"/>
            </a:endParaRPr>
          </a:p>
        </p:txBody>
      </p:sp>
      <p:pic>
        <p:nvPicPr>
          <p:cNvPr id="10" name="object 10"/>
          <p:cNvPicPr/>
          <p:nvPr/>
        </p:nvPicPr>
        <p:blipFill>
          <a:blip r:embed="rId3" cstate="print"/>
          <a:stretch>
            <a:fillRect/>
          </a:stretch>
        </p:blipFill>
        <p:spPr>
          <a:xfrm>
            <a:off x="770318" y="9001785"/>
            <a:ext cx="2857500" cy="600075"/>
          </a:xfrm>
          <a:prstGeom prst="rect">
            <a:avLst/>
          </a:prstGeom>
        </p:spPr>
      </p:pic>
      <p:pic>
        <p:nvPicPr>
          <p:cNvPr id="11" name="object 11"/>
          <p:cNvPicPr/>
          <p:nvPr/>
        </p:nvPicPr>
        <p:blipFill>
          <a:blip r:embed="rId4" cstate="print"/>
          <a:stretch>
            <a:fillRect/>
          </a:stretch>
        </p:blipFill>
        <p:spPr>
          <a:xfrm>
            <a:off x="15871164" y="8195894"/>
            <a:ext cx="1607343" cy="1607343"/>
          </a:xfrm>
          <a:prstGeom prst="rect">
            <a:avLst/>
          </a:prstGeom>
        </p:spPr>
      </p:pic>
      <p:sp>
        <p:nvSpPr>
          <p:cNvPr id="12" name="object 12"/>
          <p:cNvSpPr/>
          <p:nvPr/>
        </p:nvSpPr>
        <p:spPr>
          <a:xfrm>
            <a:off x="1048385" y="3152013"/>
            <a:ext cx="6153150" cy="1292860"/>
          </a:xfrm>
          <a:custGeom>
            <a:avLst/>
            <a:gdLst/>
            <a:ahLst/>
            <a:cxnLst/>
            <a:rect l="l" t="t" r="r" b="b"/>
            <a:pathLst>
              <a:path w="6153150" h="1292860">
                <a:moveTo>
                  <a:pt x="5607255" y="1292669"/>
                </a:moveTo>
                <a:lnTo>
                  <a:pt x="548871" y="1292669"/>
                </a:lnTo>
                <a:lnTo>
                  <a:pt x="534379" y="1291331"/>
                </a:lnTo>
                <a:lnTo>
                  <a:pt x="491167" y="1285462"/>
                </a:lnTo>
                <a:lnTo>
                  <a:pt x="448496" y="1276429"/>
                </a:lnTo>
                <a:lnTo>
                  <a:pt x="406605" y="1264280"/>
                </a:lnTo>
                <a:lnTo>
                  <a:pt x="365729" y="1249084"/>
                </a:lnTo>
                <a:lnTo>
                  <a:pt x="326081" y="1230926"/>
                </a:lnTo>
                <a:lnTo>
                  <a:pt x="287869" y="1209895"/>
                </a:lnTo>
                <a:lnTo>
                  <a:pt x="251308" y="1186108"/>
                </a:lnTo>
                <a:lnTo>
                  <a:pt x="216603" y="1159704"/>
                </a:lnTo>
                <a:lnTo>
                  <a:pt x="183934" y="1130817"/>
                </a:lnTo>
                <a:lnTo>
                  <a:pt x="153472" y="1099599"/>
                </a:lnTo>
                <a:lnTo>
                  <a:pt x="125391" y="1066223"/>
                </a:lnTo>
                <a:lnTo>
                  <a:pt x="99845" y="1030880"/>
                </a:lnTo>
                <a:lnTo>
                  <a:pt x="76968" y="993755"/>
                </a:lnTo>
                <a:lnTo>
                  <a:pt x="56880" y="955038"/>
                </a:lnTo>
                <a:lnTo>
                  <a:pt x="39695" y="914948"/>
                </a:lnTo>
                <a:lnTo>
                  <a:pt x="25510" y="873711"/>
                </a:lnTo>
                <a:lnTo>
                  <a:pt x="14395" y="831544"/>
                </a:lnTo>
                <a:lnTo>
                  <a:pt x="6411" y="788664"/>
                </a:lnTo>
                <a:lnTo>
                  <a:pt x="1604" y="745313"/>
                </a:lnTo>
                <a:lnTo>
                  <a:pt x="0" y="701734"/>
                </a:lnTo>
                <a:lnTo>
                  <a:pt x="0" y="592450"/>
                </a:lnTo>
                <a:lnTo>
                  <a:pt x="1604" y="548871"/>
                </a:lnTo>
                <a:lnTo>
                  <a:pt x="6411" y="505518"/>
                </a:lnTo>
                <a:lnTo>
                  <a:pt x="14395" y="462637"/>
                </a:lnTo>
                <a:lnTo>
                  <a:pt x="25510" y="420470"/>
                </a:lnTo>
                <a:lnTo>
                  <a:pt x="39695" y="379233"/>
                </a:lnTo>
                <a:lnTo>
                  <a:pt x="56880" y="339144"/>
                </a:lnTo>
                <a:lnTo>
                  <a:pt x="76968" y="300428"/>
                </a:lnTo>
                <a:lnTo>
                  <a:pt x="99845" y="263302"/>
                </a:lnTo>
                <a:lnTo>
                  <a:pt x="125391" y="227959"/>
                </a:lnTo>
                <a:lnTo>
                  <a:pt x="153472" y="194584"/>
                </a:lnTo>
                <a:lnTo>
                  <a:pt x="183934" y="163365"/>
                </a:lnTo>
                <a:lnTo>
                  <a:pt x="216603" y="134479"/>
                </a:lnTo>
                <a:lnTo>
                  <a:pt x="251308" y="108073"/>
                </a:lnTo>
                <a:lnTo>
                  <a:pt x="287869" y="84287"/>
                </a:lnTo>
                <a:lnTo>
                  <a:pt x="326081" y="63255"/>
                </a:lnTo>
                <a:lnTo>
                  <a:pt x="365729" y="45097"/>
                </a:lnTo>
                <a:lnTo>
                  <a:pt x="406605" y="29903"/>
                </a:lnTo>
                <a:lnTo>
                  <a:pt x="448496" y="17754"/>
                </a:lnTo>
                <a:lnTo>
                  <a:pt x="491167" y="8721"/>
                </a:lnTo>
                <a:lnTo>
                  <a:pt x="534380" y="2852"/>
                </a:lnTo>
                <a:lnTo>
                  <a:pt x="577906" y="178"/>
                </a:lnTo>
                <a:lnTo>
                  <a:pt x="592450" y="0"/>
                </a:lnTo>
                <a:lnTo>
                  <a:pt x="5563675" y="0"/>
                </a:lnTo>
                <a:lnTo>
                  <a:pt x="5607255" y="1604"/>
                </a:lnTo>
                <a:lnTo>
                  <a:pt x="5650606" y="6411"/>
                </a:lnTo>
                <a:lnTo>
                  <a:pt x="5693486" y="14395"/>
                </a:lnTo>
                <a:lnTo>
                  <a:pt x="5735654" y="25510"/>
                </a:lnTo>
                <a:lnTo>
                  <a:pt x="5776891" y="39695"/>
                </a:lnTo>
                <a:lnTo>
                  <a:pt x="5816980" y="56880"/>
                </a:lnTo>
                <a:lnTo>
                  <a:pt x="5855696" y="76968"/>
                </a:lnTo>
                <a:lnTo>
                  <a:pt x="5892822" y="99845"/>
                </a:lnTo>
                <a:lnTo>
                  <a:pt x="5928166" y="125391"/>
                </a:lnTo>
                <a:lnTo>
                  <a:pt x="5961539" y="153472"/>
                </a:lnTo>
                <a:lnTo>
                  <a:pt x="5992758" y="183934"/>
                </a:lnTo>
                <a:lnTo>
                  <a:pt x="6021646" y="216603"/>
                </a:lnTo>
                <a:lnTo>
                  <a:pt x="6048050" y="251308"/>
                </a:lnTo>
                <a:lnTo>
                  <a:pt x="6071837" y="287869"/>
                </a:lnTo>
                <a:lnTo>
                  <a:pt x="6092868" y="326081"/>
                </a:lnTo>
                <a:lnTo>
                  <a:pt x="6111026" y="365728"/>
                </a:lnTo>
                <a:lnTo>
                  <a:pt x="6126222" y="406604"/>
                </a:lnTo>
                <a:lnTo>
                  <a:pt x="6138371" y="448496"/>
                </a:lnTo>
                <a:lnTo>
                  <a:pt x="6147405" y="491167"/>
                </a:lnTo>
                <a:lnTo>
                  <a:pt x="6153149" y="534379"/>
                </a:lnTo>
                <a:lnTo>
                  <a:pt x="6153149" y="759804"/>
                </a:lnTo>
                <a:lnTo>
                  <a:pt x="6144741" y="817313"/>
                </a:lnTo>
                <a:lnTo>
                  <a:pt x="6134666" y="859742"/>
                </a:lnTo>
                <a:lnTo>
                  <a:pt x="6121494" y="901324"/>
                </a:lnTo>
                <a:lnTo>
                  <a:pt x="6105297" y="941821"/>
                </a:lnTo>
                <a:lnTo>
                  <a:pt x="6086169" y="981012"/>
                </a:lnTo>
                <a:lnTo>
                  <a:pt x="6064212" y="1018688"/>
                </a:lnTo>
                <a:lnTo>
                  <a:pt x="6039536" y="1054655"/>
                </a:lnTo>
                <a:lnTo>
                  <a:pt x="6012281" y="1088709"/>
                </a:lnTo>
                <a:lnTo>
                  <a:pt x="5982601" y="1120659"/>
                </a:lnTo>
                <a:lnTo>
                  <a:pt x="5950651" y="1150338"/>
                </a:lnTo>
                <a:lnTo>
                  <a:pt x="5916598" y="1177594"/>
                </a:lnTo>
                <a:lnTo>
                  <a:pt x="5880630" y="1202269"/>
                </a:lnTo>
                <a:lnTo>
                  <a:pt x="5842954" y="1224227"/>
                </a:lnTo>
                <a:lnTo>
                  <a:pt x="5803765" y="1243355"/>
                </a:lnTo>
                <a:lnTo>
                  <a:pt x="5763266" y="1259551"/>
                </a:lnTo>
                <a:lnTo>
                  <a:pt x="5721685" y="1272724"/>
                </a:lnTo>
                <a:lnTo>
                  <a:pt x="5679256" y="1282799"/>
                </a:lnTo>
                <a:lnTo>
                  <a:pt x="5636202" y="1289728"/>
                </a:lnTo>
                <a:lnTo>
                  <a:pt x="5607255" y="1292669"/>
                </a:lnTo>
                <a:close/>
              </a:path>
            </a:pathLst>
          </a:custGeom>
          <a:solidFill>
            <a:srgbClr val="FAD354"/>
          </a:solidFill>
        </p:spPr>
        <p:txBody>
          <a:bodyPr wrap="square" lIns="0" tIns="0" rIns="0" bIns="0" rtlCol="0"/>
          <a:lstStyle/>
          <a:p>
            <a:endParaRPr/>
          </a:p>
        </p:txBody>
      </p:sp>
      <p:sp>
        <p:nvSpPr>
          <p:cNvPr id="13" name="object 13"/>
          <p:cNvSpPr txBox="1"/>
          <p:nvPr/>
        </p:nvSpPr>
        <p:spPr>
          <a:xfrm>
            <a:off x="1366520" y="3501669"/>
            <a:ext cx="3489960" cy="429259"/>
          </a:xfrm>
          <a:prstGeom prst="rect">
            <a:avLst/>
          </a:prstGeom>
        </p:spPr>
        <p:txBody>
          <a:bodyPr vert="horz" wrap="square" lIns="0" tIns="12700" rIns="0" bIns="0" rtlCol="0">
            <a:spAutoFit/>
          </a:bodyPr>
          <a:lstStyle/>
          <a:p>
            <a:pPr marL="12700">
              <a:lnSpc>
                <a:spcPct val="100000"/>
              </a:lnSpc>
              <a:spcBef>
                <a:spcPts val="100"/>
              </a:spcBef>
            </a:pPr>
            <a:r>
              <a:rPr sz="2650" dirty="0">
                <a:solidFill>
                  <a:srgbClr val="282020"/>
                </a:solidFill>
                <a:latin typeface="Calibri"/>
                <a:cs typeface="Calibri"/>
              </a:rPr>
              <a:t>A.</a:t>
            </a:r>
            <a:r>
              <a:rPr sz="2650" spc="-55" dirty="0">
                <a:solidFill>
                  <a:srgbClr val="282020"/>
                </a:solidFill>
                <a:latin typeface="Calibri"/>
                <a:cs typeface="Calibri"/>
              </a:rPr>
              <a:t> </a:t>
            </a:r>
            <a:r>
              <a:rPr sz="2650" dirty="0">
                <a:solidFill>
                  <a:srgbClr val="282020"/>
                </a:solidFill>
                <a:latin typeface="Calibri"/>
                <a:cs typeface="Calibri"/>
              </a:rPr>
              <a:t>Para</a:t>
            </a:r>
            <a:r>
              <a:rPr sz="2650" spc="-50" dirty="0">
                <a:solidFill>
                  <a:srgbClr val="282020"/>
                </a:solidFill>
                <a:latin typeface="Calibri"/>
                <a:cs typeface="Calibri"/>
              </a:rPr>
              <a:t> </a:t>
            </a:r>
            <a:r>
              <a:rPr sz="2650" dirty="0">
                <a:solidFill>
                  <a:srgbClr val="282020"/>
                </a:solidFill>
                <a:latin typeface="Calibri"/>
                <a:cs typeface="Calibri"/>
              </a:rPr>
              <a:t>evitar</a:t>
            </a:r>
            <a:r>
              <a:rPr sz="2650" spc="-50" dirty="0">
                <a:solidFill>
                  <a:srgbClr val="282020"/>
                </a:solidFill>
                <a:latin typeface="Calibri"/>
                <a:cs typeface="Calibri"/>
              </a:rPr>
              <a:t> </a:t>
            </a:r>
            <a:r>
              <a:rPr sz="2650" spc="-10" dirty="0">
                <a:solidFill>
                  <a:srgbClr val="282020"/>
                </a:solidFill>
                <a:latin typeface="Calibri"/>
                <a:cs typeface="Calibri"/>
              </a:rPr>
              <a:t>discusiones</a:t>
            </a:r>
            <a:endParaRPr sz="2650">
              <a:latin typeface="Calibri"/>
              <a:cs typeface="Calibri"/>
            </a:endParaRPr>
          </a:p>
        </p:txBody>
      </p:sp>
      <p:sp>
        <p:nvSpPr>
          <p:cNvPr id="14" name="object 14"/>
          <p:cNvSpPr txBox="1"/>
          <p:nvPr/>
        </p:nvSpPr>
        <p:spPr>
          <a:xfrm>
            <a:off x="958850" y="455623"/>
            <a:ext cx="90805" cy="162560"/>
          </a:xfrm>
          <a:prstGeom prst="rect">
            <a:avLst/>
          </a:prstGeom>
        </p:spPr>
        <p:txBody>
          <a:bodyPr vert="horz" wrap="square" lIns="0" tIns="12700" rIns="0" bIns="0" rtlCol="0">
            <a:spAutoFit/>
          </a:bodyPr>
          <a:lstStyle/>
          <a:p>
            <a:pPr marL="12700">
              <a:lnSpc>
                <a:spcPct val="100000"/>
              </a:lnSpc>
              <a:spcBef>
                <a:spcPts val="100"/>
              </a:spcBef>
            </a:pPr>
            <a:r>
              <a:rPr sz="900" b="1" spc="-50" dirty="0">
                <a:solidFill>
                  <a:srgbClr val="282020"/>
                </a:solidFill>
                <a:latin typeface="Gadugi"/>
                <a:cs typeface="Gadugi"/>
              </a:rPr>
              <a:t>7</a:t>
            </a:r>
            <a:endParaRPr sz="900">
              <a:latin typeface="Gadugi"/>
              <a:cs typeface="Gadugi"/>
            </a:endParaRPr>
          </a:p>
        </p:txBody>
      </p:sp>
      <p:sp>
        <p:nvSpPr>
          <p:cNvPr id="15" name="object 15"/>
          <p:cNvSpPr/>
          <p:nvPr/>
        </p:nvSpPr>
        <p:spPr>
          <a:xfrm>
            <a:off x="0" y="0"/>
            <a:ext cx="18288000" cy="2971800"/>
          </a:xfrm>
          <a:custGeom>
            <a:avLst/>
            <a:gdLst/>
            <a:ahLst/>
            <a:cxnLst/>
            <a:rect l="l" t="t" r="r" b="b"/>
            <a:pathLst>
              <a:path w="18288000" h="2971800">
                <a:moveTo>
                  <a:pt x="18288000" y="0"/>
                </a:moveTo>
                <a:lnTo>
                  <a:pt x="0" y="0"/>
                </a:lnTo>
                <a:lnTo>
                  <a:pt x="0" y="1854200"/>
                </a:lnTo>
                <a:lnTo>
                  <a:pt x="95529" y="1879600"/>
                </a:lnTo>
                <a:lnTo>
                  <a:pt x="144119" y="1879600"/>
                </a:lnTo>
                <a:lnTo>
                  <a:pt x="777201" y="2044700"/>
                </a:lnTo>
                <a:lnTo>
                  <a:pt x="826008" y="2044700"/>
                </a:lnTo>
                <a:lnTo>
                  <a:pt x="1168082" y="2133600"/>
                </a:lnTo>
                <a:lnTo>
                  <a:pt x="1217015" y="2133600"/>
                </a:lnTo>
                <a:lnTo>
                  <a:pt x="1461897" y="2197100"/>
                </a:lnTo>
                <a:lnTo>
                  <a:pt x="1510919" y="2197100"/>
                </a:lnTo>
                <a:lnTo>
                  <a:pt x="1707159" y="2247900"/>
                </a:lnTo>
                <a:lnTo>
                  <a:pt x="1756270" y="2247900"/>
                </a:lnTo>
                <a:lnTo>
                  <a:pt x="1903653" y="2286000"/>
                </a:lnTo>
                <a:lnTo>
                  <a:pt x="1952815" y="2286000"/>
                </a:lnTo>
                <a:lnTo>
                  <a:pt x="2100364" y="2324100"/>
                </a:lnTo>
                <a:lnTo>
                  <a:pt x="2149576" y="2324100"/>
                </a:lnTo>
                <a:lnTo>
                  <a:pt x="2297265" y="2362200"/>
                </a:lnTo>
                <a:lnTo>
                  <a:pt x="2346528" y="2362200"/>
                </a:lnTo>
                <a:lnTo>
                  <a:pt x="2494356" y="2400300"/>
                </a:lnTo>
                <a:lnTo>
                  <a:pt x="2543670" y="2400300"/>
                </a:lnTo>
                <a:lnTo>
                  <a:pt x="2642311" y="2425700"/>
                </a:lnTo>
                <a:lnTo>
                  <a:pt x="2691650" y="2425700"/>
                </a:lnTo>
                <a:lnTo>
                  <a:pt x="2790367" y="2451100"/>
                </a:lnTo>
                <a:lnTo>
                  <a:pt x="2839745" y="2451100"/>
                </a:lnTo>
                <a:lnTo>
                  <a:pt x="2938526" y="2476500"/>
                </a:lnTo>
                <a:lnTo>
                  <a:pt x="2987941" y="2476500"/>
                </a:lnTo>
                <a:lnTo>
                  <a:pt x="3086798" y="2501900"/>
                </a:lnTo>
                <a:lnTo>
                  <a:pt x="3136252" y="2501900"/>
                </a:lnTo>
                <a:lnTo>
                  <a:pt x="3185706" y="2514600"/>
                </a:lnTo>
                <a:lnTo>
                  <a:pt x="3235172" y="2514600"/>
                </a:lnTo>
                <a:lnTo>
                  <a:pt x="3334156" y="2540000"/>
                </a:lnTo>
                <a:lnTo>
                  <a:pt x="3383661" y="2540000"/>
                </a:lnTo>
                <a:lnTo>
                  <a:pt x="3482721" y="2565400"/>
                </a:lnTo>
                <a:lnTo>
                  <a:pt x="3532263" y="2565400"/>
                </a:lnTo>
                <a:lnTo>
                  <a:pt x="3581819" y="2578100"/>
                </a:lnTo>
                <a:lnTo>
                  <a:pt x="3631387" y="2578100"/>
                </a:lnTo>
                <a:lnTo>
                  <a:pt x="3680968" y="2590800"/>
                </a:lnTo>
                <a:lnTo>
                  <a:pt x="3730548" y="2590800"/>
                </a:lnTo>
                <a:lnTo>
                  <a:pt x="3829748" y="2616200"/>
                </a:lnTo>
                <a:lnTo>
                  <a:pt x="3879367" y="2616200"/>
                </a:lnTo>
                <a:lnTo>
                  <a:pt x="3928986" y="2628900"/>
                </a:lnTo>
                <a:lnTo>
                  <a:pt x="3978618" y="2628900"/>
                </a:lnTo>
                <a:lnTo>
                  <a:pt x="4028249" y="2641600"/>
                </a:lnTo>
                <a:lnTo>
                  <a:pt x="4077893" y="2641600"/>
                </a:lnTo>
                <a:lnTo>
                  <a:pt x="4127550" y="2654300"/>
                </a:lnTo>
                <a:lnTo>
                  <a:pt x="4177220" y="2654300"/>
                </a:lnTo>
                <a:lnTo>
                  <a:pt x="4226890" y="2667000"/>
                </a:lnTo>
                <a:lnTo>
                  <a:pt x="4276572" y="2667000"/>
                </a:lnTo>
                <a:lnTo>
                  <a:pt x="4326267" y="2679700"/>
                </a:lnTo>
                <a:lnTo>
                  <a:pt x="4375963" y="2679700"/>
                </a:lnTo>
                <a:lnTo>
                  <a:pt x="4425670" y="2692400"/>
                </a:lnTo>
                <a:lnTo>
                  <a:pt x="4475391" y="2692400"/>
                </a:lnTo>
                <a:lnTo>
                  <a:pt x="4525111" y="2705100"/>
                </a:lnTo>
                <a:lnTo>
                  <a:pt x="4574845" y="2705100"/>
                </a:lnTo>
                <a:lnTo>
                  <a:pt x="4624590" y="2717800"/>
                </a:lnTo>
                <a:lnTo>
                  <a:pt x="4674336" y="2717800"/>
                </a:lnTo>
                <a:lnTo>
                  <a:pt x="4724095" y="2730500"/>
                </a:lnTo>
                <a:lnTo>
                  <a:pt x="4773866" y="2730500"/>
                </a:lnTo>
                <a:lnTo>
                  <a:pt x="4823638" y="2743200"/>
                </a:lnTo>
                <a:lnTo>
                  <a:pt x="4923218" y="2743200"/>
                </a:lnTo>
                <a:lnTo>
                  <a:pt x="4973015" y="2755900"/>
                </a:lnTo>
                <a:lnTo>
                  <a:pt x="5022824" y="2755900"/>
                </a:lnTo>
                <a:lnTo>
                  <a:pt x="5072646" y="2768600"/>
                </a:lnTo>
                <a:lnTo>
                  <a:pt x="5122481" y="2768600"/>
                </a:lnTo>
                <a:lnTo>
                  <a:pt x="5172316" y="2781300"/>
                </a:lnTo>
                <a:lnTo>
                  <a:pt x="5272011" y="2781300"/>
                </a:lnTo>
                <a:lnTo>
                  <a:pt x="5321871" y="2794000"/>
                </a:lnTo>
                <a:lnTo>
                  <a:pt x="5371744" y="2794000"/>
                </a:lnTo>
                <a:lnTo>
                  <a:pt x="5421617" y="2806700"/>
                </a:lnTo>
                <a:lnTo>
                  <a:pt x="5521388" y="2806700"/>
                </a:lnTo>
                <a:lnTo>
                  <a:pt x="5571287" y="2819400"/>
                </a:lnTo>
                <a:lnTo>
                  <a:pt x="5671083" y="2819400"/>
                </a:lnTo>
                <a:lnTo>
                  <a:pt x="5720994" y="2832100"/>
                </a:lnTo>
                <a:lnTo>
                  <a:pt x="5820829" y="2832100"/>
                </a:lnTo>
                <a:lnTo>
                  <a:pt x="5870753" y="2844800"/>
                </a:lnTo>
                <a:lnTo>
                  <a:pt x="5970613" y="2844800"/>
                </a:lnTo>
                <a:lnTo>
                  <a:pt x="6020562" y="2857500"/>
                </a:lnTo>
                <a:lnTo>
                  <a:pt x="6120447" y="2857500"/>
                </a:lnTo>
                <a:lnTo>
                  <a:pt x="6170409" y="2870200"/>
                </a:lnTo>
                <a:lnTo>
                  <a:pt x="6270333" y="2870200"/>
                </a:lnTo>
                <a:lnTo>
                  <a:pt x="6320307" y="2882900"/>
                </a:lnTo>
                <a:lnTo>
                  <a:pt x="6470243" y="2882900"/>
                </a:lnTo>
                <a:lnTo>
                  <a:pt x="6520243" y="2895600"/>
                </a:lnTo>
                <a:lnTo>
                  <a:pt x="6670243" y="2895600"/>
                </a:lnTo>
                <a:lnTo>
                  <a:pt x="6720256" y="2908300"/>
                </a:lnTo>
                <a:lnTo>
                  <a:pt x="6870319" y="2908300"/>
                </a:lnTo>
                <a:lnTo>
                  <a:pt x="6920357" y="2921000"/>
                </a:lnTo>
                <a:lnTo>
                  <a:pt x="7120534" y="2921000"/>
                </a:lnTo>
                <a:lnTo>
                  <a:pt x="7170598" y="2933700"/>
                </a:lnTo>
                <a:lnTo>
                  <a:pt x="7420902" y="2933700"/>
                </a:lnTo>
                <a:lnTo>
                  <a:pt x="7470965" y="2946400"/>
                </a:lnTo>
                <a:lnTo>
                  <a:pt x="7771409" y="2946400"/>
                </a:lnTo>
                <a:lnTo>
                  <a:pt x="7821485" y="2959100"/>
                </a:lnTo>
                <a:lnTo>
                  <a:pt x="8372475" y="2959100"/>
                </a:lnTo>
                <a:lnTo>
                  <a:pt x="8422576" y="2971800"/>
                </a:lnTo>
                <a:lnTo>
                  <a:pt x="9324530" y="2971800"/>
                </a:lnTo>
                <a:lnTo>
                  <a:pt x="9374632" y="2959100"/>
                </a:lnTo>
                <a:lnTo>
                  <a:pt x="9925609" y="2959100"/>
                </a:lnTo>
                <a:lnTo>
                  <a:pt x="9975685" y="2946400"/>
                </a:lnTo>
                <a:lnTo>
                  <a:pt x="10276129" y="2946400"/>
                </a:lnTo>
                <a:lnTo>
                  <a:pt x="10326192" y="2933700"/>
                </a:lnTo>
                <a:lnTo>
                  <a:pt x="10576509" y="2933700"/>
                </a:lnTo>
                <a:lnTo>
                  <a:pt x="10626560" y="2921000"/>
                </a:lnTo>
                <a:lnTo>
                  <a:pt x="10826750" y="2921000"/>
                </a:lnTo>
                <a:lnTo>
                  <a:pt x="10876775" y="2908300"/>
                </a:lnTo>
                <a:lnTo>
                  <a:pt x="11026851" y="2908300"/>
                </a:lnTo>
                <a:lnTo>
                  <a:pt x="11076864" y="2895600"/>
                </a:lnTo>
                <a:lnTo>
                  <a:pt x="11226864" y="2895600"/>
                </a:lnTo>
                <a:lnTo>
                  <a:pt x="11276851" y="2882900"/>
                </a:lnTo>
                <a:lnTo>
                  <a:pt x="11426800" y="2882900"/>
                </a:lnTo>
                <a:lnTo>
                  <a:pt x="11476761" y="2870200"/>
                </a:lnTo>
                <a:lnTo>
                  <a:pt x="11576698" y="2870200"/>
                </a:lnTo>
                <a:lnTo>
                  <a:pt x="11626647" y="2857500"/>
                </a:lnTo>
                <a:lnTo>
                  <a:pt x="11726545" y="2857500"/>
                </a:lnTo>
                <a:lnTo>
                  <a:pt x="11776481" y="2844800"/>
                </a:lnTo>
                <a:lnTo>
                  <a:pt x="11876342" y="2844800"/>
                </a:lnTo>
                <a:lnTo>
                  <a:pt x="11926265" y="2832100"/>
                </a:lnTo>
                <a:lnTo>
                  <a:pt x="12026100" y="2832100"/>
                </a:lnTo>
                <a:lnTo>
                  <a:pt x="12076011" y="2819400"/>
                </a:lnTo>
                <a:lnTo>
                  <a:pt x="12175820" y="2819400"/>
                </a:lnTo>
                <a:lnTo>
                  <a:pt x="12225706" y="2806700"/>
                </a:lnTo>
                <a:lnTo>
                  <a:pt x="12325477" y="2806700"/>
                </a:lnTo>
                <a:lnTo>
                  <a:pt x="12375350" y="2794000"/>
                </a:lnTo>
                <a:lnTo>
                  <a:pt x="12425223" y="2794000"/>
                </a:lnTo>
                <a:lnTo>
                  <a:pt x="12475083" y="2781300"/>
                </a:lnTo>
                <a:lnTo>
                  <a:pt x="12574791" y="2781300"/>
                </a:lnTo>
                <a:lnTo>
                  <a:pt x="12624626" y="2768600"/>
                </a:lnTo>
                <a:lnTo>
                  <a:pt x="12674448" y="2768600"/>
                </a:lnTo>
                <a:lnTo>
                  <a:pt x="12724270" y="2755900"/>
                </a:lnTo>
                <a:lnTo>
                  <a:pt x="12774079" y="2755900"/>
                </a:lnTo>
                <a:lnTo>
                  <a:pt x="12823889" y="2743200"/>
                </a:lnTo>
                <a:lnTo>
                  <a:pt x="12923457" y="2743200"/>
                </a:lnTo>
                <a:lnTo>
                  <a:pt x="12973241" y="2730500"/>
                </a:lnTo>
                <a:lnTo>
                  <a:pt x="13022999" y="2730500"/>
                </a:lnTo>
                <a:lnTo>
                  <a:pt x="13072758" y="2717800"/>
                </a:lnTo>
                <a:lnTo>
                  <a:pt x="13122516" y="2717800"/>
                </a:lnTo>
                <a:lnTo>
                  <a:pt x="13172250" y="2705100"/>
                </a:lnTo>
                <a:lnTo>
                  <a:pt x="13221983" y="2705100"/>
                </a:lnTo>
                <a:lnTo>
                  <a:pt x="13271716" y="2692400"/>
                </a:lnTo>
                <a:lnTo>
                  <a:pt x="13321424" y="2692400"/>
                </a:lnTo>
                <a:lnTo>
                  <a:pt x="13371132" y="2679700"/>
                </a:lnTo>
                <a:lnTo>
                  <a:pt x="13420839" y="2679700"/>
                </a:lnTo>
                <a:lnTo>
                  <a:pt x="13470522" y="2667000"/>
                </a:lnTo>
                <a:lnTo>
                  <a:pt x="13520204" y="2667000"/>
                </a:lnTo>
                <a:lnTo>
                  <a:pt x="13569874" y="2654300"/>
                </a:lnTo>
                <a:lnTo>
                  <a:pt x="13619544" y="2654300"/>
                </a:lnTo>
                <a:lnTo>
                  <a:pt x="13669201" y="2641600"/>
                </a:lnTo>
                <a:lnTo>
                  <a:pt x="13718845" y="2641600"/>
                </a:lnTo>
                <a:lnTo>
                  <a:pt x="13768477" y="2628900"/>
                </a:lnTo>
                <a:lnTo>
                  <a:pt x="13818108" y="2628900"/>
                </a:lnTo>
                <a:lnTo>
                  <a:pt x="13867727" y="2616200"/>
                </a:lnTo>
                <a:lnTo>
                  <a:pt x="13917346" y="2616200"/>
                </a:lnTo>
                <a:lnTo>
                  <a:pt x="14016546" y="2590800"/>
                </a:lnTo>
                <a:lnTo>
                  <a:pt x="14066126" y="2590800"/>
                </a:lnTo>
                <a:lnTo>
                  <a:pt x="14115707" y="2578100"/>
                </a:lnTo>
                <a:lnTo>
                  <a:pt x="14165275" y="2578100"/>
                </a:lnTo>
                <a:lnTo>
                  <a:pt x="14214831" y="2565400"/>
                </a:lnTo>
                <a:lnTo>
                  <a:pt x="14264373" y="2565400"/>
                </a:lnTo>
                <a:lnTo>
                  <a:pt x="14363433" y="2540000"/>
                </a:lnTo>
                <a:lnTo>
                  <a:pt x="14412938" y="2540000"/>
                </a:lnTo>
                <a:lnTo>
                  <a:pt x="14511922" y="2514600"/>
                </a:lnTo>
                <a:lnTo>
                  <a:pt x="14561388" y="2514600"/>
                </a:lnTo>
                <a:lnTo>
                  <a:pt x="14610842" y="2501900"/>
                </a:lnTo>
                <a:lnTo>
                  <a:pt x="14660296" y="2501900"/>
                </a:lnTo>
                <a:lnTo>
                  <a:pt x="14759153" y="2476500"/>
                </a:lnTo>
                <a:lnTo>
                  <a:pt x="14808569" y="2476500"/>
                </a:lnTo>
                <a:lnTo>
                  <a:pt x="14907349" y="2451100"/>
                </a:lnTo>
                <a:lnTo>
                  <a:pt x="14956727" y="2451100"/>
                </a:lnTo>
                <a:lnTo>
                  <a:pt x="15055444" y="2425700"/>
                </a:lnTo>
                <a:lnTo>
                  <a:pt x="15104783" y="2425700"/>
                </a:lnTo>
                <a:lnTo>
                  <a:pt x="15203424" y="2400300"/>
                </a:lnTo>
                <a:lnTo>
                  <a:pt x="15252738" y="2400300"/>
                </a:lnTo>
                <a:lnTo>
                  <a:pt x="15400566" y="2362200"/>
                </a:lnTo>
                <a:lnTo>
                  <a:pt x="15449830" y="2362200"/>
                </a:lnTo>
                <a:lnTo>
                  <a:pt x="15597518" y="2324100"/>
                </a:lnTo>
                <a:lnTo>
                  <a:pt x="15646730" y="2324100"/>
                </a:lnTo>
                <a:lnTo>
                  <a:pt x="15794279" y="2286000"/>
                </a:lnTo>
                <a:lnTo>
                  <a:pt x="15843441" y="2286000"/>
                </a:lnTo>
                <a:lnTo>
                  <a:pt x="15990824" y="2247900"/>
                </a:lnTo>
                <a:lnTo>
                  <a:pt x="16039922" y="2247900"/>
                </a:lnTo>
                <a:lnTo>
                  <a:pt x="16236176" y="2197100"/>
                </a:lnTo>
                <a:lnTo>
                  <a:pt x="16285198" y="2197100"/>
                </a:lnTo>
                <a:lnTo>
                  <a:pt x="16530079" y="2133600"/>
                </a:lnTo>
                <a:lnTo>
                  <a:pt x="16579012" y="2133600"/>
                </a:lnTo>
                <a:lnTo>
                  <a:pt x="16921087" y="2044700"/>
                </a:lnTo>
                <a:lnTo>
                  <a:pt x="16969893" y="2044700"/>
                </a:lnTo>
                <a:lnTo>
                  <a:pt x="17602988" y="1879600"/>
                </a:lnTo>
                <a:lnTo>
                  <a:pt x="17651565" y="1879600"/>
                </a:lnTo>
                <a:lnTo>
                  <a:pt x="18184787" y="1739900"/>
                </a:lnTo>
                <a:lnTo>
                  <a:pt x="18233149" y="1714500"/>
                </a:lnTo>
                <a:lnTo>
                  <a:pt x="18288000" y="1701800"/>
                </a:lnTo>
                <a:lnTo>
                  <a:pt x="18288000" y="0"/>
                </a:lnTo>
                <a:close/>
              </a:path>
            </a:pathLst>
          </a:custGeom>
          <a:solidFill>
            <a:srgbClr val="49B381"/>
          </a:solidFill>
        </p:spPr>
        <p:txBody>
          <a:bodyPr wrap="square" lIns="0" tIns="0" rIns="0" bIns="0" rtlCol="0"/>
          <a:lstStyle/>
          <a:p>
            <a:endParaRPr/>
          </a:p>
        </p:txBody>
      </p:sp>
      <p:sp>
        <p:nvSpPr>
          <p:cNvPr id="16" name="object 16"/>
          <p:cNvSpPr txBox="1">
            <a:spLocks noGrp="1"/>
          </p:cNvSpPr>
          <p:nvPr>
            <p:ph type="title"/>
          </p:nvPr>
        </p:nvSpPr>
        <p:spPr>
          <a:prstGeom prst="rect">
            <a:avLst/>
          </a:prstGeom>
        </p:spPr>
        <p:txBody>
          <a:bodyPr vert="horz" wrap="square" lIns="0" tIns="12700" rIns="0" bIns="0" rtlCol="0">
            <a:spAutoFit/>
          </a:bodyPr>
          <a:lstStyle/>
          <a:p>
            <a:pPr marL="3929379" marR="5080" indent="-610870">
              <a:lnSpc>
                <a:spcPct val="105600"/>
              </a:lnSpc>
              <a:spcBef>
                <a:spcPts val="100"/>
              </a:spcBef>
            </a:pPr>
            <a:r>
              <a:rPr dirty="0"/>
              <a:t>¿Por</a:t>
            </a:r>
            <a:r>
              <a:rPr spc="-25" dirty="0"/>
              <a:t> </a:t>
            </a:r>
            <a:r>
              <a:rPr dirty="0"/>
              <a:t>qué</a:t>
            </a:r>
            <a:r>
              <a:rPr spc="-30" dirty="0"/>
              <a:t> </a:t>
            </a:r>
            <a:r>
              <a:rPr dirty="0"/>
              <a:t>es</a:t>
            </a:r>
            <a:r>
              <a:rPr spc="-25" dirty="0"/>
              <a:t> </a:t>
            </a:r>
            <a:r>
              <a:rPr dirty="0"/>
              <a:t>importante</a:t>
            </a:r>
            <a:r>
              <a:rPr spc="-25" dirty="0"/>
              <a:t> </a:t>
            </a:r>
            <a:r>
              <a:rPr spc="-10" dirty="0"/>
              <a:t>respetar </a:t>
            </a:r>
            <a:r>
              <a:rPr dirty="0"/>
              <a:t>cuando</a:t>
            </a:r>
            <a:r>
              <a:rPr spc="-95" dirty="0"/>
              <a:t> </a:t>
            </a:r>
            <a:r>
              <a:rPr dirty="0"/>
              <a:t>un</a:t>
            </a:r>
            <a:r>
              <a:rPr spc="-90" dirty="0"/>
              <a:t> </a:t>
            </a:r>
            <a:r>
              <a:rPr dirty="0"/>
              <a:t>joven</a:t>
            </a:r>
            <a:r>
              <a:rPr spc="-90" dirty="0"/>
              <a:t> </a:t>
            </a:r>
            <a:r>
              <a:rPr dirty="0"/>
              <a:t>dice</a:t>
            </a:r>
            <a:r>
              <a:rPr spc="-85" dirty="0"/>
              <a:t> </a:t>
            </a:r>
            <a:r>
              <a:rPr spc="-10" dirty="0"/>
              <a:t>«no»?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33341" y="9258300"/>
            <a:ext cx="2862209" cy="600478"/>
          </a:xfrm>
          <a:custGeom>
            <a:avLst/>
            <a:gdLst/>
            <a:ahLst/>
            <a:cxnLst/>
            <a:rect l="l" t="t" r="r" b="b"/>
            <a:pathLst>
              <a:path w="2862209" h="600478">
                <a:moveTo>
                  <a:pt x="0" y="0"/>
                </a:moveTo>
                <a:lnTo>
                  <a:pt x="2862209" y="0"/>
                </a:lnTo>
                <a:lnTo>
                  <a:pt x="2862209" y="600478"/>
                </a:lnTo>
                <a:lnTo>
                  <a:pt x="0" y="600478"/>
                </a:lnTo>
                <a:lnTo>
                  <a:pt x="0" y="0"/>
                </a:lnTo>
                <a:close/>
              </a:path>
            </a:pathLst>
          </a:custGeom>
          <a:blipFill>
            <a:blip r:embed="rId3"/>
            <a:stretch>
              <a:fillRect b="-211"/>
            </a:stretch>
          </a:blipFill>
        </p:spPr>
        <p:txBody>
          <a:bodyPr/>
          <a:lstStyle/>
          <a:p>
            <a:endParaRPr lang="es-ES"/>
          </a:p>
        </p:txBody>
      </p:sp>
      <p:grpSp>
        <p:nvGrpSpPr>
          <p:cNvPr id="3" name="Group 3"/>
          <p:cNvGrpSpPr/>
          <p:nvPr/>
        </p:nvGrpSpPr>
        <p:grpSpPr>
          <a:xfrm>
            <a:off x="770322" y="2496677"/>
            <a:ext cx="6866153" cy="1897827"/>
            <a:chOff x="0" y="-302178"/>
            <a:chExt cx="6695000" cy="1328305"/>
          </a:xfrm>
        </p:grpSpPr>
        <p:sp>
          <p:nvSpPr>
            <p:cNvPr id="4" name="Freeform 4"/>
            <p:cNvSpPr/>
            <p:nvPr/>
          </p:nvSpPr>
          <p:spPr>
            <a:xfrm>
              <a:off x="0" y="0"/>
              <a:ext cx="6678935" cy="1026127"/>
            </a:xfrm>
            <a:custGeom>
              <a:avLst/>
              <a:gdLst/>
              <a:ahLst/>
              <a:cxnLst/>
              <a:rect l="l" t="t" r="r" b="b"/>
              <a:pathLst>
                <a:path w="6678935" h="1026127">
                  <a:moveTo>
                    <a:pt x="0" y="0"/>
                  </a:moveTo>
                  <a:lnTo>
                    <a:pt x="6678935" y="0"/>
                  </a:lnTo>
                  <a:lnTo>
                    <a:pt x="6678935" y="1026127"/>
                  </a:lnTo>
                  <a:lnTo>
                    <a:pt x="0" y="1026127"/>
                  </a:lnTo>
                  <a:close/>
                </a:path>
              </a:pathLst>
            </a:custGeom>
            <a:solidFill>
              <a:srgbClr val="000000">
                <a:alpha val="0"/>
              </a:srgbClr>
            </a:solidFill>
          </p:spPr>
          <p:txBody>
            <a:bodyPr/>
            <a:lstStyle/>
            <a:p>
              <a:endParaRPr lang="es-ES" sz="1600"/>
            </a:p>
          </p:txBody>
        </p:sp>
        <p:sp>
          <p:nvSpPr>
            <p:cNvPr id="5" name="TextBox 5"/>
            <p:cNvSpPr txBox="1"/>
            <p:nvPr/>
          </p:nvSpPr>
          <p:spPr>
            <a:xfrm>
              <a:off x="16065" y="-302178"/>
              <a:ext cx="6678935" cy="1102327"/>
            </a:xfrm>
            <a:prstGeom prst="rect">
              <a:avLst/>
            </a:prstGeom>
          </p:spPr>
          <p:txBody>
            <a:bodyPr lIns="0" tIns="0" rIns="0" bIns="0" rtlCol="0" anchor="t"/>
            <a:lstStyle/>
            <a:p>
              <a:pPr algn="l">
                <a:lnSpc>
                  <a:spcPts val="4590"/>
                </a:lnSpc>
              </a:pPr>
              <a:r>
                <a:rPr lang="en-US" sz="3600" b="1" dirty="0" err="1">
                  <a:solidFill>
                    <a:srgbClr val="4C5270"/>
                  </a:solidFill>
                  <a:latin typeface="Calibri (MS) Bold"/>
                  <a:ea typeface="Calibri (MS) Bold"/>
                  <a:cs typeface="Calibri (MS) Bold"/>
                  <a:sym typeface="Calibri (MS) Bold"/>
                </a:rPr>
                <a:t>Conclusión</a:t>
              </a:r>
              <a:r>
                <a:rPr lang="en-US" sz="3600" b="1" dirty="0">
                  <a:solidFill>
                    <a:srgbClr val="4C5270"/>
                  </a:solidFill>
                  <a:latin typeface="Calibri (MS) Bold"/>
                  <a:ea typeface="Calibri (MS) Bold"/>
                  <a:cs typeface="Calibri (MS) Bold"/>
                  <a:sym typeface="Calibri (MS) Bold"/>
                </a:rPr>
                <a:t> - </a:t>
              </a:r>
              <a:r>
                <a:rPr lang="en-US" sz="3600" b="1" dirty="0" err="1">
                  <a:solidFill>
                    <a:srgbClr val="4C5270"/>
                  </a:solidFill>
                  <a:latin typeface="Calibri (MS) Bold"/>
                  <a:ea typeface="Calibri (MS) Bold"/>
                  <a:cs typeface="Calibri (MS) Bold"/>
                  <a:sym typeface="Calibri (MS) Bold"/>
                </a:rPr>
                <a:t>resumen</a:t>
              </a:r>
              <a:endParaRPr lang="en-US" sz="3600" b="1" dirty="0">
                <a:solidFill>
                  <a:srgbClr val="4C5270"/>
                </a:solidFill>
                <a:latin typeface="Calibri (MS) Bold"/>
                <a:ea typeface="Calibri (MS) Bold"/>
                <a:cs typeface="Calibri (MS) Bold"/>
                <a:sym typeface="Calibri (MS) Bold"/>
              </a:endParaRPr>
            </a:p>
          </p:txBody>
        </p:sp>
      </p:grpSp>
      <p:grpSp>
        <p:nvGrpSpPr>
          <p:cNvPr id="6" name="Group 6"/>
          <p:cNvGrpSpPr/>
          <p:nvPr/>
        </p:nvGrpSpPr>
        <p:grpSpPr>
          <a:xfrm>
            <a:off x="770323" y="3376856"/>
            <a:ext cx="16318566" cy="5500444"/>
            <a:chOff x="0" y="-57149"/>
            <a:chExt cx="21758087" cy="7333926"/>
          </a:xfrm>
        </p:grpSpPr>
        <p:sp>
          <p:nvSpPr>
            <p:cNvPr id="7" name="Freeform 7"/>
            <p:cNvSpPr/>
            <p:nvPr/>
          </p:nvSpPr>
          <p:spPr>
            <a:xfrm>
              <a:off x="0" y="0"/>
              <a:ext cx="21758087" cy="7276777"/>
            </a:xfrm>
            <a:custGeom>
              <a:avLst/>
              <a:gdLst/>
              <a:ahLst/>
              <a:cxnLst/>
              <a:rect l="l" t="t" r="r" b="b"/>
              <a:pathLst>
                <a:path w="21758087" h="7276777">
                  <a:moveTo>
                    <a:pt x="0" y="0"/>
                  </a:moveTo>
                  <a:lnTo>
                    <a:pt x="21758087" y="0"/>
                  </a:lnTo>
                  <a:lnTo>
                    <a:pt x="21758087" y="7276777"/>
                  </a:lnTo>
                  <a:lnTo>
                    <a:pt x="0" y="7276777"/>
                  </a:lnTo>
                  <a:close/>
                </a:path>
              </a:pathLst>
            </a:custGeom>
            <a:solidFill>
              <a:srgbClr val="000000">
                <a:alpha val="0"/>
              </a:srgbClr>
            </a:solidFill>
          </p:spPr>
          <p:txBody>
            <a:bodyPr/>
            <a:lstStyle/>
            <a:p>
              <a:endParaRPr lang="es-ES" sz="1600"/>
            </a:p>
          </p:txBody>
        </p:sp>
        <p:sp>
          <p:nvSpPr>
            <p:cNvPr id="8" name="TextBox 8"/>
            <p:cNvSpPr txBox="1"/>
            <p:nvPr/>
          </p:nvSpPr>
          <p:spPr>
            <a:xfrm>
              <a:off x="0" y="-57150"/>
              <a:ext cx="21758086" cy="7333927"/>
            </a:xfrm>
            <a:prstGeom prst="rect">
              <a:avLst/>
            </a:prstGeom>
          </p:spPr>
          <p:txBody>
            <a:bodyPr lIns="0" tIns="0" rIns="0" bIns="0" rtlCol="0" anchor="t"/>
            <a:lstStyle/>
            <a:p>
              <a:pPr algn="l">
                <a:lnSpc>
                  <a:spcPts val="3239"/>
                </a:lnSpc>
              </a:pPr>
              <a:r>
                <a:rPr lang="es-ES" sz="2400" dirty="0">
                  <a:solidFill>
                    <a:srgbClr val="4C5270"/>
                  </a:solidFill>
                  <a:latin typeface="Calibri (MS)"/>
                  <a:ea typeface="Calibri (MS)"/>
                  <a:cs typeface="Calibri (MS)"/>
                  <a:sym typeface="Calibri (MS)"/>
                </a:rPr>
                <a:t>Desarrollar habilidades de autodefensa y de vida independiente no consiste únicamente en enseñar tareas cotidianas; implica transformar la manera en que los jóvenes se perciben a sí mismos y cómo el mundo los percibe.</a:t>
              </a:r>
              <a:endParaRPr lang="en-US" sz="2400" dirty="0">
                <a:solidFill>
                  <a:srgbClr val="4C5270"/>
                </a:solidFill>
                <a:latin typeface="Calibri (MS)"/>
                <a:ea typeface="Calibri (MS)"/>
                <a:cs typeface="Calibri (MS)"/>
                <a:sym typeface="Calibri (MS)"/>
              </a:endParaRPr>
            </a:p>
            <a:p>
              <a:pPr algn="l">
                <a:lnSpc>
                  <a:spcPts val="3239"/>
                </a:lnSpc>
              </a:pPr>
              <a:r>
                <a:rPr lang="es-ES" sz="2400" dirty="0">
                  <a:solidFill>
                    <a:srgbClr val="4C5270"/>
                  </a:solidFill>
                  <a:latin typeface="Calibri (MS)"/>
                  <a:ea typeface="Calibri (MS)"/>
                  <a:cs typeface="Calibri (MS)"/>
                  <a:sym typeface="Calibri (MS)"/>
                </a:rPr>
                <a:t>Como trabajador/a juvenil, se encuentra en una posición única para:</a:t>
              </a:r>
              <a:endParaRPr lang="en-US" sz="2400" dirty="0">
                <a:solidFill>
                  <a:srgbClr val="4C5270"/>
                </a:solidFill>
                <a:latin typeface="Calibri (MS)"/>
                <a:ea typeface="Calibri (MS)"/>
                <a:cs typeface="Calibri (MS)"/>
                <a:sym typeface="Calibri (MS)"/>
              </a:endParaRPr>
            </a:p>
            <a:p>
              <a:pPr marL="582927" lvl="1" indent="-291463" algn="l">
                <a:lnSpc>
                  <a:spcPts val="3239"/>
                </a:lnSpc>
                <a:buFont typeface="Arial"/>
                <a:buChar char="•"/>
              </a:pPr>
              <a:r>
                <a:rPr lang="es-ES" sz="2400" dirty="0">
                  <a:solidFill>
                    <a:srgbClr val="4C5270"/>
                  </a:solidFill>
                  <a:latin typeface="Calibri (MS)"/>
                  <a:ea typeface="Calibri (MS)"/>
                  <a:cs typeface="Calibri (MS)"/>
                  <a:sym typeface="Calibri (MS)"/>
                </a:rPr>
                <a:t>Crear espacios en los que los jóvenes puedan liderar sus propias vidas.</a:t>
              </a:r>
              <a:endParaRPr lang="en-US" sz="2400" dirty="0">
                <a:solidFill>
                  <a:srgbClr val="4C5270"/>
                </a:solidFill>
                <a:latin typeface="Calibri (MS)"/>
                <a:ea typeface="Calibri (MS)"/>
                <a:cs typeface="Calibri (MS)"/>
                <a:sym typeface="Calibri (MS)"/>
              </a:endParaRPr>
            </a:p>
            <a:p>
              <a:pPr marL="582927" lvl="1" indent="-291463" algn="l">
                <a:lnSpc>
                  <a:spcPts val="3239"/>
                </a:lnSpc>
                <a:buFont typeface="Arial"/>
                <a:buChar char="•"/>
              </a:pPr>
              <a:r>
                <a:rPr lang="es-ES" sz="2400" dirty="0">
                  <a:solidFill>
                    <a:srgbClr val="4C5270"/>
                  </a:solidFill>
                  <a:latin typeface="Calibri (MS)"/>
                  <a:ea typeface="Calibri (MS)"/>
                  <a:cs typeface="Calibri (MS)"/>
                  <a:sym typeface="Calibri (MS)"/>
                </a:rPr>
                <a:t>Redistribuir el poder ofreciendo apoyo sin ejercer control.</a:t>
              </a:r>
              <a:endParaRPr lang="en-US" sz="2400" dirty="0">
                <a:solidFill>
                  <a:srgbClr val="4C5270"/>
                </a:solidFill>
                <a:latin typeface="Calibri (MS)"/>
                <a:ea typeface="Calibri (MS)"/>
                <a:cs typeface="Calibri (MS)"/>
                <a:sym typeface="Calibri (MS)"/>
              </a:endParaRPr>
            </a:p>
            <a:p>
              <a:pPr marL="582927" lvl="1" indent="-291463" algn="l">
                <a:lnSpc>
                  <a:spcPts val="3239"/>
                </a:lnSpc>
                <a:buFont typeface="Arial"/>
                <a:buChar char="•"/>
              </a:pPr>
              <a:r>
                <a:rPr lang="es-ES" sz="2400" dirty="0">
                  <a:solidFill>
                    <a:srgbClr val="4C5270"/>
                  </a:solidFill>
                  <a:latin typeface="Calibri (MS)"/>
                  <a:ea typeface="Calibri (MS)"/>
                  <a:cs typeface="Calibri (MS)"/>
                  <a:sym typeface="Calibri (MS)"/>
                </a:rPr>
                <a:t>Defender sus derechos, sus voces y sus decisiones en el día a día.</a:t>
              </a:r>
              <a:endParaRPr lang="en-US" sz="2400" dirty="0">
                <a:solidFill>
                  <a:srgbClr val="4C5270"/>
                </a:solidFill>
                <a:latin typeface="Calibri (MS)"/>
                <a:ea typeface="Calibri (MS)"/>
                <a:cs typeface="Calibri (MS)"/>
                <a:sym typeface="Calibri (MS)"/>
              </a:endParaRPr>
            </a:p>
            <a:p>
              <a:pPr marL="582927" lvl="1" indent="-291463" algn="l">
                <a:lnSpc>
                  <a:spcPts val="3239"/>
                </a:lnSpc>
                <a:buFont typeface="Arial"/>
                <a:buChar char="•"/>
              </a:pPr>
              <a:endParaRPr lang="en-US" sz="2400" dirty="0">
                <a:solidFill>
                  <a:srgbClr val="4C5270"/>
                </a:solidFill>
                <a:latin typeface="Calibri (MS)"/>
                <a:ea typeface="Calibri (MS)"/>
                <a:cs typeface="Calibri (MS)"/>
                <a:sym typeface="Calibri (MS)"/>
              </a:endParaRPr>
            </a:p>
            <a:p>
              <a:pPr algn="l">
                <a:lnSpc>
                  <a:spcPts val="3239"/>
                </a:lnSpc>
              </a:pPr>
              <a:r>
                <a:rPr lang="en-US" sz="2400" dirty="0" err="1">
                  <a:solidFill>
                    <a:srgbClr val="4C5270"/>
                  </a:solidFill>
                  <a:latin typeface="Calibri (MS)"/>
                  <a:ea typeface="Calibri (MS)"/>
                  <a:cs typeface="Calibri (MS)"/>
                  <a:sym typeface="Calibri (MS)"/>
                </a:rPr>
                <a:t>Recuerde</a:t>
              </a:r>
              <a:r>
                <a:rPr lang="en-US" sz="2400" dirty="0">
                  <a:solidFill>
                    <a:srgbClr val="4C5270"/>
                  </a:solidFill>
                  <a:latin typeface="Calibri (MS)"/>
                  <a:ea typeface="Calibri (MS)"/>
                  <a:cs typeface="Calibri (MS)"/>
                  <a:sym typeface="Calibri (MS)"/>
                </a:rPr>
                <a:t>:</a:t>
              </a:r>
            </a:p>
            <a:p>
              <a:pPr marL="582927" lvl="1" indent="-291463" algn="l">
                <a:lnSpc>
                  <a:spcPts val="3239"/>
                </a:lnSpc>
                <a:buFont typeface="Arial"/>
                <a:buChar char="•"/>
              </a:pPr>
              <a:r>
                <a:rPr lang="es-ES" sz="2400" dirty="0">
                  <a:solidFill>
                    <a:srgbClr val="4C5270"/>
                  </a:solidFill>
                  <a:latin typeface="Calibri (MS)"/>
                  <a:ea typeface="Calibri (MS)"/>
                  <a:cs typeface="Calibri (MS)"/>
                  <a:sym typeface="Calibri (MS)"/>
                </a:rPr>
                <a:t>La autonomía no significa hacerlo todo en solitario, sino tener control sobre el propio camino, contando con apoyo cuando sea necesario.</a:t>
              </a:r>
              <a:endParaRPr lang="en-US" sz="2400" dirty="0">
                <a:solidFill>
                  <a:srgbClr val="4C5270"/>
                </a:solidFill>
                <a:latin typeface="Calibri (MS)"/>
                <a:ea typeface="Calibri (MS)"/>
                <a:cs typeface="Calibri (MS)"/>
                <a:sym typeface="Calibri (MS)"/>
              </a:endParaRPr>
            </a:p>
            <a:p>
              <a:pPr marL="582927" lvl="1" indent="-291463" algn="l">
                <a:lnSpc>
                  <a:spcPts val="3239"/>
                </a:lnSpc>
                <a:buFont typeface="Arial"/>
                <a:buChar char="•"/>
              </a:pPr>
              <a:r>
                <a:rPr lang="es-ES" sz="2400" dirty="0">
                  <a:solidFill>
                    <a:srgbClr val="4C5270"/>
                  </a:solidFill>
                  <a:latin typeface="Calibri (MS)"/>
                  <a:ea typeface="Calibri (MS)"/>
                  <a:cs typeface="Calibri (MS)"/>
                  <a:sym typeface="Calibri (MS)"/>
                </a:rPr>
                <a:t>La participación comienza en la vida cotidiana: en pequeñas decisiones, en las rutinas diarias y en conversaciones en las que los jóvenes son escuchados y respetados</a:t>
              </a:r>
              <a:r>
                <a:rPr lang="en-US" sz="2400" dirty="0">
                  <a:solidFill>
                    <a:srgbClr val="4C5270"/>
                  </a:solidFill>
                  <a:latin typeface="Calibri (MS)"/>
                  <a:ea typeface="Calibri (MS)"/>
                  <a:cs typeface="Calibri (MS)"/>
                  <a:sym typeface="Calibri (MS)"/>
                </a:rPr>
                <a:t>.</a:t>
              </a:r>
            </a:p>
            <a:p>
              <a:pPr marL="582927" lvl="1" indent="-291463" algn="l">
                <a:lnSpc>
                  <a:spcPts val="3239"/>
                </a:lnSpc>
                <a:buFont typeface="Arial"/>
                <a:buChar char="•"/>
              </a:pPr>
              <a:r>
                <a:rPr lang="es-ES" sz="2400" dirty="0">
                  <a:solidFill>
                    <a:srgbClr val="4C5270"/>
                  </a:solidFill>
                  <a:latin typeface="Calibri (MS)"/>
                  <a:ea typeface="Calibri (MS)"/>
                  <a:cs typeface="Calibri (MS)"/>
                  <a:sym typeface="Calibri (MS)"/>
                </a:rPr>
                <a:t>La inclusión es algo más que la mera presencia: implica voz, capacidad de influencia y dignidad.</a:t>
              </a:r>
              <a:endParaRPr lang="en-US" sz="2400" dirty="0">
                <a:solidFill>
                  <a:srgbClr val="4C5270"/>
                </a:solidFill>
                <a:latin typeface="Calibri (MS)"/>
                <a:ea typeface="Calibri (MS)"/>
                <a:cs typeface="Calibri (MS)"/>
                <a:sym typeface="Calibri (MS)"/>
              </a:endParaRPr>
            </a:p>
            <a:p>
              <a:pPr algn="l">
                <a:lnSpc>
                  <a:spcPts val="3239"/>
                </a:lnSpc>
              </a:pPr>
              <a:endParaRPr lang="en-US" sz="2400" dirty="0">
                <a:solidFill>
                  <a:srgbClr val="4C5270"/>
                </a:solidFill>
                <a:latin typeface="Calibri (MS)"/>
                <a:ea typeface="Calibri (MS)"/>
                <a:cs typeface="Calibri (MS)"/>
                <a:sym typeface="Calibri (MS)"/>
              </a:endParaRPr>
            </a:p>
          </p:txBody>
        </p:sp>
      </p:grpSp>
      <p:grpSp>
        <p:nvGrpSpPr>
          <p:cNvPr id="9" name="Group 9"/>
          <p:cNvGrpSpPr/>
          <p:nvPr/>
        </p:nvGrpSpPr>
        <p:grpSpPr>
          <a:xfrm>
            <a:off x="971550" y="467067"/>
            <a:ext cx="76944" cy="161583"/>
            <a:chOff x="0" y="0"/>
            <a:chExt cx="102592" cy="215444"/>
          </a:xfrm>
        </p:grpSpPr>
        <p:sp>
          <p:nvSpPr>
            <p:cNvPr id="10" name="Freeform 10"/>
            <p:cNvSpPr/>
            <p:nvPr/>
          </p:nvSpPr>
          <p:spPr>
            <a:xfrm>
              <a:off x="0" y="0"/>
              <a:ext cx="102592" cy="215444"/>
            </a:xfrm>
            <a:custGeom>
              <a:avLst/>
              <a:gdLst/>
              <a:ahLst/>
              <a:cxnLst/>
              <a:rect l="l" t="t" r="r" b="b"/>
              <a:pathLst>
                <a:path w="102592" h="215444">
                  <a:moveTo>
                    <a:pt x="0" y="0"/>
                  </a:moveTo>
                  <a:lnTo>
                    <a:pt x="102592" y="0"/>
                  </a:lnTo>
                  <a:lnTo>
                    <a:pt x="102592" y="215444"/>
                  </a:lnTo>
                  <a:lnTo>
                    <a:pt x="0" y="215444"/>
                  </a:lnTo>
                  <a:close/>
                </a:path>
              </a:pathLst>
            </a:custGeom>
            <a:solidFill>
              <a:srgbClr val="000000">
                <a:alpha val="0"/>
              </a:srgbClr>
            </a:solidFill>
          </p:spPr>
          <p:txBody>
            <a:bodyPr/>
            <a:lstStyle/>
            <a:p>
              <a:endParaRPr lang="es-ES"/>
            </a:p>
          </p:txBody>
        </p:sp>
        <p:sp>
          <p:nvSpPr>
            <p:cNvPr id="11" name="TextBox 11"/>
            <p:cNvSpPr txBox="1"/>
            <p:nvPr/>
          </p:nvSpPr>
          <p:spPr>
            <a:xfrm>
              <a:off x="0" y="-9525"/>
              <a:ext cx="102592" cy="224969"/>
            </a:xfrm>
            <a:prstGeom prst="rect">
              <a:avLst/>
            </a:prstGeom>
          </p:spPr>
          <p:txBody>
            <a:bodyPr lIns="0" tIns="0" rIns="0" bIns="0" rtlCol="0" anchor="t"/>
            <a:lstStyle/>
            <a:p>
              <a:pPr algn="l">
                <a:lnSpc>
                  <a:spcPts val="1260"/>
                </a:lnSpc>
              </a:pPr>
              <a:r>
                <a:rPr lang="en-US" sz="1050" b="1">
                  <a:solidFill>
                    <a:srgbClr val="F652A0"/>
                  </a:solidFill>
                  <a:latin typeface="Roboto Bold"/>
                  <a:ea typeface="Roboto Bold"/>
                  <a:cs typeface="Roboto Bold"/>
                  <a:sym typeface="Roboto Bold"/>
                </a:rPr>
                <a:t>7</a:t>
              </a:r>
            </a:p>
          </p:txBody>
        </p:sp>
      </p:grpSp>
      <p:sp>
        <p:nvSpPr>
          <p:cNvPr id="12" name="Freeform 12"/>
          <p:cNvSpPr/>
          <p:nvPr/>
        </p:nvSpPr>
        <p:spPr>
          <a:xfrm>
            <a:off x="311292" y="207263"/>
            <a:ext cx="1890136" cy="1890136"/>
          </a:xfrm>
          <a:custGeom>
            <a:avLst/>
            <a:gdLst/>
            <a:ahLst/>
            <a:cxnLst/>
            <a:rect l="l" t="t" r="r" b="b"/>
            <a:pathLst>
              <a:path w="1890136" h="1890136">
                <a:moveTo>
                  <a:pt x="0" y="0"/>
                </a:moveTo>
                <a:lnTo>
                  <a:pt x="1890136" y="0"/>
                </a:lnTo>
                <a:lnTo>
                  <a:pt x="1890136" y="1890136"/>
                </a:lnTo>
                <a:lnTo>
                  <a:pt x="0" y="1890136"/>
                </a:lnTo>
                <a:lnTo>
                  <a:pt x="0" y="0"/>
                </a:lnTo>
                <a:close/>
              </a:path>
            </a:pathLst>
          </a:custGeom>
          <a:blipFill>
            <a:blip r:embed="rId4"/>
            <a:stretch>
              <a:fillRect/>
            </a:stretch>
          </a:blipFill>
        </p:spPr>
        <p:txBody>
          <a:bodyPr/>
          <a:lstStyle/>
          <a:p>
            <a:endParaRPr lang="es-ES"/>
          </a:p>
        </p:txBody>
      </p:sp>
      <p:sp>
        <p:nvSpPr>
          <p:cNvPr id="13" name="Freeform 13"/>
          <p:cNvSpPr/>
          <p:nvPr/>
        </p:nvSpPr>
        <p:spPr>
          <a:xfrm>
            <a:off x="-32247" y="6153150"/>
            <a:ext cx="4467350" cy="4467350"/>
          </a:xfrm>
          <a:custGeom>
            <a:avLst/>
            <a:gdLst/>
            <a:ahLst/>
            <a:cxnLst/>
            <a:rect l="l" t="t" r="r" b="b"/>
            <a:pathLst>
              <a:path w="4467350" h="4467350">
                <a:moveTo>
                  <a:pt x="0" y="0"/>
                </a:moveTo>
                <a:lnTo>
                  <a:pt x="4467350" y="0"/>
                </a:lnTo>
                <a:lnTo>
                  <a:pt x="4467350" y="4467350"/>
                </a:lnTo>
                <a:lnTo>
                  <a:pt x="0" y="44673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a:p>
        </p:txBody>
      </p:sp>
      <p:sp>
        <p:nvSpPr>
          <p:cNvPr id="14" name="Freeform 14"/>
          <p:cNvSpPr/>
          <p:nvPr/>
        </p:nvSpPr>
        <p:spPr>
          <a:xfrm flipH="1" flipV="1">
            <a:off x="13988109" y="-153653"/>
            <a:ext cx="4369057" cy="4369057"/>
          </a:xfrm>
          <a:custGeom>
            <a:avLst/>
            <a:gdLst/>
            <a:ahLst/>
            <a:cxnLst/>
            <a:rect l="l" t="t" r="r" b="b"/>
            <a:pathLst>
              <a:path w="4369057" h="4369057">
                <a:moveTo>
                  <a:pt x="4369056" y="4369057"/>
                </a:moveTo>
                <a:lnTo>
                  <a:pt x="0" y="4369057"/>
                </a:lnTo>
                <a:lnTo>
                  <a:pt x="0" y="0"/>
                </a:lnTo>
                <a:lnTo>
                  <a:pt x="4369056" y="0"/>
                </a:lnTo>
                <a:lnTo>
                  <a:pt x="4369056" y="4369057"/>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a:p>
        </p:txBody>
      </p:sp>
    </p:spTree>
    <p:extLst>
      <p:ext uri="{BB962C8B-B14F-4D97-AF65-F5344CB8AC3E}">
        <p14:creationId xmlns:p14="http://schemas.microsoft.com/office/powerpoint/2010/main" val="26013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9270" y="9086850"/>
            <a:ext cx="2862209" cy="600478"/>
          </a:xfrm>
          <a:custGeom>
            <a:avLst/>
            <a:gdLst/>
            <a:ahLst/>
            <a:cxnLst/>
            <a:rect l="l" t="t" r="r" b="b"/>
            <a:pathLst>
              <a:path w="2862209" h="600478">
                <a:moveTo>
                  <a:pt x="0" y="0"/>
                </a:moveTo>
                <a:lnTo>
                  <a:pt x="2862209" y="0"/>
                </a:lnTo>
                <a:lnTo>
                  <a:pt x="2862209" y="600478"/>
                </a:lnTo>
                <a:lnTo>
                  <a:pt x="0" y="600478"/>
                </a:lnTo>
                <a:lnTo>
                  <a:pt x="0" y="0"/>
                </a:lnTo>
                <a:close/>
              </a:path>
            </a:pathLst>
          </a:custGeom>
          <a:blipFill>
            <a:blip r:embed="rId3"/>
            <a:stretch>
              <a:fillRect b="-211"/>
            </a:stretch>
          </a:blipFill>
        </p:spPr>
        <p:txBody>
          <a:bodyPr/>
          <a:lstStyle/>
          <a:p>
            <a:endParaRPr lang="es-ES"/>
          </a:p>
        </p:txBody>
      </p:sp>
      <p:grpSp>
        <p:nvGrpSpPr>
          <p:cNvPr id="3" name="Group 3"/>
          <p:cNvGrpSpPr/>
          <p:nvPr/>
        </p:nvGrpSpPr>
        <p:grpSpPr>
          <a:xfrm>
            <a:off x="15897732" y="6663966"/>
            <a:ext cx="6412593" cy="6525351"/>
            <a:chOff x="0" y="0"/>
            <a:chExt cx="9587987" cy="9756581"/>
          </a:xfrm>
        </p:grpSpPr>
        <p:sp>
          <p:nvSpPr>
            <p:cNvPr id="4" name="Freeform 4"/>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FBD355"/>
            </a:solidFill>
          </p:spPr>
          <p:txBody>
            <a:bodyPr/>
            <a:lstStyle/>
            <a:p>
              <a:endParaRPr lang="es-ES"/>
            </a:p>
          </p:txBody>
        </p:sp>
      </p:grpSp>
      <p:sp>
        <p:nvSpPr>
          <p:cNvPr id="5" name="Freeform 5"/>
          <p:cNvSpPr/>
          <p:nvPr/>
        </p:nvSpPr>
        <p:spPr>
          <a:xfrm>
            <a:off x="7452852" y="132748"/>
            <a:ext cx="4341351" cy="4341351"/>
          </a:xfrm>
          <a:custGeom>
            <a:avLst/>
            <a:gdLst/>
            <a:ahLst/>
            <a:cxnLst/>
            <a:rect l="l" t="t" r="r" b="b"/>
            <a:pathLst>
              <a:path w="4341351" h="4341351">
                <a:moveTo>
                  <a:pt x="0" y="0"/>
                </a:moveTo>
                <a:lnTo>
                  <a:pt x="4341352" y="0"/>
                </a:lnTo>
                <a:lnTo>
                  <a:pt x="4341352" y="4341351"/>
                </a:lnTo>
                <a:lnTo>
                  <a:pt x="0" y="4341351"/>
                </a:lnTo>
                <a:lnTo>
                  <a:pt x="0" y="0"/>
                </a:lnTo>
                <a:close/>
              </a:path>
            </a:pathLst>
          </a:custGeom>
          <a:blipFill>
            <a:blip r:embed="rId4"/>
            <a:stretch>
              <a:fillRect/>
            </a:stretch>
          </a:blipFill>
        </p:spPr>
        <p:txBody>
          <a:bodyPr/>
          <a:lstStyle/>
          <a:p>
            <a:endParaRPr lang="es-ES"/>
          </a:p>
        </p:txBody>
      </p:sp>
      <p:sp>
        <p:nvSpPr>
          <p:cNvPr id="6" name="Freeform 6"/>
          <p:cNvSpPr/>
          <p:nvPr/>
        </p:nvSpPr>
        <p:spPr>
          <a:xfrm>
            <a:off x="14265675" y="7783661"/>
            <a:ext cx="3264113" cy="5144018"/>
          </a:xfrm>
          <a:custGeom>
            <a:avLst/>
            <a:gdLst/>
            <a:ahLst/>
            <a:cxnLst/>
            <a:rect l="l" t="t" r="r" b="b"/>
            <a:pathLst>
              <a:path w="3264113" h="5144018">
                <a:moveTo>
                  <a:pt x="0" y="0"/>
                </a:moveTo>
                <a:lnTo>
                  <a:pt x="3264114" y="0"/>
                </a:lnTo>
                <a:lnTo>
                  <a:pt x="3264114" y="5144017"/>
                </a:lnTo>
                <a:lnTo>
                  <a:pt x="0" y="51440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a:p>
        </p:txBody>
      </p:sp>
      <p:grpSp>
        <p:nvGrpSpPr>
          <p:cNvPr id="7" name="Group 7"/>
          <p:cNvGrpSpPr/>
          <p:nvPr/>
        </p:nvGrpSpPr>
        <p:grpSpPr>
          <a:xfrm>
            <a:off x="-3567911" y="-1918835"/>
            <a:ext cx="6412593" cy="6525351"/>
            <a:chOff x="0" y="0"/>
            <a:chExt cx="9587987" cy="9756581"/>
          </a:xfrm>
        </p:grpSpPr>
        <p:sp>
          <p:nvSpPr>
            <p:cNvPr id="8" name="Freeform 8"/>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49B381"/>
            </a:solidFill>
          </p:spPr>
          <p:txBody>
            <a:bodyPr/>
            <a:lstStyle/>
            <a:p>
              <a:endParaRPr lang="es-ES"/>
            </a:p>
          </p:txBody>
        </p:sp>
      </p:grpSp>
      <p:sp>
        <p:nvSpPr>
          <p:cNvPr id="9" name="Freeform 9"/>
          <p:cNvSpPr/>
          <p:nvPr/>
        </p:nvSpPr>
        <p:spPr>
          <a:xfrm rot="-10800000">
            <a:off x="1212625" y="-1543309"/>
            <a:ext cx="3264113" cy="5144018"/>
          </a:xfrm>
          <a:custGeom>
            <a:avLst/>
            <a:gdLst/>
            <a:ahLst/>
            <a:cxnLst/>
            <a:rect l="l" t="t" r="r" b="b"/>
            <a:pathLst>
              <a:path w="3264113" h="5144018">
                <a:moveTo>
                  <a:pt x="0" y="0"/>
                </a:moveTo>
                <a:lnTo>
                  <a:pt x="3264113" y="0"/>
                </a:lnTo>
                <a:lnTo>
                  <a:pt x="3264113" y="5144018"/>
                </a:lnTo>
                <a:lnTo>
                  <a:pt x="0" y="51440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
          </a:p>
        </p:txBody>
      </p:sp>
      <p:grpSp>
        <p:nvGrpSpPr>
          <p:cNvPr id="10" name="Group 10"/>
          <p:cNvGrpSpPr/>
          <p:nvPr/>
        </p:nvGrpSpPr>
        <p:grpSpPr>
          <a:xfrm>
            <a:off x="4331599" y="937077"/>
            <a:ext cx="235179" cy="239314"/>
            <a:chOff x="0" y="0"/>
            <a:chExt cx="9587987" cy="9756581"/>
          </a:xfrm>
        </p:grpSpPr>
        <p:sp>
          <p:nvSpPr>
            <p:cNvPr id="11" name="Freeform 11"/>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txBody>
            <a:bodyPr/>
            <a:lstStyle/>
            <a:p>
              <a:endParaRPr lang="es-ES"/>
            </a:p>
          </p:txBody>
        </p:sp>
      </p:grpSp>
      <p:grpSp>
        <p:nvGrpSpPr>
          <p:cNvPr id="12" name="Group 12"/>
          <p:cNvGrpSpPr/>
          <p:nvPr/>
        </p:nvGrpSpPr>
        <p:grpSpPr>
          <a:xfrm>
            <a:off x="3831208" y="1697248"/>
            <a:ext cx="235179" cy="239314"/>
            <a:chOff x="0" y="0"/>
            <a:chExt cx="9587987" cy="9756581"/>
          </a:xfrm>
        </p:grpSpPr>
        <p:sp>
          <p:nvSpPr>
            <p:cNvPr id="13" name="Freeform 13"/>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txBody>
            <a:bodyPr/>
            <a:lstStyle/>
            <a:p>
              <a:endParaRPr lang="es-ES"/>
            </a:p>
          </p:txBody>
        </p:sp>
      </p:grpSp>
      <p:grpSp>
        <p:nvGrpSpPr>
          <p:cNvPr id="14" name="Group 14"/>
          <p:cNvGrpSpPr/>
          <p:nvPr/>
        </p:nvGrpSpPr>
        <p:grpSpPr>
          <a:xfrm>
            <a:off x="2340375" y="1697248"/>
            <a:ext cx="235179" cy="239314"/>
            <a:chOff x="0" y="0"/>
            <a:chExt cx="9587987" cy="9756581"/>
          </a:xfrm>
        </p:grpSpPr>
        <p:sp>
          <p:nvSpPr>
            <p:cNvPr id="15" name="Freeform 15"/>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txBody>
            <a:bodyPr/>
            <a:lstStyle/>
            <a:p>
              <a:endParaRPr lang="es-ES"/>
            </a:p>
          </p:txBody>
        </p:sp>
      </p:grpSp>
      <p:grpSp>
        <p:nvGrpSpPr>
          <p:cNvPr id="16" name="Group 16"/>
          <p:cNvGrpSpPr/>
          <p:nvPr/>
        </p:nvGrpSpPr>
        <p:grpSpPr>
          <a:xfrm>
            <a:off x="2340375" y="2840090"/>
            <a:ext cx="235179" cy="239314"/>
            <a:chOff x="0" y="0"/>
            <a:chExt cx="9587987" cy="9756581"/>
          </a:xfrm>
        </p:grpSpPr>
        <p:sp>
          <p:nvSpPr>
            <p:cNvPr id="17" name="Freeform 17"/>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txBody>
            <a:bodyPr/>
            <a:lstStyle/>
            <a:p>
              <a:endParaRPr lang="es-ES"/>
            </a:p>
          </p:txBody>
        </p:sp>
      </p:grpSp>
      <p:grpSp>
        <p:nvGrpSpPr>
          <p:cNvPr id="18" name="Group 18"/>
          <p:cNvGrpSpPr/>
          <p:nvPr/>
        </p:nvGrpSpPr>
        <p:grpSpPr>
          <a:xfrm>
            <a:off x="1625224" y="256606"/>
            <a:ext cx="235179" cy="239314"/>
            <a:chOff x="0" y="0"/>
            <a:chExt cx="9587987" cy="9756581"/>
          </a:xfrm>
        </p:grpSpPr>
        <p:sp>
          <p:nvSpPr>
            <p:cNvPr id="19" name="Freeform 19"/>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txBody>
            <a:bodyPr/>
            <a:lstStyle/>
            <a:p>
              <a:endParaRPr lang="es-ES"/>
            </a:p>
          </p:txBody>
        </p:sp>
      </p:grpSp>
      <p:grpSp>
        <p:nvGrpSpPr>
          <p:cNvPr id="20" name="Group 20"/>
          <p:cNvGrpSpPr/>
          <p:nvPr/>
        </p:nvGrpSpPr>
        <p:grpSpPr>
          <a:xfrm>
            <a:off x="1212625" y="2303423"/>
            <a:ext cx="235179" cy="239314"/>
            <a:chOff x="0" y="0"/>
            <a:chExt cx="9587987" cy="9756581"/>
          </a:xfrm>
        </p:grpSpPr>
        <p:sp>
          <p:nvSpPr>
            <p:cNvPr id="21" name="Freeform 21"/>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txBody>
            <a:bodyPr/>
            <a:lstStyle/>
            <a:p>
              <a:endParaRPr lang="es-ES"/>
            </a:p>
          </p:txBody>
        </p:sp>
      </p:grpSp>
      <p:grpSp>
        <p:nvGrpSpPr>
          <p:cNvPr id="22" name="Group 22"/>
          <p:cNvGrpSpPr/>
          <p:nvPr/>
        </p:nvGrpSpPr>
        <p:grpSpPr>
          <a:xfrm>
            <a:off x="1390045" y="1224184"/>
            <a:ext cx="235179" cy="239314"/>
            <a:chOff x="0" y="0"/>
            <a:chExt cx="9587987" cy="9756581"/>
          </a:xfrm>
        </p:grpSpPr>
        <p:sp>
          <p:nvSpPr>
            <p:cNvPr id="23" name="Freeform 23"/>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txBody>
            <a:bodyPr/>
            <a:lstStyle/>
            <a:p>
              <a:endParaRPr lang="es-ES"/>
            </a:p>
          </p:txBody>
        </p:sp>
      </p:grpSp>
      <p:grpSp>
        <p:nvGrpSpPr>
          <p:cNvPr id="24" name="Group 24"/>
          <p:cNvGrpSpPr/>
          <p:nvPr/>
        </p:nvGrpSpPr>
        <p:grpSpPr>
          <a:xfrm>
            <a:off x="4066386" y="2720433"/>
            <a:ext cx="235179" cy="239314"/>
            <a:chOff x="0" y="0"/>
            <a:chExt cx="9587987" cy="9756581"/>
          </a:xfrm>
        </p:grpSpPr>
        <p:sp>
          <p:nvSpPr>
            <p:cNvPr id="25" name="Freeform 25"/>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txBody>
            <a:bodyPr/>
            <a:lstStyle/>
            <a:p>
              <a:endParaRPr lang="es-ES"/>
            </a:p>
          </p:txBody>
        </p:sp>
      </p:grpSp>
      <p:grpSp>
        <p:nvGrpSpPr>
          <p:cNvPr id="26" name="Group 26"/>
          <p:cNvGrpSpPr/>
          <p:nvPr/>
        </p:nvGrpSpPr>
        <p:grpSpPr>
          <a:xfrm>
            <a:off x="3339272" y="495920"/>
            <a:ext cx="235179" cy="239314"/>
            <a:chOff x="0" y="0"/>
            <a:chExt cx="9587987" cy="9756581"/>
          </a:xfrm>
        </p:grpSpPr>
        <p:sp>
          <p:nvSpPr>
            <p:cNvPr id="27" name="Freeform 27"/>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txBody>
            <a:bodyPr/>
            <a:lstStyle/>
            <a:p>
              <a:endParaRPr lang="es-ES"/>
            </a:p>
          </p:txBody>
        </p:sp>
      </p:grpSp>
      <p:grpSp>
        <p:nvGrpSpPr>
          <p:cNvPr id="28" name="Group 28"/>
          <p:cNvGrpSpPr/>
          <p:nvPr/>
        </p:nvGrpSpPr>
        <p:grpSpPr>
          <a:xfrm>
            <a:off x="14138030" y="9567671"/>
            <a:ext cx="235179" cy="239314"/>
            <a:chOff x="0" y="0"/>
            <a:chExt cx="9587987" cy="9756581"/>
          </a:xfrm>
        </p:grpSpPr>
        <p:sp>
          <p:nvSpPr>
            <p:cNvPr id="29" name="Freeform 29"/>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txBody>
            <a:bodyPr/>
            <a:lstStyle/>
            <a:p>
              <a:endParaRPr lang="es-ES"/>
            </a:p>
          </p:txBody>
        </p:sp>
      </p:grpSp>
      <p:grpSp>
        <p:nvGrpSpPr>
          <p:cNvPr id="30" name="Group 30"/>
          <p:cNvGrpSpPr/>
          <p:nvPr/>
        </p:nvGrpSpPr>
        <p:grpSpPr>
          <a:xfrm>
            <a:off x="14525587" y="8835203"/>
            <a:ext cx="235179" cy="239314"/>
            <a:chOff x="0" y="0"/>
            <a:chExt cx="9587987" cy="9756581"/>
          </a:xfrm>
        </p:grpSpPr>
        <p:sp>
          <p:nvSpPr>
            <p:cNvPr id="31" name="Freeform 31"/>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txBody>
            <a:bodyPr/>
            <a:lstStyle/>
            <a:p>
              <a:endParaRPr lang="es-ES"/>
            </a:p>
          </p:txBody>
        </p:sp>
      </p:grpSp>
      <p:grpSp>
        <p:nvGrpSpPr>
          <p:cNvPr id="32" name="Group 32"/>
          <p:cNvGrpSpPr/>
          <p:nvPr/>
        </p:nvGrpSpPr>
        <p:grpSpPr>
          <a:xfrm>
            <a:off x="14925597" y="9515878"/>
            <a:ext cx="235179" cy="239314"/>
            <a:chOff x="0" y="0"/>
            <a:chExt cx="9587987" cy="9756581"/>
          </a:xfrm>
        </p:grpSpPr>
        <p:sp>
          <p:nvSpPr>
            <p:cNvPr id="33" name="Freeform 33"/>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txBody>
            <a:bodyPr/>
            <a:lstStyle/>
            <a:p>
              <a:endParaRPr lang="es-ES"/>
            </a:p>
          </p:txBody>
        </p:sp>
      </p:grpSp>
      <p:grpSp>
        <p:nvGrpSpPr>
          <p:cNvPr id="34" name="Group 34"/>
          <p:cNvGrpSpPr/>
          <p:nvPr/>
        </p:nvGrpSpPr>
        <p:grpSpPr>
          <a:xfrm>
            <a:off x="16090949" y="9074517"/>
            <a:ext cx="235179" cy="239314"/>
            <a:chOff x="0" y="0"/>
            <a:chExt cx="9587987" cy="9756581"/>
          </a:xfrm>
        </p:grpSpPr>
        <p:sp>
          <p:nvSpPr>
            <p:cNvPr id="35" name="Freeform 35"/>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txBody>
            <a:bodyPr/>
            <a:lstStyle/>
            <a:p>
              <a:endParaRPr lang="es-ES"/>
            </a:p>
          </p:txBody>
        </p:sp>
      </p:grpSp>
      <p:grpSp>
        <p:nvGrpSpPr>
          <p:cNvPr id="36" name="Group 36"/>
          <p:cNvGrpSpPr/>
          <p:nvPr/>
        </p:nvGrpSpPr>
        <p:grpSpPr>
          <a:xfrm>
            <a:off x="16090949" y="7975015"/>
            <a:ext cx="235179" cy="239314"/>
            <a:chOff x="0" y="0"/>
            <a:chExt cx="9587987" cy="9756581"/>
          </a:xfrm>
        </p:grpSpPr>
        <p:sp>
          <p:nvSpPr>
            <p:cNvPr id="37" name="Freeform 37"/>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txBody>
            <a:bodyPr/>
            <a:lstStyle/>
            <a:p>
              <a:endParaRPr lang="es-ES"/>
            </a:p>
          </p:txBody>
        </p:sp>
      </p:grpSp>
      <p:grpSp>
        <p:nvGrpSpPr>
          <p:cNvPr id="38" name="Group 38"/>
          <p:cNvGrpSpPr/>
          <p:nvPr/>
        </p:nvGrpSpPr>
        <p:grpSpPr>
          <a:xfrm>
            <a:off x="16641530" y="9996699"/>
            <a:ext cx="235179" cy="239314"/>
            <a:chOff x="0" y="0"/>
            <a:chExt cx="9587987" cy="9756581"/>
          </a:xfrm>
        </p:grpSpPr>
        <p:sp>
          <p:nvSpPr>
            <p:cNvPr id="39" name="Freeform 39"/>
            <p:cNvSpPr/>
            <p:nvPr/>
          </p:nvSpPr>
          <p:spPr>
            <a:xfrm>
              <a:off x="0" y="0"/>
              <a:ext cx="9587992" cy="9756648"/>
            </a:xfrm>
            <a:custGeom>
              <a:avLst/>
              <a:gdLst/>
              <a:ahLst/>
              <a:cxnLst/>
              <a:rect l="l" t="t" r="r" b="b"/>
              <a:pathLst>
                <a:path w="9587992" h="9756648">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txBody>
            <a:bodyPr/>
            <a:lstStyle/>
            <a:p>
              <a:endParaRPr lang="es-ES"/>
            </a:p>
          </p:txBody>
        </p:sp>
      </p:grpSp>
      <p:graphicFrame>
        <p:nvGraphicFramePr>
          <p:cNvPr id="40" name="Table 40"/>
          <p:cNvGraphicFramePr>
            <a:graphicFrameLocks noGrp="1"/>
          </p:cNvGraphicFramePr>
          <p:nvPr/>
        </p:nvGraphicFramePr>
        <p:xfrm>
          <a:off x="4183975" y="8877304"/>
          <a:ext cx="8958025" cy="1233444"/>
        </p:xfrm>
        <a:graphic>
          <a:graphicData uri="http://schemas.openxmlformats.org/drawingml/2006/table">
            <a:tbl>
              <a:tblPr/>
              <a:tblGrid>
                <a:gridCol w="8958025">
                  <a:extLst>
                    <a:ext uri="{9D8B030D-6E8A-4147-A177-3AD203B41FA5}">
                      <a16:colId xmlns:a16="http://schemas.microsoft.com/office/drawing/2014/main" val="20000"/>
                    </a:ext>
                  </a:extLst>
                </a:gridCol>
              </a:tblGrid>
              <a:tr h="1049338">
                <a:tc>
                  <a:txBody>
                    <a:bodyPr/>
                    <a:lstStyle/>
                    <a:p>
                      <a:pPr algn="just">
                        <a:lnSpc>
                          <a:spcPts val="2138"/>
                        </a:lnSpc>
                        <a:defRPr/>
                      </a:pPr>
                      <a:r>
                        <a:rPr lang="en-US" sz="1549" dirty="0">
                          <a:solidFill>
                            <a:srgbClr val="000000"/>
                          </a:solidFill>
                          <a:latin typeface="Calibri (MS)"/>
                          <a:ea typeface="Calibri (MS)"/>
                          <a:cs typeface="Calibri (MS)"/>
                          <a:sym typeface="Calibri (MS)"/>
                        </a:rPr>
                        <a:t>Funded by the European Union. Views and opinions expressed are however those of the author(s) only and do not necessarily reflect those of the European Union or European Education and Culture Executive Agency (EACEA). Neither the European Union nor the granting authority can be held responsible for them.</a:t>
                      </a:r>
                      <a:endParaRPr lang="en-US" sz="1100" dirty="0"/>
                    </a:p>
                  </a:txBody>
                  <a:tcPr marL="91450" marR="91450" marT="91450" marB="914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CFCFCF"/>
                      </a:solidFill>
                      <a:prstDash val="solid"/>
                      <a:round/>
                      <a:headEnd type="none" w="med" len="med"/>
                      <a:tailEnd type="none" w="med" len="med"/>
                    </a:lnT>
                    <a:lnB w="9525" cap="flat" cmpd="sng" algn="ctr">
                      <a:solidFill>
                        <a:srgbClr val="CFCFCF"/>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41" name="Freeform 41"/>
          <p:cNvSpPr/>
          <p:nvPr/>
        </p:nvSpPr>
        <p:spPr>
          <a:xfrm>
            <a:off x="11143120" y="5092291"/>
            <a:ext cx="3122556" cy="1135960"/>
          </a:xfrm>
          <a:custGeom>
            <a:avLst/>
            <a:gdLst/>
            <a:ahLst/>
            <a:cxnLst/>
            <a:rect l="l" t="t" r="r" b="b"/>
            <a:pathLst>
              <a:path w="3122556" h="1135960">
                <a:moveTo>
                  <a:pt x="0" y="0"/>
                </a:moveTo>
                <a:lnTo>
                  <a:pt x="3122555" y="0"/>
                </a:lnTo>
                <a:lnTo>
                  <a:pt x="3122555" y="1135960"/>
                </a:lnTo>
                <a:lnTo>
                  <a:pt x="0" y="1135960"/>
                </a:lnTo>
                <a:lnTo>
                  <a:pt x="0" y="0"/>
                </a:lnTo>
                <a:close/>
              </a:path>
            </a:pathLst>
          </a:custGeom>
          <a:blipFill>
            <a:blip r:embed="rId9"/>
            <a:stretch>
              <a:fillRect/>
            </a:stretch>
          </a:blipFill>
        </p:spPr>
        <p:txBody>
          <a:bodyPr/>
          <a:lstStyle/>
          <a:p>
            <a:endParaRPr lang="es-ES"/>
          </a:p>
        </p:txBody>
      </p:sp>
      <p:sp>
        <p:nvSpPr>
          <p:cNvPr id="42" name="Freeform 42"/>
          <p:cNvSpPr/>
          <p:nvPr/>
        </p:nvSpPr>
        <p:spPr>
          <a:xfrm>
            <a:off x="14723864" y="5156831"/>
            <a:ext cx="2152844" cy="1112087"/>
          </a:xfrm>
          <a:custGeom>
            <a:avLst/>
            <a:gdLst/>
            <a:ahLst/>
            <a:cxnLst/>
            <a:rect l="l" t="t" r="r" b="b"/>
            <a:pathLst>
              <a:path w="2152844" h="1112087">
                <a:moveTo>
                  <a:pt x="0" y="0"/>
                </a:moveTo>
                <a:lnTo>
                  <a:pt x="2152845" y="0"/>
                </a:lnTo>
                <a:lnTo>
                  <a:pt x="2152845" y="1112087"/>
                </a:lnTo>
                <a:lnTo>
                  <a:pt x="0" y="1112087"/>
                </a:lnTo>
                <a:lnTo>
                  <a:pt x="0" y="0"/>
                </a:lnTo>
                <a:close/>
              </a:path>
            </a:pathLst>
          </a:custGeom>
          <a:blipFill>
            <a:blip r:embed="rId10"/>
            <a:stretch>
              <a:fillRect t="-211" b="-211"/>
            </a:stretch>
          </a:blipFill>
        </p:spPr>
        <p:txBody>
          <a:bodyPr/>
          <a:lstStyle/>
          <a:p>
            <a:endParaRPr lang="es-ES"/>
          </a:p>
        </p:txBody>
      </p:sp>
      <p:sp>
        <p:nvSpPr>
          <p:cNvPr id="43" name="Freeform 43"/>
          <p:cNvSpPr/>
          <p:nvPr/>
        </p:nvSpPr>
        <p:spPr>
          <a:xfrm>
            <a:off x="5192019" y="7038323"/>
            <a:ext cx="2959511" cy="1056349"/>
          </a:xfrm>
          <a:custGeom>
            <a:avLst/>
            <a:gdLst/>
            <a:ahLst/>
            <a:cxnLst/>
            <a:rect l="l" t="t" r="r" b="b"/>
            <a:pathLst>
              <a:path w="2959511" h="1056349">
                <a:moveTo>
                  <a:pt x="0" y="0"/>
                </a:moveTo>
                <a:lnTo>
                  <a:pt x="2959511" y="0"/>
                </a:lnTo>
                <a:lnTo>
                  <a:pt x="2959511" y="1056349"/>
                </a:lnTo>
                <a:lnTo>
                  <a:pt x="0" y="10563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ES"/>
          </a:p>
        </p:txBody>
      </p:sp>
      <p:sp>
        <p:nvSpPr>
          <p:cNvPr id="44" name="Freeform 44"/>
          <p:cNvSpPr/>
          <p:nvPr/>
        </p:nvSpPr>
        <p:spPr>
          <a:xfrm>
            <a:off x="7791552" y="4765846"/>
            <a:ext cx="2572986" cy="1373599"/>
          </a:xfrm>
          <a:custGeom>
            <a:avLst/>
            <a:gdLst/>
            <a:ahLst/>
            <a:cxnLst/>
            <a:rect l="l" t="t" r="r" b="b"/>
            <a:pathLst>
              <a:path w="2572986" h="1373599">
                <a:moveTo>
                  <a:pt x="0" y="0"/>
                </a:moveTo>
                <a:lnTo>
                  <a:pt x="2572985" y="0"/>
                </a:lnTo>
                <a:lnTo>
                  <a:pt x="2572985" y="1373599"/>
                </a:lnTo>
                <a:lnTo>
                  <a:pt x="0" y="1373599"/>
                </a:lnTo>
                <a:lnTo>
                  <a:pt x="0" y="0"/>
                </a:lnTo>
                <a:close/>
              </a:path>
            </a:pathLst>
          </a:custGeom>
          <a:blipFill>
            <a:blip r:embed="rId13"/>
            <a:stretch>
              <a:fillRect l="-4233"/>
            </a:stretch>
          </a:blipFill>
        </p:spPr>
        <p:txBody>
          <a:bodyPr/>
          <a:lstStyle/>
          <a:p>
            <a:endParaRPr lang="es-ES"/>
          </a:p>
        </p:txBody>
      </p:sp>
      <p:sp>
        <p:nvSpPr>
          <p:cNvPr id="45" name="Freeform 45"/>
          <p:cNvSpPr/>
          <p:nvPr/>
        </p:nvSpPr>
        <p:spPr>
          <a:xfrm>
            <a:off x="9402421" y="6663966"/>
            <a:ext cx="2653172" cy="1550362"/>
          </a:xfrm>
          <a:custGeom>
            <a:avLst/>
            <a:gdLst/>
            <a:ahLst/>
            <a:cxnLst/>
            <a:rect l="l" t="t" r="r" b="b"/>
            <a:pathLst>
              <a:path w="2653172" h="1550362">
                <a:moveTo>
                  <a:pt x="0" y="0"/>
                </a:moveTo>
                <a:lnTo>
                  <a:pt x="2653172" y="0"/>
                </a:lnTo>
                <a:lnTo>
                  <a:pt x="2653172" y="1550363"/>
                </a:lnTo>
                <a:lnTo>
                  <a:pt x="0" y="1550363"/>
                </a:lnTo>
                <a:lnTo>
                  <a:pt x="0" y="0"/>
                </a:lnTo>
                <a:close/>
              </a:path>
            </a:pathLst>
          </a:custGeom>
          <a:blipFill>
            <a:blip r:embed="rId14"/>
            <a:stretch>
              <a:fillRect/>
            </a:stretch>
          </a:blipFill>
        </p:spPr>
        <p:txBody>
          <a:bodyPr/>
          <a:lstStyle/>
          <a:p>
            <a:endParaRPr lang="es-ES"/>
          </a:p>
        </p:txBody>
      </p:sp>
      <p:sp>
        <p:nvSpPr>
          <p:cNvPr id="46" name="Freeform 46"/>
          <p:cNvSpPr/>
          <p:nvPr/>
        </p:nvSpPr>
        <p:spPr>
          <a:xfrm>
            <a:off x="987250" y="5092291"/>
            <a:ext cx="2706249" cy="1241167"/>
          </a:xfrm>
          <a:custGeom>
            <a:avLst/>
            <a:gdLst/>
            <a:ahLst/>
            <a:cxnLst/>
            <a:rect l="l" t="t" r="r" b="b"/>
            <a:pathLst>
              <a:path w="2706249" h="1241167">
                <a:moveTo>
                  <a:pt x="0" y="0"/>
                </a:moveTo>
                <a:lnTo>
                  <a:pt x="2706249" y="0"/>
                </a:lnTo>
                <a:lnTo>
                  <a:pt x="2706249" y="1241167"/>
                </a:lnTo>
                <a:lnTo>
                  <a:pt x="0" y="1241167"/>
                </a:lnTo>
                <a:lnTo>
                  <a:pt x="0" y="0"/>
                </a:lnTo>
                <a:close/>
              </a:path>
            </a:pathLst>
          </a:custGeom>
          <a:blipFill>
            <a:blip r:embed="rId15"/>
            <a:stretch>
              <a:fillRect/>
            </a:stretch>
          </a:blipFill>
        </p:spPr>
        <p:txBody>
          <a:bodyPr/>
          <a:lstStyle/>
          <a:p>
            <a:endParaRPr lang="es-ES"/>
          </a:p>
        </p:txBody>
      </p:sp>
      <p:sp>
        <p:nvSpPr>
          <p:cNvPr id="47" name="Freeform 47"/>
          <p:cNvSpPr/>
          <p:nvPr/>
        </p:nvSpPr>
        <p:spPr>
          <a:xfrm>
            <a:off x="4301565" y="5143500"/>
            <a:ext cx="2946583" cy="995945"/>
          </a:xfrm>
          <a:custGeom>
            <a:avLst/>
            <a:gdLst/>
            <a:ahLst/>
            <a:cxnLst/>
            <a:rect l="l" t="t" r="r" b="b"/>
            <a:pathLst>
              <a:path w="2946583" h="995945">
                <a:moveTo>
                  <a:pt x="0" y="0"/>
                </a:moveTo>
                <a:lnTo>
                  <a:pt x="2946583" y="0"/>
                </a:lnTo>
                <a:lnTo>
                  <a:pt x="2946583" y="995945"/>
                </a:lnTo>
                <a:lnTo>
                  <a:pt x="0" y="995945"/>
                </a:lnTo>
                <a:lnTo>
                  <a:pt x="0" y="0"/>
                </a:lnTo>
                <a:close/>
              </a:path>
            </a:pathLst>
          </a:custGeom>
          <a:blipFill>
            <a:blip r:embed="rId16"/>
            <a:stretch>
              <a:fillRect/>
            </a:stretch>
          </a:blipFill>
        </p:spPr>
        <p:txBody>
          <a:bodyPr/>
          <a:lstStyle/>
          <a:p>
            <a:endParaRPr lang="es-ES"/>
          </a:p>
        </p:txBody>
      </p:sp>
    </p:spTree>
    <p:extLst>
      <p:ext uri="{BB962C8B-B14F-4D97-AF65-F5344CB8AC3E}">
        <p14:creationId xmlns:p14="http://schemas.microsoft.com/office/powerpoint/2010/main" val="557766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308839"/>
            <a:ext cx="3636010" cy="3978275"/>
            <a:chOff x="0" y="6308839"/>
            <a:chExt cx="3636010" cy="3978275"/>
          </a:xfrm>
        </p:grpSpPr>
        <p:sp>
          <p:nvSpPr>
            <p:cNvPr id="3" name="object 3"/>
            <p:cNvSpPr/>
            <p:nvPr/>
          </p:nvSpPr>
          <p:spPr>
            <a:xfrm>
              <a:off x="0" y="6328489"/>
              <a:ext cx="3636010" cy="3958590"/>
            </a:xfrm>
            <a:custGeom>
              <a:avLst/>
              <a:gdLst/>
              <a:ahLst/>
              <a:cxnLst/>
              <a:rect l="l" t="t" r="r" b="b"/>
              <a:pathLst>
                <a:path w="3636010" h="3958590">
                  <a:moveTo>
                    <a:pt x="3635411" y="3958507"/>
                  </a:moveTo>
                  <a:lnTo>
                    <a:pt x="0" y="3958507"/>
                  </a:lnTo>
                  <a:lnTo>
                    <a:pt x="0" y="0"/>
                  </a:lnTo>
                  <a:lnTo>
                    <a:pt x="60695" y="48353"/>
                  </a:lnTo>
                  <a:lnTo>
                    <a:pt x="89875" y="77779"/>
                  </a:lnTo>
                  <a:lnTo>
                    <a:pt x="115935" y="108751"/>
                  </a:lnTo>
                  <a:lnTo>
                    <a:pt x="139025" y="141191"/>
                  </a:lnTo>
                  <a:lnTo>
                    <a:pt x="159296" y="175019"/>
                  </a:lnTo>
                  <a:lnTo>
                    <a:pt x="176900" y="210158"/>
                  </a:lnTo>
                  <a:lnTo>
                    <a:pt x="191986" y="246530"/>
                  </a:lnTo>
                  <a:lnTo>
                    <a:pt x="204707" y="284056"/>
                  </a:lnTo>
                  <a:lnTo>
                    <a:pt x="215212" y="322657"/>
                  </a:lnTo>
                  <a:lnTo>
                    <a:pt x="223651" y="362256"/>
                  </a:lnTo>
                  <a:lnTo>
                    <a:pt x="230178" y="402773"/>
                  </a:lnTo>
                  <a:lnTo>
                    <a:pt x="234939" y="444131"/>
                  </a:lnTo>
                  <a:lnTo>
                    <a:pt x="238089" y="486250"/>
                  </a:lnTo>
                  <a:lnTo>
                    <a:pt x="239777" y="529053"/>
                  </a:lnTo>
                  <a:lnTo>
                    <a:pt x="240155" y="572463"/>
                  </a:lnTo>
                  <a:lnTo>
                    <a:pt x="239371" y="616399"/>
                  </a:lnTo>
                  <a:lnTo>
                    <a:pt x="237578" y="660783"/>
                  </a:lnTo>
                  <a:lnTo>
                    <a:pt x="234925" y="705539"/>
                  </a:lnTo>
                  <a:lnTo>
                    <a:pt x="231566" y="750586"/>
                  </a:lnTo>
                  <a:lnTo>
                    <a:pt x="227647" y="795845"/>
                  </a:lnTo>
                  <a:lnTo>
                    <a:pt x="223324" y="841240"/>
                  </a:lnTo>
                  <a:lnTo>
                    <a:pt x="218744" y="886694"/>
                  </a:lnTo>
                  <a:lnTo>
                    <a:pt x="214058" y="932124"/>
                  </a:lnTo>
                  <a:lnTo>
                    <a:pt x="209418" y="977454"/>
                  </a:lnTo>
                  <a:lnTo>
                    <a:pt x="204975" y="1022607"/>
                  </a:lnTo>
                  <a:lnTo>
                    <a:pt x="200878" y="1067503"/>
                  </a:lnTo>
                  <a:lnTo>
                    <a:pt x="197279" y="1112063"/>
                  </a:lnTo>
                  <a:lnTo>
                    <a:pt x="194329" y="1156210"/>
                  </a:lnTo>
                  <a:lnTo>
                    <a:pt x="192177" y="1199865"/>
                  </a:lnTo>
                  <a:lnTo>
                    <a:pt x="190977" y="1242950"/>
                  </a:lnTo>
                  <a:lnTo>
                    <a:pt x="190876" y="1285387"/>
                  </a:lnTo>
                  <a:lnTo>
                    <a:pt x="192027" y="1327096"/>
                  </a:lnTo>
                  <a:lnTo>
                    <a:pt x="194581" y="1368000"/>
                  </a:lnTo>
                  <a:lnTo>
                    <a:pt x="198687" y="1408021"/>
                  </a:lnTo>
                  <a:lnTo>
                    <a:pt x="204497" y="1447079"/>
                  </a:lnTo>
                  <a:lnTo>
                    <a:pt x="212161" y="1485098"/>
                  </a:lnTo>
                  <a:lnTo>
                    <a:pt x="221831" y="1521997"/>
                  </a:lnTo>
                  <a:lnTo>
                    <a:pt x="238075" y="1573343"/>
                  </a:lnTo>
                  <a:lnTo>
                    <a:pt x="255984" y="1623020"/>
                  </a:lnTo>
                  <a:lnTo>
                    <a:pt x="275538" y="1671066"/>
                  </a:lnTo>
                  <a:lnTo>
                    <a:pt x="296721" y="1717524"/>
                  </a:lnTo>
                  <a:lnTo>
                    <a:pt x="319510" y="1762430"/>
                  </a:lnTo>
                  <a:lnTo>
                    <a:pt x="343891" y="1805824"/>
                  </a:lnTo>
                  <a:lnTo>
                    <a:pt x="369843" y="1847747"/>
                  </a:lnTo>
                  <a:lnTo>
                    <a:pt x="397345" y="1888238"/>
                  </a:lnTo>
                  <a:lnTo>
                    <a:pt x="426382" y="1927337"/>
                  </a:lnTo>
                  <a:lnTo>
                    <a:pt x="456934" y="1965081"/>
                  </a:lnTo>
                  <a:lnTo>
                    <a:pt x="488981" y="2001515"/>
                  </a:lnTo>
                  <a:lnTo>
                    <a:pt x="522505" y="2036672"/>
                  </a:lnTo>
                  <a:lnTo>
                    <a:pt x="557486" y="2070598"/>
                  </a:lnTo>
                  <a:lnTo>
                    <a:pt x="593907" y="2103328"/>
                  </a:lnTo>
                  <a:lnTo>
                    <a:pt x="631748" y="2134902"/>
                  </a:lnTo>
                  <a:lnTo>
                    <a:pt x="670991" y="2165362"/>
                  </a:lnTo>
                  <a:lnTo>
                    <a:pt x="711617" y="2194746"/>
                  </a:lnTo>
                  <a:lnTo>
                    <a:pt x="753607" y="2223092"/>
                  </a:lnTo>
                  <a:lnTo>
                    <a:pt x="796942" y="2250444"/>
                  </a:lnTo>
                  <a:lnTo>
                    <a:pt x="841604" y="2276836"/>
                  </a:lnTo>
                  <a:lnTo>
                    <a:pt x="887573" y="2302314"/>
                  </a:lnTo>
                  <a:lnTo>
                    <a:pt x="975024" y="2348693"/>
                  </a:lnTo>
                  <a:lnTo>
                    <a:pt x="1020285" y="2373464"/>
                  </a:lnTo>
                  <a:lnTo>
                    <a:pt x="1065392" y="2399704"/>
                  </a:lnTo>
                  <a:lnTo>
                    <a:pt x="1109458" y="2427724"/>
                  </a:lnTo>
                  <a:lnTo>
                    <a:pt x="1151601" y="2457833"/>
                  </a:lnTo>
                  <a:lnTo>
                    <a:pt x="1190936" y="2490344"/>
                  </a:lnTo>
                  <a:lnTo>
                    <a:pt x="1226579" y="2525565"/>
                  </a:lnTo>
                  <a:lnTo>
                    <a:pt x="1257648" y="2563812"/>
                  </a:lnTo>
                  <a:lnTo>
                    <a:pt x="1283070" y="2602249"/>
                  </a:lnTo>
                  <a:lnTo>
                    <a:pt x="1305645" y="2642030"/>
                  </a:lnTo>
                  <a:lnTo>
                    <a:pt x="1325699" y="2682994"/>
                  </a:lnTo>
                  <a:lnTo>
                    <a:pt x="1343563" y="2724979"/>
                  </a:lnTo>
                  <a:lnTo>
                    <a:pt x="1359561" y="2767823"/>
                  </a:lnTo>
                  <a:lnTo>
                    <a:pt x="1374023" y="2811365"/>
                  </a:lnTo>
                  <a:lnTo>
                    <a:pt x="1387277" y="2855441"/>
                  </a:lnTo>
                  <a:lnTo>
                    <a:pt x="1399649" y="2899894"/>
                  </a:lnTo>
                  <a:lnTo>
                    <a:pt x="1411468" y="2944558"/>
                  </a:lnTo>
                  <a:lnTo>
                    <a:pt x="1423063" y="2989272"/>
                  </a:lnTo>
                  <a:lnTo>
                    <a:pt x="1434761" y="3033877"/>
                  </a:lnTo>
                  <a:lnTo>
                    <a:pt x="1446888" y="3078212"/>
                  </a:lnTo>
                  <a:lnTo>
                    <a:pt x="1459773" y="3122110"/>
                  </a:lnTo>
                  <a:lnTo>
                    <a:pt x="1473745" y="3165415"/>
                  </a:lnTo>
                  <a:lnTo>
                    <a:pt x="1489132" y="3207963"/>
                  </a:lnTo>
                  <a:lnTo>
                    <a:pt x="1506259" y="3249591"/>
                  </a:lnTo>
                  <a:lnTo>
                    <a:pt x="1525456" y="3290141"/>
                  </a:lnTo>
                  <a:lnTo>
                    <a:pt x="1547051" y="3329447"/>
                  </a:lnTo>
                  <a:lnTo>
                    <a:pt x="1571369" y="3367352"/>
                  </a:lnTo>
                  <a:lnTo>
                    <a:pt x="1598743" y="3403692"/>
                  </a:lnTo>
                  <a:lnTo>
                    <a:pt x="1629496" y="3438304"/>
                  </a:lnTo>
                  <a:lnTo>
                    <a:pt x="1663959" y="3471031"/>
                  </a:lnTo>
                  <a:lnTo>
                    <a:pt x="1701781" y="3501990"/>
                  </a:lnTo>
                  <a:lnTo>
                    <a:pt x="1741029" y="3530363"/>
                  </a:lnTo>
                  <a:lnTo>
                    <a:pt x="1781617" y="3556280"/>
                  </a:lnTo>
                  <a:lnTo>
                    <a:pt x="1823464" y="3579874"/>
                  </a:lnTo>
                  <a:lnTo>
                    <a:pt x="1866483" y="3601275"/>
                  </a:lnTo>
                  <a:lnTo>
                    <a:pt x="1910592" y="3620613"/>
                  </a:lnTo>
                  <a:lnTo>
                    <a:pt x="1955706" y="3638022"/>
                  </a:lnTo>
                  <a:lnTo>
                    <a:pt x="2001739" y="3653632"/>
                  </a:lnTo>
                  <a:lnTo>
                    <a:pt x="2048609" y="3667574"/>
                  </a:lnTo>
                  <a:lnTo>
                    <a:pt x="2096232" y="3679981"/>
                  </a:lnTo>
                  <a:lnTo>
                    <a:pt x="2144522" y="3690983"/>
                  </a:lnTo>
                  <a:lnTo>
                    <a:pt x="2193397" y="3700712"/>
                  </a:lnTo>
                  <a:lnTo>
                    <a:pt x="2242771" y="3709299"/>
                  </a:lnTo>
                  <a:lnTo>
                    <a:pt x="2292561" y="3716876"/>
                  </a:lnTo>
                  <a:lnTo>
                    <a:pt x="2342682" y="3723573"/>
                  </a:lnTo>
                  <a:lnTo>
                    <a:pt x="2393050" y="3729523"/>
                  </a:lnTo>
                  <a:lnTo>
                    <a:pt x="2494191" y="3739707"/>
                  </a:lnTo>
                  <a:lnTo>
                    <a:pt x="2794799" y="3765979"/>
                  </a:lnTo>
                  <a:lnTo>
                    <a:pt x="2843606" y="3771113"/>
                  </a:lnTo>
                  <a:lnTo>
                    <a:pt x="2891818" y="3776814"/>
                  </a:lnTo>
                  <a:lnTo>
                    <a:pt x="2939351" y="3783212"/>
                  </a:lnTo>
                  <a:lnTo>
                    <a:pt x="2986121" y="3790439"/>
                  </a:lnTo>
                  <a:lnTo>
                    <a:pt x="3032046" y="3798628"/>
                  </a:lnTo>
                  <a:lnTo>
                    <a:pt x="3080414" y="3808210"/>
                  </a:lnTo>
                  <a:lnTo>
                    <a:pt x="3128881" y="3818442"/>
                  </a:lnTo>
                  <a:lnTo>
                    <a:pt x="3177419" y="3829304"/>
                  </a:lnTo>
                  <a:lnTo>
                    <a:pt x="3226003" y="3840767"/>
                  </a:lnTo>
                  <a:lnTo>
                    <a:pt x="3274607" y="3852807"/>
                  </a:lnTo>
                  <a:lnTo>
                    <a:pt x="3323204" y="3865400"/>
                  </a:lnTo>
                  <a:lnTo>
                    <a:pt x="3371770" y="3878522"/>
                  </a:lnTo>
                  <a:lnTo>
                    <a:pt x="3420276" y="3892146"/>
                  </a:lnTo>
                  <a:lnTo>
                    <a:pt x="3468697" y="3906249"/>
                  </a:lnTo>
                  <a:lnTo>
                    <a:pt x="3565181" y="3935791"/>
                  </a:lnTo>
                  <a:lnTo>
                    <a:pt x="3635411" y="3958507"/>
                  </a:lnTo>
                  <a:close/>
                </a:path>
              </a:pathLst>
            </a:custGeom>
            <a:solidFill>
              <a:srgbClr val="49B381"/>
            </a:solidFill>
          </p:spPr>
          <p:txBody>
            <a:bodyPr wrap="square" lIns="0" tIns="0" rIns="0" bIns="0" rtlCol="0"/>
            <a:lstStyle/>
            <a:p>
              <a:endParaRPr/>
            </a:p>
          </p:txBody>
        </p:sp>
        <p:sp>
          <p:nvSpPr>
            <p:cNvPr id="4" name="object 4"/>
            <p:cNvSpPr/>
            <p:nvPr/>
          </p:nvSpPr>
          <p:spPr>
            <a:xfrm>
              <a:off x="0" y="6308851"/>
              <a:ext cx="2674620" cy="3975100"/>
            </a:xfrm>
            <a:custGeom>
              <a:avLst/>
              <a:gdLst/>
              <a:ahLst/>
              <a:cxnLst/>
              <a:rect l="l" t="t" r="r" b="b"/>
              <a:pathLst>
                <a:path w="2674620" h="3975100">
                  <a:moveTo>
                    <a:pt x="1370596" y="3975100"/>
                  </a:moveTo>
                  <a:lnTo>
                    <a:pt x="1312773" y="3911600"/>
                  </a:lnTo>
                  <a:lnTo>
                    <a:pt x="1282179" y="3873500"/>
                  </a:lnTo>
                  <a:lnTo>
                    <a:pt x="1255306" y="3835400"/>
                  </a:lnTo>
                  <a:lnTo>
                    <a:pt x="1231849" y="3797300"/>
                  </a:lnTo>
                  <a:lnTo>
                    <a:pt x="1211554" y="3746500"/>
                  </a:lnTo>
                  <a:lnTo>
                    <a:pt x="1194142" y="3708400"/>
                  </a:lnTo>
                  <a:lnTo>
                    <a:pt x="1179347" y="3670300"/>
                  </a:lnTo>
                  <a:lnTo>
                    <a:pt x="1166876" y="3619500"/>
                  </a:lnTo>
                  <a:lnTo>
                    <a:pt x="1156449" y="3581400"/>
                  </a:lnTo>
                  <a:lnTo>
                    <a:pt x="1147813" y="3530600"/>
                  </a:lnTo>
                  <a:lnTo>
                    <a:pt x="1140688" y="3492500"/>
                  </a:lnTo>
                  <a:lnTo>
                    <a:pt x="1134783" y="3441700"/>
                  </a:lnTo>
                  <a:lnTo>
                    <a:pt x="1129830" y="3403600"/>
                  </a:lnTo>
                  <a:lnTo>
                    <a:pt x="1125562" y="3352800"/>
                  </a:lnTo>
                  <a:lnTo>
                    <a:pt x="1121689" y="3302000"/>
                  </a:lnTo>
                  <a:lnTo>
                    <a:pt x="1117942" y="3263900"/>
                  </a:lnTo>
                  <a:lnTo>
                    <a:pt x="1114056" y="3213100"/>
                  </a:lnTo>
                  <a:lnTo>
                    <a:pt x="1109738" y="3175000"/>
                  </a:lnTo>
                  <a:lnTo>
                    <a:pt x="1104709" y="3124200"/>
                  </a:lnTo>
                  <a:lnTo>
                    <a:pt x="1098715" y="3073400"/>
                  </a:lnTo>
                  <a:lnTo>
                    <a:pt x="1091476" y="3035300"/>
                  </a:lnTo>
                  <a:lnTo>
                    <a:pt x="1082700" y="2984500"/>
                  </a:lnTo>
                  <a:lnTo>
                    <a:pt x="1072121" y="2946400"/>
                  </a:lnTo>
                  <a:lnTo>
                    <a:pt x="1059472" y="2895600"/>
                  </a:lnTo>
                  <a:lnTo>
                    <a:pt x="1044460" y="2857500"/>
                  </a:lnTo>
                  <a:lnTo>
                    <a:pt x="1026820" y="2819400"/>
                  </a:lnTo>
                  <a:lnTo>
                    <a:pt x="1006271" y="2768600"/>
                  </a:lnTo>
                  <a:lnTo>
                    <a:pt x="984288" y="2730500"/>
                  </a:lnTo>
                  <a:lnTo>
                    <a:pt x="961186" y="2692400"/>
                  </a:lnTo>
                  <a:lnTo>
                    <a:pt x="937044" y="2667000"/>
                  </a:lnTo>
                  <a:lnTo>
                    <a:pt x="911948" y="2628900"/>
                  </a:lnTo>
                  <a:lnTo>
                    <a:pt x="859193" y="2578100"/>
                  </a:lnTo>
                  <a:lnTo>
                    <a:pt x="803567" y="2527300"/>
                  </a:lnTo>
                  <a:lnTo>
                    <a:pt x="774877" y="2514600"/>
                  </a:lnTo>
                  <a:lnTo>
                    <a:pt x="745693" y="2489200"/>
                  </a:lnTo>
                  <a:lnTo>
                    <a:pt x="716114" y="2476500"/>
                  </a:lnTo>
                  <a:lnTo>
                    <a:pt x="686219" y="2451100"/>
                  </a:lnTo>
                  <a:lnTo>
                    <a:pt x="625754" y="2425700"/>
                  </a:lnTo>
                  <a:lnTo>
                    <a:pt x="564946" y="2387600"/>
                  </a:lnTo>
                  <a:lnTo>
                    <a:pt x="534606" y="2362200"/>
                  </a:lnTo>
                  <a:lnTo>
                    <a:pt x="474459" y="2336800"/>
                  </a:lnTo>
                  <a:lnTo>
                    <a:pt x="444804" y="2311400"/>
                  </a:lnTo>
                  <a:lnTo>
                    <a:pt x="415544" y="2298700"/>
                  </a:lnTo>
                  <a:lnTo>
                    <a:pt x="386753" y="2273300"/>
                  </a:lnTo>
                  <a:lnTo>
                    <a:pt x="330873" y="2222500"/>
                  </a:lnTo>
                  <a:lnTo>
                    <a:pt x="277812" y="2171700"/>
                  </a:lnTo>
                  <a:lnTo>
                    <a:pt x="252539" y="2133600"/>
                  </a:lnTo>
                  <a:lnTo>
                    <a:pt x="228193" y="2108200"/>
                  </a:lnTo>
                  <a:lnTo>
                    <a:pt x="204876" y="2070100"/>
                  </a:lnTo>
                  <a:lnTo>
                    <a:pt x="182664" y="2032000"/>
                  </a:lnTo>
                  <a:lnTo>
                    <a:pt x="161620" y="1981200"/>
                  </a:lnTo>
                  <a:lnTo>
                    <a:pt x="141846" y="1943100"/>
                  </a:lnTo>
                  <a:lnTo>
                    <a:pt x="123393" y="1892300"/>
                  </a:lnTo>
                  <a:lnTo>
                    <a:pt x="106362" y="1841500"/>
                  </a:lnTo>
                  <a:lnTo>
                    <a:pt x="90830" y="1778000"/>
                  </a:lnTo>
                  <a:lnTo>
                    <a:pt x="81584" y="1739900"/>
                  </a:lnTo>
                  <a:lnTo>
                    <a:pt x="74180" y="1689100"/>
                  </a:lnTo>
                  <a:lnTo>
                    <a:pt x="68453" y="1651000"/>
                  </a:lnTo>
                  <a:lnTo>
                    <a:pt x="64249" y="1612900"/>
                  </a:lnTo>
                  <a:lnTo>
                    <a:pt x="61429" y="1562100"/>
                  </a:lnTo>
                  <a:lnTo>
                    <a:pt x="59842" y="1511300"/>
                  </a:lnTo>
                  <a:lnTo>
                    <a:pt x="59334" y="1473200"/>
                  </a:lnTo>
                  <a:lnTo>
                    <a:pt x="59753" y="1422400"/>
                  </a:lnTo>
                  <a:lnTo>
                    <a:pt x="60947" y="1371600"/>
                  </a:lnTo>
                  <a:lnTo>
                    <a:pt x="62763" y="1333500"/>
                  </a:lnTo>
                  <a:lnTo>
                    <a:pt x="65049" y="1282700"/>
                  </a:lnTo>
                  <a:lnTo>
                    <a:pt x="67665" y="1231900"/>
                  </a:lnTo>
                  <a:lnTo>
                    <a:pt x="73240" y="1130300"/>
                  </a:lnTo>
                  <a:lnTo>
                    <a:pt x="75907" y="1092200"/>
                  </a:lnTo>
                  <a:lnTo>
                    <a:pt x="78282" y="1041400"/>
                  </a:lnTo>
                  <a:lnTo>
                    <a:pt x="80225" y="990600"/>
                  </a:lnTo>
                  <a:lnTo>
                    <a:pt x="81597" y="939800"/>
                  </a:lnTo>
                  <a:lnTo>
                    <a:pt x="82219" y="889000"/>
                  </a:lnTo>
                  <a:lnTo>
                    <a:pt x="82130" y="876300"/>
                  </a:lnTo>
                  <a:lnTo>
                    <a:pt x="81953" y="850900"/>
                  </a:lnTo>
                  <a:lnTo>
                    <a:pt x="80645" y="800100"/>
                  </a:lnTo>
                  <a:lnTo>
                    <a:pt x="78143" y="749300"/>
                  </a:lnTo>
                  <a:lnTo>
                    <a:pt x="74307" y="711200"/>
                  </a:lnTo>
                  <a:lnTo>
                    <a:pt x="68973" y="660400"/>
                  </a:lnTo>
                  <a:lnTo>
                    <a:pt x="61988" y="622300"/>
                  </a:lnTo>
                  <a:lnTo>
                    <a:pt x="53225" y="571500"/>
                  </a:lnTo>
                  <a:lnTo>
                    <a:pt x="42494" y="533400"/>
                  </a:lnTo>
                  <a:lnTo>
                    <a:pt x="29679" y="495300"/>
                  </a:lnTo>
                  <a:lnTo>
                    <a:pt x="14605" y="444500"/>
                  </a:lnTo>
                  <a:lnTo>
                    <a:pt x="0" y="419100"/>
                  </a:lnTo>
                  <a:lnTo>
                    <a:pt x="0" y="3975100"/>
                  </a:lnTo>
                  <a:lnTo>
                    <a:pt x="1370596" y="3975100"/>
                  </a:lnTo>
                  <a:close/>
                </a:path>
                <a:path w="2674620" h="3975100">
                  <a:moveTo>
                    <a:pt x="2674023" y="3975100"/>
                  </a:moveTo>
                  <a:lnTo>
                    <a:pt x="2652928" y="3962400"/>
                  </a:lnTo>
                  <a:lnTo>
                    <a:pt x="2610421" y="3949700"/>
                  </a:lnTo>
                  <a:lnTo>
                    <a:pt x="2565387" y="3924300"/>
                  </a:lnTo>
                  <a:lnTo>
                    <a:pt x="2523312" y="3898900"/>
                  </a:lnTo>
                  <a:lnTo>
                    <a:pt x="2484005" y="3873500"/>
                  </a:lnTo>
                  <a:lnTo>
                    <a:pt x="2447264" y="3835400"/>
                  </a:lnTo>
                  <a:lnTo>
                    <a:pt x="2412847" y="3810000"/>
                  </a:lnTo>
                  <a:lnTo>
                    <a:pt x="2380577" y="3771900"/>
                  </a:lnTo>
                  <a:lnTo>
                    <a:pt x="2350211" y="3733800"/>
                  </a:lnTo>
                  <a:lnTo>
                    <a:pt x="2321572" y="3683000"/>
                  </a:lnTo>
                  <a:lnTo>
                    <a:pt x="2294420" y="3644900"/>
                  </a:lnTo>
                  <a:lnTo>
                    <a:pt x="2268575" y="3606800"/>
                  </a:lnTo>
                  <a:lnTo>
                    <a:pt x="2243798" y="3556000"/>
                  </a:lnTo>
                  <a:lnTo>
                    <a:pt x="2219883" y="3505200"/>
                  </a:lnTo>
                  <a:lnTo>
                    <a:pt x="2196630" y="3467100"/>
                  </a:lnTo>
                  <a:lnTo>
                    <a:pt x="2174354" y="3416300"/>
                  </a:lnTo>
                  <a:lnTo>
                    <a:pt x="2152358" y="3365500"/>
                  </a:lnTo>
                  <a:lnTo>
                    <a:pt x="2130463" y="3314700"/>
                  </a:lnTo>
                  <a:lnTo>
                    <a:pt x="2108517" y="3276600"/>
                  </a:lnTo>
                  <a:lnTo>
                    <a:pt x="2086330" y="3225800"/>
                  </a:lnTo>
                  <a:lnTo>
                    <a:pt x="2063750" y="3175000"/>
                  </a:lnTo>
                  <a:lnTo>
                    <a:pt x="2040610" y="3136900"/>
                  </a:lnTo>
                  <a:lnTo>
                    <a:pt x="2016760" y="3086100"/>
                  </a:lnTo>
                  <a:lnTo>
                    <a:pt x="1992007" y="3048000"/>
                  </a:lnTo>
                  <a:lnTo>
                    <a:pt x="1966188" y="3009900"/>
                  </a:lnTo>
                  <a:lnTo>
                    <a:pt x="1939163" y="2959100"/>
                  </a:lnTo>
                  <a:lnTo>
                    <a:pt x="1910740" y="2921000"/>
                  </a:lnTo>
                  <a:lnTo>
                    <a:pt x="1880755" y="2882900"/>
                  </a:lnTo>
                  <a:lnTo>
                    <a:pt x="1849056" y="2857500"/>
                  </a:lnTo>
                  <a:lnTo>
                    <a:pt x="1812467" y="2819400"/>
                  </a:lnTo>
                  <a:lnTo>
                    <a:pt x="1774659" y="2781300"/>
                  </a:lnTo>
                  <a:lnTo>
                    <a:pt x="1735709" y="2743200"/>
                  </a:lnTo>
                  <a:lnTo>
                    <a:pt x="1695691" y="2717800"/>
                  </a:lnTo>
                  <a:lnTo>
                    <a:pt x="1654683" y="2679700"/>
                  </a:lnTo>
                  <a:lnTo>
                    <a:pt x="1612798" y="2654300"/>
                  </a:lnTo>
                  <a:lnTo>
                    <a:pt x="1570101" y="2628900"/>
                  </a:lnTo>
                  <a:lnTo>
                    <a:pt x="1482598" y="2578100"/>
                  </a:lnTo>
                  <a:lnTo>
                    <a:pt x="1347381" y="2501900"/>
                  </a:lnTo>
                  <a:lnTo>
                    <a:pt x="1301584" y="2489200"/>
                  </a:lnTo>
                  <a:lnTo>
                    <a:pt x="1209408" y="2438400"/>
                  </a:lnTo>
                  <a:lnTo>
                    <a:pt x="1164551" y="2413000"/>
                  </a:lnTo>
                  <a:lnTo>
                    <a:pt x="1119733" y="2400300"/>
                  </a:lnTo>
                  <a:lnTo>
                    <a:pt x="1030516" y="2349500"/>
                  </a:lnTo>
                  <a:lnTo>
                    <a:pt x="986294" y="2336800"/>
                  </a:lnTo>
                  <a:lnTo>
                    <a:pt x="899045" y="2286000"/>
                  </a:lnTo>
                  <a:lnTo>
                    <a:pt x="813943" y="2235200"/>
                  </a:lnTo>
                  <a:lnTo>
                    <a:pt x="772401" y="2209800"/>
                  </a:lnTo>
                  <a:lnTo>
                    <a:pt x="731647" y="2184400"/>
                  </a:lnTo>
                  <a:lnTo>
                    <a:pt x="691769" y="2159000"/>
                  </a:lnTo>
                  <a:lnTo>
                    <a:pt x="652843" y="2120900"/>
                  </a:lnTo>
                  <a:lnTo>
                    <a:pt x="614972" y="2095500"/>
                  </a:lnTo>
                  <a:lnTo>
                    <a:pt x="578205" y="2057400"/>
                  </a:lnTo>
                  <a:lnTo>
                    <a:pt x="540804" y="2019300"/>
                  </a:lnTo>
                  <a:lnTo>
                    <a:pt x="507530" y="1981200"/>
                  </a:lnTo>
                  <a:lnTo>
                    <a:pt x="478180" y="1943100"/>
                  </a:lnTo>
                  <a:lnTo>
                    <a:pt x="452526" y="1905000"/>
                  </a:lnTo>
                  <a:lnTo>
                    <a:pt x="430364" y="1854200"/>
                  </a:lnTo>
                  <a:lnTo>
                    <a:pt x="411467" y="1816100"/>
                  </a:lnTo>
                  <a:lnTo>
                    <a:pt x="395617" y="1765300"/>
                  </a:lnTo>
                  <a:lnTo>
                    <a:pt x="382612" y="1714500"/>
                  </a:lnTo>
                  <a:lnTo>
                    <a:pt x="372211" y="1676400"/>
                  </a:lnTo>
                  <a:lnTo>
                    <a:pt x="364223" y="1625600"/>
                  </a:lnTo>
                  <a:lnTo>
                    <a:pt x="358406" y="1574800"/>
                  </a:lnTo>
                  <a:lnTo>
                    <a:pt x="354723" y="1524000"/>
                  </a:lnTo>
                  <a:lnTo>
                    <a:pt x="352615" y="1473200"/>
                  </a:lnTo>
                  <a:lnTo>
                    <a:pt x="351904" y="1435100"/>
                  </a:lnTo>
                  <a:lnTo>
                    <a:pt x="352437" y="1384300"/>
                  </a:lnTo>
                  <a:lnTo>
                    <a:pt x="354025" y="1333500"/>
                  </a:lnTo>
                  <a:lnTo>
                    <a:pt x="356514" y="1282700"/>
                  </a:lnTo>
                  <a:lnTo>
                    <a:pt x="359727" y="1231900"/>
                  </a:lnTo>
                  <a:lnTo>
                    <a:pt x="363499" y="1181100"/>
                  </a:lnTo>
                  <a:lnTo>
                    <a:pt x="367652" y="1130300"/>
                  </a:lnTo>
                  <a:lnTo>
                    <a:pt x="372021" y="1079500"/>
                  </a:lnTo>
                  <a:lnTo>
                    <a:pt x="376440" y="1028700"/>
                  </a:lnTo>
                  <a:lnTo>
                    <a:pt x="380746" y="990600"/>
                  </a:lnTo>
                  <a:lnTo>
                    <a:pt x="384594" y="939800"/>
                  </a:lnTo>
                  <a:lnTo>
                    <a:pt x="388023" y="889000"/>
                  </a:lnTo>
                  <a:lnTo>
                    <a:pt x="393052" y="800100"/>
                  </a:lnTo>
                  <a:lnTo>
                    <a:pt x="394474" y="736600"/>
                  </a:lnTo>
                  <a:lnTo>
                    <a:pt x="394754" y="698500"/>
                  </a:lnTo>
                  <a:lnTo>
                    <a:pt x="394017" y="660400"/>
                  </a:lnTo>
                  <a:lnTo>
                    <a:pt x="392049" y="609600"/>
                  </a:lnTo>
                  <a:lnTo>
                    <a:pt x="388696" y="558800"/>
                  </a:lnTo>
                  <a:lnTo>
                    <a:pt x="383857" y="520700"/>
                  </a:lnTo>
                  <a:lnTo>
                    <a:pt x="377367" y="482600"/>
                  </a:lnTo>
                  <a:lnTo>
                    <a:pt x="369100" y="431800"/>
                  </a:lnTo>
                  <a:lnTo>
                    <a:pt x="358927" y="393700"/>
                  </a:lnTo>
                  <a:lnTo>
                    <a:pt x="346710" y="355600"/>
                  </a:lnTo>
                  <a:lnTo>
                    <a:pt x="332308" y="304800"/>
                  </a:lnTo>
                  <a:lnTo>
                    <a:pt x="315595" y="266700"/>
                  </a:lnTo>
                  <a:lnTo>
                    <a:pt x="296430" y="228600"/>
                  </a:lnTo>
                  <a:lnTo>
                    <a:pt x="274675" y="190500"/>
                  </a:lnTo>
                  <a:lnTo>
                    <a:pt x="250215" y="152400"/>
                  </a:lnTo>
                  <a:lnTo>
                    <a:pt x="222897" y="127000"/>
                  </a:lnTo>
                  <a:lnTo>
                    <a:pt x="192582" y="88900"/>
                  </a:lnTo>
                  <a:lnTo>
                    <a:pt x="159156" y="50800"/>
                  </a:lnTo>
                  <a:lnTo>
                    <a:pt x="86004" y="0"/>
                  </a:lnTo>
                  <a:lnTo>
                    <a:pt x="0" y="0"/>
                  </a:lnTo>
                  <a:lnTo>
                    <a:pt x="0" y="12700"/>
                  </a:lnTo>
                  <a:lnTo>
                    <a:pt x="7251" y="25400"/>
                  </a:lnTo>
                  <a:lnTo>
                    <a:pt x="50888" y="50800"/>
                  </a:lnTo>
                  <a:lnTo>
                    <a:pt x="90614" y="76200"/>
                  </a:lnTo>
                  <a:lnTo>
                    <a:pt x="126568" y="114300"/>
                  </a:lnTo>
                  <a:lnTo>
                    <a:pt x="158927" y="152400"/>
                  </a:lnTo>
                  <a:lnTo>
                    <a:pt x="187858" y="190500"/>
                  </a:lnTo>
                  <a:lnTo>
                    <a:pt x="213537" y="215900"/>
                  </a:lnTo>
                  <a:lnTo>
                    <a:pt x="236118" y="254000"/>
                  </a:lnTo>
                  <a:lnTo>
                    <a:pt x="255790" y="292100"/>
                  </a:lnTo>
                  <a:lnTo>
                    <a:pt x="272707" y="342900"/>
                  </a:lnTo>
                  <a:lnTo>
                    <a:pt x="287032" y="381000"/>
                  </a:lnTo>
                  <a:lnTo>
                    <a:pt x="298958" y="419100"/>
                  </a:lnTo>
                  <a:lnTo>
                    <a:pt x="308622" y="469900"/>
                  </a:lnTo>
                  <a:lnTo>
                    <a:pt x="316204" y="508000"/>
                  </a:lnTo>
                  <a:lnTo>
                    <a:pt x="321881" y="558800"/>
                  </a:lnTo>
                  <a:lnTo>
                    <a:pt x="325818" y="596900"/>
                  </a:lnTo>
                  <a:lnTo>
                    <a:pt x="328193" y="647700"/>
                  </a:lnTo>
                  <a:lnTo>
                    <a:pt x="329145" y="685800"/>
                  </a:lnTo>
                  <a:lnTo>
                    <a:pt x="329069" y="698500"/>
                  </a:lnTo>
                  <a:lnTo>
                    <a:pt x="329006" y="711200"/>
                  </a:lnTo>
                  <a:lnTo>
                    <a:pt x="328866" y="736600"/>
                  </a:lnTo>
                  <a:lnTo>
                    <a:pt x="327520" y="787400"/>
                  </a:lnTo>
                  <a:lnTo>
                    <a:pt x="325272" y="838200"/>
                  </a:lnTo>
                  <a:lnTo>
                    <a:pt x="322287" y="876300"/>
                  </a:lnTo>
                  <a:lnTo>
                    <a:pt x="318744" y="927100"/>
                  </a:lnTo>
                  <a:lnTo>
                    <a:pt x="314807" y="977900"/>
                  </a:lnTo>
                  <a:lnTo>
                    <a:pt x="310426" y="1028700"/>
                  </a:lnTo>
                  <a:lnTo>
                    <a:pt x="305943" y="1079500"/>
                  </a:lnTo>
                  <a:lnTo>
                    <a:pt x="301523" y="1130300"/>
                  </a:lnTo>
                  <a:lnTo>
                    <a:pt x="297332" y="1181100"/>
                  </a:lnTo>
                  <a:lnTo>
                    <a:pt x="293547" y="1231900"/>
                  </a:lnTo>
                  <a:lnTo>
                    <a:pt x="290322" y="1282700"/>
                  </a:lnTo>
                  <a:lnTo>
                    <a:pt x="287858" y="1333500"/>
                  </a:lnTo>
                  <a:lnTo>
                    <a:pt x="286296" y="1384300"/>
                  </a:lnTo>
                  <a:lnTo>
                    <a:pt x="285813" y="1435100"/>
                  </a:lnTo>
                  <a:lnTo>
                    <a:pt x="286588" y="1485900"/>
                  </a:lnTo>
                  <a:lnTo>
                    <a:pt x="288772" y="1536700"/>
                  </a:lnTo>
                  <a:lnTo>
                    <a:pt x="292557" y="1574800"/>
                  </a:lnTo>
                  <a:lnTo>
                    <a:pt x="298284" y="1625600"/>
                  </a:lnTo>
                  <a:lnTo>
                    <a:pt x="306044" y="1676400"/>
                  </a:lnTo>
                  <a:lnTo>
                    <a:pt x="316001" y="1727200"/>
                  </a:lnTo>
                  <a:lnTo>
                    <a:pt x="328333" y="1778000"/>
                  </a:lnTo>
                  <a:lnTo>
                    <a:pt x="343192" y="1816100"/>
                  </a:lnTo>
                  <a:lnTo>
                    <a:pt x="360781" y="1866900"/>
                  </a:lnTo>
                  <a:lnTo>
                    <a:pt x="381254" y="1905000"/>
                  </a:lnTo>
                  <a:lnTo>
                    <a:pt x="404787" y="1955800"/>
                  </a:lnTo>
                  <a:lnTo>
                    <a:pt x="431546" y="1993900"/>
                  </a:lnTo>
                  <a:lnTo>
                    <a:pt x="461721" y="2032000"/>
                  </a:lnTo>
                  <a:lnTo>
                    <a:pt x="495465" y="2070100"/>
                  </a:lnTo>
                  <a:lnTo>
                    <a:pt x="570712" y="2146300"/>
                  </a:lnTo>
                  <a:lnTo>
                    <a:pt x="609625" y="2171700"/>
                  </a:lnTo>
                  <a:lnTo>
                    <a:pt x="649579" y="2209800"/>
                  </a:lnTo>
                  <a:lnTo>
                    <a:pt x="690511" y="2235200"/>
                  </a:lnTo>
                  <a:lnTo>
                    <a:pt x="732332" y="2260600"/>
                  </a:lnTo>
                  <a:lnTo>
                    <a:pt x="818299" y="2311400"/>
                  </a:lnTo>
                  <a:lnTo>
                    <a:pt x="951826" y="2387600"/>
                  </a:lnTo>
                  <a:lnTo>
                    <a:pt x="1042911" y="2438400"/>
                  </a:lnTo>
                  <a:lnTo>
                    <a:pt x="1088821" y="2451100"/>
                  </a:lnTo>
                  <a:lnTo>
                    <a:pt x="1180960" y="2501900"/>
                  </a:lnTo>
                  <a:lnTo>
                    <a:pt x="1225664" y="2514600"/>
                  </a:lnTo>
                  <a:lnTo>
                    <a:pt x="1358760" y="2590800"/>
                  </a:lnTo>
                  <a:lnTo>
                    <a:pt x="1402499" y="2603500"/>
                  </a:lnTo>
                  <a:lnTo>
                    <a:pt x="1488541" y="2654300"/>
                  </a:lnTo>
                  <a:lnTo>
                    <a:pt x="1530680" y="2679700"/>
                  </a:lnTo>
                  <a:lnTo>
                    <a:pt x="1572107" y="2705100"/>
                  </a:lnTo>
                  <a:lnTo>
                    <a:pt x="1612760" y="2743200"/>
                  </a:lnTo>
                  <a:lnTo>
                    <a:pt x="1652524" y="2768600"/>
                  </a:lnTo>
                  <a:lnTo>
                    <a:pt x="1691347" y="2794000"/>
                  </a:lnTo>
                  <a:lnTo>
                    <a:pt x="1729130" y="2832100"/>
                  </a:lnTo>
                  <a:lnTo>
                    <a:pt x="1765782" y="2857500"/>
                  </a:lnTo>
                  <a:lnTo>
                    <a:pt x="1801241" y="2895600"/>
                  </a:lnTo>
                  <a:lnTo>
                    <a:pt x="1831987" y="2933700"/>
                  </a:lnTo>
                  <a:lnTo>
                    <a:pt x="1861019" y="2971800"/>
                  </a:lnTo>
                  <a:lnTo>
                    <a:pt x="1888515" y="3009900"/>
                  </a:lnTo>
                  <a:lnTo>
                    <a:pt x="1914626" y="3048000"/>
                  </a:lnTo>
                  <a:lnTo>
                    <a:pt x="1939531" y="3086100"/>
                  </a:lnTo>
                  <a:lnTo>
                    <a:pt x="1963407" y="3124200"/>
                  </a:lnTo>
                  <a:lnTo>
                    <a:pt x="1986394" y="3175000"/>
                  </a:lnTo>
                  <a:lnTo>
                    <a:pt x="2008682" y="3213100"/>
                  </a:lnTo>
                  <a:lnTo>
                    <a:pt x="2030437" y="3263900"/>
                  </a:lnTo>
                  <a:lnTo>
                    <a:pt x="2051824" y="3302000"/>
                  </a:lnTo>
                  <a:lnTo>
                    <a:pt x="2094153" y="3403600"/>
                  </a:lnTo>
                  <a:lnTo>
                    <a:pt x="2115439" y="3441700"/>
                  </a:lnTo>
                  <a:lnTo>
                    <a:pt x="2137029" y="3492500"/>
                  </a:lnTo>
                  <a:lnTo>
                    <a:pt x="2160206" y="3543300"/>
                  </a:lnTo>
                  <a:lnTo>
                    <a:pt x="2184082" y="3581400"/>
                  </a:lnTo>
                  <a:lnTo>
                    <a:pt x="2208809" y="3632200"/>
                  </a:lnTo>
                  <a:lnTo>
                    <a:pt x="2234552" y="3670300"/>
                  </a:lnTo>
                  <a:lnTo>
                    <a:pt x="2261476" y="3721100"/>
                  </a:lnTo>
                  <a:lnTo>
                    <a:pt x="2289759" y="3759200"/>
                  </a:lnTo>
                  <a:lnTo>
                    <a:pt x="2319553" y="3797300"/>
                  </a:lnTo>
                  <a:lnTo>
                    <a:pt x="2351024" y="3835400"/>
                  </a:lnTo>
                  <a:lnTo>
                    <a:pt x="2384336" y="3873500"/>
                  </a:lnTo>
                  <a:lnTo>
                    <a:pt x="2419667" y="3898900"/>
                  </a:lnTo>
                  <a:lnTo>
                    <a:pt x="2457183" y="3937000"/>
                  </a:lnTo>
                  <a:lnTo>
                    <a:pt x="2497023" y="3962400"/>
                  </a:lnTo>
                  <a:lnTo>
                    <a:pt x="2515095" y="3975100"/>
                  </a:lnTo>
                  <a:lnTo>
                    <a:pt x="2674023" y="3975100"/>
                  </a:lnTo>
                  <a:close/>
                </a:path>
              </a:pathLst>
            </a:custGeom>
            <a:solidFill>
              <a:srgbClr val="1C82D9"/>
            </a:solidFill>
          </p:spPr>
          <p:txBody>
            <a:bodyPr wrap="square" lIns="0" tIns="0" rIns="0" bIns="0" rtlCol="0"/>
            <a:lstStyle/>
            <a:p>
              <a:endParaRPr/>
            </a:p>
          </p:txBody>
        </p:sp>
      </p:grpSp>
      <p:pic>
        <p:nvPicPr>
          <p:cNvPr id="5" name="object 5"/>
          <p:cNvPicPr/>
          <p:nvPr/>
        </p:nvPicPr>
        <p:blipFill>
          <a:blip r:embed="rId2" cstate="print"/>
          <a:stretch>
            <a:fillRect/>
          </a:stretch>
        </p:blipFill>
        <p:spPr>
          <a:xfrm>
            <a:off x="15018956" y="9224759"/>
            <a:ext cx="2819400" cy="592073"/>
          </a:xfrm>
          <a:prstGeom prst="rect">
            <a:avLst/>
          </a:prstGeom>
        </p:spPr>
      </p:pic>
      <p:sp>
        <p:nvSpPr>
          <p:cNvPr id="6" name="object 6"/>
          <p:cNvSpPr txBox="1">
            <a:spLocks noGrp="1"/>
          </p:cNvSpPr>
          <p:nvPr>
            <p:ph type="title"/>
          </p:nvPr>
        </p:nvSpPr>
        <p:spPr>
          <a:xfrm>
            <a:off x="1380489" y="2126183"/>
            <a:ext cx="3594735" cy="840740"/>
          </a:xfrm>
          <a:prstGeom prst="rect">
            <a:avLst/>
          </a:prstGeom>
        </p:spPr>
        <p:txBody>
          <a:bodyPr vert="horz" wrap="square" lIns="0" tIns="12700" rIns="0" bIns="0" rtlCol="0">
            <a:spAutoFit/>
          </a:bodyPr>
          <a:lstStyle/>
          <a:p>
            <a:pPr marL="12700">
              <a:lnSpc>
                <a:spcPct val="100000"/>
              </a:lnSpc>
              <a:spcBef>
                <a:spcPts val="100"/>
              </a:spcBef>
            </a:pPr>
            <a:r>
              <a:rPr b="1" spc="-10" dirty="0">
                <a:latin typeface="Calibri"/>
                <a:cs typeface="Calibri"/>
              </a:rPr>
              <a:t>Introducción</a:t>
            </a:r>
          </a:p>
        </p:txBody>
      </p:sp>
      <p:sp>
        <p:nvSpPr>
          <p:cNvPr id="7" name="object 7"/>
          <p:cNvSpPr txBox="1"/>
          <p:nvPr/>
        </p:nvSpPr>
        <p:spPr>
          <a:xfrm>
            <a:off x="12591198" y="6150572"/>
            <a:ext cx="2796540" cy="317500"/>
          </a:xfrm>
          <a:prstGeom prst="rect">
            <a:avLst/>
          </a:prstGeom>
        </p:spPr>
        <p:txBody>
          <a:bodyPr vert="horz" wrap="square" lIns="0" tIns="0" rIns="0" bIns="0" rtlCol="0">
            <a:spAutoFit/>
          </a:bodyPr>
          <a:lstStyle/>
          <a:p>
            <a:pPr>
              <a:lnSpc>
                <a:spcPts val="2375"/>
              </a:lnSpc>
            </a:pPr>
            <a:r>
              <a:rPr sz="2500" dirty="0">
                <a:solidFill>
                  <a:srgbClr val="4B4457"/>
                </a:solidFill>
                <a:latin typeface="Calibri"/>
                <a:cs typeface="Calibri"/>
              </a:rPr>
              <a:t>en</a:t>
            </a:r>
            <a:r>
              <a:rPr sz="2500" spc="105" dirty="0">
                <a:solidFill>
                  <a:srgbClr val="4B4457"/>
                </a:solidFill>
                <a:latin typeface="Calibri"/>
                <a:cs typeface="Calibri"/>
              </a:rPr>
              <a:t> </a:t>
            </a:r>
            <a:r>
              <a:rPr sz="2500" dirty="0">
                <a:solidFill>
                  <a:srgbClr val="4B4457"/>
                </a:solidFill>
                <a:latin typeface="Calibri"/>
                <a:cs typeface="Calibri"/>
              </a:rPr>
              <a:t>los</a:t>
            </a:r>
            <a:r>
              <a:rPr sz="2500" spc="105" dirty="0">
                <a:solidFill>
                  <a:srgbClr val="4B4457"/>
                </a:solidFill>
                <a:latin typeface="Calibri"/>
                <a:cs typeface="Calibri"/>
              </a:rPr>
              <a:t> </a:t>
            </a:r>
            <a:r>
              <a:rPr sz="2500" spc="50" dirty="0">
                <a:solidFill>
                  <a:srgbClr val="4B4457"/>
                </a:solidFill>
                <a:latin typeface="Calibri"/>
                <a:cs typeface="Calibri"/>
              </a:rPr>
              <a:t>derechos</a:t>
            </a:r>
            <a:r>
              <a:rPr sz="2500" spc="105" dirty="0">
                <a:solidFill>
                  <a:srgbClr val="4B4457"/>
                </a:solidFill>
                <a:latin typeface="Calibri"/>
                <a:cs typeface="Calibri"/>
              </a:rPr>
              <a:t> </a:t>
            </a:r>
            <a:r>
              <a:rPr sz="2500" spc="-20" dirty="0">
                <a:solidFill>
                  <a:srgbClr val="4B4457"/>
                </a:solidFill>
                <a:latin typeface="Calibri"/>
                <a:cs typeface="Calibri"/>
              </a:rPr>
              <a:t>para</a:t>
            </a:r>
            <a:endParaRPr sz="2500">
              <a:latin typeface="Calibri"/>
              <a:cs typeface="Calibri"/>
            </a:endParaRPr>
          </a:p>
        </p:txBody>
      </p:sp>
      <p:sp>
        <p:nvSpPr>
          <p:cNvPr id="8" name="object 8"/>
          <p:cNvSpPr txBox="1"/>
          <p:nvPr/>
        </p:nvSpPr>
        <p:spPr>
          <a:xfrm>
            <a:off x="656590" y="2975863"/>
            <a:ext cx="11872595" cy="5840095"/>
          </a:xfrm>
          <a:prstGeom prst="rect">
            <a:avLst/>
          </a:prstGeom>
        </p:spPr>
        <p:txBody>
          <a:bodyPr vert="horz" wrap="square" lIns="0" tIns="172720" rIns="0" bIns="0" rtlCol="0">
            <a:spAutoFit/>
          </a:bodyPr>
          <a:lstStyle/>
          <a:p>
            <a:pPr marL="681990">
              <a:lnSpc>
                <a:spcPct val="100000"/>
              </a:lnSpc>
              <a:spcBef>
                <a:spcPts val="1360"/>
              </a:spcBef>
            </a:pPr>
            <a:r>
              <a:rPr sz="2500" b="1" dirty="0">
                <a:solidFill>
                  <a:srgbClr val="161614"/>
                </a:solidFill>
                <a:latin typeface="Calibri"/>
                <a:cs typeface="Calibri"/>
              </a:rPr>
              <a:t>Desarrollo</a:t>
            </a:r>
            <a:r>
              <a:rPr sz="2500" b="1" spc="-45" dirty="0">
                <a:solidFill>
                  <a:srgbClr val="161614"/>
                </a:solidFill>
                <a:latin typeface="Calibri"/>
                <a:cs typeface="Calibri"/>
              </a:rPr>
              <a:t> </a:t>
            </a:r>
            <a:r>
              <a:rPr sz="2500" b="1" dirty="0">
                <a:solidFill>
                  <a:srgbClr val="161614"/>
                </a:solidFill>
                <a:latin typeface="Calibri"/>
                <a:cs typeface="Calibri"/>
              </a:rPr>
              <a:t>de</a:t>
            </a:r>
            <a:r>
              <a:rPr sz="2500" b="1" spc="-45" dirty="0">
                <a:solidFill>
                  <a:srgbClr val="161614"/>
                </a:solidFill>
                <a:latin typeface="Calibri"/>
                <a:cs typeface="Calibri"/>
              </a:rPr>
              <a:t> </a:t>
            </a:r>
            <a:r>
              <a:rPr sz="2500" b="1" spc="-10" dirty="0">
                <a:solidFill>
                  <a:srgbClr val="161614"/>
                </a:solidFill>
                <a:latin typeface="Calibri"/>
                <a:cs typeface="Calibri"/>
              </a:rPr>
              <a:t>habilidades</a:t>
            </a:r>
            <a:r>
              <a:rPr sz="2500" b="1" spc="-65" dirty="0">
                <a:solidFill>
                  <a:srgbClr val="161614"/>
                </a:solidFill>
                <a:latin typeface="Calibri"/>
                <a:cs typeface="Calibri"/>
              </a:rPr>
              <a:t> </a:t>
            </a:r>
            <a:r>
              <a:rPr sz="2500" b="1" dirty="0">
                <a:solidFill>
                  <a:srgbClr val="161614"/>
                </a:solidFill>
                <a:latin typeface="Calibri"/>
                <a:cs typeface="Calibri"/>
              </a:rPr>
              <a:t>para</a:t>
            </a:r>
            <a:r>
              <a:rPr sz="2500" b="1" spc="-65" dirty="0">
                <a:solidFill>
                  <a:srgbClr val="161614"/>
                </a:solidFill>
                <a:latin typeface="Calibri"/>
                <a:cs typeface="Calibri"/>
              </a:rPr>
              <a:t> </a:t>
            </a:r>
            <a:r>
              <a:rPr sz="2500" b="1" dirty="0">
                <a:solidFill>
                  <a:srgbClr val="161614"/>
                </a:solidFill>
                <a:latin typeface="Calibri"/>
                <a:cs typeface="Calibri"/>
              </a:rPr>
              <a:t>la</a:t>
            </a:r>
            <a:r>
              <a:rPr sz="2500" b="1" spc="-45" dirty="0">
                <a:solidFill>
                  <a:srgbClr val="161614"/>
                </a:solidFill>
                <a:latin typeface="Calibri"/>
                <a:cs typeface="Calibri"/>
              </a:rPr>
              <a:t> </a:t>
            </a:r>
            <a:r>
              <a:rPr sz="2500" b="1" dirty="0">
                <a:solidFill>
                  <a:srgbClr val="161614"/>
                </a:solidFill>
                <a:latin typeface="Calibri"/>
                <a:cs typeface="Calibri"/>
              </a:rPr>
              <a:t>autodefensa</a:t>
            </a:r>
            <a:r>
              <a:rPr sz="2500" b="1" spc="-50" dirty="0">
                <a:solidFill>
                  <a:srgbClr val="161614"/>
                </a:solidFill>
                <a:latin typeface="Calibri"/>
                <a:cs typeface="Calibri"/>
              </a:rPr>
              <a:t> </a:t>
            </a:r>
            <a:r>
              <a:rPr sz="2500" b="1" dirty="0">
                <a:solidFill>
                  <a:srgbClr val="161614"/>
                </a:solidFill>
                <a:latin typeface="Calibri"/>
                <a:cs typeface="Calibri"/>
              </a:rPr>
              <a:t>y</a:t>
            </a:r>
            <a:r>
              <a:rPr sz="2500" b="1" spc="-45" dirty="0">
                <a:solidFill>
                  <a:srgbClr val="161614"/>
                </a:solidFill>
                <a:latin typeface="Calibri"/>
                <a:cs typeface="Calibri"/>
              </a:rPr>
              <a:t> </a:t>
            </a:r>
            <a:r>
              <a:rPr sz="2500" b="1" dirty="0">
                <a:solidFill>
                  <a:srgbClr val="161614"/>
                </a:solidFill>
                <a:latin typeface="Calibri"/>
                <a:cs typeface="Calibri"/>
              </a:rPr>
              <a:t>la</a:t>
            </a:r>
            <a:r>
              <a:rPr sz="2500" b="1" spc="-50" dirty="0">
                <a:solidFill>
                  <a:srgbClr val="161614"/>
                </a:solidFill>
                <a:latin typeface="Calibri"/>
                <a:cs typeface="Calibri"/>
              </a:rPr>
              <a:t> </a:t>
            </a:r>
            <a:r>
              <a:rPr sz="2500" b="1" dirty="0">
                <a:solidFill>
                  <a:srgbClr val="161614"/>
                </a:solidFill>
                <a:latin typeface="Calibri"/>
                <a:cs typeface="Calibri"/>
              </a:rPr>
              <a:t>vida</a:t>
            </a:r>
            <a:r>
              <a:rPr sz="2500" b="1" spc="-45" dirty="0">
                <a:solidFill>
                  <a:srgbClr val="161614"/>
                </a:solidFill>
                <a:latin typeface="Calibri"/>
                <a:cs typeface="Calibri"/>
              </a:rPr>
              <a:t> </a:t>
            </a:r>
            <a:r>
              <a:rPr sz="2500" b="1" spc="-10" dirty="0">
                <a:solidFill>
                  <a:srgbClr val="161614"/>
                </a:solidFill>
                <a:latin typeface="Calibri"/>
                <a:cs typeface="Calibri"/>
              </a:rPr>
              <a:t>independiente</a:t>
            </a:r>
            <a:endParaRPr sz="2500">
              <a:latin typeface="Calibri"/>
              <a:cs typeface="Calibri"/>
            </a:endParaRPr>
          </a:p>
          <a:p>
            <a:pPr marL="12700" marR="266065">
              <a:lnSpc>
                <a:spcPct val="122900"/>
              </a:lnSpc>
              <a:spcBef>
                <a:spcPts val="575"/>
              </a:spcBef>
            </a:pPr>
            <a:r>
              <a:rPr sz="2500" spc="50" dirty="0">
                <a:solidFill>
                  <a:srgbClr val="4B4457"/>
                </a:solidFill>
                <a:latin typeface="Calibri"/>
                <a:cs typeface="Calibri"/>
              </a:rPr>
              <a:t>Los</a:t>
            </a:r>
            <a:r>
              <a:rPr sz="2500" spc="225" dirty="0">
                <a:solidFill>
                  <a:srgbClr val="4B4457"/>
                </a:solidFill>
                <a:latin typeface="Calibri"/>
                <a:cs typeface="Calibri"/>
              </a:rPr>
              <a:t> </a:t>
            </a:r>
            <a:r>
              <a:rPr sz="2500" spc="45" dirty="0">
                <a:solidFill>
                  <a:srgbClr val="4B4457"/>
                </a:solidFill>
                <a:latin typeface="Calibri"/>
                <a:cs typeface="Calibri"/>
              </a:rPr>
              <a:t>jóvenes</a:t>
            </a:r>
            <a:r>
              <a:rPr sz="2500" spc="235" dirty="0">
                <a:solidFill>
                  <a:srgbClr val="4B4457"/>
                </a:solidFill>
                <a:latin typeface="Calibri"/>
                <a:cs typeface="Calibri"/>
              </a:rPr>
              <a:t> </a:t>
            </a:r>
            <a:r>
              <a:rPr sz="2500" spc="55" dirty="0">
                <a:solidFill>
                  <a:srgbClr val="4B4457"/>
                </a:solidFill>
                <a:latin typeface="Calibri"/>
                <a:cs typeface="Calibri"/>
              </a:rPr>
              <a:t>con</a:t>
            </a:r>
            <a:r>
              <a:rPr sz="2500" spc="229" dirty="0">
                <a:solidFill>
                  <a:srgbClr val="4B4457"/>
                </a:solidFill>
                <a:latin typeface="Calibri"/>
                <a:cs typeface="Calibri"/>
              </a:rPr>
              <a:t> </a:t>
            </a:r>
            <a:r>
              <a:rPr sz="2500" dirty="0">
                <a:solidFill>
                  <a:srgbClr val="4B4457"/>
                </a:solidFill>
                <a:latin typeface="Calibri"/>
                <a:cs typeface="Calibri"/>
              </a:rPr>
              <a:t>discapacidades</a:t>
            </a:r>
            <a:r>
              <a:rPr sz="2500" spc="240" dirty="0">
                <a:solidFill>
                  <a:srgbClr val="4B4457"/>
                </a:solidFill>
                <a:latin typeface="Calibri"/>
                <a:cs typeface="Calibri"/>
              </a:rPr>
              <a:t> </a:t>
            </a:r>
            <a:r>
              <a:rPr sz="2500" dirty="0">
                <a:solidFill>
                  <a:srgbClr val="4B4457"/>
                </a:solidFill>
                <a:latin typeface="Calibri"/>
                <a:cs typeface="Calibri"/>
              </a:rPr>
              <a:t>intelectuales</a:t>
            </a:r>
            <a:r>
              <a:rPr sz="2500" spc="229" dirty="0">
                <a:solidFill>
                  <a:srgbClr val="4B4457"/>
                </a:solidFill>
                <a:latin typeface="Calibri"/>
                <a:cs typeface="Calibri"/>
              </a:rPr>
              <a:t> </a:t>
            </a:r>
            <a:r>
              <a:rPr sz="2500" dirty="0">
                <a:solidFill>
                  <a:srgbClr val="4B4457"/>
                </a:solidFill>
                <a:latin typeface="Calibri"/>
                <a:cs typeface="Calibri"/>
              </a:rPr>
              <a:t>y</a:t>
            </a:r>
            <a:r>
              <a:rPr sz="2500" spc="225" dirty="0">
                <a:solidFill>
                  <a:srgbClr val="4B4457"/>
                </a:solidFill>
                <a:latin typeface="Calibri"/>
                <a:cs typeface="Calibri"/>
              </a:rPr>
              <a:t> </a:t>
            </a:r>
            <a:r>
              <a:rPr sz="2500" dirty="0">
                <a:solidFill>
                  <a:srgbClr val="4B4457"/>
                </a:solidFill>
                <a:latin typeface="Calibri"/>
                <a:cs typeface="Calibri"/>
              </a:rPr>
              <a:t>psicosociales</a:t>
            </a:r>
            <a:r>
              <a:rPr sz="2500" spc="229" dirty="0">
                <a:solidFill>
                  <a:srgbClr val="4B4457"/>
                </a:solidFill>
                <a:latin typeface="Calibri"/>
                <a:cs typeface="Calibri"/>
              </a:rPr>
              <a:t> </a:t>
            </a:r>
            <a:r>
              <a:rPr sz="2500" dirty="0">
                <a:solidFill>
                  <a:srgbClr val="4B4457"/>
                </a:solidFill>
                <a:latin typeface="Calibri"/>
                <a:cs typeface="Calibri"/>
              </a:rPr>
              <a:t>a</a:t>
            </a:r>
            <a:r>
              <a:rPr sz="2500" spc="225" dirty="0">
                <a:solidFill>
                  <a:srgbClr val="4B4457"/>
                </a:solidFill>
                <a:latin typeface="Calibri"/>
                <a:cs typeface="Calibri"/>
              </a:rPr>
              <a:t> </a:t>
            </a:r>
            <a:r>
              <a:rPr sz="2500" spc="60" dirty="0">
                <a:solidFill>
                  <a:srgbClr val="4B4457"/>
                </a:solidFill>
                <a:latin typeface="Calibri"/>
                <a:cs typeface="Calibri"/>
              </a:rPr>
              <a:t>menudo</a:t>
            </a:r>
            <a:r>
              <a:rPr sz="2500" spc="225" dirty="0">
                <a:solidFill>
                  <a:srgbClr val="4B4457"/>
                </a:solidFill>
                <a:latin typeface="Calibri"/>
                <a:cs typeface="Calibri"/>
              </a:rPr>
              <a:t> </a:t>
            </a:r>
            <a:r>
              <a:rPr sz="2500" dirty="0">
                <a:solidFill>
                  <a:srgbClr val="4B4457"/>
                </a:solidFill>
                <a:latin typeface="Calibri"/>
                <a:cs typeface="Calibri"/>
              </a:rPr>
              <a:t>se</a:t>
            </a:r>
            <a:r>
              <a:rPr sz="2500" spc="229" dirty="0">
                <a:solidFill>
                  <a:srgbClr val="4B4457"/>
                </a:solidFill>
                <a:latin typeface="Calibri"/>
                <a:cs typeface="Calibri"/>
              </a:rPr>
              <a:t> </a:t>
            </a:r>
            <a:r>
              <a:rPr sz="2500" dirty="0">
                <a:solidFill>
                  <a:srgbClr val="4B4457"/>
                </a:solidFill>
                <a:latin typeface="Calibri"/>
                <a:cs typeface="Calibri"/>
              </a:rPr>
              <a:t>enfrentan</a:t>
            </a:r>
            <a:r>
              <a:rPr sz="2500" spc="225" dirty="0">
                <a:solidFill>
                  <a:srgbClr val="4B4457"/>
                </a:solidFill>
                <a:latin typeface="Calibri"/>
                <a:cs typeface="Calibri"/>
              </a:rPr>
              <a:t> </a:t>
            </a:r>
            <a:r>
              <a:rPr sz="2500" spc="-50" dirty="0">
                <a:solidFill>
                  <a:srgbClr val="4B4457"/>
                </a:solidFill>
                <a:latin typeface="Calibri"/>
                <a:cs typeface="Calibri"/>
              </a:rPr>
              <a:t>a </a:t>
            </a:r>
            <a:r>
              <a:rPr sz="2500" dirty="0">
                <a:solidFill>
                  <a:srgbClr val="4B4457"/>
                </a:solidFill>
                <a:latin typeface="Calibri"/>
                <a:cs typeface="Calibri"/>
              </a:rPr>
              <a:t>barreras</a:t>
            </a:r>
            <a:r>
              <a:rPr sz="2500" spc="170" dirty="0">
                <a:solidFill>
                  <a:srgbClr val="4B4457"/>
                </a:solidFill>
                <a:latin typeface="Calibri"/>
                <a:cs typeface="Calibri"/>
              </a:rPr>
              <a:t> </a:t>
            </a:r>
            <a:r>
              <a:rPr sz="2500" spc="60" dirty="0">
                <a:solidFill>
                  <a:srgbClr val="4B4457"/>
                </a:solidFill>
                <a:latin typeface="Calibri"/>
                <a:cs typeface="Calibri"/>
              </a:rPr>
              <a:t>no</a:t>
            </a:r>
            <a:r>
              <a:rPr sz="2500" spc="175" dirty="0">
                <a:solidFill>
                  <a:srgbClr val="4B4457"/>
                </a:solidFill>
                <a:latin typeface="Calibri"/>
                <a:cs typeface="Calibri"/>
              </a:rPr>
              <a:t> </a:t>
            </a:r>
            <a:r>
              <a:rPr sz="2500" dirty="0">
                <a:solidFill>
                  <a:srgbClr val="4B4457"/>
                </a:solidFill>
                <a:latin typeface="Calibri"/>
                <a:cs typeface="Calibri"/>
              </a:rPr>
              <a:t>solo</a:t>
            </a:r>
            <a:r>
              <a:rPr sz="2500" spc="175" dirty="0">
                <a:solidFill>
                  <a:srgbClr val="4B4457"/>
                </a:solidFill>
                <a:latin typeface="Calibri"/>
                <a:cs typeface="Calibri"/>
              </a:rPr>
              <a:t> </a:t>
            </a:r>
            <a:r>
              <a:rPr sz="2500" dirty="0">
                <a:solidFill>
                  <a:srgbClr val="4B4457"/>
                </a:solidFill>
                <a:latin typeface="Calibri"/>
                <a:cs typeface="Calibri"/>
              </a:rPr>
              <a:t>en</a:t>
            </a:r>
            <a:r>
              <a:rPr sz="2500" spc="170" dirty="0">
                <a:solidFill>
                  <a:srgbClr val="4B4457"/>
                </a:solidFill>
                <a:latin typeface="Calibri"/>
                <a:cs typeface="Calibri"/>
              </a:rPr>
              <a:t> </a:t>
            </a:r>
            <a:r>
              <a:rPr sz="2500" dirty="0">
                <a:solidFill>
                  <a:srgbClr val="4B4457"/>
                </a:solidFill>
                <a:latin typeface="Calibri"/>
                <a:cs typeface="Calibri"/>
              </a:rPr>
              <a:t>la</a:t>
            </a:r>
            <a:r>
              <a:rPr sz="2500" spc="175" dirty="0">
                <a:solidFill>
                  <a:srgbClr val="4B4457"/>
                </a:solidFill>
                <a:latin typeface="Calibri"/>
                <a:cs typeface="Calibri"/>
              </a:rPr>
              <a:t> </a:t>
            </a:r>
            <a:r>
              <a:rPr sz="2500" dirty="0">
                <a:solidFill>
                  <a:srgbClr val="4B4457"/>
                </a:solidFill>
                <a:latin typeface="Calibri"/>
                <a:cs typeface="Calibri"/>
              </a:rPr>
              <a:t>participación</a:t>
            </a:r>
            <a:r>
              <a:rPr sz="2500" spc="185" dirty="0">
                <a:solidFill>
                  <a:srgbClr val="4B4457"/>
                </a:solidFill>
                <a:latin typeface="Calibri"/>
                <a:cs typeface="Calibri"/>
              </a:rPr>
              <a:t> </a:t>
            </a:r>
            <a:r>
              <a:rPr sz="2500" dirty="0">
                <a:solidFill>
                  <a:srgbClr val="4B4457"/>
                </a:solidFill>
                <a:latin typeface="Calibri"/>
                <a:cs typeface="Calibri"/>
              </a:rPr>
              <a:t>política,</a:t>
            </a:r>
            <a:r>
              <a:rPr sz="2500" spc="170" dirty="0">
                <a:solidFill>
                  <a:srgbClr val="4B4457"/>
                </a:solidFill>
                <a:latin typeface="Calibri"/>
                <a:cs typeface="Calibri"/>
              </a:rPr>
              <a:t> </a:t>
            </a:r>
            <a:r>
              <a:rPr sz="2500" dirty="0">
                <a:solidFill>
                  <a:srgbClr val="4B4457"/>
                </a:solidFill>
                <a:latin typeface="Calibri"/>
                <a:cs typeface="Calibri"/>
              </a:rPr>
              <a:t>sino</a:t>
            </a:r>
            <a:r>
              <a:rPr sz="2500" spc="175" dirty="0">
                <a:solidFill>
                  <a:srgbClr val="4B4457"/>
                </a:solidFill>
                <a:latin typeface="Calibri"/>
                <a:cs typeface="Calibri"/>
              </a:rPr>
              <a:t> </a:t>
            </a:r>
            <a:r>
              <a:rPr sz="2500" spc="45" dirty="0">
                <a:solidFill>
                  <a:srgbClr val="4B4457"/>
                </a:solidFill>
                <a:latin typeface="Calibri"/>
                <a:cs typeface="Calibri"/>
              </a:rPr>
              <a:t>también</a:t>
            </a:r>
            <a:r>
              <a:rPr sz="2500" spc="180" dirty="0">
                <a:solidFill>
                  <a:srgbClr val="4B4457"/>
                </a:solidFill>
                <a:latin typeface="Calibri"/>
                <a:cs typeface="Calibri"/>
              </a:rPr>
              <a:t> </a:t>
            </a:r>
            <a:r>
              <a:rPr sz="2500" dirty="0">
                <a:solidFill>
                  <a:srgbClr val="4B4457"/>
                </a:solidFill>
                <a:latin typeface="Calibri"/>
                <a:cs typeface="Calibri"/>
              </a:rPr>
              <a:t>en</a:t>
            </a:r>
            <a:r>
              <a:rPr sz="2500" spc="170" dirty="0">
                <a:solidFill>
                  <a:srgbClr val="4B4457"/>
                </a:solidFill>
                <a:latin typeface="Calibri"/>
                <a:cs typeface="Calibri"/>
              </a:rPr>
              <a:t> </a:t>
            </a:r>
            <a:r>
              <a:rPr sz="2500" dirty="0">
                <a:solidFill>
                  <a:srgbClr val="4B4457"/>
                </a:solidFill>
                <a:latin typeface="Calibri"/>
                <a:cs typeface="Calibri"/>
              </a:rPr>
              <a:t>la</a:t>
            </a:r>
            <a:r>
              <a:rPr sz="2500" spc="175" dirty="0">
                <a:solidFill>
                  <a:srgbClr val="4B4457"/>
                </a:solidFill>
                <a:latin typeface="Calibri"/>
                <a:cs typeface="Calibri"/>
              </a:rPr>
              <a:t> </a:t>
            </a:r>
            <a:r>
              <a:rPr sz="2500" spc="65" dirty="0">
                <a:solidFill>
                  <a:srgbClr val="4B4457"/>
                </a:solidFill>
                <a:latin typeface="Calibri"/>
                <a:cs typeface="Calibri"/>
              </a:rPr>
              <a:t>toma</a:t>
            </a:r>
            <a:r>
              <a:rPr sz="2500" spc="175" dirty="0">
                <a:solidFill>
                  <a:srgbClr val="4B4457"/>
                </a:solidFill>
                <a:latin typeface="Calibri"/>
                <a:cs typeface="Calibri"/>
              </a:rPr>
              <a:t> </a:t>
            </a:r>
            <a:r>
              <a:rPr sz="2500" spc="50" dirty="0">
                <a:solidFill>
                  <a:srgbClr val="4B4457"/>
                </a:solidFill>
                <a:latin typeface="Calibri"/>
                <a:cs typeface="Calibri"/>
              </a:rPr>
              <a:t>de</a:t>
            </a:r>
            <a:r>
              <a:rPr sz="2500" spc="170" dirty="0">
                <a:solidFill>
                  <a:srgbClr val="4B4457"/>
                </a:solidFill>
                <a:latin typeface="Calibri"/>
                <a:cs typeface="Calibri"/>
              </a:rPr>
              <a:t> </a:t>
            </a:r>
            <a:r>
              <a:rPr sz="2500" spc="-10" dirty="0">
                <a:solidFill>
                  <a:srgbClr val="4B4457"/>
                </a:solidFill>
                <a:latin typeface="Calibri"/>
                <a:cs typeface="Calibri"/>
              </a:rPr>
              <a:t>decisiones </a:t>
            </a:r>
            <a:r>
              <a:rPr sz="2500" dirty="0">
                <a:solidFill>
                  <a:srgbClr val="4B4457"/>
                </a:solidFill>
                <a:latin typeface="Calibri"/>
                <a:cs typeface="Calibri"/>
              </a:rPr>
              <a:t>cotidianas,</a:t>
            </a:r>
            <a:r>
              <a:rPr sz="2500" spc="185" dirty="0">
                <a:solidFill>
                  <a:srgbClr val="4B4457"/>
                </a:solidFill>
                <a:latin typeface="Calibri"/>
                <a:cs typeface="Calibri"/>
              </a:rPr>
              <a:t> </a:t>
            </a:r>
            <a:r>
              <a:rPr sz="2500" dirty="0">
                <a:solidFill>
                  <a:srgbClr val="4B4457"/>
                </a:solidFill>
                <a:latin typeface="Calibri"/>
                <a:cs typeface="Calibri"/>
              </a:rPr>
              <a:t>la</a:t>
            </a:r>
            <a:r>
              <a:rPr sz="2500" spc="190" dirty="0">
                <a:solidFill>
                  <a:srgbClr val="4B4457"/>
                </a:solidFill>
                <a:latin typeface="Calibri"/>
                <a:cs typeface="Calibri"/>
              </a:rPr>
              <a:t> </a:t>
            </a:r>
            <a:r>
              <a:rPr sz="2500" dirty="0">
                <a:solidFill>
                  <a:srgbClr val="4B4457"/>
                </a:solidFill>
                <a:latin typeface="Calibri"/>
                <a:cs typeface="Calibri"/>
              </a:rPr>
              <a:t>comunicación</a:t>
            </a:r>
            <a:r>
              <a:rPr sz="2500" spc="195" dirty="0">
                <a:solidFill>
                  <a:srgbClr val="4B4457"/>
                </a:solidFill>
                <a:latin typeface="Calibri"/>
                <a:cs typeface="Calibri"/>
              </a:rPr>
              <a:t> </a:t>
            </a:r>
            <a:r>
              <a:rPr sz="2500" dirty="0">
                <a:solidFill>
                  <a:srgbClr val="4B4457"/>
                </a:solidFill>
                <a:latin typeface="Calibri"/>
                <a:cs typeface="Calibri"/>
              </a:rPr>
              <a:t>y</a:t>
            </a:r>
            <a:r>
              <a:rPr sz="2500" spc="190" dirty="0">
                <a:solidFill>
                  <a:srgbClr val="4B4457"/>
                </a:solidFill>
                <a:latin typeface="Calibri"/>
                <a:cs typeface="Calibri"/>
              </a:rPr>
              <a:t> </a:t>
            </a:r>
            <a:r>
              <a:rPr sz="2500" dirty="0">
                <a:solidFill>
                  <a:srgbClr val="4B4457"/>
                </a:solidFill>
                <a:latin typeface="Calibri"/>
                <a:cs typeface="Calibri"/>
              </a:rPr>
              <a:t>la</a:t>
            </a:r>
            <a:r>
              <a:rPr sz="2500" spc="190" dirty="0">
                <a:solidFill>
                  <a:srgbClr val="4B4457"/>
                </a:solidFill>
                <a:latin typeface="Calibri"/>
                <a:cs typeface="Calibri"/>
              </a:rPr>
              <a:t> </a:t>
            </a:r>
            <a:r>
              <a:rPr sz="2500" spc="50" dirty="0">
                <a:solidFill>
                  <a:srgbClr val="4B4457"/>
                </a:solidFill>
                <a:latin typeface="Calibri"/>
                <a:cs typeface="Calibri"/>
              </a:rPr>
              <a:t>autonomía.</a:t>
            </a:r>
            <a:r>
              <a:rPr sz="2500" spc="195" dirty="0">
                <a:solidFill>
                  <a:srgbClr val="4B4457"/>
                </a:solidFill>
                <a:latin typeface="Calibri"/>
                <a:cs typeface="Calibri"/>
              </a:rPr>
              <a:t> </a:t>
            </a:r>
            <a:r>
              <a:rPr sz="2500" dirty="0">
                <a:solidFill>
                  <a:srgbClr val="4B4457"/>
                </a:solidFill>
                <a:latin typeface="Calibri"/>
                <a:cs typeface="Calibri"/>
              </a:rPr>
              <a:t>Sin</a:t>
            </a:r>
            <a:r>
              <a:rPr sz="2500" spc="190" dirty="0">
                <a:solidFill>
                  <a:srgbClr val="4B4457"/>
                </a:solidFill>
                <a:latin typeface="Calibri"/>
                <a:cs typeface="Calibri"/>
              </a:rPr>
              <a:t> </a:t>
            </a:r>
            <a:r>
              <a:rPr sz="2500" dirty="0">
                <a:solidFill>
                  <a:srgbClr val="4B4457"/>
                </a:solidFill>
                <a:latin typeface="Calibri"/>
                <a:cs typeface="Calibri"/>
              </a:rPr>
              <a:t>las</a:t>
            </a:r>
            <a:r>
              <a:rPr sz="2500" spc="190" dirty="0">
                <a:solidFill>
                  <a:srgbClr val="4B4457"/>
                </a:solidFill>
                <a:latin typeface="Calibri"/>
                <a:cs typeface="Calibri"/>
              </a:rPr>
              <a:t> </a:t>
            </a:r>
            <a:r>
              <a:rPr sz="2500" dirty="0">
                <a:solidFill>
                  <a:srgbClr val="4B4457"/>
                </a:solidFill>
                <a:latin typeface="Calibri"/>
                <a:cs typeface="Calibri"/>
              </a:rPr>
              <a:t>habilidades</a:t>
            </a:r>
            <a:r>
              <a:rPr sz="2500" spc="190" dirty="0">
                <a:solidFill>
                  <a:srgbClr val="4B4457"/>
                </a:solidFill>
                <a:latin typeface="Calibri"/>
                <a:cs typeface="Calibri"/>
              </a:rPr>
              <a:t> </a:t>
            </a:r>
            <a:r>
              <a:rPr sz="2500" dirty="0">
                <a:solidFill>
                  <a:srgbClr val="4B4457"/>
                </a:solidFill>
                <a:latin typeface="Calibri"/>
                <a:cs typeface="Calibri"/>
              </a:rPr>
              <a:t>y</a:t>
            </a:r>
            <a:r>
              <a:rPr sz="2500" spc="185" dirty="0">
                <a:solidFill>
                  <a:srgbClr val="4B4457"/>
                </a:solidFill>
                <a:latin typeface="Calibri"/>
                <a:cs typeface="Calibri"/>
              </a:rPr>
              <a:t> </a:t>
            </a:r>
            <a:r>
              <a:rPr sz="2500" dirty="0">
                <a:solidFill>
                  <a:srgbClr val="4B4457"/>
                </a:solidFill>
                <a:latin typeface="Calibri"/>
                <a:cs typeface="Calibri"/>
              </a:rPr>
              <a:t>el</a:t>
            </a:r>
            <a:r>
              <a:rPr sz="2500" spc="190" dirty="0">
                <a:solidFill>
                  <a:srgbClr val="4B4457"/>
                </a:solidFill>
                <a:latin typeface="Calibri"/>
                <a:cs typeface="Calibri"/>
              </a:rPr>
              <a:t> </a:t>
            </a:r>
            <a:r>
              <a:rPr sz="2500" spc="55" dirty="0">
                <a:solidFill>
                  <a:srgbClr val="4B4457"/>
                </a:solidFill>
                <a:latin typeface="Calibri"/>
                <a:cs typeface="Calibri"/>
              </a:rPr>
              <a:t>apoyo</a:t>
            </a:r>
            <a:r>
              <a:rPr sz="2500" spc="190" dirty="0">
                <a:solidFill>
                  <a:srgbClr val="4B4457"/>
                </a:solidFill>
                <a:latin typeface="Calibri"/>
                <a:cs typeface="Calibri"/>
              </a:rPr>
              <a:t> </a:t>
            </a:r>
            <a:r>
              <a:rPr sz="2500" spc="-10" dirty="0">
                <a:solidFill>
                  <a:srgbClr val="4B4457"/>
                </a:solidFill>
                <a:latin typeface="Calibri"/>
                <a:cs typeface="Calibri"/>
              </a:rPr>
              <a:t>necesarios </a:t>
            </a:r>
            <a:r>
              <a:rPr sz="2500" dirty="0">
                <a:solidFill>
                  <a:srgbClr val="4B4457"/>
                </a:solidFill>
                <a:latin typeface="Calibri"/>
                <a:cs typeface="Calibri"/>
              </a:rPr>
              <a:t>para</a:t>
            </a:r>
            <a:r>
              <a:rPr sz="2500" spc="195" dirty="0">
                <a:solidFill>
                  <a:srgbClr val="4B4457"/>
                </a:solidFill>
                <a:latin typeface="Calibri"/>
                <a:cs typeface="Calibri"/>
              </a:rPr>
              <a:t> </a:t>
            </a:r>
            <a:r>
              <a:rPr sz="2500" dirty="0">
                <a:solidFill>
                  <a:srgbClr val="4B4457"/>
                </a:solidFill>
                <a:latin typeface="Calibri"/>
                <a:cs typeface="Calibri"/>
              </a:rPr>
              <a:t>vivir</a:t>
            </a:r>
            <a:r>
              <a:rPr sz="2500" spc="195" dirty="0">
                <a:solidFill>
                  <a:srgbClr val="4B4457"/>
                </a:solidFill>
                <a:latin typeface="Calibri"/>
                <a:cs typeface="Calibri"/>
              </a:rPr>
              <a:t> </a:t>
            </a:r>
            <a:r>
              <a:rPr sz="2500" spc="50" dirty="0">
                <a:solidFill>
                  <a:srgbClr val="4B4457"/>
                </a:solidFill>
                <a:latin typeface="Calibri"/>
                <a:cs typeface="Calibri"/>
              </a:rPr>
              <a:t>de</a:t>
            </a:r>
            <a:r>
              <a:rPr sz="2500" spc="200" dirty="0">
                <a:solidFill>
                  <a:srgbClr val="4B4457"/>
                </a:solidFill>
                <a:latin typeface="Calibri"/>
                <a:cs typeface="Calibri"/>
              </a:rPr>
              <a:t> </a:t>
            </a:r>
            <a:r>
              <a:rPr sz="2500" spc="50" dirty="0">
                <a:solidFill>
                  <a:srgbClr val="4B4457"/>
                </a:solidFill>
                <a:latin typeface="Calibri"/>
                <a:cs typeface="Calibri"/>
              </a:rPr>
              <a:t>forma</a:t>
            </a:r>
            <a:r>
              <a:rPr sz="2500" spc="195" dirty="0">
                <a:solidFill>
                  <a:srgbClr val="4B4457"/>
                </a:solidFill>
                <a:latin typeface="Calibri"/>
                <a:cs typeface="Calibri"/>
              </a:rPr>
              <a:t> </a:t>
            </a:r>
            <a:r>
              <a:rPr sz="2500" dirty="0">
                <a:solidFill>
                  <a:srgbClr val="4B4457"/>
                </a:solidFill>
                <a:latin typeface="Calibri"/>
                <a:cs typeface="Calibri"/>
              </a:rPr>
              <a:t>independiente</a:t>
            </a:r>
            <a:r>
              <a:rPr sz="2500" spc="200" dirty="0">
                <a:solidFill>
                  <a:srgbClr val="4B4457"/>
                </a:solidFill>
                <a:latin typeface="Calibri"/>
                <a:cs typeface="Calibri"/>
              </a:rPr>
              <a:t> </a:t>
            </a:r>
            <a:r>
              <a:rPr sz="2500" dirty="0">
                <a:solidFill>
                  <a:srgbClr val="4B4457"/>
                </a:solidFill>
                <a:latin typeface="Calibri"/>
                <a:cs typeface="Calibri"/>
              </a:rPr>
              <a:t>y</a:t>
            </a:r>
            <a:r>
              <a:rPr sz="2500" spc="200" dirty="0">
                <a:solidFill>
                  <a:srgbClr val="4B4457"/>
                </a:solidFill>
                <a:latin typeface="Calibri"/>
                <a:cs typeface="Calibri"/>
              </a:rPr>
              <a:t> </a:t>
            </a:r>
            <a:r>
              <a:rPr sz="2500" dirty="0">
                <a:solidFill>
                  <a:srgbClr val="4B4457"/>
                </a:solidFill>
                <a:latin typeface="Calibri"/>
                <a:cs typeface="Calibri"/>
              </a:rPr>
              <a:t>defenderse</a:t>
            </a:r>
            <a:r>
              <a:rPr sz="2500" spc="185" dirty="0">
                <a:solidFill>
                  <a:srgbClr val="4B4457"/>
                </a:solidFill>
                <a:latin typeface="Calibri"/>
                <a:cs typeface="Calibri"/>
              </a:rPr>
              <a:t> </a:t>
            </a:r>
            <a:r>
              <a:rPr sz="2500" spc="50" dirty="0">
                <a:solidFill>
                  <a:srgbClr val="4B4457"/>
                </a:solidFill>
                <a:latin typeface="Calibri"/>
                <a:cs typeface="Calibri"/>
              </a:rPr>
              <a:t>por</a:t>
            </a:r>
            <a:r>
              <a:rPr sz="2500" spc="200" dirty="0">
                <a:solidFill>
                  <a:srgbClr val="4B4457"/>
                </a:solidFill>
                <a:latin typeface="Calibri"/>
                <a:cs typeface="Calibri"/>
              </a:rPr>
              <a:t> </a:t>
            </a:r>
            <a:r>
              <a:rPr sz="2500" dirty="0">
                <a:solidFill>
                  <a:srgbClr val="4B4457"/>
                </a:solidFill>
                <a:latin typeface="Calibri"/>
                <a:cs typeface="Calibri"/>
              </a:rPr>
              <a:t>sí</a:t>
            </a:r>
            <a:r>
              <a:rPr sz="2500" spc="200" dirty="0">
                <a:solidFill>
                  <a:srgbClr val="4B4457"/>
                </a:solidFill>
                <a:latin typeface="Calibri"/>
                <a:cs typeface="Calibri"/>
              </a:rPr>
              <a:t> </a:t>
            </a:r>
            <a:r>
              <a:rPr sz="2500" spc="55" dirty="0">
                <a:solidFill>
                  <a:srgbClr val="4B4457"/>
                </a:solidFill>
                <a:latin typeface="Calibri"/>
                <a:cs typeface="Calibri"/>
              </a:rPr>
              <a:t>mismos,</a:t>
            </a:r>
            <a:r>
              <a:rPr sz="2500" spc="200" dirty="0">
                <a:solidFill>
                  <a:srgbClr val="4B4457"/>
                </a:solidFill>
                <a:latin typeface="Calibri"/>
                <a:cs typeface="Calibri"/>
              </a:rPr>
              <a:t> </a:t>
            </a:r>
            <a:r>
              <a:rPr sz="2500" dirty="0">
                <a:solidFill>
                  <a:srgbClr val="4B4457"/>
                </a:solidFill>
                <a:latin typeface="Calibri"/>
                <a:cs typeface="Calibri"/>
              </a:rPr>
              <a:t>la</a:t>
            </a:r>
            <a:r>
              <a:rPr sz="2500" spc="195" dirty="0">
                <a:solidFill>
                  <a:srgbClr val="4B4457"/>
                </a:solidFill>
                <a:latin typeface="Calibri"/>
                <a:cs typeface="Calibri"/>
              </a:rPr>
              <a:t> </a:t>
            </a:r>
            <a:r>
              <a:rPr sz="2500" dirty="0">
                <a:solidFill>
                  <a:srgbClr val="4B4457"/>
                </a:solidFill>
                <a:latin typeface="Calibri"/>
                <a:cs typeface="Calibri"/>
              </a:rPr>
              <a:t>inclusión</a:t>
            </a:r>
            <a:r>
              <a:rPr sz="2500" spc="200" dirty="0">
                <a:solidFill>
                  <a:srgbClr val="4B4457"/>
                </a:solidFill>
                <a:latin typeface="Calibri"/>
                <a:cs typeface="Calibri"/>
              </a:rPr>
              <a:t> </a:t>
            </a:r>
            <a:r>
              <a:rPr sz="2500" dirty="0">
                <a:solidFill>
                  <a:srgbClr val="4B4457"/>
                </a:solidFill>
                <a:latin typeface="Calibri"/>
                <a:cs typeface="Calibri"/>
              </a:rPr>
              <a:t>plena</a:t>
            </a:r>
            <a:r>
              <a:rPr sz="2500" spc="200" dirty="0">
                <a:solidFill>
                  <a:srgbClr val="4B4457"/>
                </a:solidFill>
                <a:latin typeface="Calibri"/>
                <a:cs typeface="Calibri"/>
              </a:rPr>
              <a:t> </a:t>
            </a:r>
            <a:r>
              <a:rPr sz="2500" spc="-25" dirty="0">
                <a:solidFill>
                  <a:srgbClr val="4B4457"/>
                </a:solidFill>
                <a:latin typeface="Calibri"/>
                <a:cs typeface="Calibri"/>
              </a:rPr>
              <a:t>se </a:t>
            </a:r>
            <a:r>
              <a:rPr sz="2500" dirty="0">
                <a:solidFill>
                  <a:srgbClr val="4B4457"/>
                </a:solidFill>
                <a:latin typeface="Calibri"/>
                <a:cs typeface="Calibri"/>
              </a:rPr>
              <a:t>vuelve</a:t>
            </a:r>
            <a:r>
              <a:rPr sz="2500" spc="285" dirty="0">
                <a:solidFill>
                  <a:srgbClr val="4B4457"/>
                </a:solidFill>
                <a:latin typeface="Calibri"/>
                <a:cs typeface="Calibri"/>
              </a:rPr>
              <a:t> </a:t>
            </a:r>
            <a:r>
              <a:rPr sz="2500" spc="-10" dirty="0">
                <a:solidFill>
                  <a:srgbClr val="4B4457"/>
                </a:solidFill>
                <a:latin typeface="Calibri"/>
                <a:cs typeface="Calibri"/>
              </a:rPr>
              <a:t>difícil.</a:t>
            </a:r>
            <a:endParaRPr sz="2500">
              <a:latin typeface="Calibri"/>
              <a:cs typeface="Calibri"/>
            </a:endParaRPr>
          </a:p>
          <a:p>
            <a:pPr marL="12700" marR="5080">
              <a:lnSpc>
                <a:spcPct val="123400"/>
              </a:lnSpc>
              <a:spcBef>
                <a:spcPts val="295"/>
              </a:spcBef>
            </a:pPr>
            <a:r>
              <a:rPr sz="2500" dirty="0">
                <a:solidFill>
                  <a:srgbClr val="4B4457"/>
                </a:solidFill>
                <a:latin typeface="Calibri"/>
                <a:cs typeface="Calibri"/>
              </a:rPr>
              <a:t>Este</a:t>
            </a:r>
            <a:r>
              <a:rPr sz="2500" spc="185" dirty="0">
                <a:solidFill>
                  <a:srgbClr val="4B4457"/>
                </a:solidFill>
                <a:latin typeface="Calibri"/>
                <a:cs typeface="Calibri"/>
              </a:rPr>
              <a:t> </a:t>
            </a:r>
            <a:r>
              <a:rPr sz="2500" spc="60" dirty="0">
                <a:solidFill>
                  <a:srgbClr val="4B4457"/>
                </a:solidFill>
                <a:latin typeface="Calibri"/>
                <a:cs typeface="Calibri"/>
              </a:rPr>
              <a:t>módulo</a:t>
            </a:r>
            <a:r>
              <a:rPr sz="2500" spc="195" dirty="0">
                <a:solidFill>
                  <a:srgbClr val="4B4457"/>
                </a:solidFill>
                <a:latin typeface="Calibri"/>
                <a:cs typeface="Calibri"/>
              </a:rPr>
              <a:t> </a:t>
            </a:r>
            <a:r>
              <a:rPr sz="2500" spc="50" dirty="0">
                <a:solidFill>
                  <a:srgbClr val="4B4457"/>
                </a:solidFill>
                <a:latin typeface="Calibri"/>
                <a:cs typeface="Calibri"/>
              </a:rPr>
              <a:t>proporciona</a:t>
            </a:r>
            <a:r>
              <a:rPr sz="2500" spc="200" dirty="0">
                <a:solidFill>
                  <a:srgbClr val="4B4457"/>
                </a:solidFill>
                <a:latin typeface="Calibri"/>
                <a:cs typeface="Calibri"/>
              </a:rPr>
              <a:t> </a:t>
            </a:r>
            <a:r>
              <a:rPr sz="2500" dirty="0">
                <a:solidFill>
                  <a:srgbClr val="4B4457"/>
                </a:solidFill>
                <a:latin typeface="Calibri"/>
                <a:cs typeface="Calibri"/>
              </a:rPr>
              <a:t>a</a:t>
            </a:r>
            <a:r>
              <a:rPr sz="2500" spc="195" dirty="0">
                <a:solidFill>
                  <a:srgbClr val="4B4457"/>
                </a:solidFill>
                <a:latin typeface="Calibri"/>
                <a:cs typeface="Calibri"/>
              </a:rPr>
              <a:t> </a:t>
            </a:r>
            <a:r>
              <a:rPr sz="2500" dirty="0">
                <a:solidFill>
                  <a:srgbClr val="4B4457"/>
                </a:solidFill>
                <a:latin typeface="Calibri"/>
                <a:cs typeface="Calibri"/>
              </a:rPr>
              <a:t>los</a:t>
            </a:r>
            <a:r>
              <a:rPr sz="2500" spc="190" dirty="0">
                <a:solidFill>
                  <a:srgbClr val="4B4457"/>
                </a:solidFill>
                <a:latin typeface="Calibri"/>
                <a:cs typeface="Calibri"/>
              </a:rPr>
              <a:t> </a:t>
            </a:r>
            <a:r>
              <a:rPr sz="2500" dirty="0">
                <a:solidFill>
                  <a:srgbClr val="4B4457"/>
                </a:solidFill>
                <a:latin typeface="Calibri"/>
                <a:cs typeface="Calibri"/>
              </a:rPr>
              <a:t>trabajadores</a:t>
            </a:r>
            <a:r>
              <a:rPr sz="2500" spc="200" dirty="0">
                <a:solidFill>
                  <a:srgbClr val="4B4457"/>
                </a:solidFill>
                <a:latin typeface="Calibri"/>
                <a:cs typeface="Calibri"/>
              </a:rPr>
              <a:t> </a:t>
            </a:r>
            <a:r>
              <a:rPr sz="2500" dirty="0">
                <a:solidFill>
                  <a:srgbClr val="4B4457"/>
                </a:solidFill>
                <a:latin typeface="Calibri"/>
                <a:cs typeface="Calibri"/>
              </a:rPr>
              <a:t>juveniles</a:t>
            </a:r>
            <a:r>
              <a:rPr sz="2500" spc="200" dirty="0">
                <a:solidFill>
                  <a:srgbClr val="4B4457"/>
                </a:solidFill>
                <a:latin typeface="Calibri"/>
                <a:cs typeface="Calibri"/>
              </a:rPr>
              <a:t> </a:t>
            </a:r>
            <a:r>
              <a:rPr sz="2500" spc="45" dirty="0">
                <a:solidFill>
                  <a:srgbClr val="4B4457"/>
                </a:solidFill>
                <a:latin typeface="Calibri"/>
                <a:cs typeface="Calibri"/>
              </a:rPr>
              <a:t>herramientas</a:t>
            </a:r>
            <a:r>
              <a:rPr sz="2500" spc="195" dirty="0">
                <a:solidFill>
                  <a:srgbClr val="4B4457"/>
                </a:solidFill>
                <a:latin typeface="Calibri"/>
                <a:cs typeface="Calibri"/>
              </a:rPr>
              <a:t> </a:t>
            </a:r>
            <a:r>
              <a:rPr sz="2500" dirty="0">
                <a:solidFill>
                  <a:srgbClr val="4B4457"/>
                </a:solidFill>
                <a:latin typeface="Calibri"/>
                <a:cs typeface="Calibri"/>
              </a:rPr>
              <a:t>inclusivas</a:t>
            </a:r>
            <a:r>
              <a:rPr sz="2500" spc="195" dirty="0">
                <a:solidFill>
                  <a:srgbClr val="4B4457"/>
                </a:solidFill>
                <a:latin typeface="Calibri"/>
                <a:cs typeface="Calibri"/>
              </a:rPr>
              <a:t> </a:t>
            </a:r>
            <a:r>
              <a:rPr sz="2500" dirty="0">
                <a:solidFill>
                  <a:srgbClr val="4B4457"/>
                </a:solidFill>
                <a:latin typeface="Calibri"/>
                <a:cs typeface="Calibri"/>
              </a:rPr>
              <a:t>y</a:t>
            </a:r>
            <a:r>
              <a:rPr sz="2500" spc="190" dirty="0">
                <a:solidFill>
                  <a:srgbClr val="4B4457"/>
                </a:solidFill>
                <a:latin typeface="Calibri"/>
                <a:cs typeface="Calibri"/>
              </a:rPr>
              <a:t> </a:t>
            </a:r>
            <a:r>
              <a:rPr sz="2500" spc="35" dirty="0">
                <a:solidFill>
                  <a:srgbClr val="4B4457"/>
                </a:solidFill>
                <a:latin typeface="Calibri"/>
                <a:cs typeface="Calibri"/>
              </a:rPr>
              <a:t>basadas </a:t>
            </a:r>
            <a:r>
              <a:rPr sz="2500" spc="50" dirty="0">
                <a:solidFill>
                  <a:srgbClr val="4B4457"/>
                </a:solidFill>
                <a:latin typeface="Calibri"/>
                <a:cs typeface="Calibri"/>
              </a:rPr>
              <a:t>Fomentar</a:t>
            </a:r>
            <a:r>
              <a:rPr sz="2500" spc="190" dirty="0">
                <a:solidFill>
                  <a:srgbClr val="4B4457"/>
                </a:solidFill>
                <a:latin typeface="Calibri"/>
                <a:cs typeface="Calibri"/>
              </a:rPr>
              <a:t> </a:t>
            </a:r>
            <a:r>
              <a:rPr sz="2500" dirty="0">
                <a:solidFill>
                  <a:srgbClr val="4B4457"/>
                </a:solidFill>
                <a:latin typeface="Calibri"/>
                <a:cs typeface="Calibri"/>
              </a:rPr>
              <a:t>la</a:t>
            </a:r>
            <a:r>
              <a:rPr sz="2500" spc="195" dirty="0">
                <a:solidFill>
                  <a:srgbClr val="4B4457"/>
                </a:solidFill>
                <a:latin typeface="Calibri"/>
                <a:cs typeface="Calibri"/>
              </a:rPr>
              <a:t> </a:t>
            </a:r>
            <a:r>
              <a:rPr sz="2500" spc="50" dirty="0">
                <a:solidFill>
                  <a:srgbClr val="4B4457"/>
                </a:solidFill>
                <a:latin typeface="Calibri"/>
                <a:cs typeface="Calibri"/>
              </a:rPr>
              <a:t>autodefensa</a:t>
            </a:r>
            <a:r>
              <a:rPr sz="2500" spc="195" dirty="0">
                <a:solidFill>
                  <a:srgbClr val="4B4457"/>
                </a:solidFill>
                <a:latin typeface="Calibri"/>
                <a:cs typeface="Calibri"/>
              </a:rPr>
              <a:t> </a:t>
            </a:r>
            <a:r>
              <a:rPr sz="2500" dirty="0">
                <a:solidFill>
                  <a:srgbClr val="4B4457"/>
                </a:solidFill>
                <a:latin typeface="Calibri"/>
                <a:cs typeface="Calibri"/>
              </a:rPr>
              <a:t>y</a:t>
            </a:r>
            <a:r>
              <a:rPr sz="2500" spc="195" dirty="0">
                <a:solidFill>
                  <a:srgbClr val="4B4457"/>
                </a:solidFill>
                <a:latin typeface="Calibri"/>
                <a:cs typeface="Calibri"/>
              </a:rPr>
              <a:t> </a:t>
            </a:r>
            <a:r>
              <a:rPr sz="2500" dirty="0">
                <a:solidFill>
                  <a:srgbClr val="4B4457"/>
                </a:solidFill>
                <a:latin typeface="Calibri"/>
                <a:cs typeface="Calibri"/>
              </a:rPr>
              <a:t>las</a:t>
            </a:r>
            <a:r>
              <a:rPr sz="2500" spc="200" dirty="0">
                <a:solidFill>
                  <a:srgbClr val="4B4457"/>
                </a:solidFill>
                <a:latin typeface="Calibri"/>
                <a:cs typeface="Calibri"/>
              </a:rPr>
              <a:t> </a:t>
            </a:r>
            <a:r>
              <a:rPr sz="2500" dirty="0">
                <a:solidFill>
                  <a:srgbClr val="4B4457"/>
                </a:solidFill>
                <a:latin typeface="Calibri"/>
                <a:cs typeface="Calibri"/>
              </a:rPr>
              <a:t>habilidades</a:t>
            </a:r>
            <a:r>
              <a:rPr sz="2500" spc="195" dirty="0">
                <a:solidFill>
                  <a:srgbClr val="4B4457"/>
                </a:solidFill>
                <a:latin typeface="Calibri"/>
                <a:cs typeface="Calibri"/>
              </a:rPr>
              <a:t> </a:t>
            </a:r>
            <a:r>
              <a:rPr sz="2500" dirty="0">
                <a:solidFill>
                  <a:srgbClr val="4B4457"/>
                </a:solidFill>
                <a:latin typeface="Calibri"/>
                <a:cs typeface="Calibri"/>
              </a:rPr>
              <a:t>para</a:t>
            </a:r>
            <a:r>
              <a:rPr sz="2500" spc="195" dirty="0">
                <a:solidFill>
                  <a:srgbClr val="4B4457"/>
                </a:solidFill>
                <a:latin typeface="Calibri"/>
                <a:cs typeface="Calibri"/>
              </a:rPr>
              <a:t> </a:t>
            </a:r>
            <a:r>
              <a:rPr sz="2500" dirty="0">
                <a:solidFill>
                  <a:srgbClr val="4B4457"/>
                </a:solidFill>
                <a:latin typeface="Calibri"/>
                <a:cs typeface="Calibri"/>
              </a:rPr>
              <a:t>la</a:t>
            </a:r>
            <a:r>
              <a:rPr sz="2500" spc="200" dirty="0">
                <a:solidFill>
                  <a:srgbClr val="4B4457"/>
                </a:solidFill>
                <a:latin typeface="Calibri"/>
                <a:cs typeface="Calibri"/>
              </a:rPr>
              <a:t> </a:t>
            </a:r>
            <a:r>
              <a:rPr sz="2500" dirty="0">
                <a:solidFill>
                  <a:srgbClr val="4B4457"/>
                </a:solidFill>
                <a:latin typeface="Calibri"/>
                <a:cs typeface="Calibri"/>
              </a:rPr>
              <a:t>vida</a:t>
            </a:r>
            <a:r>
              <a:rPr sz="2500" spc="195" dirty="0">
                <a:solidFill>
                  <a:srgbClr val="4B4457"/>
                </a:solidFill>
                <a:latin typeface="Calibri"/>
                <a:cs typeface="Calibri"/>
              </a:rPr>
              <a:t> </a:t>
            </a:r>
            <a:r>
              <a:rPr sz="2500" dirty="0">
                <a:solidFill>
                  <a:srgbClr val="4B4457"/>
                </a:solidFill>
                <a:latin typeface="Calibri"/>
                <a:cs typeface="Calibri"/>
              </a:rPr>
              <a:t>independiente.</a:t>
            </a:r>
            <a:r>
              <a:rPr sz="2500" spc="210" dirty="0">
                <a:solidFill>
                  <a:srgbClr val="4B4457"/>
                </a:solidFill>
                <a:latin typeface="Calibri"/>
                <a:cs typeface="Calibri"/>
              </a:rPr>
              <a:t> </a:t>
            </a:r>
            <a:r>
              <a:rPr sz="2500" dirty="0">
                <a:solidFill>
                  <a:srgbClr val="4B4457"/>
                </a:solidFill>
                <a:latin typeface="Calibri"/>
                <a:cs typeface="Calibri"/>
              </a:rPr>
              <a:t>Estas</a:t>
            </a:r>
            <a:r>
              <a:rPr sz="2500" spc="195" dirty="0">
                <a:solidFill>
                  <a:srgbClr val="4B4457"/>
                </a:solidFill>
                <a:latin typeface="Calibri"/>
                <a:cs typeface="Calibri"/>
              </a:rPr>
              <a:t> </a:t>
            </a:r>
            <a:r>
              <a:rPr sz="2500" spc="30" dirty="0">
                <a:solidFill>
                  <a:srgbClr val="4B4457"/>
                </a:solidFill>
                <a:latin typeface="Calibri"/>
                <a:cs typeface="Calibri"/>
              </a:rPr>
              <a:t>son </a:t>
            </a:r>
            <a:r>
              <a:rPr sz="2500" dirty="0">
                <a:solidFill>
                  <a:srgbClr val="4B4457"/>
                </a:solidFill>
                <a:latin typeface="Calibri"/>
                <a:cs typeface="Calibri"/>
              </a:rPr>
              <a:t>esenciales</a:t>
            </a:r>
            <a:r>
              <a:rPr sz="2500" spc="235" dirty="0">
                <a:solidFill>
                  <a:srgbClr val="4B4457"/>
                </a:solidFill>
                <a:latin typeface="Calibri"/>
                <a:cs typeface="Calibri"/>
              </a:rPr>
              <a:t> </a:t>
            </a:r>
            <a:r>
              <a:rPr sz="2500" spc="60" dirty="0">
                <a:solidFill>
                  <a:srgbClr val="4B4457"/>
                </a:solidFill>
                <a:latin typeface="Calibri"/>
                <a:cs typeface="Calibri"/>
              </a:rPr>
              <a:t>no</a:t>
            </a:r>
            <a:r>
              <a:rPr sz="2500" spc="240" dirty="0">
                <a:solidFill>
                  <a:srgbClr val="4B4457"/>
                </a:solidFill>
                <a:latin typeface="Calibri"/>
                <a:cs typeface="Calibri"/>
              </a:rPr>
              <a:t> </a:t>
            </a:r>
            <a:r>
              <a:rPr sz="2500" dirty="0">
                <a:solidFill>
                  <a:srgbClr val="4B4457"/>
                </a:solidFill>
                <a:latin typeface="Calibri"/>
                <a:cs typeface="Calibri"/>
              </a:rPr>
              <a:t>solo</a:t>
            </a:r>
            <a:r>
              <a:rPr sz="2500" spc="240" dirty="0">
                <a:solidFill>
                  <a:srgbClr val="4B4457"/>
                </a:solidFill>
                <a:latin typeface="Calibri"/>
                <a:cs typeface="Calibri"/>
              </a:rPr>
              <a:t> </a:t>
            </a:r>
            <a:r>
              <a:rPr sz="2500" dirty="0">
                <a:solidFill>
                  <a:srgbClr val="4B4457"/>
                </a:solidFill>
                <a:latin typeface="Calibri"/>
                <a:cs typeface="Calibri"/>
              </a:rPr>
              <a:t>para</a:t>
            </a:r>
            <a:r>
              <a:rPr sz="2500" spc="235" dirty="0">
                <a:solidFill>
                  <a:srgbClr val="4B4457"/>
                </a:solidFill>
                <a:latin typeface="Calibri"/>
                <a:cs typeface="Calibri"/>
              </a:rPr>
              <a:t> </a:t>
            </a:r>
            <a:r>
              <a:rPr sz="2500" dirty="0">
                <a:solidFill>
                  <a:srgbClr val="4B4457"/>
                </a:solidFill>
                <a:latin typeface="Calibri"/>
                <a:cs typeface="Calibri"/>
              </a:rPr>
              <a:t>el</a:t>
            </a:r>
            <a:r>
              <a:rPr sz="2500" spc="240" dirty="0">
                <a:solidFill>
                  <a:srgbClr val="4B4457"/>
                </a:solidFill>
                <a:latin typeface="Calibri"/>
                <a:cs typeface="Calibri"/>
              </a:rPr>
              <a:t> </a:t>
            </a:r>
            <a:r>
              <a:rPr sz="2500" dirty="0">
                <a:solidFill>
                  <a:srgbClr val="4B4457"/>
                </a:solidFill>
                <a:latin typeface="Calibri"/>
                <a:cs typeface="Calibri"/>
              </a:rPr>
              <a:t>desarrollo</a:t>
            </a:r>
            <a:r>
              <a:rPr sz="2500" spc="229" dirty="0">
                <a:solidFill>
                  <a:srgbClr val="4B4457"/>
                </a:solidFill>
                <a:latin typeface="Calibri"/>
                <a:cs typeface="Calibri"/>
              </a:rPr>
              <a:t> </a:t>
            </a:r>
            <a:r>
              <a:rPr sz="2500" dirty="0">
                <a:solidFill>
                  <a:srgbClr val="4B4457"/>
                </a:solidFill>
                <a:latin typeface="Calibri"/>
                <a:cs typeface="Calibri"/>
              </a:rPr>
              <a:t>personal,</a:t>
            </a:r>
            <a:r>
              <a:rPr sz="2500" spc="254" dirty="0">
                <a:solidFill>
                  <a:srgbClr val="4B4457"/>
                </a:solidFill>
                <a:latin typeface="Calibri"/>
                <a:cs typeface="Calibri"/>
              </a:rPr>
              <a:t> </a:t>
            </a:r>
            <a:r>
              <a:rPr sz="2500" dirty="0">
                <a:solidFill>
                  <a:srgbClr val="4B4457"/>
                </a:solidFill>
                <a:latin typeface="Calibri"/>
                <a:cs typeface="Calibri"/>
              </a:rPr>
              <a:t>sino</a:t>
            </a:r>
            <a:r>
              <a:rPr sz="2500" spc="240" dirty="0">
                <a:solidFill>
                  <a:srgbClr val="4B4457"/>
                </a:solidFill>
                <a:latin typeface="Calibri"/>
                <a:cs typeface="Calibri"/>
              </a:rPr>
              <a:t> </a:t>
            </a:r>
            <a:r>
              <a:rPr sz="2500" spc="45" dirty="0">
                <a:solidFill>
                  <a:srgbClr val="4B4457"/>
                </a:solidFill>
                <a:latin typeface="Calibri"/>
                <a:cs typeface="Calibri"/>
              </a:rPr>
              <a:t>también</a:t>
            </a:r>
            <a:r>
              <a:rPr sz="2500" spc="245" dirty="0">
                <a:solidFill>
                  <a:srgbClr val="4B4457"/>
                </a:solidFill>
                <a:latin typeface="Calibri"/>
                <a:cs typeface="Calibri"/>
              </a:rPr>
              <a:t> </a:t>
            </a:r>
            <a:r>
              <a:rPr sz="2500" dirty="0">
                <a:solidFill>
                  <a:srgbClr val="4B4457"/>
                </a:solidFill>
                <a:latin typeface="Calibri"/>
                <a:cs typeface="Calibri"/>
              </a:rPr>
              <a:t>para</a:t>
            </a:r>
            <a:r>
              <a:rPr sz="2500" spc="235" dirty="0">
                <a:solidFill>
                  <a:srgbClr val="4B4457"/>
                </a:solidFill>
                <a:latin typeface="Calibri"/>
                <a:cs typeface="Calibri"/>
              </a:rPr>
              <a:t> </a:t>
            </a:r>
            <a:r>
              <a:rPr sz="2500" dirty="0">
                <a:solidFill>
                  <a:srgbClr val="4B4457"/>
                </a:solidFill>
                <a:latin typeface="Calibri"/>
                <a:cs typeface="Calibri"/>
              </a:rPr>
              <a:t>permitir</a:t>
            </a:r>
            <a:r>
              <a:rPr sz="2500" spc="240" dirty="0">
                <a:solidFill>
                  <a:srgbClr val="4B4457"/>
                </a:solidFill>
                <a:latin typeface="Calibri"/>
                <a:cs typeface="Calibri"/>
              </a:rPr>
              <a:t> </a:t>
            </a:r>
            <a:r>
              <a:rPr sz="2500" spc="30" dirty="0">
                <a:solidFill>
                  <a:srgbClr val="4B4457"/>
                </a:solidFill>
                <a:latin typeface="Calibri"/>
                <a:cs typeface="Calibri"/>
              </a:rPr>
              <a:t>una </a:t>
            </a:r>
            <a:r>
              <a:rPr sz="2500" dirty="0">
                <a:solidFill>
                  <a:srgbClr val="4B4457"/>
                </a:solidFill>
                <a:latin typeface="Calibri"/>
                <a:cs typeface="Calibri"/>
              </a:rPr>
              <a:t>participación</a:t>
            </a:r>
            <a:r>
              <a:rPr sz="2500" spc="240" dirty="0">
                <a:solidFill>
                  <a:srgbClr val="4B4457"/>
                </a:solidFill>
                <a:latin typeface="Calibri"/>
                <a:cs typeface="Calibri"/>
              </a:rPr>
              <a:t> </a:t>
            </a:r>
            <a:r>
              <a:rPr sz="2500" dirty="0">
                <a:solidFill>
                  <a:srgbClr val="4B4457"/>
                </a:solidFill>
                <a:latin typeface="Calibri"/>
                <a:cs typeface="Calibri"/>
              </a:rPr>
              <a:t>cívica</a:t>
            </a:r>
            <a:r>
              <a:rPr sz="2500" spc="225" dirty="0">
                <a:solidFill>
                  <a:srgbClr val="4B4457"/>
                </a:solidFill>
                <a:latin typeface="Calibri"/>
                <a:cs typeface="Calibri"/>
              </a:rPr>
              <a:t> </a:t>
            </a:r>
            <a:r>
              <a:rPr sz="2500" dirty="0">
                <a:solidFill>
                  <a:srgbClr val="4B4457"/>
                </a:solidFill>
                <a:latin typeface="Calibri"/>
                <a:cs typeface="Calibri"/>
              </a:rPr>
              <a:t>y</a:t>
            </a:r>
            <a:r>
              <a:rPr sz="2500" spc="229" dirty="0">
                <a:solidFill>
                  <a:srgbClr val="4B4457"/>
                </a:solidFill>
                <a:latin typeface="Calibri"/>
                <a:cs typeface="Calibri"/>
              </a:rPr>
              <a:t> </a:t>
            </a:r>
            <a:r>
              <a:rPr sz="2500" dirty="0">
                <a:solidFill>
                  <a:srgbClr val="4B4457"/>
                </a:solidFill>
                <a:latin typeface="Calibri"/>
                <a:cs typeface="Calibri"/>
              </a:rPr>
              <a:t>política</a:t>
            </a:r>
            <a:r>
              <a:rPr sz="2500" spc="225" dirty="0">
                <a:solidFill>
                  <a:srgbClr val="4B4457"/>
                </a:solidFill>
                <a:latin typeface="Calibri"/>
                <a:cs typeface="Calibri"/>
              </a:rPr>
              <a:t> </a:t>
            </a:r>
            <a:r>
              <a:rPr sz="2500" dirty="0">
                <a:solidFill>
                  <a:srgbClr val="4B4457"/>
                </a:solidFill>
                <a:latin typeface="Calibri"/>
                <a:cs typeface="Calibri"/>
              </a:rPr>
              <a:t>activa,</a:t>
            </a:r>
            <a:r>
              <a:rPr sz="2500" spc="220" dirty="0">
                <a:solidFill>
                  <a:srgbClr val="4B4457"/>
                </a:solidFill>
                <a:latin typeface="Calibri"/>
                <a:cs typeface="Calibri"/>
              </a:rPr>
              <a:t> </a:t>
            </a:r>
            <a:r>
              <a:rPr sz="2500" spc="60" dirty="0">
                <a:solidFill>
                  <a:srgbClr val="4B4457"/>
                </a:solidFill>
                <a:latin typeface="Calibri"/>
                <a:cs typeface="Calibri"/>
              </a:rPr>
              <a:t>un</a:t>
            </a:r>
            <a:r>
              <a:rPr sz="2500" spc="225" dirty="0">
                <a:solidFill>
                  <a:srgbClr val="4B4457"/>
                </a:solidFill>
                <a:latin typeface="Calibri"/>
                <a:cs typeface="Calibri"/>
              </a:rPr>
              <a:t> </a:t>
            </a:r>
            <a:r>
              <a:rPr sz="2500" dirty="0">
                <a:solidFill>
                  <a:srgbClr val="4B4457"/>
                </a:solidFill>
                <a:latin typeface="Calibri"/>
                <a:cs typeface="Calibri"/>
              </a:rPr>
              <a:t>objetivo</a:t>
            </a:r>
            <a:r>
              <a:rPr sz="2500" spc="235" dirty="0">
                <a:solidFill>
                  <a:srgbClr val="4B4457"/>
                </a:solidFill>
                <a:latin typeface="Calibri"/>
                <a:cs typeface="Calibri"/>
              </a:rPr>
              <a:t> </a:t>
            </a:r>
            <a:r>
              <a:rPr sz="2500" dirty="0">
                <a:solidFill>
                  <a:srgbClr val="4B4457"/>
                </a:solidFill>
                <a:latin typeface="Calibri"/>
                <a:cs typeface="Calibri"/>
              </a:rPr>
              <a:t>fundamental</a:t>
            </a:r>
            <a:r>
              <a:rPr sz="2500" spc="240" dirty="0">
                <a:solidFill>
                  <a:srgbClr val="4B4457"/>
                </a:solidFill>
                <a:latin typeface="Calibri"/>
                <a:cs typeface="Calibri"/>
              </a:rPr>
              <a:t> </a:t>
            </a:r>
            <a:r>
              <a:rPr sz="2500" dirty="0">
                <a:solidFill>
                  <a:srgbClr val="4B4457"/>
                </a:solidFill>
                <a:latin typeface="Calibri"/>
                <a:cs typeface="Calibri"/>
              </a:rPr>
              <a:t>del</a:t>
            </a:r>
            <a:r>
              <a:rPr sz="2500" spc="235" dirty="0">
                <a:solidFill>
                  <a:srgbClr val="4B4457"/>
                </a:solidFill>
                <a:latin typeface="Calibri"/>
                <a:cs typeface="Calibri"/>
              </a:rPr>
              <a:t> </a:t>
            </a:r>
            <a:r>
              <a:rPr sz="2500" spc="45" dirty="0">
                <a:solidFill>
                  <a:srgbClr val="4B4457"/>
                </a:solidFill>
                <a:latin typeface="Calibri"/>
                <a:cs typeface="Calibri"/>
              </a:rPr>
              <a:t>proyecto</a:t>
            </a:r>
            <a:r>
              <a:rPr sz="2500" spc="229" dirty="0">
                <a:solidFill>
                  <a:srgbClr val="4B4457"/>
                </a:solidFill>
                <a:latin typeface="Calibri"/>
                <a:cs typeface="Calibri"/>
              </a:rPr>
              <a:t> </a:t>
            </a:r>
            <a:r>
              <a:rPr sz="2500" spc="50" dirty="0">
                <a:solidFill>
                  <a:srgbClr val="4B4457"/>
                </a:solidFill>
                <a:latin typeface="Calibri"/>
                <a:cs typeface="Calibri"/>
              </a:rPr>
              <a:t>SPARK</a:t>
            </a:r>
            <a:r>
              <a:rPr sz="2500" spc="220" dirty="0">
                <a:solidFill>
                  <a:srgbClr val="4B4457"/>
                </a:solidFill>
                <a:latin typeface="Calibri"/>
                <a:cs typeface="Calibri"/>
              </a:rPr>
              <a:t> </a:t>
            </a:r>
            <a:r>
              <a:rPr sz="2500" dirty="0">
                <a:solidFill>
                  <a:srgbClr val="4B4457"/>
                </a:solidFill>
                <a:latin typeface="Calibri"/>
                <a:cs typeface="Calibri"/>
              </a:rPr>
              <a:t>y</a:t>
            </a:r>
            <a:r>
              <a:rPr sz="2500" spc="225" dirty="0">
                <a:solidFill>
                  <a:srgbClr val="4B4457"/>
                </a:solidFill>
                <a:latin typeface="Calibri"/>
                <a:cs typeface="Calibri"/>
              </a:rPr>
              <a:t> </a:t>
            </a:r>
            <a:r>
              <a:rPr sz="2500" spc="25" dirty="0">
                <a:solidFill>
                  <a:srgbClr val="4B4457"/>
                </a:solidFill>
                <a:latin typeface="Calibri"/>
                <a:cs typeface="Calibri"/>
              </a:rPr>
              <a:t>de</a:t>
            </a:r>
            <a:r>
              <a:rPr sz="2500" spc="625" dirty="0">
                <a:solidFill>
                  <a:srgbClr val="4B4457"/>
                </a:solidFill>
                <a:latin typeface="Calibri"/>
                <a:cs typeface="Calibri"/>
              </a:rPr>
              <a:t> </a:t>
            </a:r>
            <a:r>
              <a:rPr sz="2500" dirty="0">
                <a:solidFill>
                  <a:srgbClr val="4B4457"/>
                </a:solidFill>
                <a:latin typeface="Calibri"/>
                <a:cs typeface="Calibri"/>
              </a:rPr>
              <a:t>la</a:t>
            </a:r>
            <a:r>
              <a:rPr sz="2500" spc="125" dirty="0">
                <a:solidFill>
                  <a:srgbClr val="4B4457"/>
                </a:solidFill>
                <a:latin typeface="Calibri"/>
                <a:cs typeface="Calibri"/>
              </a:rPr>
              <a:t> </a:t>
            </a:r>
            <a:r>
              <a:rPr sz="2500" dirty="0">
                <a:solidFill>
                  <a:srgbClr val="4B4457"/>
                </a:solidFill>
                <a:latin typeface="Calibri"/>
                <a:cs typeface="Calibri"/>
              </a:rPr>
              <a:t>Estrategia</a:t>
            </a:r>
            <a:r>
              <a:rPr sz="2500" spc="120" dirty="0">
                <a:solidFill>
                  <a:srgbClr val="4B4457"/>
                </a:solidFill>
                <a:latin typeface="Calibri"/>
                <a:cs typeface="Calibri"/>
              </a:rPr>
              <a:t> </a:t>
            </a:r>
            <a:r>
              <a:rPr sz="2500" spc="50" dirty="0">
                <a:solidFill>
                  <a:srgbClr val="4B4457"/>
                </a:solidFill>
                <a:latin typeface="Calibri"/>
                <a:cs typeface="Calibri"/>
              </a:rPr>
              <a:t>de</a:t>
            </a:r>
            <a:r>
              <a:rPr sz="2500" spc="125" dirty="0">
                <a:solidFill>
                  <a:srgbClr val="4B4457"/>
                </a:solidFill>
                <a:latin typeface="Calibri"/>
                <a:cs typeface="Calibri"/>
              </a:rPr>
              <a:t> </a:t>
            </a:r>
            <a:r>
              <a:rPr sz="2500" dirty="0">
                <a:solidFill>
                  <a:srgbClr val="4B4457"/>
                </a:solidFill>
                <a:latin typeface="Calibri"/>
                <a:cs typeface="Calibri"/>
              </a:rPr>
              <a:t>la</a:t>
            </a:r>
            <a:r>
              <a:rPr sz="2500" spc="125" dirty="0">
                <a:solidFill>
                  <a:srgbClr val="4B4457"/>
                </a:solidFill>
                <a:latin typeface="Calibri"/>
                <a:cs typeface="Calibri"/>
              </a:rPr>
              <a:t> </a:t>
            </a:r>
            <a:r>
              <a:rPr sz="2500" spc="50" dirty="0">
                <a:solidFill>
                  <a:srgbClr val="4B4457"/>
                </a:solidFill>
                <a:latin typeface="Calibri"/>
                <a:cs typeface="Calibri"/>
              </a:rPr>
              <a:t>UE</a:t>
            </a:r>
            <a:r>
              <a:rPr sz="2500" spc="125" dirty="0">
                <a:solidFill>
                  <a:srgbClr val="4B4457"/>
                </a:solidFill>
                <a:latin typeface="Calibri"/>
                <a:cs typeface="Calibri"/>
              </a:rPr>
              <a:t> </a:t>
            </a:r>
            <a:r>
              <a:rPr sz="2500" spc="50" dirty="0">
                <a:solidFill>
                  <a:srgbClr val="4B4457"/>
                </a:solidFill>
                <a:latin typeface="Calibri"/>
                <a:cs typeface="Calibri"/>
              </a:rPr>
              <a:t>sobre</a:t>
            </a:r>
            <a:r>
              <a:rPr sz="2500" spc="130" dirty="0">
                <a:solidFill>
                  <a:srgbClr val="4B4457"/>
                </a:solidFill>
                <a:latin typeface="Calibri"/>
                <a:cs typeface="Calibri"/>
              </a:rPr>
              <a:t> </a:t>
            </a:r>
            <a:r>
              <a:rPr sz="2500" dirty="0">
                <a:solidFill>
                  <a:srgbClr val="4B4457"/>
                </a:solidFill>
                <a:latin typeface="Calibri"/>
                <a:cs typeface="Calibri"/>
              </a:rPr>
              <a:t>los</a:t>
            </a:r>
            <a:r>
              <a:rPr sz="2500" spc="130" dirty="0">
                <a:solidFill>
                  <a:srgbClr val="4B4457"/>
                </a:solidFill>
                <a:latin typeface="Calibri"/>
                <a:cs typeface="Calibri"/>
              </a:rPr>
              <a:t> </a:t>
            </a:r>
            <a:r>
              <a:rPr sz="2500" spc="50" dirty="0">
                <a:solidFill>
                  <a:srgbClr val="4B4457"/>
                </a:solidFill>
                <a:latin typeface="Calibri"/>
                <a:cs typeface="Calibri"/>
              </a:rPr>
              <a:t>derechos</a:t>
            </a:r>
            <a:r>
              <a:rPr sz="2500" spc="125" dirty="0">
                <a:solidFill>
                  <a:srgbClr val="4B4457"/>
                </a:solidFill>
                <a:latin typeface="Calibri"/>
                <a:cs typeface="Calibri"/>
              </a:rPr>
              <a:t> </a:t>
            </a:r>
            <a:r>
              <a:rPr sz="2500" spc="50" dirty="0">
                <a:solidFill>
                  <a:srgbClr val="4B4457"/>
                </a:solidFill>
                <a:latin typeface="Calibri"/>
                <a:cs typeface="Calibri"/>
              </a:rPr>
              <a:t>de</a:t>
            </a:r>
            <a:r>
              <a:rPr sz="2500" spc="125" dirty="0">
                <a:solidFill>
                  <a:srgbClr val="4B4457"/>
                </a:solidFill>
                <a:latin typeface="Calibri"/>
                <a:cs typeface="Calibri"/>
              </a:rPr>
              <a:t> </a:t>
            </a:r>
            <a:r>
              <a:rPr sz="2500" dirty="0">
                <a:solidFill>
                  <a:srgbClr val="4B4457"/>
                </a:solidFill>
                <a:latin typeface="Calibri"/>
                <a:cs typeface="Calibri"/>
              </a:rPr>
              <a:t>las</a:t>
            </a:r>
            <a:r>
              <a:rPr sz="2500" spc="125" dirty="0">
                <a:solidFill>
                  <a:srgbClr val="4B4457"/>
                </a:solidFill>
                <a:latin typeface="Calibri"/>
                <a:cs typeface="Calibri"/>
              </a:rPr>
              <a:t> </a:t>
            </a:r>
            <a:r>
              <a:rPr sz="2500" spc="50" dirty="0">
                <a:solidFill>
                  <a:srgbClr val="4B4457"/>
                </a:solidFill>
                <a:latin typeface="Calibri"/>
                <a:cs typeface="Calibri"/>
              </a:rPr>
              <a:t>personas</a:t>
            </a:r>
            <a:r>
              <a:rPr sz="2500" spc="130" dirty="0">
                <a:solidFill>
                  <a:srgbClr val="4B4457"/>
                </a:solidFill>
                <a:latin typeface="Calibri"/>
                <a:cs typeface="Calibri"/>
              </a:rPr>
              <a:t> </a:t>
            </a:r>
            <a:r>
              <a:rPr sz="2500" spc="55" dirty="0">
                <a:solidFill>
                  <a:srgbClr val="4B4457"/>
                </a:solidFill>
                <a:latin typeface="Calibri"/>
                <a:cs typeface="Calibri"/>
              </a:rPr>
              <a:t>con</a:t>
            </a:r>
            <a:r>
              <a:rPr sz="2500" spc="135" dirty="0">
                <a:solidFill>
                  <a:srgbClr val="4B4457"/>
                </a:solidFill>
                <a:latin typeface="Calibri"/>
                <a:cs typeface="Calibri"/>
              </a:rPr>
              <a:t> </a:t>
            </a:r>
            <a:r>
              <a:rPr sz="2500" dirty="0">
                <a:solidFill>
                  <a:srgbClr val="4B4457"/>
                </a:solidFill>
                <a:latin typeface="Calibri"/>
                <a:cs typeface="Calibri"/>
              </a:rPr>
              <a:t>discapacidad</a:t>
            </a:r>
            <a:r>
              <a:rPr sz="2500" spc="135" dirty="0">
                <a:solidFill>
                  <a:srgbClr val="4B4457"/>
                </a:solidFill>
                <a:latin typeface="Calibri"/>
                <a:cs typeface="Calibri"/>
              </a:rPr>
              <a:t> </a:t>
            </a:r>
            <a:r>
              <a:rPr sz="2500" spc="-10" dirty="0">
                <a:solidFill>
                  <a:srgbClr val="4B4457"/>
                </a:solidFill>
                <a:latin typeface="Calibri"/>
                <a:cs typeface="Calibri"/>
              </a:rPr>
              <a:t>(2021-</a:t>
            </a:r>
            <a:r>
              <a:rPr sz="2500" spc="625" dirty="0">
                <a:solidFill>
                  <a:srgbClr val="4B4457"/>
                </a:solidFill>
                <a:latin typeface="Calibri"/>
                <a:cs typeface="Calibri"/>
              </a:rPr>
              <a:t>  </a:t>
            </a:r>
            <a:r>
              <a:rPr sz="2500" spc="40" dirty="0">
                <a:solidFill>
                  <a:srgbClr val="4B4457"/>
                </a:solidFill>
                <a:latin typeface="Calibri"/>
                <a:cs typeface="Calibri"/>
              </a:rPr>
              <a:t>2030).</a:t>
            </a:r>
            <a:endParaRPr sz="2500">
              <a:latin typeface="Calibri"/>
              <a:cs typeface="Calibri"/>
            </a:endParaRPr>
          </a:p>
        </p:txBody>
      </p:sp>
      <p:pic>
        <p:nvPicPr>
          <p:cNvPr id="9" name="object 9"/>
          <p:cNvPicPr/>
          <p:nvPr/>
        </p:nvPicPr>
        <p:blipFill>
          <a:blip r:embed="rId3" cstate="print"/>
          <a:stretch>
            <a:fillRect/>
          </a:stretch>
        </p:blipFill>
        <p:spPr>
          <a:xfrm>
            <a:off x="10804525" y="483565"/>
            <a:ext cx="1422177" cy="1407128"/>
          </a:xfrm>
          <a:prstGeom prst="rect">
            <a:avLst/>
          </a:prstGeom>
        </p:spPr>
      </p:pic>
      <p:grpSp>
        <p:nvGrpSpPr>
          <p:cNvPr id="10" name="object 10"/>
          <p:cNvGrpSpPr/>
          <p:nvPr/>
        </p:nvGrpSpPr>
        <p:grpSpPr>
          <a:xfrm>
            <a:off x="12517449" y="157898"/>
            <a:ext cx="5770880" cy="7672705"/>
            <a:chOff x="12517449" y="157898"/>
            <a:chExt cx="5770880" cy="7672705"/>
          </a:xfrm>
        </p:grpSpPr>
        <p:sp>
          <p:nvSpPr>
            <p:cNvPr id="11" name="object 11"/>
            <p:cNvSpPr/>
            <p:nvPr/>
          </p:nvSpPr>
          <p:spPr>
            <a:xfrm>
              <a:off x="14019012" y="157898"/>
              <a:ext cx="4269105" cy="4139565"/>
            </a:xfrm>
            <a:custGeom>
              <a:avLst/>
              <a:gdLst/>
              <a:ahLst/>
              <a:cxnLst/>
              <a:rect l="l" t="t" r="r" b="b"/>
              <a:pathLst>
                <a:path w="4269105" h="4139565">
                  <a:moveTo>
                    <a:pt x="4268985" y="4139067"/>
                  </a:moveTo>
                  <a:lnTo>
                    <a:pt x="4221572" y="4085671"/>
                  </a:lnTo>
                  <a:lnTo>
                    <a:pt x="4198815" y="4052904"/>
                  </a:lnTo>
                  <a:lnTo>
                    <a:pt x="4178936" y="4018719"/>
                  </a:lnTo>
                  <a:lnTo>
                    <a:pt x="4161776" y="3983197"/>
                  </a:lnTo>
                  <a:lnTo>
                    <a:pt x="4147177" y="3946423"/>
                  </a:lnTo>
                  <a:lnTo>
                    <a:pt x="4134979" y="3908480"/>
                  </a:lnTo>
                  <a:lnTo>
                    <a:pt x="4125022" y="3869450"/>
                  </a:lnTo>
                  <a:lnTo>
                    <a:pt x="4117147" y="3829415"/>
                  </a:lnTo>
                  <a:lnTo>
                    <a:pt x="4111195" y="3788460"/>
                  </a:lnTo>
                  <a:lnTo>
                    <a:pt x="4107008" y="3746667"/>
                  </a:lnTo>
                  <a:lnTo>
                    <a:pt x="4104423" y="3704118"/>
                  </a:lnTo>
                  <a:lnTo>
                    <a:pt x="4103284" y="3660897"/>
                  </a:lnTo>
                  <a:lnTo>
                    <a:pt x="4103430" y="3617086"/>
                  </a:lnTo>
                  <a:lnTo>
                    <a:pt x="4104701" y="3572767"/>
                  </a:lnTo>
                  <a:lnTo>
                    <a:pt x="4106940" y="3528026"/>
                  </a:lnTo>
                  <a:lnTo>
                    <a:pt x="4109985" y="3482943"/>
                  </a:lnTo>
                  <a:lnTo>
                    <a:pt x="4113677" y="3437602"/>
                  </a:lnTo>
                  <a:lnTo>
                    <a:pt x="4117859" y="3392087"/>
                  </a:lnTo>
                  <a:lnTo>
                    <a:pt x="4122370" y="3346477"/>
                  </a:lnTo>
                  <a:lnTo>
                    <a:pt x="4131741" y="3255314"/>
                  </a:lnTo>
                  <a:lnTo>
                    <a:pt x="4136283" y="3209925"/>
                  </a:lnTo>
                  <a:lnTo>
                    <a:pt x="4140515" y="3164776"/>
                  </a:lnTo>
                  <a:lnTo>
                    <a:pt x="4144281" y="3119948"/>
                  </a:lnTo>
                  <a:lnTo>
                    <a:pt x="4147418" y="3075524"/>
                  </a:lnTo>
                  <a:lnTo>
                    <a:pt x="4149769" y="3031588"/>
                  </a:lnTo>
                  <a:lnTo>
                    <a:pt x="4151176" y="2988223"/>
                  </a:lnTo>
                  <a:lnTo>
                    <a:pt x="4151476" y="2945511"/>
                  </a:lnTo>
                  <a:lnTo>
                    <a:pt x="4150510" y="2903534"/>
                  </a:lnTo>
                  <a:lnTo>
                    <a:pt x="4148123" y="2862377"/>
                  </a:lnTo>
                  <a:lnTo>
                    <a:pt x="4144150" y="2822122"/>
                  </a:lnTo>
                  <a:lnTo>
                    <a:pt x="4138434" y="2782851"/>
                  </a:lnTo>
                  <a:lnTo>
                    <a:pt x="4130818" y="2744647"/>
                  </a:lnTo>
                  <a:lnTo>
                    <a:pt x="4121139" y="2707595"/>
                  </a:lnTo>
                  <a:lnTo>
                    <a:pt x="4105252" y="2657378"/>
                  </a:lnTo>
                  <a:lnTo>
                    <a:pt x="4087738" y="2608794"/>
                  </a:lnTo>
                  <a:lnTo>
                    <a:pt x="4068612" y="2561803"/>
                  </a:lnTo>
                  <a:lnTo>
                    <a:pt x="4047897" y="2516368"/>
                  </a:lnTo>
                  <a:lnTo>
                    <a:pt x="4025606" y="2472449"/>
                  </a:lnTo>
                  <a:lnTo>
                    <a:pt x="4001763" y="2430009"/>
                  </a:lnTo>
                  <a:lnTo>
                    <a:pt x="3976382" y="2389008"/>
                  </a:lnTo>
                  <a:lnTo>
                    <a:pt x="3949482" y="2349406"/>
                  </a:lnTo>
                  <a:lnTo>
                    <a:pt x="3921085" y="2311168"/>
                  </a:lnTo>
                  <a:lnTo>
                    <a:pt x="3891205" y="2274253"/>
                  </a:lnTo>
                  <a:lnTo>
                    <a:pt x="3859864" y="2238622"/>
                  </a:lnTo>
                  <a:lnTo>
                    <a:pt x="3827076" y="2204235"/>
                  </a:lnTo>
                  <a:lnTo>
                    <a:pt x="3792864" y="2171057"/>
                  </a:lnTo>
                  <a:lnTo>
                    <a:pt x="3757243" y="2139046"/>
                  </a:lnTo>
                  <a:lnTo>
                    <a:pt x="3720234" y="2108167"/>
                  </a:lnTo>
                  <a:lnTo>
                    <a:pt x="3681855" y="2078377"/>
                  </a:lnTo>
                  <a:lnTo>
                    <a:pt x="3642123" y="2049640"/>
                  </a:lnTo>
                  <a:lnTo>
                    <a:pt x="3601056" y="2021914"/>
                  </a:lnTo>
                  <a:lnTo>
                    <a:pt x="3558673" y="1995166"/>
                  </a:lnTo>
                  <a:lnTo>
                    <a:pt x="3514995" y="1969353"/>
                  </a:lnTo>
                  <a:lnTo>
                    <a:pt x="3470035" y="1944436"/>
                  </a:lnTo>
                  <a:lnTo>
                    <a:pt x="3384506" y="1899077"/>
                  </a:lnTo>
                  <a:lnTo>
                    <a:pt x="3340241" y="1874850"/>
                  </a:lnTo>
                  <a:lnTo>
                    <a:pt x="3296127" y="1849188"/>
                  </a:lnTo>
                  <a:lnTo>
                    <a:pt x="3253030" y="1821783"/>
                  </a:lnTo>
                  <a:lnTo>
                    <a:pt x="3211813" y="1792337"/>
                  </a:lnTo>
                  <a:lnTo>
                    <a:pt x="3173343" y="1760540"/>
                  </a:lnTo>
                  <a:lnTo>
                    <a:pt x="3138483" y="1726093"/>
                  </a:lnTo>
                  <a:lnTo>
                    <a:pt x="3108099" y="1688688"/>
                  </a:lnTo>
                  <a:lnTo>
                    <a:pt x="3082123" y="1649272"/>
                  </a:lnTo>
                  <a:lnTo>
                    <a:pt x="3059188" y="1608421"/>
                  </a:lnTo>
                  <a:lnTo>
                    <a:pt x="3038923" y="1566316"/>
                  </a:lnTo>
                  <a:lnTo>
                    <a:pt x="3020962" y="1523142"/>
                  </a:lnTo>
                  <a:lnTo>
                    <a:pt x="3004934" y="1479080"/>
                  </a:lnTo>
                  <a:lnTo>
                    <a:pt x="2990472" y="1434309"/>
                  </a:lnTo>
                  <a:lnTo>
                    <a:pt x="2977207" y="1389012"/>
                  </a:lnTo>
                  <a:lnTo>
                    <a:pt x="2964769" y="1343371"/>
                  </a:lnTo>
                  <a:lnTo>
                    <a:pt x="2952792" y="1297569"/>
                  </a:lnTo>
                  <a:lnTo>
                    <a:pt x="2940904" y="1251785"/>
                  </a:lnTo>
                  <a:lnTo>
                    <a:pt x="2928740" y="1206203"/>
                  </a:lnTo>
                  <a:lnTo>
                    <a:pt x="2915928" y="1161004"/>
                  </a:lnTo>
                  <a:lnTo>
                    <a:pt x="2902104" y="1116368"/>
                  </a:lnTo>
                  <a:lnTo>
                    <a:pt x="2886894" y="1072479"/>
                  </a:lnTo>
                  <a:lnTo>
                    <a:pt x="2869931" y="1029519"/>
                  </a:lnTo>
                  <a:lnTo>
                    <a:pt x="2850850" y="987668"/>
                  </a:lnTo>
                  <a:lnTo>
                    <a:pt x="2829278" y="947109"/>
                  </a:lnTo>
                  <a:lnTo>
                    <a:pt x="2804847" y="908021"/>
                  </a:lnTo>
                  <a:lnTo>
                    <a:pt x="2777190" y="870589"/>
                  </a:lnTo>
                  <a:lnTo>
                    <a:pt x="2745938" y="834995"/>
                  </a:lnTo>
                  <a:lnTo>
                    <a:pt x="2710721" y="801417"/>
                  </a:lnTo>
                  <a:lnTo>
                    <a:pt x="2673730" y="771138"/>
                  </a:lnTo>
                  <a:lnTo>
                    <a:pt x="2635347" y="743389"/>
                  </a:lnTo>
                  <a:lnTo>
                    <a:pt x="2595650" y="718042"/>
                  </a:lnTo>
                  <a:lnTo>
                    <a:pt x="2554723" y="694967"/>
                  </a:lnTo>
                  <a:lnTo>
                    <a:pt x="2512650" y="674038"/>
                  </a:lnTo>
                  <a:lnTo>
                    <a:pt x="2469511" y="655124"/>
                  </a:lnTo>
                  <a:lnTo>
                    <a:pt x="2425389" y="638098"/>
                  </a:lnTo>
                  <a:lnTo>
                    <a:pt x="2380369" y="622831"/>
                  </a:lnTo>
                  <a:lnTo>
                    <a:pt x="2334529" y="609196"/>
                  </a:lnTo>
                  <a:lnTo>
                    <a:pt x="2287953" y="597062"/>
                  </a:lnTo>
                  <a:lnTo>
                    <a:pt x="2240725" y="586302"/>
                  </a:lnTo>
                  <a:lnTo>
                    <a:pt x="2192925" y="576787"/>
                  </a:lnTo>
                  <a:lnTo>
                    <a:pt x="2144637" y="568388"/>
                  </a:lnTo>
                  <a:lnTo>
                    <a:pt x="2095942" y="560978"/>
                  </a:lnTo>
                  <a:lnTo>
                    <a:pt x="2046923" y="554428"/>
                  </a:lnTo>
                  <a:lnTo>
                    <a:pt x="1997661" y="548607"/>
                  </a:lnTo>
                  <a:lnTo>
                    <a:pt x="1898743" y="538649"/>
                  </a:lnTo>
                  <a:lnTo>
                    <a:pt x="1604746" y="512955"/>
                  </a:lnTo>
                  <a:lnTo>
                    <a:pt x="1557013" y="507934"/>
                  </a:lnTo>
                  <a:lnTo>
                    <a:pt x="1509861" y="502357"/>
                  </a:lnTo>
                  <a:lnTo>
                    <a:pt x="1463372" y="496101"/>
                  </a:lnTo>
                  <a:lnTo>
                    <a:pt x="1417630" y="489032"/>
                  </a:lnTo>
                  <a:lnTo>
                    <a:pt x="1372716" y="481024"/>
                  </a:lnTo>
                  <a:lnTo>
                    <a:pt x="1322780" y="471113"/>
                  </a:lnTo>
                  <a:lnTo>
                    <a:pt x="1272740" y="460493"/>
                  </a:lnTo>
                  <a:lnTo>
                    <a:pt x="1222623" y="449193"/>
                  </a:lnTo>
                  <a:lnTo>
                    <a:pt x="1172462" y="437243"/>
                  </a:lnTo>
                  <a:lnTo>
                    <a:pt x="1122284" y="424668"/>
                  </a:lnTo>
                  <a:lnTo>
                    <a:pt x="1072123" y="411497"/>
                  </a:lnTo>
                  <a:lnTo>
                    <a:pt x="1022005" y="397762"/>
                  </a:lnTo>
                  <a:lnTo>
                    <a:pt x="971963" y="383488"/>
                  </a:lnTo>
                  <a:lnTo>
                    <a:pt x="922025" y="368705"/>
                  </a:lnTo>
                  <a:lnTo>
                    <a:pt x="872225" y="353440"/>
                  </a:lnTo>
                  <a:lnTo>
                    <a:pt x="773146" y="321583"/>
                  </a:lnTo>
                  <a:lnTo>
                    <a:pt x="674972" y="288142"/>
                  </a:lnTo>
                  <a:lnTo>
                    <a:pt x="577938" y="253348"/>
                  </a:lnTo>
                  <a:lnTo>
                    <a:pt x="461708" y="209851"/>
                  </a:lnTo>
                  <a:lnTo>
                    <a:pt x="365415" y="175472"/>
                  </a:lnTo>
                  <a:lnTo>
                    <a:pt x="324812" y="160356"/>
                  </a:lnTo>
                  <a:lnTo>
                    <a:pt x="281463" y="143524"/>
                  </a:lnTo>
                  <a:lnTo>
                    <a:pt x="236270" y="125045"/>
                  </a:lnTo>
                  <a:lnTo>
                    <a:pt x="190138" y="104985"/>
                  </a:lnTo>
                  <a:lnTo>
                    <a:pt x="143968" y="83416"/>
                  </a:lnTo>
                  <a:lnTo>
                    <a:pt x="98667" y="60401"/>
                  </a:lnTo>
                  <a:lnTo>
                    <a:pt x="55136" y="36013"/>
                  </a:lnTo>
                  <a:lnTo>
                    <a:pt x="14279" y="10316"/>
                  </a:lnTo>
                  <a:lnTo>
                    <a:pt x="0" y="0"/>
                  </a:lnTo>
                  <a:lnTo>
                    <a:pt x="4268985" y="0"/>
                  </a:lnTo>
                  <a:lnTo>
                    <a:pt x="4268985" y="4139067"/>
                  </a:lnTo>
                  <a:close/>
                </a:path>
              </a:pathLst>
            </a:custGeom>
            <a:solidFill>
              <a:srgbClr val="49B381"/>
            </a:solidFill>
          </p:spPr>
          <p:txBody>
            <a:bodyPr wrap="square" lIns="0" tIns="0" rIns="0" bIns="0" rtlCol="0"/>
            <a:lstStyle/>
            <a:p>
              <a:endParaRPr/>
            </a:p>
          </p:txBody>
        </p:sp>
        <p:sp>
          <p:nvSpPr>
            <p:cNvPr id="12" name="object 12"/>
            <p:cNvSpPr/>
            <p:nvPr/>
          </p:nvSpPr>
          <p:spPr>
            <a:xfrm>
              <a:off x="14020559" y="169544"/>
              <a:ext cx="4267835" cy="4203700"/>
            </a:xfrm>
            <a:custGeom>
              <a:avLst/>
              <a:gdLst/>
              <a:ahLst/>
              <a:cxnLst/>
              <a:rect l="l" t="t" r="r" b="b"/>
              <a:pathLst>
                <a:path w="4267834" h="4203700">
                  <a:moveTo>
                    <a:pt x="4267428" y="4140200"/>
                  </a:moveTo>
                  <a:lnTo>
                    <a:pt x="4247921" y="4127500"/>
                  </a:lnTo>
                  <a:lnTo>
                    <a:pt x="4212755" y="4089400"/>
                  </a:lnTo>
                  <a:lnTo>
                    <a:pt x="4181106" y="4064000"/>
                  </a:lnTo>
                  <a:lnTo>
                    <a:pt x="4152811" y="4025900"/>
                  </a:lnTo>
                  <a:lnTo>
                    <a:pt x="4127690" y="3987800"/>
                  </a:lnTo>
                  <a:lnTo>
                    <a:pt x="4105605" y="3949700"/>
                  </a:lnTo>
                  <a:lnTo>
                    <a:pt x="4086364" y="3911600"/>
                  </a:lnTo>
                  <a:lnTo>
                    <a:pt x="4069829" y="3873500"/>
                  </a:lnTo>
                  <a:lnTo>
                    <a:pt x="4055808" y="3835400"/>
                  </a:lnTo>
                  <a:lnTo>
                    <a:pt x="4044162" y="3797300"/>
                  </a:lnTo>
                  <a:lnTo>
                    <a:pt x="4034701" y="3746500"/>
                  </a:lnTo>
                  <a:lnTo>
                    <a:pt x="4027284" y="3708400"/>
                  </a:lnTo>
                  <a:lnTo>
                    <a:pt x="4021721" y="3657600"/>
                  </a:lnTo>
                  <a:lnTo>
                    <a:pt x="4017873" y="3619500"/>
                  </a:lnTo>
                  <a:lnTo>
                    <a:pt x="4015562" y="3568700"/>
                  </a:lnTo>
                  <a:lnTo>
                    <a:pt x="4014622" y="3530600"/>
                  </a:lnTo>
                  <a:lnTo>
                    <a:pt x="4014901" y="3479800"/>
                  </a:lnTo>
                  <a:lnTo>
                    <a:pt x="4016222" y="3429000"/>
                  </a:lnTo>
                  <a:lnTo>
                    <a:pt x="4021328" y="3340100"/>
                  </a:lnTo>
                  <a:lnTo>
                    <a:pt x="4024795" y="3289300"/>
                  </a:lnTo>
                  <a:lnTo>
                    <a:pt x="4028643" y="3251200"/>
                  </a:lnTo>
                  <a:lnTo>
                    <a:pt x="4032935" y="3200400"/>
                  </a:lnTo>
                  <a:lnTo>
                    <a:pt x="4037317" y="3149600"/>
                  </a:lnTo>
                  <a:lnTo>
                    <a:pt x="4041648" y="3098800"/>
                  </a:lnTo>
                  <a:lnTo>
                    <a:pt x="4045737" y="3048000"/>
                  </a:lnTo>
                  <a:lnTo>
                    <a:pt x="4049445" y="2997200"/>
                  </a:lnTo>
                  <a:lnTo>
                    <a:pt x="4052595" y="2946400"/>
                  </a:lnTo>
                  <a:lnTo>
                    <a:pt x="4055008" y="2895600"/>
                  </a:lnTo>
                  <a:lnTo>
                    <a:pt x="4056532" y="2844800"/>
                  </a:lnTo>
                  <a:lnTo>
                    <a:pt x="4057002" y="2806700"/>
                  </a:lnTo>
                  <a:lnTo>
                    <a:pt x="4056253" y="2755900"/>
                  </a:lnTo>
                  <a:lnTo>
                    <a:pt x="4054106" y="2705100"/>
                  </a:lnTo>
                  <a:lnTo>
                    <a:pt x="4050411" y="2654300"/>
                  </a:lnTo>
                  <a:lnTo>
                    <a:pt x="4044810" y="2616200"/>
                  </a:lnTo>
                  <a:lnTo>
                    <a:pt x="4037215" y="2565400"/>
                  </a:lnTo>
                  <a:lnTo>
                    <a:pt x="4027474" y="2514600"/>
                  </a:lnTo>
                  <a:lnTo>
                    <a:pt x="4015422" y="2476500"/>
                  </a:lnTo>
                  <a:lnTo>
                    <a:pt x="4000881" y="2425700"/>
                  </a:lnTo>
                  <a:lnTo>
                    <a:pt x="3983685" y="2387600"/>
                  </a:lnTo>
                  <a:lnTo>
                    <a:pt x="3963670" y="2336800"/>
                  </a:lnTo>
                  <a:lnTo>
                    <a:pt x="3940657" y="2298700"/>
                  </a:lnTo>
                  <a:lnTo>
                    <a:pt x="3914483" y="2260600"/>
                  </a:lnTo>
                  <a:lnTo>
                    <a:pt x="3884968" y="2222500"/>
                  </a:lnTo>
                  <a:lnTo>
                    <a:pt x="3851960" y="2184400"/>
                  </a:lnTo>
                  <a:lnTo>
                    <a:pt x="3778364" y="2108200"/>
                  </a:lnTo>
                  <a:lnTo>
                    <a:pt x="3740315" y="2082800"/>
                  </a:lnTo>
                  <a:lnTo>
                    <a:pt x="3701237" y="2044700"/>
                  </a:lnTo>
                  <a:lnTo>
                    <a:pt x="3661206" y="2019300"/>
                  </a:lnTo>
                  <a:lnTo>
                    <a:pt x="3620312" y="1993900"/>
                  </a:lnTo>
                  <a:lnTo>
                    <a:pt x="3578618" y="1968500"/>
                  </a:lnTo>
                  <a:lnTo>
                    <a:pt x="3493211" y="1917700"/>
                  </a:lnTo>
                  <a:lnTo>
                    <a:pt x="3361245" y="1841500"/>
                  </a:lnTo>
                  <a:lnTo>
                    <a:pt x="3316554" y="1828800"/>
                  </a:lnTo>
                  <a:lnTo>
                    <a:pt x="3226625" y="1778000"/>
                  </a:lnTo>
                  <a:lnTo>
                    <a:pt x="3181553" y="1765300"/>
                  </a:lnTo>
                  <a:lnTo>
                    <a:pt x="2995396" y="1663700"/>
                  </a:lnTo>
                  <a:lnTo>
                    <a:pt x="2904553" y="1612900"/>
                  </a:lnTo>
                  <a:lnTo>
                    <a:pt x="2816263" y="1562100"/>
                  </a:lnTo>
                  <a:lnTo>
                    <a:pt x="2773349" y="1536700"/>
                  </a:lnTo>
                  <a:lnTo>
                    <a:pt x="2731363" y="1511300"/>
                  </a:lnTo>
                  <a:lnTo>
                    <a:pt x="2690431" y="1473200"/>
                  </a:lnTo>
                  <a:lnTo>
                    <a:pt x="2650642" y="1447800"/>
                  </a:lnTo>
                  <a:lnTo>
                    <a:pt x="2612098" y="1409700"/>
                  </a:lnTo>
                  <a:lnTo>
                    <a:pt x="2574899" y="1371600"/>
                  </a:lnTo>
                  <a:lnTo>
                    <a:pt x="2542590" y="1333500"/>
                  </a:lnTo>
                  <a:lnTo>
                    <a:pt x="2512199" y="1295400"/>
                  </a:lnTo>
                  <a:lnTo>
                    <a:pt x="2483535" y="1257300"/>
                  </a:lnTo>
                  <a:lnTo>
                    <a:pt x="2456396" y="1219200"/>
                  </a:lnTo>
                  <a:lnTo>
                    <a:pt x="2430564" y="1168400"/>
                  </a:lnTo>
                  <a:lnTo>
                    <a:pt x="2405837" y="1117600"/>
                  </a:lnTo>
                  <a:lnTo>
                    <a:pt x="2381999" y="1079500"/>
                  </a:lnTo>
                  <a:lnTo>
                    <a:pt x="2358872" y="1028700"/>
                  </a:lnTo>
                  <a:lnTo>
                    <a:pt x="2336241" y="977900"/>
                  </a:lnTo>
                  <a:lnTo>
                    <a:pt x="2313889" y="939800"/>
                  </a:lnTo>
                  <a:lnTo>
                    <a:pt x="2291613" y="889000"/>
                  </a:lnTo>
                  <a:lnTo>
                    <a:pt x="2269223" y="838200"/>
                  </a:lnTo>
                  <a:lnTo>
                    <a:pt x="2246503" y="787400"/>
                  </a:lnTo>
                  <a:lnTo>
                    <a:pt x="2223820" y="749300"/>
                  </a:lnTo>
                  <a:lnTo>
                    <a:pt x="2200478" y="698500"/>
                  </a:lnTo>
                  <a:lnTo>
                    <a:pt x="2176297" y="660400"/>
                  </a:lnTo>
                  <a:lnTo>
                    <a:pt x="2151126" y="609600"/>
                  </a:lnTo>
                  <a:lnTo>
                    <a:pt x="2124786" y="571500"/>
                  </a:lnTo>
                  <a:lnTo>
                    <a:pt x="2097125" y="533400"/>
                  </a:lnTo>
                  <a:lnTo>
                    <a:pt x="2067991" y="495300"/>
                  </a:lnTo>
                  <a:lnTo>
                    <a:pt x="2037207" y="457200"/>
                  </a:lnTo>
                  <a:lnTo>
                    <a:pt x="2004618" y="419100"/>
                  </a:lnTo>
                  <a:lnTo>
                    <a:pt x="1970062" y="381000"/>
                  </a:lnTo>
                  <a:lnTo>
                    <a:pt x="1933384" y="355600"/>
                  </a:lnTo>
                  <a:lnTo>
                    <a:pt x="1894408" y="330200"/>
                  </a:lnTo>
                  <a:lnTo>
                    <a:pt x="1852993" y="304800"/>
                  </a:lnTo>
                  <a:lnTo>
                    <a:pt x="1808949" y="279400"/>
                  </a:lnTo>
                  <a:lnTo>
                    <a:pt x="1719326" y="254000"/>
                  </a:lnTo>
                  <a:lnTo>
                    <a:pt x="1673136" y="228600"/>
                  </a:lnTo>
                  <a:lnTo>
                    <a:pt x="1480477" y="177800"/>
                  </a:lnTo>
                  <a:lnTo>
                    <a:pt x="1430629" y="177800"/>
                  </a:lnTo>
                  <a:lnTo>
                    <a:pt x="1277899" y="139700"/>
                  </a:lnTo>
                  <a:lnTo>
                    <a:pt x="1226121" y="139700"/>
                  </a:lnTo>
                  <a:lnTo>
                    <a:pt x="1174000" y="127000"/>
                  </a:lnTo>
                  <a:lnTo>
                    <a:pt x="1121587" y="127000"/>
                  </a:lnTo>
                  <a:lnTo>
                    <a:pt x="1068959" y="114300"/>
                  </a:lnTo>
                  <a:lnTo>
                    <a:pt x="1016152" y="114300"/>
                  </a:lnTo>
                  <a:lnTo>
                    <a:pt x="963218" y="101600"/>
                  </a:lnTo>
                  <a:lnTo>
                    <a:pt x="910234" y="101600"/>
                  </a:lnTo>
                  <a:lnTo>
                    <a:pt x="804291" y="88900"/>
                  </a:lnTo>
                  <a:lnTo>
                    <a:pt x="751459" y="76200"/>
                  </a:lnTo>
                  <a:lnTo>
                    <a:pt x="697471" y="76200"/>
                  </a:lnTo>
                  <a:lnTo>
                    <a:pt x="643724" y="63500"/>
                  </a:lnTo>
                  <a:lnTo>
                    <a:pt x="590270" y="63500"/>
                  </a:lnTo>
                  <a:lnTo>
                    <a:pt x="537184" y="50800"/>
                  </a:lnTo>
                  <a:lnTo>
                    <a:pt x="484517" y="50800"/>
                  </a:lnTo>
                  <a:lnTo>
                    <a:pt x="380733" y="25400"/>
                  </a:lnTo>
                  <a:lnTo>
                    <a:pt x="329730" y="25400"/>
                  </a:lnTo>
                  <a:lnTo>
                    <a:pt x="229831" y="0"/>
                  </a:lnTo>
                  <a:lnTo>
                    <a:pt x="0" y="0"/>
                  </a:lnTo>
                  <a:lnTo>
                    <a:pt x="42672" y="12700"/>
                  </a:lnTo>
                  <a:lnTo>
                    <a:pt x="135039" y="38100"/>
                  </a:lnTo>
                  <a:lnTo>
                    <a:pt x="329412" y="88900"/>
                  </a:lnTo>
                  <a:lnTo>
                    <a:pt x="379679" y="88900"/>
                  </a:lnTo>
                  <a:lnTo>
                    <a:pt x="481850" y="114300"/>
                  </a:lnTo>
                  <a:lnTo>
                    <a:pt x="533641" y="114300"/>
                  </a:lnTo>
                  <a:lnTo>
                    <a:pt x="585825" y="127000"/>
                  </a:lnTo>
                  <a:lnTo>
                    <a:pt x="638340" y="127000"/>
                  </a:lnTo>
                  <a:lnTo>
                    <a:pt x="691146" y="139700"/>
                  </a:lnTo>
                  <a:lnTo>
                    <a:pt x="744169" y="139700"/>
                  </a:lnTo>
                  <a:lnTo>
                    <a:pt x="796086" y="152400"/>
                  </a:lnTo>
                  <a:lnTo>
                    <a:pt x="848106" y="152400"/>
                  </a:lnTo>
                  <a:lnTo>
                    <a:pt x="900188" y="165100"/>
                  </a:lnTo>
                  <a:lnTo>
                    <a:pt x="952258" y="165100"/>
                  </a:lnTo>
                  <a:lnTo>
                    <a:pt x="1004277" y="177800"/>
                  </a:lnTo>
                  <a:lnTo>
                    <a:pt x="1056170" y="177800"/>
                  </a:lnTo>
                  <a:lnTo>
                    <a:pt x="1107909" y="190500"/>
                  </a:lnTo>
                  <a:lnTo>
                    <a:pt x="1159408" y="190500"/>
                  </a:lnTo>
                  <a:lnTo>
                    <a:pt x="1210640" y="203200"/>
                  </a:lnTo>
                  <a:lnTo>
                    <a:pt x="1261529" y="203200"/>
                  </a:lnTo>
                  <a:lnTo>
                    <a:pt x="1362100" y="228600"/>
                  </a:lnTo>
                  <a:lnTo>
                    <a:pt x="1411655" y="228600"/>
                  </a:lnTo>
                  <a:lnTo>
                    <a:pt x="1509052" y="254000"/>
                  </a:lnTo>
                  <a:lnTo>
                    <a:pt x="1695424" y="304800"/>
                  </a:lnTo>
                  <a:lnTo>
                    <a:pt x="1739938" y="330200"/>
                  </a:lnTo>
                  <a:lnTo>
                    <a:pt x="1783511" y="342900"/>
                  </a:lnTo>
                  <a:lnTo>
                    <a:pt x="1827555" y="368300"/>
                  </a:lnTo>
                  <a:lnTo>
                    <a:pt x="1868703" y="393700"/>
                  </a:lnTo>
                  <a:lnTo>
                    <a:pt x="1907146" y="419100"/>
                  </a:lnTo>
                  <a:lnTo>
                    <a:pt x="1943087" y="444500"/>
                  </a:lnTo>
                  <a:lnTo>
                    <a:pt x="1976742" y="482600"/>
                  </a:lnTo>
                  <a:lnTo>
                    <a:pt x="2008301" y="520700"/>
                  </a:lnTo>
                  <a:lnTo>
                    <a:pt x="2037994" y="558800"/>
                  </a:lnTo>
                  <a:lnTo>
                    <a:pt x="2066010" y="596900"/>
                  </a:lnTo>
                  <a:lnTo>
                    <a:pt x="2092553" y="635000"/>
                  </a:lnTo>
                  <a:lnTo>
                    <a:pt x="2117852" y="685800"/>
                  </a:lnTo>
                  <a:lnTo>
                    <a:pt x="2142083" y="723900"/>
                  </a:lnTo>
                  <a:lnTo>
                    <a:pt x="2165464" y="774700"/>
                  </a:lnTo>
                  <a:lnTo>
                    <a:pt x="2188210" y="812800"/>
                  </a:lnTo>
                  <a:lnTo>
                    <a:pt x="2209990" y="863600"/>
                  </a:lnTo>
                  <a:lnTo>
                    <a:pt x="2231504" y="914400"/>
                  </a:lnTo>
                  <a:lnTo>
                    <a:pt x="2252916" y="952500"/>
                  </a:lnTo>
                  <a:lnTo>
                    <a:pt x="2274392" y="1003300"/>
                  </a:lnTo>
                  <a:lnTo>
                    <a:pt x="2296083" y="1054100"/>
                  </a:lnTo>
                  <a:lnTo>
                    <a:pt x="2318156" y="1092200"/>
                  </a:lnTo>
                  <a:lnTo>
                    <a:pt x="2340787" y="1143000"/>
                  </a:lnTo>
                  <a:lnTo>
                    <a:pt x="2364130" y="1181100"/>
                  </a:lnTo>
                  <a:lnTo>
                    <a:pt x="2388336" y="1219200"/>
                  </a:lnTo>
                  <a:lnTo>
                    <a:pt x="2413571" y="1270000"/>
                  </a:lnTo>
                  <a:lnTo>
                    <a:pt x="2440013" y="1308100"/>
                  </a:lnTo>
                  <a:lnTo>
                    <a:pt x="2467813" y="1346200"/>
                  </a:lnTo>
                  <a:lnTo>
                    <a:pt x="2497137" y="1384300"/>
                  </a:lnTo>
                  <a:lnTo>
                    <a:pt x="2528138" y="1409700"/>
                  </a:lnTo>
                  <a:lnTo>
                    <a:pt x="2563914" y="1447800"/>
                  </a:lnTo>
                  <a:lnTo>
                    <a:pt x="2600896" y="1485900"/>
                  </a:lnTo>
                  <a:lnTo>
                    <a:pt x="2638996" y="1511300"/>
                  </a:lnTo>
                  <a:lnTo>
                    <a:pt x="2678138" y="1549400"/>
                  </a:lnTo>
                  <a:lnTo>
                    <a:pt x="2718231" y="1574800"/>
                  </a:lnTo>
                  <a:lnTo>
                    <a:pt x="2759202" y="1600200"/>
                  </a:lnTo>
                  <a:lnTo>
                    <a:pt x="2800959" y="1638300"/>
                  </a:lnTo>
                  <a:lnTo>
                    <a:pt x="2843441" y="1663700"/>
                  </a:lnTo>
                  <a:lnTo>
                    <a:pt x="2886532" y="1676400"/>
                  </a:lnTo>
                  <a:lnTo>
                    <a:pt x="2930182" y="1701800"/>
                  </a:lnTo>
                  <a:lnTo>
                    <a:pt x="3063570" y="1778000"/>
                  </a:lnTo>
                  <a:lnTo>
                    <a:pt x="3108579" y="1790700"/>
                  </a:lnTo>
                  <a:lnTo>
                    <a:pt x="3153714" y="1816100"/>
                  </a:lnTo>
                  <a:lnTo>
                    <a:pt x="3247682" y="1866900"/>
                  </a:lnTo>
                  <a:lnTo>
                    <a:pt x="3294494" y="1879600"/>
                  </a:lnTo>
                  <a:lnTo>
                    <a:pt x="3478288" y="1981200"/>
                  </a:lnTo>
                  <a:lnTo>
                    <a:pt x="3566693" y="2032000"/>
                  </a:lnTo>
                  <a:lnTo>
                    <a:pt x="3609670" y="2057400"/>
                  </a:lnTo>
                  <a:lnTo>
                    <a:pt x="3651694" y="2095500"/>
                  </a:lnTo>
                  <a:lnTo>
                    <a:pt x="3692664" y="2120900"/>
                  </a:lnTo>
                  <a:lnTo>
                    <a:pt x="3732479" y="2159000"/>
                  </a:lnTo>
                  <a:lnTo>
                    <a:pt x="3771036" y="2184400"/>
                  </a:lnTo>
                  <a:lnTo>
                    <a:pt x="3807625" y="2222500"/>
                  </a:lnTo>
                  <a:lnTo>
                    <a:pt x="3840162" y="2260600"/>
                  </a:lnTo>
                  <a:lnTo>
                    <a:pt x="3868877" y="2298700"/>
                  </a:lnTo>
                  <a:lnTo>
                    <a:pt x="3893959" y="2349500"/>
                  </a:lnTo>
                  <a:lnTo>
                    <a:pt x="3915638" y="2387600"/>
                  </a:lnTo>
                  <a:lnTo>
                    <a:pt x="3934117" y="2425700"/>
                  </a:lnTo>
                  <a:lnTo>
                    <a:pt x="3949611" y="2476500"/>
                  </a:lnTo>
                  <a:lnTo>
                    <a:pt x="3962336" y="2527300"/>
                  </a:lnTo>
                  <a:lnTo>
                    <a:pt x="3972509" y="2565400"/>
                  </a:lnTo>
                  <a:lnTo>
                    <a:pt x="3980319" y="2616200"/>
                  </a:lnTo>
                  <a:lnTo>
                    <a:pt x="3986009" y="2667000"/>
                  </a:lnTo>
                  <a:lnTo>
                    <a:pt x="3989857" y="2717800"/>
                  </a:lnTo>
                  <a:lnTo>
                    <a:pt x="3991902" y="2768600"/>
                  </a:lnTo>
                  <a:lnTo>
                    <a:pt x="3992346" y="2819400"/>
                  </a:lnTo>
                  <a:lnTo>
                    <a:pt x="3991394" y="2870200"/>
                  </a:lnTo>
                  <a:lnTo>
                    <a:pt x="3989286" y="2921000"/>
                  </a:lnTo>
                  <a:lnTo>
                    <a:pt x="3986225" y="2971800"/>
                  </a:lnTo>
                  <a:lnTo>
                    <a:pt x="3982428" y="3022600"/>
                  </a:lnTo>
                  <a:lnTo>
                    <a:pt x="3978097" y="3086100"/>
                  </a:lnTo>
                  <a:lnTo>
                    <a:pt x="3973474" y="3136900"/>
                  </a:lnTo>
                  <a:lnTo>
                    <a:pt x="3968762" y="3187700"/>
                  </a:lnTo>
                  <a:lnTo>
                    <a:pt x="3964165" y="3238500"/>
                  </a:lnTo>
                  <a:lnTo>
                    <a:pt x="3960253" y="3289300"/>
                  </a:lnTo>
                  <a:lnTo>
                    <a:pt x="3956799" y="3340100"/>
                  </a:lnTo>
                  <a:lnTo>
                    <a:pt x="3953954" y="3390900"/>
                  </a:lnTo>
                  <a:lnTo>
                    <a:pt x="3951859" y="3429000"/>
                  </a:lnTo>
                  <a:lnTo>
                    <a:pt x="3950639" y="3492500"/>
                  </a:lnTo>
                  <a:lnTo>
                    <a:pt x="3950538" y="3530600"/>
                  </a:lnTo>
                  <a:lnTo>
                    <a:pt x="3951592" y="3581400"/>
                  </a:lnTo>
                  <a:lnTo>
                    <a:pt x="3954005" y="3619500"/>
                  </a:lnTo>
                  <a:lnTo>
                    <a:pt x="3957917" y="3670300"/>
                  </a:lnTo>
                  <a:lnTo>
                    <a:pt x="3963466" y="3708400"/>
                  </a:lnTo>
                  <a:lnTo>
                    <a:pt x="3970807" y="3759200"/>
                  </a:lnTo>
                  <a:lnTo>
                    <a:pt x="3980091" y="3797300"/>
                  </a:lnTo>
                  <a:lnTo>
                    <a:pt x="3991457" y="3848100"/>
                  </a:lnTo>
                  <a:lnTo>
                    <a:pt x="4005072" y="3886200"/>
                  </a:lnTo>
                  <a:lnTo>
                    <a:pt x="4021061" y="3924300"/>
                  </a:lnTo>
                  <a:lnTo>
                    <a:pt x="4039590" y="3962400"/>
                  </a:lnTo>
                  <a:lnTo>
                    <a:pt x="4060812" y="4000500"/>
                  </a:lnTo>
                  <a:lnTo>
                    <a:pt x="4084853" y="4038600"/>
                  </a:lnTo>
                  <a:lnTo>
                    <a:pt x="4111866" y="4076700"/>
                  </a:lnTo>
                  <a:lnTo>
                    <a:pt x="4142016" y="4114800"/>
                  </a:lnTo>
                  <a:lnTo>
                    <a:pt x="4175429" y="4140200"/>
                  </a:lnTo>
                  <a:lnTo>
                    <a:pt x="4212285" y="4178300"/>
                  </a:lnTo>
                  <a:lnTo>
                    <a:pt x="4252239" y="4203700"/>
                  </a:lnTo>
                  <a:lnTo>
                    <a:pt x="4267428" y="4203700"/>
                  </a:lnTo>
                  <a:lnTo>
                    <a:pt x="4267428" y="4140200"/>
                  </a:lnTo>
                  <a:close/>
                </a:path>
                <a:path w="4267834" h="4203700">
                  <a:moveTo>
                    <a:pt x="4267428" y="3048000"/>
                  </a:moveTo>
                  <a:lnTo>
                    <a:pt x="4263809" y="3111500"/>
                  </a:lnTo>
                  <a:lnTo>
                    <a:pt x="4261231" y="3162300"/>
                  </a:lnTo>
                  <a:lnTo>
                    <a:pt x="4259008" y="3213100"/>
                  </a:lnTo>
                  <a:lnTo>
                    <a:pt x="4257319" y="3263900"/>
                  </a:lnTo>
                  <a:lnTo>
                    <a:pt x="4256316" y="3302000"/>
                  </a:lnTo>
                  <a:lnTo>
                    <a:pt x="4256202" y="3340100"/>
                  </a:lnTo>
                  <a:lnTo>
                    <a:pt x="4256151" y="3352800"/>
                  </a:lnTo>
                  <a:lnTo>
                    <a:pt x="4257002" y="3403600"/>
                  </a:lnTo>
                  <a:lnTo>
                    <a:pt x="4259021" y="3454400"/>
                  </a:lnTo>
                  <a:lnTo>
                    <a:pt x="4262374" y="3492500"/>
                  </a:lnTo>
                  <a:lnTo>
                    <a:pt x="4267225" y="3543300"/>
                  </a:lnTo>
                  <a:lnTo>
                    <a:pt x="4267428" y="3543300"/>
                  </a:lnTo>
                  <a:lnTo>
                    <a:pt x="4267428" y="3048000"/>
                  </a:lnTo>
                  <a:close/>
                </a:path>
                <a:path w="4267834" h="4203700">
                  <a:moveTo>
                    <a:pt x="4267428" y="0"/>
                  </a:moveTo>
                  <a:lnTo>
                    <a:pt x="1254963" y="0"/>
                  </a:lnTo>
                  <a:lnTo>
                    <a:pt x="1303616" y="12700"/>
                  </a:lnTo>
                  <a:lnTo>
                    <a:pt x="1353553" y="12700"/>
                  </a:lnTo>
                  <a:lnTo>
                    <a:pt x="1404620" y="25400"/>
                  </a:lnTo>
                  <a:lnTo>
                    <a:pt x="1456639" y="25400"/>
                  </a:lnTo>
                  <a:lnTo>
                    <a:pt x="1509445" y="38100"/>
                  </a:lnTo>
                  <a:lnTo>
                    <a:pt x="1725193" y="38100"/>
                  </a:lnTo>
                  <a:lnTo>
                    <a:pt x="1779435" y="50800"/>
                  </a:lnTo>
                  <a:lnTo>
                    <a:pt x="2441016" y="50800"/>
                  </a:lnTo>
                  <a:lnTo>
                    <a:pt x="2474620" y="63500"/>
                  </a:lnTo>
                  <a:lnTo>
                    <a:pt x="2533561" y="63500"/>
                  </a:lnTo>
                  <a:lnTo>
                    <a:pt x="2558567" y="76200"/>
                  </a:lnTo>
                  <a:lnTo>
                    <a:pt x="2697937" y="114300"/>
                  </a:lnTo>
                  <a:lnTo>
                    <a:pt x="2742730" y="139700"/>
                  </a:lnTo>
                  <a:lnTo>
                    <a:pt x="2786469" y="165100"/>
                  </a:lnTo>
                  <a:lnTo>
                    <a:pt x="2829039" y="190500"/>
                  </a:lnTo>
                  <a:lnTo>
                    <a:pt x="2870314" y="215900"/>
                  </a:lnTo>
                  <a:lnTo>
                    <a:pt x="2910154" y="241300"/>
                  </a:lnTo>
                  <a:lnTo>
                    <a:pt x="2948432" y="279400"/>
                  </a:lnTo>
                  <a:lnTo>
                    <a:pt x="2985020" y="304800"/>
                  </a:lnTo>
                  <a:lnTo>
                    <a:pt x="3019793" y="342900"/>
                  </a:lnTo>
                  <a:lnTo>
                    <a:pt x="3052622" y="381000"/>
                  </a:lnTo>
                  <a:lnTo>
                    <a:pt x="3083661" y="419100"/>
                  </a:lnTo>
                  <a:lnTo>
                    <a:pt x="3110788" y="457200"/>
                  </a:lnTo>
                  <a:lnTo>
                    <a:pt x="3134309" y="495300"/>
                  </a:lnTo>
                  <a:lnTo>
                    <a:pt x="3154527" y="546100"/>
                  </a:lnTo>
                  <a:lnTo>
                    <a:pt x="3171736" y="584200"/>
                  </a:lnTo>
                  <a:lnTo>
                    <a:pt x="3186252" y="622300"/>
                  </a:lnTo>
                  <a:lnTo>
                    <a:pt x="3198368" y="673100"/>
                  </a:lnTo>
                  <a:lnTo>
                    <a:pt x="3208388" y="711200"/>
                  </a:lnTo>
                  <a:lnTo>
                    <a:pt x="3216618" y="762000"/>
                  </a:lnTo>
                  <a:lnTo>
                    <a:pt x="3223374" y="812800"/>
                  </a:lnTo>
                  <a:lnTo>
                    <a:pt x="3228937" y="850900"/>
                  </a:lnTo>
                  <a:lnTo>
                    <a:pt x="3233623" y="901700"/>
                  </a:lnTo>
                  <a:lnTo>
                    <a:pt x="3237725" y="952500"/>
                  </a:lnTo>
                  <a:lnTo>
                    <a:pt x="3241560" y="990600"/>
                  </a:lnTo>
                  <a:lnTo>
                    <a:pt x="3245421" y="1041400"/>
                  </a:lnTo>
                  <a:lnTo>
                    <a:pt x="3249612" y="1092200"/>
                  </a:lnTo>
                  <a:lnTo>
                    <a:pt x="3254451" y="1130300"/>
                  </a:lnTo>
                  <a:lnTo>
                    <a:pt x="3260217" y="1181100"/>
                  </a:lnTo>
                  <a:lnTo>
                    <a:pt x="3267240" y="1231900"/>
                  </a:lnTo>
                  <a:lnTo>
                    <a:pt x="3275800" y="1270000"/>
                  </a:lnTo>
                  <a:lnTo>
                    <a:pt x="3286201" y="1320800"/>
                  </a:lnTo>
                  <a:lnTo>
                    <a:pt x="3298761" y="1358900"/>
                  </a:lnTo>
                  <a:lnTo>
                    <a:pt x="3313773" y="1409700"/>
                  </a:lnTo>
                  <a:lnTo>
                    <a:pt x="3331553" y="1447800"/>
                  </a:lnTo>
                  <a:lnTo>
                    <a:pt x="3352381" y="1498600"/>
                  </a:lnTo>
                  <a:lnTo>
                    <a:pt x="3374542" y="1536700"/>
                  </a:lnTo>
                  <a:lnTo>
                    <a:pt x="3397847" y="1562100"/>
                  </a:lnTo>
                  <a:lnTo>
                    <a:pt x="3422231" y="1600200"/>
                  </a:lnTo>
                  <a:lnTo>
                    <a:pt x="3447592" y="1625600"/>
                  </a:lnTo>
                  <a:lnTo>
                    <a:pt x="3473856" y="1663700"/>
                  </a:lnTo>
                  <a:lnTo>
                    <a:pt x="3500932" y="1689100"/>
                  </a:lnTo>
                  <a:lnTo>
                    <a:pt x="3528733" y="1714500"/>
                  </a:lnTo>
                  <a:lnTo>
                    <a:pt x="3557193" y="1727200"/>
                  </a:lnTo>
                  <a:lnTo>
                    <a:pt x="3586213" y="1752600"/>
                  </a:lnTo>
                  <a:lnTo>
                    <a:pt x="3615702" y="1778000"/>
                  </a:lnTo>
                  <a:lnTo>
                    <a:pt x="3675799" y="1803400"/>
                  </a:lnTo>
                  <a:lnTo>
                    <a:pt x="3706215" y="1828800"/>
                  </a:lnTo>
                  <a:lnTo>
                    <a:pt x="3736784" y="1841500"/>
                  </a:lnTo>
                  <a:lnTo>
                    <a:pt x="3767404" y="1866900"/>
                  </a:lnTo>
                  <a:lnTo>
                    <a:pt x="3828478" y="1892300"/>
                  </a:lnTo>
                  <a:lnTo>
                    <a:pt x="3858755" y="1917700"/>
                  </a:lnTo>
                  <a:lnTo>
                    <a:pt x="3888752" y="1930400"/>
                  </a:lnTo>
                  <a:lnTo>
                    <a:pt x="3918394" y="1955800"/>
                  </a:lnTo>
                  <a:lnTo>
                    <a:pt x="4004272" y="2019300"/>
                  </a:lnTo>
                  <a:lnTo>
                    <a:pt x="4058145" y="2070100"/>
                  </a:lnTo>
                  <a:lnTo>
                    <a:pt x="4083812" y="2108200"/>
                  </a:lnTo>
                  <a:lnTo>
                    <a:pt x="4108539" y="2146300"/>
                  </a:lnTo>
                  <a:lnTo>
                    <a:pt x="4132211" y="2171700"/>
                  </a:lnTo>
                  <a:lnTo>
                    <a:pt x="4154767" y="2209800"/>
                  </a:lnTo>
                  <a:lnTo>
                    <a:pt x="4176103" y="2260600"/>
                  </a:lnTo>
                  <a:lnTo>
                    <a:pt x="4196156" y="2298700"/>
                  </a:lnTo>
                  <a:lnTo>
                    <a:pt x="4214825" y="2349500"/>
                  </a:lnTo>
                  <a:lnTo>
                    <a:pt x="4232033" y="2400300"/>
                  </a:lnTo>
                  <a:lnTo>
                    <a:pt x="4247705" y="2463800"/>
                  </a:lnTo>
                  <a:lnTo>
                    <a:pt x="4256989" y="2501900"/>
                  </a:lnTo>
                  <a:lnTo>
                    <a:pt x="4264368" y="2552700"/>
                  </a:lnTo>
                  <a:lnTo>
                    <a:pt x="4267428" y="2578100"/>
                  </a:lnTo>
                  <a:lnTo>
                    <a:pt x="4267428" y="0"/>
                  </a:lnTo>
                  <a:close/>
                </a:path>
              </a:pathLst>
            </a:custGeom>
            <a:solidFill>
              <a:srgbClr val="1C82D9"/>
            </a:solidFill>
          </p:spPr>
          <p:txBody>
            <a:bodyPr wrap="square" lIns="0" tIns="0" rIns="0" bIns="0" rtlCol="0"/>
            <a:lstStyle/>
            <a:p>
              <a:endParaRPr/>
            </a:p>
          </p:txBody>
        </p:sp>
        <p:pic>
          <p:nvPicPr>
            <p:cNvPr id="13" name="object 13"/>
            <p:cNvPicPr/>
            <p:nvPr/>
          </p:nvPicPr>
          <p:blipFill>
            <a:blip r:embed="rId4" cstate="print"/>
            <a:stretch>
              <a:fillRect/>
            </a:stretch>
          </p:blipFill>
          <p:spPr>
            <a:xfrm>
              <a:off x="12517449" y="4182192"/>
              <a:ext cx="5476874" cy="3648074"/>
            </a:xfrm>
            <a:prstGeom prst="rect">
              <a:avLst/>
            </a:prstGeom>
          </p:spPr>
        </p:pic>
      </p:grpSp>
      <p:sp>
        <p:nvSpPr>
          <p:cNvPr id="15" name="object 15"/>
          <p:cNvSpPr txBox="1"/>
          <p:nvPr/>
        </p:nvSpPr>
        <p:spPr>
          <a:xfrm>
            <a:off x="2465704" y="227774"/>
            <a:ext cx="2364105" cy="279400"/>
          </a:xfrm>
          <a:prstGeom prst="rect">
            <a:avLst/>
          </a:prstGeom>
        </p:spPr>
        <p:txBody>
          <a:bodyPr vert="horz" wrap="square" lIns="0" tIns="20955" rIns="0" bIns="0" rtlCol="0">
            <a:spAutoFit/>
          </a:bodyPr>
          <a:lstStyle/>
          <a:p>
            <a:pPr marL="12700" marR="5080">
              <a:lnSpc>
                <a:spcPts val="980"/>
              </a:lnSpc>
              <a:spcBef>
                <a:spcPts val="165"/>
              </a:spcBef>
            </a:pPr>
            <a:r>
              <a:rPr sz="850" dirty="0">
                <a:solidFill>
                  <a:srgbClr val="0F2B46"/>
                </a:solidFill>
                <a:latin typeface="Times New Roman"/>
                <a:cs typeface="Times New Roman"/>
              </a:rPr>
              <a:t>Subscribe</a:t>
            </a:r>
            <a:r>
              <a:rPr sz="850" spc="-10" dirty="0">
                <a:solidFill>
                  <a:srgbClr val="0F2B46"/>
                </a:solidFill>
                <a:latin typeface="Times New Roman"/>
                <a:cs typeface="Times New Roman"/>
              </a:rPr>
              <a:t> </a:t>
            </a:r>
            <a:r>
              <a:rPr sz="850" dirty="0">
                <a:solidFill>
                  <a:srgbClr val="0F2B46"/>
                </a:solidFill>
                <a:latin typeface="Times New Roman"/>
                <a:cs typeface="Times New Roman"/>
              </a:rPr>
              <a:t>to</a:t>
            </a:r>
            <a:r>
              <a:rPr sz="850" spc="-5" dirty="0">
                <a:solidFill>
                  <a:srgbClr val="0F2B46"/>
                </a:solidFill>
                <a:latin typeface="Times New Roman"/>
                <a:cs typeface="Times New Roman"/>
              </a:rPr>
              <a:t> </a:t>
            </a:r>
            <a:r>
              <a:rPr sz="850" dirty="0">
                <a:solidFill>
                  <a:srgbClr val="0F2B46"/>
                </a:solidFill>
                <a:latin typeface="Times New Roman"/>
                <a:cs typeface="Times New Roman"/>
              </a:rPr>
              <a:t>DeepL</a:t>
            </a:r>
            <a:r>
              <a:rPr sz="850" spc="-15" dirty="0">
                <a:solidFill>
                  <a:srgbClr val="0F2B46"/>
                </a:solidFill>
                <a:latin typeface="Times New Roman"/>
                <a:cs typeface="Times New Roman"/>
              </a:rPr>
              <a:t> </a:t>
            </a:r>
            <a:r>
              <a:rPr sz="850" dirty="0">
                <a:solidFill>
                  <a:srgbClr val="0F2B46"/>
                </a:solidFill>
                <a:latin typeface="Times New Roman"/>
                <a:cs typeface="Times New Roman"/>
              </a:rPr>
              <a:t>Pro</a:t>
            </a:r>
            <a:r>
              <a:rPr sz="850" spc="-5" dirty="0">
                <a:solidFill>
                  <a:srgbClr val="0F2B46"/>
                </a:solidFill>
                <a:latin typeface="Times New Roman"/>
                <a:cs typeface="Times New Roman"/>
              </a:rPr>
              <a:t> </a:t>
            </a:r>
            <a:r>
              <a:rPr sz="850" dirty="0">
                <a:solidFill>
                  <a:srgbClr val="0F2B46"/>
                </a:solidFill>
                <a:latin typeface="Times New Roman"/>
                <a:cs typeface="Times New Roman"/>
              </a:rPr>
              <a:t>to</a:t>
            </a:r>
            <a:r>
              <a:rPr sz="850" spc="-10" dirty="0">
                <a:solidFill>
                  <a:srgbClr val="0F2B46"/>
                </a:solidFill>
                <a:latin typeface="Times New Roman"/>
                <a:cs typeface="Times New Roman"/>
              </a:rPr>
              <a:t> </a:t>
            </a:r>
            <a:r>
              <a:rPr sz="850" dirty="0">
                <a:solidFill>
                  <a:srgbClr val="0F2B46"/>
                </a:solidFill>
                <a:latin typeface="Times New Roman"/>
                <a:cs typeface="Times New Roman"/>
              </a:rPr>
              <a:t>translate</a:t>
            </a:r>
            <a:r>
              <a:rPr sz="850" spc="-5" dirty="0">
                <a:solidFill>
                  <a:srgbClr val="0F2B46"/>
                </a:solidFill>
                <a:latin typeface="Times New Roman"/>
                <a:cs typeface="Times New Roman"/>
              </a:rPr>
              <a:t> </a:t>
            </a:r>
            <a:r>
              <a:rPr sz="850" dirty="0">
                <a:solidFill>
                  <a:srgbClr val="0F2B46"/>
                </a:solidFill>
                <a:latin typeface="Times New Roman"/>
                <a:cs typeface="Times New Roman"/>
              </a:rPr>
              <a:t>larger</a:t>
            </a:r>
            <a:r>
              <a:rPr sz="850" spc="-10" dirty="0">
                <a:solidFill>
                  <a:srgbClr val="0F2B46"/>
                </a:solidFill>
                <a:latin typeface="Times New Roman"/>
                <a:cs typeface="Times New Roman"/>
              </a:rPr>
              <a:t> documents. </a:t>
            </a:r>
            <a:r>
              <a:rPr sz="850" dirty="0">
                <a:solidFill>
                  <a:srgbClr val="0F2B46"/>
                </a:solidFill>
                <a:latin typeface="Times New Roman"/>
                <a:cs typeface="Times New Roman"/>
              </a:rPr>
              <a:t>Visit</a:t>
            </a:r>
            <a:r>
              <a:rPr sz="850" spc="15" dirty="0">
                <a:solidFill>
                  <a:srgbClr val="0F2B46"/>
                </a:solidFill>
                <a:latin typeface="Times New Roman"/>
                <a:cs typeface="Times New Roman"/>
              </a:rPr>
              <a:t> </a:t>
            </a:r>
            <a:r>
              <a:rPr sz="850" spc="-10" dirty="0">
                <a:solidFill>
                  <a:srgbClr val="006494"/>
                </a:solidFill>
                <a:latin typeface="Times New Roman"/>
                <a:cs typeface="Times New Roman"/>
                <a:hlinkClick r:id="rId5"/>
              </a:rPr>
              <a:t>www.DeepL.com/pro</a:t>
            </a:r>
            <a:r>
              <a:rPr sz="850" spc="20" dirty="0">
                <a:solidFill>
                  <a:srgbClr val="006494"/>
                </a:solidFill>
                <a:latin typeface="Times New Roman"/>
                <a:cs typeface="Times New Roman"/>
              </a:rPr>
              <a:t> </a:t>
            </a:r>
            <a:r>
              <a:rPr sz="850" dirty="0">
                <a:solidFill>
                  <a:srgbClr val="0F2B46"/>
                </a:solidFill>
                <a:latin typeface="Times New Roman"/>
                <a:cs typeface="Times New Roman"/>
              </a:rPr>
              <a:t>for</a:t>
            </a:r>
            <a:r>
              <a:rPr sz="850" spc="25" dirty="0">
                <a:solidFill>
                  <a:srgbClr val="0F2B46"/>
                </a:solidFill>
                <a:latin typeface="Times New Roman"/>
                <a:cs typeface="Times New Roman"/>
              </a:rPr>
              <a:t> </a:t>
            </a:r>
            <a:r>
              <a:rPr sz="850" dirty="0">
                <a:solidFill>
                  <a:srgbClr val="0F2B46"/>
                </a:solidFill>
                <a:latin typeface="Times New Roman"/>
                <a:cs typeface="Times New Roman"/>
              </a:rPr>
              <a:t>more</a:t>
            </a:r>
            <a:r>
              <a:rPr sz="850" spc="15" dirty="0">
                <a:solidFill>
                  <a:srgbClr val="0F2B46"/>
                </a:solidFill>
                <a:latin typeface="Times New Roman"/>
                <a:cs typeface="Times New Roman"/>
              </a:rPr>
              <a:t> </a:t>
            </a:r>
            <a:r>
              <a:rPr sz="850" spc="-10" dirty="0">
                <a:solidFill>
                  <a:srgbClr val="0F2B46"/>
                </a:solidFill>
                <a:latin typeface="Times New Roman"/>
                <a:cs typeface="Times New Roman"/>
              </a:rPr>
              <a:t>information.</a:t>
            </a:r>
            <a:endParaRPr sz="850">
              <a:latin typeface="Times New Roman"/>
              <a:cs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96925" y="2142045"/>
            <a:ext cx="1498600" cy="360680"/>
          </a:xfrm>
          <a:prstGeom prst="rect">
            <a:avLst/>
          </a:prstGeom>
        </p:spPr>
        <p:txBody>
          <a:bodyPr vert="horz" wrap="square" lIns="0" tIns="12700" rIns="0" bIns="0" rtlCol="0">
            <a:spAutoFit/>
          </a:bodyPr>
          <a:lstStyle/>
          <a:p>
            <a:pPr marL="12700">
              <a:lnSpc>
                <a:spcPct val="100000"/>
              </a:lnSpc>
              <a:spcBef>
                <a:spcPts val="100"/>
              </a:spcBef>
            </a:pPr>
            <a:r>
              <a:rPr sz="2200" b="1" spc="-10" dirty="0">
                <a:solidFill>
                  <a:srgbClr val="171A3C"/>
                </a:solidFill>
                <a:latin typeface="Calibri"/>
                <a:cs typeface="Calibri"/>
              </a:rPr>
              <a:t>Autodefensa</a:t>
            </a:r>
            <a:endParaRPr sz="2200">
              <a:latin typeface="Calibri"/>
              <a:cs typeface="Calibri"/>
            </a:endParaRPr>
          </a:p>
        </p:txBody>
      </p:sp>
      <p:sp>
        <p:nvSpPr>
          <p:cNvPr id="3" name="object 3"/>
          <p:cNvSpPr txBox="1"/>
          <p:nvPr/>
        </p:nvSpPr>
        <p:spPr>
          <a:xfrm>
            <a:off x="725169" y="2608415"/>
            <a:ext cx="5026025" cy="1110615"/>
          </a:xfrm>
          <a:prstGeom prst="rect">
            <a:avLst/>
          </a:prstGeom>
        </p:spPr>
        <p:txBody>
          <a:bodyPr vert="horz" wrap="square" lIns="0" tIns="12700" rIns="0" bIns="0" rtlCol="0">
            <a:spAutoFit/>
          </a:bodyPr>
          <a:lstStyle/>
          <a:p>
            <a:pPr marL="12700" marR="5080" algn="just">
              <a:lnSpc>
                <a:spcPct val="148300"/>
              </a:lnSpc>
              <a:spcBef>
                <a:spcPts val="100"/>
              </a:spcBef>
            </a:pPr>
            <a:r>
              <a:rPr sz="1200" dirty="0">
                <a:solidFill>
                  <a:srgbClr val="7E7E7E"/>
                </a:solidFill>
                <a:latin typeface="Calibri"/>
                <a:cs typeface="Calibri"/>
              </a:rPr>
              <a:t>La</a:t>
            </a:r>
            <a:r>
              <a:rPr sz="1200" spc="45" dirty="0">
                <a:solidFill>
                  <a:srgbClr val="7E7E7E"/>
                </a:solidFill>
                <a:latin typeface="Calibri"/>
                <a:cs typeface="Calibri"/>
              </a:rPr>
              <a:t> </a:t>
            </a:r>
            <a:r>
              <a:rPr sz="1200" dirty="0">
                <a:solidFill>
                  <a:srgbClr val="7E7E7E"/>
                </a:solidFill>
                <a:latin typeface="Calibri"/>
                <a:cs typeface="Calibri"/>
              </a:rPr>
              <a:t>capacidad</a:t>
            </a:r>
            <a:r>
              <a:rPr sz="1200" spc="50" dirty="0">
                <a:solidFill>
                  <a:srgbClr val="7E7E7E"/>
                </a:solidFill>
                <a:latin typeface="Calibri"/>
                <a:cs typeface="Calibri"/>
              </a:rPr>
              <a:t> </a:t>
            </a:r>
            <a:r>
              <a:rPr sz="1200" dirty="0">
                <a:solidFill>
                  <a:srgbClr val="7E7E7E"/>
                </a:solidFill>
                <a:latin typeface="Calibri"/>
                <a:cs typeface="Calibri"/>
              </a:rPr>
              <a:t>de</a:t>
            </a:r>
            <a:r>
              <a:rPr sz="1200" spc="45" dirty="0">
                <a:solidFill>
                  <a:srgbClr val="7E7E7E"/>
                </a:solidFill>
                <a:latin typeface="Calibri"/>
                <a:cs typeface="Calibri"/>
              </a:rPr>
              <a:t> </a:t>
            </a:r>
            <a:r>
              <a:rPr sz="1200" dirty="0">
                <a:solidFill>
                  <a:srgbClr val="7E7E7E"/>
                </a:solidFill>
                <a:latin typeface="Calibri"/>
                <a:cs typeface="Calibri"/>
              </a:rPr>
              <a:t>defenderse</a:t>
            </a:r>
            <a:r>
              <a:rPr sz="1200" spc="50" dirty="0">
                <a:solidFill>
                  <a:srgbClr val="7E7E7E"/>
                </a:solidFill>
                <a:latin typeface="Calibri"/>
                <a:cs typeface="Calibri"/>
              </a:rPr>
              <a:t> </a:t>
            </a:r>
            <a:r>
              <a:rPr sz="1200" dirty="0">
                <a:solidFill>
                  <a:srgbClr val="7E7E7E"/>
                </a:solidFill>
                <a:latin typeface="Calibri"/>
                <a:cs typeface="Calibri"/>
              </a:rPr>
              <a:t>a</a:t>
            </a:r>
            <a:r>
              <a:rPr sz="1200" spc="50" dirty="0">
                <a:solidFill>
                  <a:srgbClr val="7E7E7E"/>
                </a:solidFill>
                <a:latin typeface="Calibri"/>
                <a:cs typeface="Calibri"/>
              </a:rPr>
              <a:t> </a:t>
            </a:r>
            <a:r>
              <a:rPr sz="1200" dirty="0">
                <a:solidFill>
                  <a:srgbClr val="7E7E7E"/>
                </a:solidFill>
                <a:latin typeface="Calibri"/>
                <a:cs typeface="Calibri"/>
              </a:rPr>
              <a:t>uno</a:t>
            </a:r>
            <a:r>
              <a:rPr sz="1200" spc="45" dirty="0">
                <a:solidFill>
                  <a:srgbClr val="7E7E7E"/>
                </a:solidFill>
                <a:latin typeface="Calibri"/>
                <a:cs typeface="Calibri"/>
              </a:rPr>
              <a:t> </a:t>
            </a:r>
            <a:r>
              <a:rPr sz="1200" dirty="0">
                <a:solidFill>
                  <a:srgbClr val="7E7E7E"/>
                </a:solidFill>
                <a:latin typeface="Calibri"/>
                <a:cs typeface="Calibri"/>
              </a:rPr>
              <a:t>mismo,</a:t>
            </a:r>
            <a:r>
              <a:rPr sz="1200" spc="50" dirty="0">
                <a:solidFill>
                  <a:srgbClr val="7E7E7E"/>
                </a:solidFill>
                <a:latin typeface="Calibri"/>
                <a:cs typeface="Calibri"/>
              </a:rPr>
              <a:t> </a:t>
            </a:r>
            <a:r>
              <a:rPr sz="1200" dirty="0">
                <a:solidFill>
                  <a:srgbClr val="7E7E7E"/>
                </a:solidFill>
                <a:latin typeface="Calibri"/>
                <a:cs typeface="Calibri"/>
              </a:rPr>
              <a:t>expresar</a:t>
            </a:r>
            <a:r>
              <a:rPr sz="1200" spc="45" dirty="0">
                <a:solidFill>
                  <a:srgbClr val="7E7E7E"/>
                </a:solidFill>
                <a:latin typeface="Calibri"/>
                <a:cs typeface="Calibri"/>
              </a:rPr>
              <a:t> </a:t>
            </a:r>
            <a:r>
              <a:rPr sz="1200" dirty="0">
                <a:solidFill>
                  <a:srgbClr val="7E7E7E"/>
                </a:solidFill>
                <a:latin typeface="Calibri"/>
                <a:cs typeface="Calibri"/>
              </a:rPr>
              <a:t>necesidades</a:t>
            </a:r>
            <a:r>
              <a:rPr sz="1200" spc="50" dirty="0">
                <a:solidFill>
                  <a:srgbClr val="7E7E7E"/>
                </a:solidFill>
                <a:latin typeface="Calibri"/>
                <a:cs typeface="Calibri"/>
              </a:rPr>
              <a:t> </a:t>
            </a:r>
            <a:r>
              <a:rPr sz="1200" dirty="0">
                <a:solidFill>
                  <a:srgbClr val="7E7E7E"/>
                </a:solidFill>
                <a:latin typeface="Calibri"/>
                <a:cs typeface="Calibri"/>
              </a:rPr>
              <a:t>y</a:t>
            </a:r>
            <a:r>
              <a:rPr sz="1200" spc="50" dirty="0">
                <a:solidFill>
                  <a:srgbClr val="7E7E7E"/>
                </a:solidFill>
                <a:latin typeface="Calibri"/>
                <a:cs typeface="Calibri"/>
              </a:rPr>
              <a:t> </a:t>
            </a:r>
            <a:r>
              <a:rPr sz="1200" spc="-10" dirty="0">
                <a:solidFill>
                  <a:srgbClr val="7E7E7E"/>
                </a:solidFill>
                <a:latin typeface="Calibri"/>
                <a:cs typeface="Calibri"/>
              </a:rPr>
              <a:t>preferencias, </a:t>
            </a:r>
            <a:r>
              <a:rPr sz="1200" dirty="0">
                <a:solidFill>
                  <a:srgbClr val="7E7E7E"/>
                </a:solidFill>
                <a:latin typeface="Calibri"/>
                <a:cs typeface="Calibri"/>
              </a:rPr>
              <a:t>y</a:t>
            </a:r>
            <a:r>
              <a:rPr sz="1200" spc="165" dirty="0">
                <a:solidFill>
                  <a:srgbClr val="7E7E7E"/>
                </a:solidFill>
                <a:latin typeface="Calibri"/>
                <a:cs typeface="Calibri"/>
              </a:rPr>
              <a:t>  </a:t>
            </a:r>
            <a:r>
              <a:rPr sz="1200" dirty="0">
                <a:solidFill>
                  <a:srgbClr val="7E7E7E"/>
                </a:solidFill>
                <a:latin typeface="Calibri"/>
                <a:cs typeface="Calibri"/>
              </a:rPr>
              <a:t>tomar</a:t>
            </a:r>
            <a:r>
              <a:rPr sz="1200" spc="165" dirty="0">
                <a:solidFill>
                  <a:srgbClr val="7E7E7E"/>
                </a:solidFill>
                <a:latin typeface="Calibri"/>
                <a:cs typeface="Calibri"/>
              </a:rPr>
              <a:t>  </a:t>
            </a:r>
            <a:r>
              <a:rPr sz="1200" dirty="0">
                <a:solidFill>
                  <a:srgbClr val="7E7E7E"/>
                </a:solidFill>
                <a:latin typeface="Calibri"/>
                <a:cs typeface="Calibri"/>
              </a:rPr>
              <a:t>decisiones</a:t>
            </a:r>
            <a:r>
              <a:rPr sz="1200" spc="160" dirty="0">
                <a:solidFill>
                  <a:srgbClr val="7E7E7E"/>
                </a:solidFill>
                <a:latin typeface="Calibri"/>
                <a:cs typeface="Calibri"/>
              </a:rPr>
              <a:t>  </a:t>
            </a:r>
            <a:r>
              <a:rPr sz="1200" dirty="0">
                <a:solidFill>
                  <a:srgbClr val="7E7E7E"/>
                </a:solidFill>
                <a:latin typeface="Calibri"/>
                <a:cs typeface="Calibri"/>
              </a:rPr>
              <a:t>informadas.</a:t>
            </a:r>
            <a:r>
              <a:rPr sz="1200" spc="165" dirty="0">
                <a:solidFill>
                  <a:srgbClr val="7E7E7E"/>
                </a:solidFill>
                <a:latin typeface="Calibri"/>
                <a:cs typeface="Calibri"/>
              </a:rPr>
              <a:t>  </a:t>
            </a:r>
            <a:r>
              <a:rPr sz="1200" dirty="0">
                <a:solidFill>
                  <a:srgbClr val="7E7E7E"/>
                </a:solidFill>
                <a:latin typeface="Calibri"/>
                <a:cs typeface="Calibri"/>
              </a:rPr>
              <a:t>En</a:t>
            </a:r>
            <a:r>
              <a:rPr sz="1200" spc="165" dirty="0">
                <a:solidFill>
                  <a:srgbClr val="7E7E7E"/>
                </a:solidFill>
                <a:latin typeface="Calibri"/>
                <a:cs typeface="Calibri"/>
              </a:rPr>
              <a:t>  </a:t>
            </a:r>
            <a:r>
              <a:rPr sz="1200" dirty="0">
                <a:solidFill>
                  <a:srgbClr val="7E7E7E"/>
                </a:solidFill>
                <a:latin typeface="Calibri"/>
                <a:cs typeface="Calibri"/>
              </a:rPr>
              <a:t>el</a:t>
            </a:r>
            <a:r>
              <a:rPr sz="1200" spc="165" dirty="0">
                <a:solidFill>
                  <a:srgbClr val="7E7E7E"/>
                </a:solidFill>
                <a:latin typeface="Calibri"/>
                <a:cs typeface="Calibri"/>
              </a:rPr>
              <a:t>  </a:t>
            </a:r>
            <a:r>
              <a:rPr sz="1200" dirty="0">
                <a:solidFill>
                  <a:srgbClr val="7E7E7E"/>
                </a:solidFill>
                <a:latin typeface="Calibri"/>
                <a:cs typeface="Calibri"/>
              </a:rPr>
              <a:t>contexto</a:t>
            </a:r>
            <a:r>
              <a:rPr sz="1200" spc="165" dirty="0">
                <a:solidFill>
                  <a:srgbClr val="7E7E7E"/>
                </a:solidFill>
                <a:latin typeface="Calibri"/>
                <a:cs typeface="Calibri"/>
              </a:rPr>
              <a:t>  </a:t>
            </a:r>
            <a:r>
              <a:rPr sz="1200" dirty="0">
                <a:solidFill>
                  <a:srgbClr val="7E7E7E"/>
                </a:solidFill>
                <a:latin typeface="Calibri"/>
                <a:cs typeface="Calibri"/>
              </a:rPr>
              <a:t>de</a:t>
            </a:r>
            <a:r>
              <a:rPr sz="1200" spc="165" dirty="0">
                <a:solidFill>
                  <a:srgbClr val="7E7E7E"/>
                </a:solidFill>
                <a:latin typeface="Calibri"/>
                <a:cs typeface="Calibri"/>
              </a:rPr>
              <a:t>  </a:t>
            </a:r>
            <a:r>
              <a:rPr sz="1200" dirty="0">
                <a:solidFill>
                  <a:srgbClr val="7E7E7E"/>
                </a:solidFill>
                <a:latin typeface="Calibri"/>
                <a:cs typeface="Calibri"/>
              </a:rPr>
              <a:t>la</a:t>
            </a:r>
            <a:r>
              <a:rPr sz="1200" spc="165" dirty="0">
                <a:solidFill>
                  <a:srgbClr val="7E7E7E"/>
                </a:solidFill>
                <a:latin typeface="Calibri"/>
                <a:cs typeface="Calibri"/>
              </a:rPr>
              <a:t>  </a:t>
            </a:r>
            <a:r>
              <a:rPr sz="1200" dirty="0">
                <a:solidFill>
                  <a:srgbClr val="7E7E7E"/>
                </a:solidFill>
                <a:latin typeface="Calibri"/>
                <a:cs typeface="Calibri"/>
              </a:rPr>
              <a:t>discapacidad,</a:t>
            </a:r>
            <a:r>
              <a:rPr sz="1200" spc="165" dirty="0">
                <a:solidFill>
                  <a:srgbClr val="7E7E7E"/>
                </a:solidFill>
                <a:latin typeface="Calibri"/>
                <a:cs typeface="Calibri"/>
              </a:rPr>
              <a:t>  </a:t>
            </a:r>
            <a:r>
              <a:rPr sz="1200" spc="-25" dirty="0">
                <a:solidFill>
                  <a:srgbClr val="7E7E7E"/>
                </a:solidFill>
                <a:latin typeface="Calibri"/>
                <a:cs typeface="Calibri"/>
              </a:rPr>
              <a:t>la </a:t>
            </a:r>
            <a:r>
              <a:rPr sz="1200" dirty="0">
                <a:solidFill>
                  <a:srgbClr val="7E7E7E"/>
                </a:solidFill>
                <a:latin typeface="Calibri"/>
                <a:cs typeface="Calibri"/>
              </a:rPr>
              <a:t>autodefensa</a:t>
            </a:r>
            <a:r>
              <a:rPr sz="1200" spc="80" dirty="0">
                <a:solidFill>
                  <a:srgbClr val="7E7E7E"/>
                </a:solidFill>
                <a:latin typeface="Calibri"/>
                <a:cs typeface="Calibri"/>
              </a:rPr>
              <a:t> </a:t>
            </a:r>
            <a:r>
              <a:rPr sz="1200" dirty="0">
                <a:solidFill>
                  <a:srgbClr val="7E7E7E"/>
                </a:solidFill>
                <a:latin typeface="Calibri"/>
                <a:cs typeface="Calibri"/>
              </a:rPr>
              <a:t>es</a:t>
            </a:r>
            <a:r>
              <a:rPr sz="1200" spc="85" dirty="0">
                <a:solidFill>
                  <a:srgbClr val="7E7E7E"/>
                </a:solidFill>
                <a:latin typeface="Calibri"/>
                <a:cs typeface="Calibri"/>
              </a:rPr>
              <a:t> </a:t>
            </a:r>
            <a:r>
              <a:rPr sz="1200" dirty="0">
                <a:solidFill>
                  <a:srgbClr val="7E7E7E"/>
                </a:solidFill>
                <a:latin typeface="Calibri"/>
                <a:cs typeface="Calibri"/>
              </a:rPr>
              <a:t>tanto</a:t>
            </a:r>
            <a:r>
              <a:rPr sz="1200" spc="80" dirty="0">
                <a:solidFill>
                  <a:srgbClr val="7E7E7E"/>
                </a:solidFill>
                <a:latin typeface="Calibri"/>
                <a:cs typeface="Calibri"/>
              </a:rPr>
              <a:t> </a:t>
            </a:r>
            <a:r>
              <a:rPr sz="1200" dirty="0">
                <a:solidFill>
                  <a:srgbClr val="7E7E7E"/>
                </a:solidFill>
                <a:latin typeface="Calibri"/>
                <a:cs typeface="Calibri"/>
              </a:rPr>
              <a:t>un</a:t>
            </a:r>
            <a:r>
              <a:rPr sz="1200" spc="80" dirty="0">
                <a:solidFill>
                  <a:srgbClr val="7E7E7E"/>
                </a:solidFill>
                <a:latin typeface="Calibri"/>
                <a:cs typeface="Calibri"/>
              </a:rPr>
              <a:t> </a:t>
            </a:r>
            <a:r>
              <a:rPr sz="1200" dirty="0">
                <a:solidFill>
                  <a:srgbClr val="7E7E7E"/>
                </a:solidFill>
                <a:latin typeface="Calibri"/>
                <a:cs typeface="Calibri"/>
              </a:rPr>
              <a:t>derecho</a:t>
            </a:r>
            <a:r>
              <a:rPr sz="1200" spc="80" dirty="0">
                <a:solidFill>
                  <a:srgbClr val="7E7E7E"/>
                </a:solidFill>
                <a:latin typeface="Calibri"/>
                <a:cs typeface="Calibri"/>
              </a:rPr>
              <a:t> </a:t>
            </a:r>
            <a:r>
              <a:rPr sz="1200" dirty="0">
                <a:solidFill>
                  <a:srgbClr val="7E7E7E"/>
                </a:solidFill>
                <a:latin typeface="Calibri"/>
                <a:cs typeface="Calibri"/>
              </a:rPr>
              <a:t>como</a:t>
            </a:r>
            <a:r>
              <a:rPr sz="1200" spc="80" dirty="0">
                <a:solidFill>
                  <a:srgbClr val="7E7E7E"/>
                </a:solidFill>
                <a:latin typeface="Calibri"/>
                <a:cs typeface="Calibri"/>
              </a:rPr>
              <a:t> </a:t>
            </a:r>
            <a:r>
              <a:rPr sz="1200" dirty="0">
                <a:solidFill>
                  <a:srgbClr val="7E7E7E"/>
                </a:solidFill>
                <a:latin typeface="Calibri"/>
                <a:cs typeface="Calibri"/>
              </a:rPr>
              <a:t>un</a:t>
            </a:r>
            <a:r>
              <a:rPr sz="1200" spc="85" dirty="0">
                <a:solidFill>
                  <a:srgbClr val="7E7E7E"/>
                </a:solidFill>
                <a:latin typeface="Calibri"/>
                <a:cs typeface="Calibri"/>
              </a:rPr>
              <a:t> </a:t>
            </a:r>
            <a:r>
              <a:rPr sz="1200" dirty="0">
                <a:solidFill>
                  <a:srgbClr val="7E7E7E"/>
                </a:solidFill>
                <a:latin typeface="Calibri"/>
                <a:cs typeface="Calibri"/>
              </a:rPr>
              <a:t>conjunto</a:t>
            </a:r>
            <a:r>
              <a:rPr sz="1200" spc="80" dirty="0">
                <a:solidFill>
                  <a:srgbClr val="7E7E7E"/>
                </a:solidFill>
                <a:latin typeface="Calibri"/>
                <a:cs typeface="Calibri"/>
              </a:rPr>
              <a:t> </a:t>
            </a:r>
            <a:r>
              <a:rPr sz="1200" dirty="0">
                <a:solidFill>
                  <a:srgbClr val="7E7E7E"/>
                </a:solidFill>
                <a:latin typeface="Calibri"/>
                <a:cs typeface="Calibri"/>
              </a:rPr>
              <a:t>de</a:t>
            </a:r>
            <a:r>
              <a:rPr sz="1200" spc="75" dirty="0">
                <a:solidFill>
                  <a:srgbClr val="7E7E7E"/>
                </a:solidFill>
                <a:latin typeface="Calibri"/>
                <a:cs typeface="Calibri"/>
              </a:rPr>
              <a:t> </a:t>
            </a:r>
            <a:r>
              <a:rPr sz="1200" dirty="0">
                <a:solidFill>
                  <a:srgbClr val="7E7E7E"/>
                </a:solidFill>
                <a:latin typeface="Calibri"/>
                <a:cs typeface="Calibri"/>
              </a:rPr>
              <a:t>habilidades</a:t>
            </a:r>
            <a:r>
              <a:rPr sz="1200" spc="85" dirty="0">
                <a:solidFill>
                  <a:srgbClr val="7E7E7E"/>
                </a:solidFill>
                <a:latin typeface="Calibri"/>
                <a:cs typeface="Calibri"/>
              </a:rPr>
              <a:t> </a:t>
            </a:r>
            <a:r>
              <a:rPr sz="1200" dirty="0">
                <a:solidFill>
                  <a:srgbClr val="7E7E7E"/>
                </a:solidFill>
                <a:latin typeface="Calibri"/>
                <a:cs typeface="Calibri"/>
              </a:rPr>
              <a:t>que</a:t>
            </a:r>
            <a:r>
              <a:rPr sz="1200" spc="80" dirty="0">
                <a:solidFill>
                  <a:srgbClr val="7E7E7E"/>
                </a:solidFill>
                <a:latin typeface="Calibri"/>
                <a:cs typeface="Calibri"/>
              </a:rPr>
              <a:t> </a:t>
            </a:r>
            <a:r>
              <a:rPr sz="1200" spc="-10" dirty="0">
                <a:solidFill>
                  <a:srgbClr val="7E7E7E"/>
                </a:solidFill>
                <a:latin typeface="Calibri"/>
                <a:cs typeface="Calibri"/>
              </a:rPr>
              <a:t>deben </a:t>
            </a:r>
            <a:r>
              <a:rPr sz="1200" dirty="0">
                <a:solidFill>
                  <a:srgbClr val="7E7E7E"/>
                </a:solidFill>
                <a:latin typeface="Calibri"/>
                <a:cs typeface="Calibri"/>
              </a:rPr>
              <a:t>desarrollarse</a:t>
            </a:r>
            <a:r>
              <a:rPr sz="1200" spc="-25" dirty="0">
                <a:solidFill>
                  <a:srgbClr val="7E7E7E"/>
                </a:solidFill>
                <a:latin typeface="Calibri"/>
                <a:cs typeface="Calibri"/>
              </a:rPr>
              <a:t> </a:t>
            </a:r>
            <a:r>
              <a:rPr sz="1200" dirty="0">
                <a:solidFill>
                  <a:srgbClr val="7E7E7E"/>
                </a:solidFill>
                <a:latin typeface="Calibri"/>
                <a:cs typeface="Calibri"/>
              </a:rPr>
              <a:t>de</a:t>
            </a:r>
            <a:r>
              <a:rPr sz="1200" spc="-20" dirty="0">
                <a:solidFill>
                  <a:srgbClr val="7E7E7E"/>
                </a:solidFill>
                <a:latin typeface="Calibri"/>
                <a:cs typeface="Calibri"/>
              </a:rPr>
              <a:t> </a:t>
            </a:r>
            <a:r>
              <a:rPr sz="1200" dirty="0">
                <a:solidFill>
                  <a:srgbClr val="7E7E7E"/>
                </a:solidFill>
                <a:latin typeface="Calibri"/>
                <a:cs typeface="Calibri"/>
              </a:rPr>
              <a:t>forma</a:t>
            </a:r>
            <a:r>
              <a:rPr sz="1200" spc="-25" dirty="0">
                <a:solidFill>
                  <a:srgbClr val="7E7E7E"/>
                </a:solidFill>
                <a:latin typeface="Calibri"/>
                <a:cs typeface="Calibri"/>
              </a:rPr>
              <a:t> </a:t>
            </a:r>
            <a:r>
              <a:rPr sz="1200" spc="-10" dirty="0">
                <a:solidFill>
                  <a:srgbClr val="7E7E7E"/>
                </a:solidFill>
                <a:latin typeface="Calibri"/>
                <a:cs typeface="Calibri"/>
              </a:rPr>
              <a:t>intencionada.</a:t>
            </a:r>
            <a:endParaRPr sz="1200">
              <a:latin typeface="Calibri"/>
              <a:cs typeface="Calibri"/>
            </a:endParaRPr>
          </a:p>
        </p:txBody>
      </p:sp>
      <p:sp>
        <p:nvSpPr>
          <p:cNvPr id="4" name="object 4"/>
          <p:cNvSpPr txBox="1">
            <a:spLocks noGrp="1"/>
          </p:cNvSpPr>
          <p:nvPr>
            <p:ph type="title"/>
          </p:nvPr>
        </p:nvSpPr>
        <p:spPr>
          <a:xfrm>
            <a:off x="6935469" y="723442"/>
            <a:ext cx="2692400" cy="764540"/>
          </a:xfrm>
          <a:prstGeom prst="rect">
            <a:avLst/>
          </a:prstGeom>
        </p:spPr>
        <p:txBody>
          <a:bodyPr vert="horz" wrap="square" lIns="0" tIns="12700" rIns="0" bIns="0" rtlCol="0">
            <a:spAutoFit/>
          </a:bodyPr>
          <a:lstStyle/>
          <a:p>
            <a:pPr marL="12700">
              <a:lnSpc>
                <a:spcPct val="100000"/>
              </a:lnSpc>
              <a:spcBef>
                <a:spcPts val="100"/>
              </a:spcBef>
            </a:pPr>
            <a:r>
              <a:rPr sz="4850" b="1" spc="-10" dirty="0">
                <a:solidFill>
                  <a:srgbClr val="000000"/>
                </a:solidFill>
                <a:latin typeface="Calibri"/>
                <a:cs typeface="Calibri"/>
              </a:rPr>
              <a:t>Conceptos</a:t>
            </a:r>
            <a:endParaRPr sz="4850">
              <a:latin typeface="Calibri"/>
              <a:cs typeface="Calibri"/>
            </a:endParaRPr>
          </a:p>
        </p:txBody>
      </p:sp>
      <p:sp>
        <p:nvSpPr>
          <p:cNvPr id="5" name="object 5"/>
          <p:cNvSpPr txBox="1"/>
          <p:nvPr/>
        </p:nvSpPr>
        <p:spPr>
          <a:xfrm>
            <a:off x="6935469" y="1485442"/>
            <a:ext cx="1339215" cy="764540"/>
          </a:xfrm>
          <a:prstGeom prst="rect">
            <a:avLst/>
          </a:prstGeom>
        </p:spPr>
        <p:txBody>
          <a:bodyPr vert="horz" wrap="square" lIns="0" tIns="12700" rIns="0" bIns="0" rtlCol="0">
            <a:spAutoFit/>
          </a:bodyPr>
          <a:lstStyle/>
          <a:p>
            <a:pPr marL="12700">
              <a:lnSpc>
                <a:spcPct val="100000"/>
              </a:lnSpc>
              <a:spcBef>
                <a:spcPts val="100"/>
              </a:spcBef>
            </a:pPr>
            <a:r>
              <a:rPr sz="4850" b="1" spc="-10" dirty="0">
                <a:latin typeface="Calibri"/>
                <a:cs typeface="Calibri"/>
              </a:rPr>
              <a:t>clave</a:t>
            </a:r>
            <a:endParaRPr sz="4850">
              <a:latin typeface="Calibri"/>
              <a:cs typeface="Calibri"/>
            </a:endParaRPr>
          </a:p>
        </p:txBody>
      </p:sp>
      <p:sp>
        <p:nvSpPr>
          <p:cNvPr id="6" name="object 6"/>
          <p:cNvSpPr txBox="1"/>
          <p:nvPr/>
        </p:nvSpPr>
        <p:spPr>
          <a:xfrm>
            <a:off x="12142469" y="1935670"/>
            <a:ext cx="4198620" cy="360680"/>
          </a:xfrm>
          <a:prstGeom prst="rect">
            <a:avLst/>
          </a:prstGeom>
        </p:spPr>
        <p:txBody>
          <a:bodyPr vert="horz" wrap="square" lIns="0" tIns="12700" rIns="0" bIns="0" rtlCol="0">
            <a:spAutoFit/>
          </a:bodyPr>
          <a:lstStyle/>
          <a:p>
            <a:pPr marL="12700">
              <a:lnSpc>
                <a:spcPct val="100000"/>
              </a:lnSpc>
              <a:spcBef>
                <a:spcPts val="100"/>
              </a:spcBef>
            </a:pPr>
            <a:r>
              <a:rPr sz="2200" b="1" spc="-20" dirty="0">
                <a:solidFill>
                  <a:srgbClr val="171A3C"/>
                </a:solidFill>
                <a:latin typeface="Calibri"/>
                <a:cs typeface="Calibri"/>
              </a:rPr>
              <a:t>Planificación</a:t>
            </a:r>
            <a:r>
              <a:rPr sz="2200" b="1" spc="-40" dirty="0">
                <a:solidFill>
                  <a:srgbClr val="171A3C"/>
                </a:solidFill>
                <a:latin typeface="Calibri"/>
                <a:cs typeface="Calibri"/>
              </a:rPr>
              <a:t> </a:t>
            </a:r>
            <a:r>
              <a:rPr sz="2200" b="1" dirty="0">
                <a:solidFill>
                  <a:srgbClr val="171A3C"/>
                </a:solidFill>
                <a:latin typeface="Calibri"/>
                <a:cs typeface="Calibri"/>
              </a:rPr>
              <a:t>centrada</a:t>
            </a:r>
            <a:r>
              <a:rPr sz="2200" b="1" spc="-15" dirty="0">
                <a:solidFill>
                  <a:srgbClr val="171A3C"/>
                </a:solidFill>
                <a:latin typeface="Calibri"/>
                <a:cs typeface="Calibri"/>
              </a:rPr>
              <a:t> </a:t>
            </a:r>
            <a:r>
              <a:rPr sz="2200" b="1" dirty="0">
                <a:solidFill>
                  <a:srgbClr val="171A3C"/>
                </a:solidFill>
                <a:latin typeface="Calibri"/>
                <a:cs typeface="Calibri"/>
              </a:rPr>
              <a:t>en</a:t>
            </a:r>
            <a:r>
              <a:rPr sz="2200" b="1" spc="-25" dirty="0">
                <a:solidFill>
                  <a:srgbClr val="171A3C"/>
                </a:solidFill>
                <a:latin typeface="Calibri"/>
                <a:cs typeface="Calibri"/>
              </a:rPr>
              <a:t> </a:t>
            </a:r>
            <a:r>
              <a:rPr sz="2200" b="1" dirty="0">
                <a:solidFill>
                  <a:srgbClr val="171A3C"/>
                </a:solidFill>
                <a:latin typeface="Calibri"/>
                <a:cs typeface="Calibri"/>
              </a:rPr>
              <a:t>la</a:t>
            </a:r>
            <a:r>
              <a:rPr sz="2200" b="1" spc="-15" dirty="0">
                <a:solidFill>
                  <a:srgbClr val="171A3C"/>
                </a:solidFill>
                <a:latin typeface="Calibri"/>
                <a:cs typeface="Calibri"/>
              </a:rPr>
              <a:t> </a:t>
            </a:r>
            <a:r>
              <a:rPr sz="2200" b="1" spc="-10" dirty="0">
                <a:solidFill>
                  <a:srgbClr val="171A3C"/>
                </a:solidFill>
                <a:latin typeface="Calibri"/>
                <a:cs typeface="Calibri"/>
              </a:rPr>
              <a:t>persona</a:t>
            </a:r>
            <a:endParaRPr sz="2200">
              <a:latin typeface="Calibri"/>
              <a:cs typeface="Calibri"/>
            </a:endParaRPr>
          </a:p>
        </p:txBody>
      </p:sp>
      <p:sp>
        <p:nvSpPr>
          <p:cNvPr id="7" name="object 7"/>
          <p:cNvSpPr txBox="1"/>
          <p:nvPr/>
        </p:nvSpPr>
        <p:spPr>
          <a:xfrm>
            <a:off x="12142469" y="2581744"/>
            <a:ext cx="4932045" cy="568325"/>
          </a:xfrm>
          <a:prstGeom prst="rect">
            <a:avLst/>
          </a:prstGeom>
        </p:spPr>
        <p:txBody>
          <a:bodyPr vert="horz" wrap="square" lIns="0" tIns="12700" rIns="0" bIns="0" rtlCol="0">
            <a:spAutoFit/>
          </a:bodyPr>
          <a:lstStyle/>
          <a:p>
            <a:pPr marL="12700" marR="5080">
              <a:lnSpc>
                <a:spcPct val="148300"/>
              </a:lnSpc>
              <a:spcBef>
                <a:spcPts val="100"/>
              </a:spcBef>
            </a:pPr>
            <a:r>
              <a:rPr sz="1200" dirty="0">
                <a:solidFill>
                  <a:srgbClr val="7E7E7E"/>
                </a:solidFill>
                <a:latin typeface="Calibri"/>
                <a:cs typeface="Calibri"/>
              </a:rPr>
              <a:t>Enfoque</a:t>
            </a:r>
            <a:r>
              <a:rPr sz="1200" spc="-15" dirty="0">
                <a:solidFill>
                  <a:srgbClr val="7E7E7E"/>
                </a:solidFill>
                <a:latin typeface="Calibri"/>
                <a:cs typeface="Calibri"/>
              </a:rPr>
              <a:t> </a:t>
            </a:r>
            <a:r>
              <a:rPr sz="1200" dirty="0">
                <a:solidFill>
                  <a:srgbClr val="7E7E7E"/>
                </a:solidFill>
                <a:latin typeface="Calibri"/>
                <a:cs typeface="Calibri"/>
              </a:rPr>
              <a:t>que</a:t>
            </a:r>
            <a:r>
              <a:rPr sz="1200" spc="-15" dirty="0">
                <a:solidFill>
                  <a:srgbClr val="7E7E7E"/>
                </a:solidFill>
                <a:latin typeface="Calibri"/>
                <a:cs typeface="Calibri"/>
              </a:rPr>
              <a:t> </a:t>
            </a:r>
            <a:r>
              <a:rPr sz="1200" dirty="0">
                <a:solidFill>
                  <a:srgbClr val="7E7E7E"/>
                </a:solidFill>
                <a:latin typeface="Calibri"/>
                <a:cs typeface="Calibri"/>
              </a:rPr>
              <a:t>sitúa</a:t>
            </a:r>
            <a:r>
              <a:rPr sz="1200" spc="-15" dirty="0">
                <a:solidFill>
                  <a:srgbClr val="7E7E7E"/>
                </a:solidFill>
                <a:latin typeface="Calibri"/>
                <a:cs typeface="Calibri"/>
              </a:rPr>
              <a:t> </a:t>
            </a:r>
            <a:r>
              <a:rPr sz="1200" dirty="0">
                <a:solidFill>
                  <a:srgbClr val="7E7E7E"/>
                </a:solidFill>
                <a:latin typeface="Calibri"/>
                <a:cs typeface="Calibri"/>
              </a:rPr>
              <a:t>al</a:t>
            </a:r>
            <a:r>
              <a:rPr sz="1200" spc="-15" dirty="0">
                <a:solidFill>
                  <a:srgbClr val="7E7E7E"/>
                </a:solidFill>
                <a:latin typeface="Calibri"/>
                <a:cs typeface="Calibri"/>
              </a:rPr>
              <a:t> </a:t>
            </a:r>
            <a:r>
              <a:rPr sz="1200" dirty="0">
                <a:solidFill>
                  <a:srgbClr val="7E7E7E"/>
                </a:solidFill>
                <a:latin typeface="Calibri"/>
                <a:cs typeface="Calibri"/>
              </a:rPr>
              <a:t>joven</a:t>
            </a:r>
            <a:r>
              <a:rPr sz="1200" spc="-15" dirty="0">
                <a:solidFill>
                  <a:srgbClr val="7E7E7E"/>
                </a:solidFill>
                <a:latin typeface="Calibri"/>
                <a:cs typeface="Calibri"/>
              </a:rPr>
              <a:t> </a:t>
            </a:r>
            <a:r>
              <a:rPr sz="1200" dirty="0">
                <a:solidFill>
                  <a:srgbClr val="7E7E7E"/>
                </a:solidFill>
                <a:latin typeface="Calibri"/>
                <a:cs typeface="Calibri"/>
              </a:rPr>
              <a:t>en</a:t>
            </a:r>
            <a:r>
              <a:rPr sz="1200" spc="-15" dirty="0">
                <a:solidFill>
                  <a:srgbClr val="7E7E7E"/>
                </a:solidFill>
                <a:latin typeface="Calibri"/>
                <a:cs typeface="Calibri"/>
              </a:rPr>
              <a:t> </a:t>
            </a:r>
            <a:r>
              <a:rPr sz="1200" dirty="0">
                <a:solidFill>
                  <a:srgbClr val="7E7E7E"/>
                </a:solidFill>
                <a:latin typeface="Calibri"/>
                <a:cs typeface="Calibri"/>
              </a:rPr>
              <a:t>el</a:t>
            </a:r>
            <a:r>
              <a:rPr sz="1200" spc="-20" dirty="0">
                <a:solidFill>
                  <a:srgbClr val="7E7E7E"/>
                </a:solidFill>
                <a:latin typeface="Calibri"/>
                <a:cs typeface="Calibri"/>
              </a:rPr>
              <a:t> </a:t>
            </a:r>
            <a:r>
              <a:rPr sz="1200" dirty="0">
                <a:solidFill>
                  <a:srgbClr val="7E7E7E"/>
                </a:solidFill>
                <a:latin typeface="Calibri"/>
                <a:cs typeface="Calibri"/>
              </a:rPr>
              <a:t>centro</a:t>
            </a:r>
            <a:r>
              <a:rPr sz="1200" spc="-15" dirty="0">
                <a:solidFill>
                  <a:srgbClr val="7E7E7E"/>
                </a:solidFill>
                <a:latin typeface="Calibri"/>
                <a:cs typeface="Calibri"/>
              </a:rPr>
              <a:t> </a:t>
            </a:r>
            <a:r>
              <a:rPr sz="1200" dirty="0">
                <a:solidFill>
                  <a:srgbClr val="7E7E7E"/>
                </a:solidFill>
                <a:latin typeface="Calibri"/>
                <a:cs typeface="Calibri"/>
              </a:rPr>
              <a:t>de</a:t>
            </a:r>
            <a:r>
              <a:rPr sz="1200" spc="-15" dirty="0">
                <a:solidFill>
                  <a:srgbClr val="7E7E7E"/>
                </a:solidFill>
                <a:latin typeface="Calibri"/>
                <a:cs typeface="Calibri"/>
              </a:rPr>
              <a:t> </a:t>
            </a:r>
            <a:r>
              <a:rPr sz="1200" dirty="0">
                <a:solidFill>
                  <a:srgbClr val="7E7E7E"/>
                </a:solidFill>
                <a:latin typeface="Calibri"/>
                <a:cs typeface="Calibri"/>
              </a:rPr>
              <a:t>toda</a:t>
            </a:r>
            <a:r>
              <a:rPr sz="1200" spc="-15" dirty="0">
                <a:solidFill>
                  <a:srgbClr val="7E7E7E"/>
                </a:solidFill>
                <a:latin typeface="Calibri"/>
                <a:cs typeface="Calibri"/>
              </a:rPr>
              <a:t> </a:t>
            </a:r>
            <a:r>
              <a:rPr sz="1200" dirty="0">
                <a:solidFill>
                  <a:srgbClr val="7E7E7E"/>
                </a:solidFill>
                <a:latin typeface="Calibri"/>
                <a:cs typeface="Calibri"/>
              </a:rPr>
              <a:t>la</a:t>
            </a:r>
            <a:r>
              <a:rPr sz="1200" spc="-20" dirty="0">
                <a:solidFill>
                  <a:srgbClr val="7E7E7E"/>
                </a:solidFill>
                <a:latin typeface="Calibri"/>
                <a:cs typeface="Calibri"/>
              </a:rPr>
              <a:t> </a:t>
            </a:r>
            <a:r>
              <a:rPr sz="1200" dirty="0">
                <a:solidFill>
                  <a:srgbClr val="7E7E7E"/>
                </a:solidFill>
                <a:latin typeface="Calibri"/>
                <a:cs typeface="Calibri"/>
              </a:rPr>
              <a:t>planificación</a:t>
            </a:r>
            <a:r>
              <a:rPr sz="1200" spc="-15" dirty="0">
                <a:solidFill>
                  <a:srgbClr val="7E7E7E"/>
                </a:solidFill>
                <a:latin typeface="Calibri"/>
                <a:cs typeface="Calibri"/>
              </a:rPr>
              <a:t> </a:t>
            </a:r>
            <a:r>
              <a:rPr sz="1200" dirty="0">
                <a:solidFill>
                  <a:srgbClr val="7E7E7E"/>
                </a:solidFill>
                <a:latin typeface="Calibri"/>
                <a:cs typeface="Calibri"/>
              </a:rPr>
              <a:t>y</a:t>
            </a:r>
            <a:r>
              <a:rPr sz="1200" spc="-10" dirty="0">
                <a:solidFill>
                  <a:srgbClr val="7E7E7E"/>
                </a:solidFill>
                <a:latin typeface="Calibri"/>
                <a:cs typeface="Calibri"/>
              </a:rPr>
              <a:t> </a:t>
            </a:r>
            <a:r>
              <a:rPr sz="1200" dirty="0">
                <a:solidFill>
                  <a:srgbClr val="7E7E7E"/>
                </a:solidFill>
                <a:latin typeface="Calibri"/>
                <a:cs typeface="Calibri"/>
              </a:rPr>
              <a:t>las</a:t>
            </a:r>
            <a:r>
              <a:rPr sz="1200" spc="-20" dirty="0">
                <a:solidFill>
                  <a:srgbClr val="7E7E7E"/>
                </a:solidFill>
                <a:latin typeface="Calibri"/>
                <a:cs typeface="Calibri"/>
              </a:rPr>
              <a:t> </a:t>
            </a:r>
            <a:r>
              <a:rPr sz="1200" spc="-10" dirty="0">
                <a:solidFill>
                  <a:srgbClr val="7E7E7E"/>
                </a:solidFill>
                <a:latin typeface="Calibri"/>
                <a:cs typeface="Calibri"/>
              </a:rPr>
              <a:t>decisiones, </a:t>
            </a:r>
            <a:r>
              <a:rPr sz="1200" dirty="0">
                <a:solidFill>
                  <a:srgbClr val="7E7E7E"/>
                </a:solidFill>
                <a:latin typeface="Calibri"/>
                <a:cs typeface="Calibri"/>
              </a:rPr>
              <a:t>respetando</a:t>
            </a:r>
            <a:r>
              <a:rPr sz="1200" spc="-25" dirty="0">
                <a:solidFill>
                  <a:srgbClr val="7E7E7E"/>
                </a:solidFill>
                <a:latin typeface="Calibri"/>
                <a:cs typeface="Calibri"/>
              </a:rPr>
              <a:t> </a:t>
            </a:r>
            <a:r>
              <a:rPr sz="1200" dirty="0">
                <a:solidFill>
                  <a:srgbClr val="7E7E7E"/>
                </a:solidFill>
                <a:latin typeface="Calibri"/>
                <a:cs typeface="Calibri"/>
              </a:rPr>
              <a:t>su</a:t>
            </a:r>
            <a:r>
              <a:rPr sz="1200" spc="-25" dirty="0">
                <a:solidFill>
                  <a:srgbClr val="7E7E7E"/>
                </a:solidFill>
                <a:latin typeface="Calibri"/>
                <a:cs typeface="Calibri"/>
              </a:rPr>
              <a:t> </a:t>
            </a:r>
            <a:r>
              <a:rPr sz="1200" dirty="0">
                <a:solidFill>
                  <a:srgbClr val="7E7E7E"/>
                </a:solidFill>
                <a:latin typeface="Calibri"/>
                <a:cs typeface="Calibri"/>
              </a:rPr>
              <a:t>opinión,</a:t>
            </a:r>
            <a:r>
              <a:rPr sz="1200" spc="-25" dirty="0">
                <a:solidFill>
                  <a:srgbClr val="7E7E7E"/>
                </a:solidFill>
                <a:latin typeface="Calibri"/>
                <a:cs typeface="Calibri"/>
              </a:rPr>
              <a:t> </a:t>
            </a:r>
            <a:r>
              <a:rPr sz="1200" dirty="0">
                <a:solidFill>
                  <a:srgbClr val="7E7E7E"/>
                </a:solidFill>
                <a:latin typeface="Calibri"/>
                <a:cs typeface="Calibri"/>
              </a:rPr>
              <a:t>sus</a:t>
            </a:r>
            <a:r>
              <a:rPr sz="1200" spc="-20" dirty="0">
                <a:solidFill>
                  <a:srgbClr val="7E7E7E"/>
                </a:solidFill>
                <a:latin typeface="Calibri"/>
                <a:cs typeface="Calibri"/>
              </a:rPr>
              <a:t> </a:t>
            </a:r>
            <a:r>
              <a:rPr sz="1200" spc="-10" dirty="0">
                <a:solidFill>
                  <a:srgbClr val="7E7E7E"/>
                </a:solidFill>
                <a:latin typeface="Calibri"/>
                <a:cs typeface="Calibri"/>
              </a:rPr>
              <a:t>objetivos</a:t>
            </a:r>
            <a:r>
              <a:rPr sz="1200" spc="-25" dirty="0">
                <a:solidFill>
                  <a:srgbClr val="7E7E7E"/>
                </a:solidFill>
                <a:latin typeface="Calibri"/>
                <a:cs typeface="Calibri"/>
              </a:rPr>
              <a:t> </a:t>
            </a:r>
            <a:r>
              <a:rPr sz="1200" dirty="0">
                <a:solidFill>
                  <a:srgbClr val="7E7E7E"/>
                </a:solidFill>
                <a:latin typeface="Calibri"/>
                <a:cs typeface="Calibri"/>
              </a:rPr>
              <a:t>y</a:t>
            </a:r>
            <a:r>
              <a:rPr sz="1200" spc="-20" dirty="0">
                <a:solidFill>
                  <a:srgbClr val="7E7E7E"/>
                </a:solidFill>
                <a:latin typeface="Calibri"/>
                <a:cs typeface="Calibri"/>
              </a:rPr>
              <a:t> </a:t>
            </a:r>
            <a:r>
              <a:rPr sz="1200" dirty="0">
                <a:solidFill>
                  <a:srgbClr val="7E7E7E"/>
                </a:solidFill>
                <a:latin typeface="Calibri"/>
                <a:cs typeface="Calibri"/>
              </a:rPr>
              <a:t>su</a:t>
            </a:r>
            <a:r>
              <a:rPr sz="1200" spc="-20" dirty="0">
                <a:solidFill>
                  <a:srgbClr val="7E7E7E"/>
                </a:solidFill>
                <a:latin typeface="Calibri"/>
                <a:cs typeface="Calibri"/>
              </a:rPr>
              <a:t> </a:t>
            </a:r>
            <a:r>
              <a:rPr sz="1200" dirty="0">
                <a:solidFill>
                  <a:srgbClr val="7E7E7E"/>
                </a:solidFill>
                <a:latin typeface="Calibri"/>
                <a:cs typeface="Calibri"/>
              </a:rPr>
              <a:t>experiencia</a:t>
            </a:r>
            <a:r>
              <a:rPr sz="1200" spc="-25" dirty="0">
                <a:solidFill>
                  <a:srgbClr val="7E7E7E"/>
                </a:solidFill>
                <a:latin typeface="Calibri"/>
                <a:cs typeface="Calibri"/>
              </a:rPr>
              <a:t> </a:t>
            </a:r>
            <a:r>
              <a:rPr sz="1200" spc="-10" dirty="0">
                <a:solidFill>
                  <a:srgbClr val="7E7E7E"/>
                </a:solidFill>
                <a:latin typeface="Calibri"/>
                <a:cs typeface="Calibri"/>
              </a:rPr>
              <a:t>vital.</a:t>
            </a:r>
            <a:endParaRPr sz="1200">
              <a:latin typeface="Calibri"/>
              <a:cs typeface="Calibri"/>
            </a:endParaRPr>
          </a:p>
        </p:txBody>
      </p:sp>
      <p:sp>
        <p:nvSpPr>
          <p:cNvPr id="8" name="object 8"/>
          <p:cNvSpPr txBox="1"/>
          <p:nvPr/>
        </p:nvSpPr>
        <p:spPr>
          <a:xfrm>
            <a:off x="854710" y="5418924"/>
            <a:ext cx="2300605" cy="360680"/>
          </a:xfrm>
          <a:prstGeom prst="rect">
            <a:avLst/>
          </a:prstGeom>
        </p:spPr>
        <p:txBody>
          <a:bodyPr vert="horz" wrap="square" lIns="0" tIns="12700" rIns="0" bIns="0" rtlCol="0">
            <a:spAutoFit/>
          </a:bodyPr>
          <a:lstStyle/>
          <a:p>
            <a:pPr marL="12700">
              <a:lnSpc>
                <a:spcPct val="100000"/>
              </a:lnSpc>
              <a:spcBef>
                <a:spcPts val="100"/>
              </a:spcBef>
            </a:pPr>
            <a:r>
              <a:rPr sz="2200" b="1" dirty="0">
                <a:solidFill>
                  <a:srgbClr val="171A3C"/>
                </a:solidFill>
                <a:latin typeface="Calibri"/>
                <a:cs typeface="Calibri"/>
              </a:rPr>
              <a:t>Vida</a:t>
            </a:r>
            <a:r>
              <a:rPr sz="2200" b="1" spc="-75" dirty="0">
                <a:solidFill>
                  <a:srgbClr val="171A3C"/>
                </a:solidFill>
                <a:latin typeface="Calibri"/>
                <a:cs typeface="Calibri"/>
              </a:rPr>
              <a:t> </a:t>
            </a:r>
            <a:r>
              <a:rPr sz="2200" b="1" spc="-10" dirty="0">
                <a:solidFill>
                  <a:srgbClr val="171A3C"/>
                </a:solidFill>
                <a:latin typeface="Calibri"/>
                <a:cs typeface="Calibri"/>
              </a:rPr>
              <a:t>independiente</a:t>
            </a:r>
            <a:endParaRPr sz="2200">
              <a:latin typeface="Calibri"/>
              <a:cs typeface="Calibri"/>
            </a:endParaRPr>
          </a:p>
        </p:txBody>
      </p:sp>
      <p:sp>
        <p:nvSpPr>
          <p:cNvPr id="9" name="object 9"/>
          <p:cNvSpPr txBox="1"/>
          <p:nvPr/>
        </p:nvSpPr>
        <p:spPr>
          <a:xfrm>
            <a:off x="782955" y="5985522"/>
            <a:ext cx="5024120" cy="839469"/>
          </a:xfrm>
          <a:prstGeom prst="rect">
            <a:avLst/>
          </a:prstGeom>
        </p:spPr>
        <p:txBody>
          <a:bodyPr vert="horz" wrap="square" lIns="0" tIns="12700" rIns="0" bIns="0" rtlCol="0">
            <a:spAutoFit/>
          </a:bodyPr>
          <a:lstStyle/>
          <a:p>
            <a:pPr marL="12700" marR="5080" algn="just">
              <a:lnSpc>
                <a:spcPct val="148300"/>
              </a:lnSpc>
              <a:spcBef>
                <a:spcPts val="100"/>
              </a:spcBef>
            </a:pPr>
            <a:r>
              <a:rPr sz="1200" dirty="0">
                <a:solidFill>
                  <a:srgbClr val="7E7E7E"/>
                </a:solidFill>
                <a:latin typeface="Calibri"/>
                <a:cs typeface="Calibri"/>
              </a:rPr>
              <a:t>El</a:t>
            </a:r>
            <a:r>
              <a:rPr sz="1200" spc="60" dirty="0">
                <a:solidFill>
                  <a:srgbClr val="7E7E7E"/>
                </a:solidFill>
                <a:latin typeface="Calibri"/>
                <a:cs typeface="Calibri"/>
              </a:rPr>
              <a:t> </a:t>
            </a:r>
            <a:r>
              <a:rPr sz="1200" dirty="0">
                <a:solidFill>
                  <a:srgbClr val="7E7E7E"/>
                </a:solidFill>
                <a:latin typeface="Calibri"/>
                <a:cs typeface="Calibri"/>
              </a:rPr>
              <a:t>derecho</a:t>
            </a:r>
            <a:r>
              <a:rPr sz="1200" spc="60" dirty="0">
                <a:solidFill>
                  <a:srgbClr val="7E7E7E"/>
                </a:solidFill>
                <a:latin typeface="Calibri"/>
                <a:cs typeface="Calibri"/>
              </a:rPr>
              <a:t> </a:t>
            </a:r>
            <a:r>
              <a:rPr sz="1200" dirty="0">
                <a:solidFill>
                  <a:srgbClr val="7E7E7E"/>
                </a:solidFill>
                <a:latin typeface="Calibri"/>
                <a:cs typeface="Calibri"/>
              </a:rPr>
              <a:t>a</a:t>
            </a:r>
            <a:r>
              <a:rPr sz="1200" spc="60" dirty="0">
                <a:solidFill>
                  <a:srgbClr val="7E7E7E"/>
                </a:solidFill>
                <a:latin typeface="Calibri"/>
                <a:cs typeface="Calibri"/>
              </a:rPr>
              <a:t> </a:t>
            </a:r>
            <a:r>
              <a:rPr sz="1200" dirty="0">
                <a:solidFill>
                  <a:srgbClr val="7E7E7E"/>
                </a:solidFill>
                <a:latin typeface="Calibri"/>
                <a:cs typeface="Calibri"/>
              </a:rPr>
              <a:t>tomar</a:t>
            </a:r>
            <a:r>
              <a:rPr sz="1200" spc="60" dirty="0">
                <a:solidFill>
                  <a:srgbClr val="7E7E7E"/>
                </a:solidFill>
                <a:latin typeface="Calibri"/>
                <a:cs typeface="Calibri"/>
              </a:rPr>
              <a:t> </a:t>
            </a:r>
            <a:r>
              <a:rPr sz="1200" dirty="0">
                <a:solidFill>
                  <a:srgbClr val="7E7E7E"/>
                </a:solidFill>
                <a:latin typeface="Calibri"/>
                <a:cs typeface="Calibri"/>
              </a:rPr>
              <a:t>decisiones</a:t>
            </a:r>
            <a:r>
              <a:rPr sz="1200" spc="60" dirty="0">
                <a:solidFill>
                  <a:srgbClr val="7E7E7E"/>
                </a:solidFill>
                <a:latin typeface="Calibri"/>
                <a:cs typeface="Calibri"/>
              </a:rPr>
              <a:t> </a:t>
            </a:r>
            <a:r>
              <a:rPr sz="1200" dirty="0">
                <a:solidFill>
                  <a:srgbClr val="7E7E7E"/>
                </a:solidFill>
                <a:latin typeface="Calibri"/>
                <a:cs typeface="Calibri"/>
              </a:rPr>
              <a:t>sobre</a:t>
            </a:r>
            <a:r>
              <a:rPr sz="1200" spc="60" dirty="0">
                <a:solidFill>
                  <a:srgbClr val="7E7E7E"/>
                </a:solidFill>
                <a:latin typeface="Calibri"/>
                <a:cs typeface="Calibri"/>
              </a:rPr>
              <a:t> </a:t>
            </a:r>
            <a:r>
              <a:rPr sz="1200" dirty="0">
                <a:solidFill>
                  <a:srgbClr val="7E7E7E"/>
                </a:solidFill>
                <a:latin typeface="Calibri"/>
                <a:cs typeface="Calibri"/>
              </a:rPr>
              <a:t>la</a:t>
            </a:r>
            <a:r>
              <a:rPr sz="1200" spc="65" dirty="0">
                <a:solidFill>
                  <a:srgbClr val="7E7E7E"/>
                </a:solidFill>
                <a:latin typeface="Calibri"/>
                <a:cs typeface="Calibri"/>
              </a:rPr>
              <a:t> </a:t>
            </a:r>
            <a:r>
              <a:rPr sz="1200" dirty="0">
                <a:solidFill>
                  <a:srgbClr val="7E7E7E"/>
                </a:solidFill>
                <a:latin typeface="Calibri"/>
                <a:cs typeface="Calibri"/>
              </a:rPr>
              <a:t>propia</a:t>
            </a:r>
            <a:r>
              <a:rPr sz="1200" spc="60" dirty="0">
                <a:solidFill>
                  <a:srgbClr val="7E7E7E"/>
                </a:solidFill>
                <a:latin typeface="Calibri"/>
                <a:cs typeface="Calibri"/>
              </a:rPr>
              <a:t> </a:t>
            </a:r>
            <a:r>
              <a:rPr sz="1200" dirty="0">
                <a:solidFill>
                  <a:srgbClr val="7E7E7E"/>
                </a:solidFill>
                <a:latin typeface="Calibri"/>
                <a:cs typeface="Calibri"/>
              </a:rPr>
              <a:t>vida</a:t>
            </a:r>
            <a:r>
              <a:rPr sz="1200" spc="60" dirty="0">
                <a:solidFill>
                  <a:srgbClr val="7E7E7E"/>
                </a:solidFill>
                <a:latin typeface="Calibri"/>
                <a:cs typeface="Calibri"/>
              </a:rPr>
              <a:t> </a:t>
            </a:r>
            <a:r>
              <a:rPr sz="1200" dirty="0">
                <a:solidFill>
                  <a:srgbClr val="7E7E7E"/>
                </a:solidFill>
                <a:latin typeface="Calibri"/>
                <a:cs typeface="Calibri"/>
              </a:rPr>
              <a:t>y</a:t>
            </a:r>
            <a:r>
              <a:rPr sz="1200" spc="60" dirty="0">
                <a:solidFill>
                  <a:srgbClr val="7E7E7E"/>
                </a:solidFill>
                <a:latin typeface="Calibri"/>
                <a:cs typeface="Calibri"/>
              </a:rPr>
              <a:t> </a:t>
            </a:r>
            <a:r>
              <a:rPr sz="1200" dirty="0">
                <a:solidFill>
                  <a:srgbClr val="7E7E7E"/>
                </a:solidFill>
                <a:latin typeface="Calibri"/>
                <a:cs typeface="Calibri"/>
              </a:rPr>
              <a:t>a</a:t>
            </a:r>
            <a:r>
              <a:rPr sz="1200" spc="60" dirty="0">
                <a:solidFill>
                  <a:srgbClr val="7E7E7E"/>
                </a:solidFill>
                <a:latin typeface="Calibri"/>
                <a:cs typeface="Calibri"/>
              </a:rPr>
              <a:t> </a:t>
            </a:r>
            <a:r>
              <a:rPr sz="1200" dirty="0">
                <a:solidFill>
                  <a:srgbClr val="7E7E7E"/>
                </a:solidFill>
                <a:latin typeface="Calibri"/>
                <a:cs typeface="Calibri"/>
              </a:rPr>
              <a:t>vivir</a:t>
            </a:r>
            <a:r>
              <a:rPr sz="1200" spc="60" dirty="0">
                <a:solidFill>
                  <a:srgbClr val="7E7E7E"/>
                </a:solidFill>
                <a:latin typeface="Calibri"/>
                <a:cs typeface="Calibri"/>
              </a:rPr>
              <a:t> </a:t>
            </a:r>
            <a:r>
              <a:rPr sz="1200" dirty="0">
                <a:solidFill>
                  <a:srgbClr val="7E7E7E"/>
                </a:solidFill>
                <a:latin typeface="Calibri"/>
                <a:cs typeface="Calibri"/>
              </a:rPr>
              <a:t>con</a:t>
            </a:r>
            <a:r>
              <a:rPr sz="1200" spc="65" dirty="0">
                <a:solidFill>
                  <a:srgbClr val="7E7E7E"/>
                </a:solidFill>
                <a:latin typeface="Calibri"/>
                <a:cs typeface="Calibri"/>
              </a:rPr>
              <a:t> </a:t>
            </a:r>
            <a:r>
              <a:rPr sz="1200" dirty="0">
                <a:solidFill>
                  <a:srgbClr val="7E7E7E"/>
                </a:solidFill>
                <a:latin typeface="Calibri"/>
                <a:cs typeface="Calibri"/>
              </a:rPr>
              <a:t>el</a:t>
            </a:r>
            <a:r>
              <a:rPr sz="1200" spc="60" dirty="0">
                <a:solidFill>
                  <a:srgbClr val="7E7E7E"/>
                </a:solidFill>
                <a:latin typeface="Calibri"/>
                <a:cs typeface="Calibri"/>
              </a:rPr>
              <a:t> </a:t>
            </a:r>
            <a:r>
              <a:rPr sz="1200" dirty="0">
                <a:solidFill>
                  <a:srgbClr val="7E7E7E"/>
                </a:solidFill>
                <a:latin typeface="Calibri"/>
                <a:cs typeface="Calibri"/>
              </a:rPr>
              <a:t>mayor</a:t>
            </a:r>
            <a:r>
              <a:rPr sz="1200" spc="60" dirty="0">
                <a:solidFill>
                  <a:srgbClr val="7E7E7E"/>
                </a:solidFill>
                <a:latin typeface="Calibri"/>
                <a:cs typeface="Calibri"/>
              </a:rPr>
              <a:t> </a:t>
            </a:r>
            <a:r>
              <a:rPr sz="1200" spc="-10" dirty="0">
                <a:solidFill>
                  <a:srgbClr val="7E7E7E"/>
                </a:solidFill>
                <a:latin typeface="Calibri"/>
                <a:cs typeface="Calibri"/>
              </a:rPr>
              <a:t>grado </a:t>
            </a:r>
            <a:r>
              <a:rPr sz="1200" dirty="0">
                <a:solidFill>
                  <a:srgbClr val="7E7E7E"/>
                </a:solidFill>
                <a:latin typeface="Calibri"/>
                <a:cs typeface="Calibri"/>
              </a:rPr>
              <a:t>de</a:t>
            </a:r>
            <a:r>
              <a:rPr sz="1200" spc="20" dirty="0">
                <a:solidFill>
                  <a:srgbClr val="7E7E7E"/>
                </a:solidFill>
                <a:latin typeface="Calibri"/>
                <a:cs typeface="Calibri"/>
              </a:rPr>
              <a:t> </a:t>
            </a:r>
            <a:r>
              <a:rPr sz="1200" dirty="0">
                <a:solidFill>
                  <a:srgbClr val="7E7E7E"/>
                </a:solidFill>
                <a:latin typeface="Calibri"/>
                <a:cs typeface="Calibri"/>
              </a:rPr>
              <a:t>autonomía</a:t>
            </a:r>
            <a:r>
              <a:rPr sz="1200" spc="25" dirty="0">
                <a:solidFill>
                  <a:srgbClr val="7E7E7E"/>
                </a:solidFill>
                <a:latin typeface="Calibri"/>
                <a:cs typeface="Calibri"/>
              </a:rPr>
              <a:t> </a:t>
            </a:r>
            <a:r>
              <a:rPr sz="1200" dirty="0">
                <a:solidFill>
                  <a:srgbClr val="7E7E7E"/>
                </a:solidFill>
                <a:latin typeface="Calibri"/>
                <a:cs typeface="Calibri"/>
              </a:rPr>
              <a:t>posible,</a:t>
            </a:r>
            <a:r>
              <a:rPr sz="1200" spc="25" dirty="0">
                <a:solidFill>
                  <a:srgbClr val="7E7E7E"/>
                </a:solidFill>
                <a:latin typeface="Calibri"/>
                <a:cs typeface="Calibri"/>
              </a:rPr>
              <a:t> </a:t>
            </a:r>
            <a:r>
              <a:rPr sz="1200" dirty="0">
                <a:solidFill>
                  <a:srgbClr val="7E7E7E"/>
                </a:solidFill>
                <a:latin typeface="Calibri"/>
                <a:cs typeface="Calibri"/>
              </a:rPr>
              <a:t>con</a:t>
            </a:r>
            <a:r>
              <a:rPr sz="1200" spc="25" dirty="0">
                <a:solidFill>
                  <a:srgbClr val="7E7E7E"/>
                </a:solidFill>
                <a:latin typeface="Calibri"/>
                <a:cs typeface="Calibri"/>
              </a:rPr>
              <a:t> </a:t>
            </a:r>
            <a:r>
              <a:rPr sz="1200" dirty="0">
                <a:solidFill>
                  <a:srgbClr val="7E7E7E"/>
                </a:solidFill>
                <a:latin typeface="Calibri"/>
                <a:cs typeface="Calibri"/>
              </a:rPr>
              <a:t>o</a:t>
            </a:r>
            <a:r>
              <a:rPr sz="1200" spc="25" dirty="0">
                <a:solidFill>
                  <a:srgbClr val="7E7E7E"/>
                </a:solidFill>
                <a:latin typeface="Calibri"/>
                <a:cs typeface="Calibri"/>
              </a:rPr>
              <a:t> </a:t>
            </a:r>
            <a:r>
              <a:rPr sz="1200" dirty="0">
                <a:solidFill>
                  <a:srgbClr val="7E7E7E"/>
                </a:solidFill>
                <a:latin typeface="Calibri"/>
                <a:cs typeface="Calibri"/>
              </a:rPr>
              <a:t>sin</a:t>
            </a:r>
            <a:r>
              <a:rPr sz="1200" spc="25" dirty="0">
                <a:solidFill>
                  <a:srgbClr val="7E7E7E"/>
                </a:solidFill>
                <a:latin typeface="Calibri"/>
                <a:cs typeface="Calibri"/>
              </a:rPr>
              <a:t> </a:t>
            </a:r>
            <a:r>
              <a:rPr sz="1200" dirty="0">
                <a:solidFill>
                  <a:srgbClr val="7E7E7E"/>
                </a:solidFill>
                <a:latin typeface="Calibri"/>
                <a:cs typeface="Calibri"/>
              </a:rPr>
              <a:t>apoyo.</a:t>
            </a:r>
            <a:r>
              <a:rPr sz="1200" spc="25" dirty="0">
                <a:solidFill>
                  <a:srgbClr val="7E7E7E"/>
                </a:solidFill>
                <a:latin typeface="Calibri"/>
                <a:cs typeface="Calibri"/>
              </a:rPr>
              <a:t> </a:t>
            </a:r>
            <a:r>
              <a:rPr sz="1200" dirty="0">
                <a:solidFill>
                  <a:srgbClr val="7E7E7E"/>
                </a:solidFill>
                <a:latin typeface="Calibri"/>
                <a:cs typeface="Calibri"/>
              </a:rPr>
              <a:t>Esto</a:t>
            </a:r>
            <a:r>
              <a:rPr sz="1200" spc="25" dirty="0">
                <a:solidFill>
                  <a:srgbClr val="7E7E7E"/>
                </a:solidFill>
                <a:latin typeface="Calibri"/>
                <a:cs typeface="Calibri"/>
              </a:rPr>
              <a:t> </a:t>
            </a:r>
            <a:r>
              <a:rPr sz="1200" dirty="0">
                <a:solidFill>
                  <a:srgbClr val="7E7E7E"/>
                </a:solidFill>
                <a:latin typeface="Calibri"/>
                <a:cs typeface="Calibri"/>
              </a:rPr>
              <a:t>incluye</a:t>
            </a:r>
            <a:r>
              <a:rPr sz="1200" spc="25" dirty="0">
                <a:solidFill>
                  <a:srgbClr val="7E7E7E"/>
                </a:solidFill>
                <a:latin typeface="Calibri"/>
                <a:cs typeface="Calibri"/>
              </a:rPr>
              <a:t> </a:t>
            </a:r>
            <a:r>
              <a:rPr sz="1200" dirty="0">
                <a:solidFill>
                  <a:srgbClr val="7E7E7E"/>
                </a:solidFill>
                <a:latin typeface="Calibri"/>
                <a:cs typeface="Calibri"/>
              </a:rPr>
              <a:t>gestionar</a:t>
            </a:r>
            <a:r>
              <a:rPr sz="1200" spc="25" dirty="0">
                <a:solidFill>
                  <a:srgbClr val="7E7E7E"/>
                </a:solidFill>
                <a:latin typeface="Calibri"/>
                <a:cs typeface="Calibri"/>
              </a:rPr>
              <a:t> </a:t>
            </a:r>
            <a:r>
              <a:rPr sz="1200" dirty="0">
                <a:solidFill>
                  <a:srgbClr val="7E7E7E"/>
                </a:solidFill>
                <a:latin typeface="Calibri"/>
                <a:cs typeface="Calibri"/>
              </a:rPr>
              <a:t>las</a:t>
            </a:r>
            <a:r>
              <a:rPr sz="1200" spc="25" dirty="0">
                <a:solidFill>
                  <a:srgbClr val="7E7E7E"/>
                </a:solidFill>
                <a:latin typeface="Calibri"/>
                <a:cs typeface="Calibri"/>
              </a:rPr>
              <a:t> </a:t>
            </a:r>
            <a:r>
              <a:rPr sz="1200" dirty="0">
                <a:solidFill>
                  <a:srgbClr val="7E7E7E"/>
                </a:solidFill>
                <a:latin typeface="Calibri"/>
                <a:cs typeface="Calibri"/>
              </a:rPr>
              <a:t>tareas</a:t>
            </a:r>
            <a:r>
              <a:rPr sz="1200" spc="25" dirty="0">
                <a:solidFill>
                  <a:srgbClr val="7E7E7E"/>
                </a:solidFill>
                <a:latin typeface="Calibri"/>
                <a:cs typeface="Calibri"/>
              </a:rPr>
              <a:t> </a:t>
            </a:r>
            <a:r>
              <a:rPr sz="1200" spc="-10" dirty="0">
                <a:solidFill>
                  <a:srgbClr val="7E7E7E"/>
                </a:solidFill>
                <a:latin typeface="Calibri"/>
                <a:cs typeface="Calibri"/>
              </a:rPr>
              <a:t>diarias, establecer</a:t>
            </a:r>
            <a:r>
              <a:rPr sz="1200" spc="-5" dirty="0">
                <a:solidFill>
                  <a:srgbClr val="7E7E7E"/>
                </a:solidFill>
                <a:latin typeface="Calibri"/>
                <a:cs typeface="Calibri"/>
              </a:rPr>
              <a:t> </a:t>
            </a:r>
            <a:r>
              <a:rPr sz="1200" dirty="0">
                <a:solidFill>
                  <a:srgbClr val="7E7E7E"/>
                </a:solidFill>
                <a:latin typeface="Calibri"/>
                <a:cs typeface="Calibri"/>
              </a:rPr>
              <a:t>relaciones</a:t>
            </a:r>
            <a:r>
              <a:rPr sz="1200" spc="-5" dirty="0">
                <a:solidFill>
                  <a:srgbClr val="7E7E7E"/>
                </a:solidFill>
                <a:latin typeface="Calibri"/>
                <a:cs typeface="Calibri"/>
              </a:rPr>
              <a:t> </a:t>
            </a:r>
            <a:r>
              <a:rPr sz="1200" dirty="0">
                <a:solidFill>
                  <a:srgbClr val="7E7E7E"/>
                </a:solidFill>
                <a:latin typeface="Calibri"/>
                <a:cs typeface="Calibri"/>
              </a:rPr>
              <a:t>y</a:t>
            </a:r>
            <a:r>
              <a:rPr sz="1200" spc="-10" dirty="0">
                <a:solidFill>
                  <a:srgbClr val="7E7E7E"/>
                </a:solidFill>
                <a:latin typeface="Calibri"/>
                <a:cs typeface="Calibri"/>
              </a:rPr>
              <a:t> desenvolverse </a:t>
            </a:r>
            <a:r>
              <a:rPr sz="1200" dirty="0">
                <a:solidFill>
                  <a:srgbClr val="7E7E7E"/>
                </a:solidFill>
                <a:latin typeface="Calibri"/>
                <a:cs typeface="Calibri"/>
              </a:rPr>
              <a:t>en</a:t>
            </a:r>
            <a:r>
              <a:rPr sz="1200" spc="-10" dirty="0">
                <a:solidFill>
                  <a:srgbClr val="7E7E7E"/>
                </a:solidFill>
                <a:latin typeface="Calibri"/>
                <a:cs typeface="Calibri"/>
              </a:rPr>
              <a:t> </a:t>
            </a:r>
            <a:r>
              <a:rPr sz="1200" dirty="0">
                <a:solidFill>
                  <a:srgbClr val="7E7E7E"/>
                </a:solidFill>
                <a:latin typeface="Calibri"/>
                <a:cs typeface="Calibri"/>
              </a:rPr>
              <a:t>los</a:t>
            </a:r>
            <a:r>
              <a:rPr sz="1200" spc="-25" dirty="0">
                <a:solidFill>
                  <a:srgbClr val="7E7E7E"/>
                </a:solidFill>
                <a:latin typeface="Calibri"/>
                <a:cs typeface="Calibri"/>
              </a:rPr>
              <a:t> </a:t>
            </a:r>
            <a:r>
              <a:rPr sz="1200" spc="-10" dirty="0">
                <a:solidFill>
                  <a:srgbClr val="7E7E7E"/>
                </a:solidFill>
                <a:latin typeface="Calibri"/>
                <a:cs typeface="Calibri"/>
              </a:rPr>
              <a:t>sistemas.</a:t>
            </a:r>
            <a:endParaRPr sz="1200">
              <a:latin typeface="Calibri"/>
              <a:cs typeface="Calibri"/>
            </a:endParaRPr>
          </a:p>
        </p:txBody>
      </p:sp>
      <p:sp>
        <p:nvSpPr>
          <p:cNvPr id="10" name="object 10"/>
          <p:cNvSpPr txBox="1"/>
          <p:nvPr/>
        </p:nvSpPr>
        <p:spPr>
          <a:xfrm>
            <a:off x="11816715" y="5418924"/>
            <a:ext cx="5201285" cy="980440"/>
          </a:xfrm>
          <a:prstGeom prst="rect">
            <a:avLst/>
          </a:prstGeom>
        </p:spPr>
        <p:txBody>
          <a:bodyPr vert="horz" wrap="square" lIns="0" tIns="12700" rIns="0" bIns="0" rtlCol="0">
            <a:spAutoFit/>
          </a:bodyPr>
          <a:lstStyle/>
          <a:p>
            <a:pPr marL="12700">
              <a:lnSpc>
                <a:spcPct val="100000"/>
              </a:lnSpc>
              <a:spcBef>
                <a:spcPts val="100"/>
              </a:spcBef>
            </a:pPr>
            <a:r>
              <a:rPr sz="2200" b="1" dirty="0">
                <a:latin typeface="Calibri"/>
                <a:cs typeface="Calibri"/>
              </a:rPr>
              <a:t>El</a:t>
            </a:r>
            <a:r>
              <a:rPr sz="2200" b="1" spc="-35" dirty="0">
                <a:latin typeface="Calibri"/>
                <a:cs typeface="Calibri"/>
              </a:rPr>
              <a:t> </a:t>
            </a:r>
            <a:r>
              <a:rPr sz="2200" b="1" dirty="0">
                <a:latin typeface="Calibri"/>
                <a:cs typeface="Calibri"/>
              </a:rPr>
              <a:t>papel</a:t>
            </a:r>
            <a:r>
              <a:rPr sz="2200" b="1" spc="-30" dirty="0">
                <a:latin typeface="Calibri"/>
                <a:cs typeface="Calibri"/>
              </a:rPr>
              <a:t> </a:t>
            </a:r>
            <a:r>
              <a:rPr sz="2200" b="1" dirty="0">
                <a:latin typeface="Calibri"/>
                <a:cs typeface="Calibri"/>
              </a:rPr>
              <a:t>del</a:t>
            </a:r>
            <a:r>
              <a:rPr sz="2200" b="1" spc="-35" dirty="0">
                <a:latin typeface="Calibri"/>
                <a:cs typeface="Calibri"/>
              </a:rPr>
              <a:t> </a:t>
            </a:r>
            <a:r>
              <a:rPr sz="2200" b="1" spc="-10" dirty="0">
                <a:latin typeface="Calibri"/>
                <a:cs typeface="Calibri"/>
              </a:rPr>
              <a:t>trabajador</a:t>
            </a:r>
            <a:r>
              <a:rPr sz="2200" b="1" spc="-50" dirty="0">
                <a:latin typeface="Calibri"/>
                <a:cs typeface="Calibri"/>
              </a:rPr>
              <a:t> </a:t>
            </a:r>
            <a:r>
              <a:rPr sz="2200" b="1" spc="-10" dirty="0">
                <a:latin typeface="Calibri"/>
                <a:cs typeface="Calibri"/>
              </a:rPr>
              <a:t>juvenil</a:t>
            </a:r>
            <a:endParaRPr sz="2200">
              <a:latin typeface="Calibri"/>
              <a:cs typeface="Calibri"/>
            </a:endParaRPr>
          </a:p>
          <a:p>
            <a:pPr marL="12700" marR="5080">
              <a:lnSpc>
                <a:spcPct val="148300"/>
              </a:lnSpc>
              <a:spcBef>
                <a:spcPts val="605"/>
              </a:spcBef>
            </a:pPr>
            <a:r>
              <a:rPr sz="1200" dirty="0">
                <a:solidFill>
                  <a:srgbClr val="7E7E7E"/>
                </a:solidFill>
                <a:latin typeface="Calibri"/>
                <a:cs typeface="Calibri"/>
              </a:rPr>
              <a:t>Los</a:t>
            </a:r>
            <a:r>
              <a:rPr sz="1200" spc="-10" dirty="0">
                <a:solidFill>
                  <a:srgbClr val="7E7E7E"/>
                </a:solidFill>
                <a:latin typeface="Calibri"/>
                <a:cs typeface="Calibri"/>
              </a:rPr>
              <a:t> trabajadores </a:t>
            </a:r>
            <a:r>
              <a:rPr sz="1200" dirty="0">
                <a:solidFill>
                  <a:srgbClr val="7E7E7E"/>
                </a:solidFill>
                <a:latin typeface="Calibri"/>
                <a:cs typeface="Calibri"/>
              </a:rPr>
              <a:t>juveniles</a:t>
            </a:r>
            <a:r>
              <a:rPr sz="1200" spc="-5" dirty="0">
                <a:solidFill>
                  <a:srgbClr val="7E7E7E"/>
                </a:solidFill>
                <a:latin typeface="Calibri"/>
                <a:cs typeface="Calibri"/>
              </a:rPr>
              <a:t> </a:t>
            </a:r>
            <a:r>
              <a:rPr sz="1200" dirty="0">
                <a:solidFill>
                  <a:srgbClr val="7E7E7E"/>
                </a:solidFill>
                <a:latin typeface="Calibri"/>
                <a:cs typeface="Calibri"/>
              </a:rPr>
              <a:t>son</a:t>
            </a:r>
            <a:r>
              <a:rPr sz="1200" spc="-10" dirty="0">
                <a:solidFill>
                  <a:srgbClr val="7E7E7E"/>
                </a:solidFill>
                <a:latin typeface="Calibri"/>
                <a:cs typeface="Calibri"/>
              </a:rPr>
              <a:t> facilitadores </a:t>
            </a:r>
            <a:r>
              <a:rPr sz="1200" dirty="0">
                <a:solidFill>
                  <a:srgbClr val="7E7E7E"/>
                </a:solidFill>
                <a:latin typeface="Calibri"/>
                <a:cs typeface="Calibri"/>
              </a:rPr>
              <a:t>del</a:t>
            </a:r>
            <a:r>
              <a:rPr sz="1200" spc="-10" dirty="0">
                <a:solidFill>
                  <a:srgbClr val="7E7E7E"/>
                </a:solidFill>
                <a:latin typeface="Calibri"/>
                <a:cs typeface="Calibri"/>
              </a:rPr>
              <a:t> empoderamiento, </a:t>
            </a:r>
            <a:r>
              <a:rPr sz="1200" dirty="0">
                <a:solidFill>
                  <a:srgbClr val="7E7E7E"/>
                </a:solidFill>
                <a:latin typeface="Calibri"/>
                <a:cs typeface="Calibri"/>
              </a:rPr>
              <a:t>no</a:t>
            </a:r>
            <a:r>
              <a:rPr sz="1200" spc="-5" dirty="0">
                <a:solidFill>
                  <a:srgbClr val="7E7E7E"/>
                </a:solidFill>
                <a:latin typeface="Calibri"/>
                <a:cs typeface="Calibri"/>
              </a:rPr>
              <a:t> </a:t>
            </a:r>
            <a:r>
              <a:rPr sz="1200" dirty="0">
                <a:solidFill>
                  <a:srgbClr val="7E7E7E"/>
                </a:solidFill>
                <a:latin typeface="Calibri"/>
                <a:cs typeface="Calibri"/>
              </a:rPr>
              <a:t>guardianes</a:t>
            </a:r>
            <a:r>
              <a:rPr sz="1200" spc="-10" dirty="0">
                <a:solidFill>
                  <a:srgbClr val="7E7E7E"/>
                </a:solidFill>
                <a:latin typeface="Calibri"/>
                <a:cs typeface="Calibri"/>
              </a:rPr>
              <a:t> </a:t>
            </a:r>
            <a:r>
              <a:rPr sz="1200" spc="-25" dirty="0">
                <a:solidFill>
                  <a:srgbClr val="7E7E7E"/>
                </a:solidFill>
                <a:latin typeface="Calibri"/>
                <a:cs typeface="Calibri"/>
              </a:rPr>
              <a:t>del </a:t>
            </a:r>
            <a:r>
              <a:rPr sz="1200" dirty="0">
                <a:solidFill>
                  <a:srgbClr val="7E7E7E"/>
                </a:solidFill>
                <a:latin typeface="Calibri"/>
                <a:cs typeface="Calibri"/>
              </a:rPr>
              <a:t>apoyo.</a:t>
            </a:r>
            <a:r>
              <a:rPr sz="1200" spc="-25" dirty="0">
                <a:solidFill>
                  <a:srgbClr val="7E7E7E"/>
                </a:solidFill>
                <a:latin typeface="Calibri"/>
                <a:cs typeface="Calibri"/>
              </a:rPr>
              <a:t> </a:t>
            </a:r>
            <a:r>
              <a:rPr sz="1200" dirty="0">
                <a:solidFill>
                  <a:srgbClr val="7E7E7E"/>
                </a:solidFill>
                <a:latin typeface="Calibri"/>
                <a:cs typeface="Calibri"/>
              </a:rPr>
              <a:t>Su</a:t>
            </a:r>
            <a:r>
              <a:rPr sz="1200" spc="-25" dirty="0">
                <a:solidFill>
                  <a:srgbClr val="7E7E7E"/>
                </a:solidFill>
                <a:latin typeface="Calibri"/>
                <a:cs typeface="Calibri"/>
              </a:rPr>
              <a:t> </a:t>
            </a:r>
            <a:r>
              <a:rPr sz="1200" dirty="0">
                <a:solidFill>
                  <a:srgbClr val="7E7E7E"/>
                </a:solidFill>
                <a:latin typeface="Calibri"/>
                <a:cs typeface="Calibri"/>
              </a:rPr>
              <a:t>función</a:t>
            </a:r>
            <a:r>
              <a:rPr sz="1200" spc="-25" dirty="0">
                <a:solidFill>
                  <a:srgbClr val="7E7E7E"/>
                </a:solidFill>
                <a:latin typeface="Calibri"/>
                <a:cs typeface="Calibri"/>
              </a:rPr>
              <a:t> es:</a:t>
            </a:r>
            <a:endParaRPr sz="1200">
              <a:latin typeface="Calibri"/>
              <a:cs typeface="Calibri"/>
            </a:endParaRPr>
          </a:p>
        </p:txBody>
      </p:sp>
      <p:sp>
        <p:nvSpPr>
          <p:cNvPr id="11" name="object 11"/>
          <p:cNvSpPr txBox="1"/>
          <p:nvPr/>
        </p:nvSpPr>
        <p:spPr>
          <a:xfrm>
            <a:off x="12107544" y="6483210"/>
            <a:ext cx="441515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7E7E7E"/>
                </a:solidFill>
                <a:latin typeface="Calibri"/>
                <a:cs typeface="Calibri"/>
              </a:rPr>
              <a:t>Promover</a:t>
            </a:r>
            <a:r>
              <a:rPr sz="1200" spc="-30" dirty="0">
                <a:solidFill>
                  <a:srgbClr val="7E7E7E"/>
                </a:solidFill>
                <a:latin typeface="Calibri"/>
                <a:cs typeface="Calibri"/>
              </a:rPr>
              <a:t> </a:t>
            </a:r>
            <a:r>
              <a:rPr sz="1200" dirty="0">
                <a:solidFill>
                  <a:srgbClr val="7E7E7E"/>
                </a:solidFill>
                <a:latin typeface="Calibri"/>
                <a:cs typeface="Calibri"/>
              </a:rPr>
              <a:t>la</a:t>
            </a:r>
            <a:r>
              <a:rPr sz="1200" spc="-25" dirty="0">
                <a:solidFill>
                  <a:srgbClr val="7E7E7E"/>
                </a:solidFill>
                <a:latin typeface="Calibri"/>
                <a:cs typeface="Calibri"/>
              </a:rPr>
              <a:t> </a:t>
            </a:r>
            <a:r>
              <a:rPr sz="1200" dirty="0">
                <a:solidFill>
                  <a:srgbClr val="7E7E7E"/>
                </a:solidFill>
                <a:latin typeface="Calibri"/>
                <a:cs typeface="Calibri"/>
              </a:rPr>
              <a:t>capacidad</a:t>
            </a:r>
            <a:r>
              <a:rPr sz="1200" spc="-20" dirty="0">
                <a:solidFill>
                  <a:srgbClr val="7E7E7E"/>
                </a:solidFill>
                <a:latin typeface="Calibri"/>
                <a:cs typeface="Calibri"/>
              </a:rPr>
              <a:t> </a:t>
            </a:r>
            <a:r>
              <a:rPr sz="1200" dirty="0">
                <a:solidFill>
                  <a:srgbClr val="7E7E7E"/>
                </a:solidFill>
                <a:latin typeface="Calibri"/>
                <a:cs typeface="Calibri"/>
              </a:rPr>
              <a:t>de</a:t>
            </a:r>
            <a:r>
              <a:rPr sz="1200" spc="-20" dirty="0">
                <a:solidFill>
                  <a:srgbClr val="7E7E7E"/>
                </a:solidFill>
                <a:latin typeface="Calibri"/>
                <a:cs typeface="Calibri"/>
              </a:rPr>
              <a:t> </a:t>
            </a:r>
            <a:r>
              <a:rPr sz="1200" dirty="0">
                <a:solidFill>
                  <a:srgbClr val="7E7E7E"/>
                </a:solidFill>
                <a:latin typeface="Calibri"/>
                <a:cs typeface="Calibri"/>
              </a:rPr>
              <a:t>elección</a:t>
            </a:r>
            <a:r>
              <a:rPr sz="1200" spc="-20" dirty="0">
                <a:solidFill>
                  <a:srgbClr val="7E7E7E"/>
                </a:solidFill>
                <a:latin typeface="Calibri"/>
                <a:cs typeface="Calibri"/>
              </a:rPr>
              <a:t> </a:t>
            </a:r>
            <a:r>
              <a:rPr sz="1200" dirty="0">
                <a:solidFill>
                  <a:srgbClr val="7E7E7E"/>
                </a:solidFill>
                <a:latin typeface="Calibri"/>
                <a:cs typeface="Calibri"/>
              </a:rPr>
              <a:t>y</a:t>
            </a:r>
            <a:r>
              <a:rPr sz="1200" spc="-20" dirty="0">
                <a:solidFill>
                  <a:srgbClr val="7E7E7E"/>
                </a:solidFill>
                <a:latin typeface="Calibri"/>
                <a:cs typeface="Calibri"/>
              </a:rPr>
              <a:t> </a:t>
            </a:r>
            <a:r>
              <a:rPr sz="1200" dirty="0">
                <a:solidFill>
                  <a:srgbClr val="7E7E7E"/>
                </a:solidFill>
                <a:latin typeface="Calibri"/>
                <a:cs typeface="Calibri"/>
              </a:rPr>
              <a:t>el</a:t>
            </a:r>
            <a:r>
              <a:rPr sz="1200" spc="-25" dirty="0">
                <a:solidFill>
                  <a:srgbClr val="7E7E7E"/>
                </a:solidFill>
                <a:latin typeface="Calibri"/>
                <a:cs typeface="Calibri"/>
              </a:rPr>
              <a:t> </a:t>
            </a:r>
            <a:r>
              <a:rPr sz="1200" dirty="0">
                <a:solidFill>
                  <a:srgbClr val="7E7E7E"/>
                </a:solidFill>
                <a:latin typeface="Calibri"/>
                <a:cs typeface="Calibri"/>
              </a:rPr>
              <a:t>control</a:t>
            </a:r>
            <a:r>
              <a:rPr sz="1200" spc="-25" dirty="0">
                <a:solidFill>
                  <a:srgbClr val="7E7E7E"/>
                </a:solidFill>
                <a:latin typeface="Calibri"/>
                <a:cs typeface="Calibri"/>
              </a:rPr>
              <a:t> </a:t>
            </a:r>
            <a:r>
              <a:rPr sz="1200" dirty="0">
                <a:solidFill>
                  <a:srgbClr val="7E7E7E"/>
                </a:solidFill>
                <a:latin typeface="Calibri"/>
                <a:cs typeface="Calibri"/>
              </a:rPr>
              <a:t>en</a:t>
            </a:r>
            <a:r>
              <a:rPr sz="1200" spc="-25" dirty="0">
                <a:solidFill>
                  <a:srgbClr val="7E7E7E"/>
                </a:solidFill>
                <a:latin typeface="Calibri"/>
                <a:cs typeface="Calibri"/>
              </a:rPr>
              <a:t> </a:t>
            </a:r>
            <a:r>
              <a:rPr sz="1200" dirty="0">
                <a:solidFill>
                  <a:srgbClr val="7E7E7E"/>
                </a:solidFill>
                <a:latin typeface="Calibri"/>
                <a:cs typeface="Calibri"/>
              </a:rPr>
              <a:t>la</a:t>
            </a:r>
            <a:r>
              <a:rPr sz="1200" spc="-55" dirty="0">
                <a:solidFill>
                  <a:srgbClr val="7E7E7E"/>
                </a:solidFill>
                <a:latin typeface="Calibri"/>
                <a:cs typeface="Calibri"/>
              </a:rPr>
              <a:t> </a:t>
            </a:r>
            <a:r>
              <a:rPr sz="1200" spc="-20" dirty="0">
                <a:solidFill>
                  <a:srgbClr val="7E7E7E"/>
                </a:solidFill>
                <a:latin typeface="Calibri"/>
                <a:cs typeface="Calibri"/>
              </a:rPr>
              <a:t>vida</a:t>
            </a:r>
            <a:r>
              <a:rPr sz="1200" spc="-50" dirty="0">
                <a:solidFill>
                  <a:srgbClr val="7E7E7E"/>
                </a:solidFill>
                <a:latin typeface="Calibri"/>
                <a:cs typeface="Calibri"/>
              </a:rPr>
              <a:t> </a:t>
            </a:r>
            <a:r>
              <a:rPr sz="1200" dirty="0">
                <a:solidFill>
                  <a:srgbClr val="7E7E7E"/>
                </a:solidFill>
                <a:latin typeface="Calibri"/>
                <a:cs typeface="Calibri"/>
              </a:rPr>
              <a:t>de</a:t>
            </a:r>
            <a:r>
              <a:rPr sz="1200" spc="-25" dirty="0">
                <a:solidFill>
                  <a:srgbClr val="7E7E7E"/>
                </a:solidFill>
                <a:latin typeface="Calibri"/>
                <a:cs typeface="Calibri"/>
              </a:rPr>
              <a:t> </a:t>
            </a:r>
            <a:r>
              <a:rPr sz="1200" dirty="0">
                <a:solidFill>
                  <a:srgbClr val="7E7E7E"/>
                </a:solidFill>
                <a:latin typeface="Calibri"/>
                <a:cs typeface="Calibri"/>
              </a:rPr>
              <a:t>los</a:t>
            </a:r>
            <a:r>
              <a:rPr sz="1200" spc="-20" dirty="0">
                <a:solidFill>
                  <a:srgbClr val="7E7E7E"/>
                </a:solidFill>
                <a:latin typeface="Calibri"/>
                <a:cs typeface="Calibri"/>
              </a:rPr>
              <a:t> </a:t>
            </a:r>
            <a:r>
              <a:rPr sz="1200" spc="-10" dirty="0">
                <a:solidFill>
                  <a:srgbClr val="7E7E7E"/>
                </a:solidFill>
                <a:latin typeface="Calibri"/>
                <a:cs typeface="Calibri"/>
              </a:rPr>
              <a:t>jóvenes</a:t>
            </a:r>
            <a:endParaRPr sz="1200">
              <a:latin typeface="Calibri"/>
              <a:cs typeface="Calibri"/>
            </a:endParaRPr>
          </a:p>
        </p:txBody>
      </p:sp>
      <p:sp>
        <p:nvSpPr>
          <p:cNvPr id="12" name="object 12"/>
          <p:cNvSpPr txBox="1"/>
          <p:nvPr/>
        </p:nvSpPr>
        <p:spPr>
          <a:xfrm>
            <a:off x="12107544" y="6667321"/>
            <a:ext cx="5861685" cy="869950"/>
          </a:xfrm>
          <a:prstGeom prst="rect">
            <a:avLst/>
          </a:prstGeom>
        </p:spPr>
        <p:txBody>
          <a:bodyPr vert="horz" wrap="square" lIns="0" tIns="12700" rIns="0" bIns="0" rtlCol="0">
            <a:spAutoFit/>
          </a:bodyPr>
          <a:lstStyle/>
          <a:p>
            <a:pPr marL="12700" marR="1861820">
              <a:lnSpc>
                <a:spcPct val="153800"/>
              </a:lnSpc>
              <a:spcBef>
                <a:spcPts val="100"/>
              </a:spcBef>
            </a:pPr>
            <a:r>
              <a:rPr sz="1200" dirty="0">
                <a:solidFill>
                  <a:srgbClr val="7E7E7E"/>
                </a:solidFill>
                <a:latin typeface="Calibri"/>
                <a:cs typeface="Calibri"/>
              </a:rPr>
              <a:t>Adaptar</a:t>
            </a:r>
            <a:r>
              <a:rPr sz="1200" spc="-5" dirty="0">
                <a:solidFill>
                  <a:srgbClr val="7E7E7E"/>
                </a:solidFill>
                <a:latin typeface="Calibri"/>
                <a:cs typeface="Calibri"/>
              </a:rPr>
              <a:t> </a:t>
            </a:r>
            <a:r>
              <a:rPr sz="1200" dirty="0">
                <a:solidFill>
                  <a:srgbClr val="7E7E7E"/>
                </a:solidFill>
                <a:latin typeface="Calibri"/>
                <a:cs typeface="Calibri"/>
              </a:rPr>
              <a:t>la</a:t>
            </a:r>
            <a:r>
              <a:rPr sz="1200" spc="-5" dirty="0">
                <a:solidFill>
                  <a:srgbClr val="7E7E7E"/>
                </a:solidFill>
                <a:latin typeface="Calibri"/>
                <a:cs typeface="Calibri"/>
              </a:rPr>
              <a:t> </a:t>
            </a:r>
            <a:r>
              <a:rPr sz="1200" spc="-10" dirty="0">
                <a:solidFill>
                  <a:srgbClr val="7E7E7E"/>
                </a:solidFill>
                <a:latin typeface="Calibri"/>
                <a:cs typeface="Calibri"/>
              </a:rPr>
              <a:t>comunicación</a:t>
            </a:r>
            <a:r>
              <a:rPr sz="1200" spc="-5" dirty="0">
                <a:solidFill>
                  <a:srgbClr val="7E7E7E"/>
                </a:solidFill>
                <a:latin typeface="Calibri"/>
                <a:cs typeface="Calibri"/>
              </a:rPr>
              <a:t> </a:t>
            </a:r>
            <a:r>
              <a:rPr sz="1200" dirty="0">
                <a:solidFill>
                  <a:srgbClr val="7E7E7E"/>
                </a:solidFill>
                <a:latin typeface="Calibri"/>
                <a:cs typeface="Calibri"/>
              </a:rPr>
              <a:t>para</a:t>
            </a:r>
            <a:r>
              <a:rPr sz="1200" spc="-5" dirty="0">
                <a:solidFill>
                  <a:srgbClr val="7E7E7E"/>
                </a:solidFill>
                <a:latin typeface="Calibri"/>
                <a:cs typeface="Calibri"/>
              </a:rPr>
              <a:t> </a:t>
            </a:r>
            <a:r>
              <a:rPr sz="1200" dirty="0">
                <a:solidFill>
                  <a:srgbClr val="7E7E7E"/>
                </a:solidFill>
                <a:latin typeface="Calibri"/>
                <a:cs typeface="Calibri"/>
              </a:rPr>
              <a:t>que</a:t>
            </a:r>
            <a:r>
              <a:rPr sz="1200" spc="-10" dirty="0">
                <a:solidFill>
                  <a:srgbClr val="7E7E7E"/>
                </a:solidFill>
                <a:latin typeface="Calibri"/>
                <a:cs typeface="Calibri"/>
              </a:rPr>
              <a:t> </a:t>
            </a:r>
            <a:r>
              <a:rPr sz="1200" dirty="0">
                <a:solidFill>
                  <a:srgbClr val="7E7E7E"/>
                </a:solidFill>
                <a:latin typeface="Calibri"/>
                <a:cs typeface="Calibri"/>
              </a:rPr>
              <a:t>sea</a:t>
            </a:r>
            <a:r>
              <a:rPr sz="1200" spc="-5" dirty="0">
                <a:solidFill>
                  <a:srgbClr val="7E7E7E"/>
                </a:solidFill>
                <a:latin typeface="Calibri"/>
                <a:cs typeface="Calibri"/>
              </a:rPr>
              <a:t> </a:t>
            </a:r>
            <a:r>
              <a:rPr sz="1200" spc="-10" dirty="0">
                <a:solidFill>
                  <a:srgbClr val="7E7E7E"/>
                </a:solidFill>
                <a:latin typeface="Calibri"/>
                <a:cs typeface="Calibri"/>
              </a:rPr>
              <a:t>accesible</a:t>
            </a:r>
            <a:r>
              <a:rPr sz="1200" dirty="0">
                <a:solidFill>
                  <a:srgbClr val="7E7E7E"/>
                </a:solidFill>
                <a:latin typeface="Calibri"/>
                <a:cs typeface="Calibri"/>
              </a:rPr>
              <a:t> y</a:t>
            </a:r>
            <a:r>
              <a:rPr sz="1200" spc="-5" dirty="0">
                <a:solidFill>
                  <a:srgbClr val="7E7E7E"/>
                </a:solidFill>
                <a:latin typeface="Calibri"/>
                <a:cs typeface="Calibri"/>
              </a:rPr>
              <a:t> </a:t>
            </a:r>
            <a:r>
              <a:rPr sz="1200" spc="-10" dirty="0">
                <a:solidFill>
                  <a:srgbClr val="7E7E7E"/>
                </a:solidFill>
                <a:latin typeface="Calibri"/>
                <a:cs typeface="Calibri"/>
              </a:rPr>
              <a:t>respetuosa </a:t>
            </a:r>
            <a:r>
              <a:rPr sz="1200" dirty="0">
                <a:solidFill>
                  <a:srgbClr val="7E7E7E"/>
                </a:solidFill>
                <a:latin typeface="Calibri"/>
                <a:cs typeface="Calibri"/>
              </a:rPr>
              <a:t>Fomentar</a:t>
            </a:r>
            <a:r>
              <a:rPr sz="1200" spc="-10" dirty="0">
                <a:solidFill>
                  <a:srgbClr val="7E7E7E"/>
                </a:solidFill>
                <a:latin typeface="Calibri"/>
                <a:cs typeface="Calibri"/>
              </a:rPr>
              <a:t> </a:t>
            </a:r>
            <a:r>
              <a:rPr sz="1200" dirty="0">
                <a:solidFill>
                  <a:srgbClr val="7E7E7E"/>
                </a:solidFill>
                <a:latin typeface="Calibri"/>
                <a:cs typeface="Calibri"/>
              </a:rPr>
              <a:t>la</a:t>
            </a:r>
            <a:r>
              <a:rPr sz="1200" spc="-10" dirty="0">
                <a:solidFill>
                  <a:srgbClr val="7E7E7E"/>
                </a:solidFill>
                <a:latin typeface="Calibri"/>
                <a:cs typeface="Calibri"/>
              </a:rPr>
              <a:t> participación </a:t>
            </a:r>
            <a:r>
              <a:rPr sz="1200" dirty="0">
                <a:solidFill>
                  <a:srgbClr val="7E7E7E"/>
                </a:solidFill>
                <a:latin typeface="Calibri"/>
                <a:cs typeface="Calibri"/>
              </a:rPr>
              <a:t>en</a:t>
            </a:r>
            <a:r>
              <a:rPr sz="1200" spc="-10" dirty="0">
                <a:solidFill>
                  <a:srgbClr val="7E7E7E"/>
                </a:solidFill>
                <a:latin typeface="Calibri"/>
                <a:cs typeface="Calibri"/>
              </a:rPr>
              <a:t> </a:t>
            </a:r>
            <a:r>
              <a:rPr sz="1200" dirty="0">
                <a:solidFill>
                  <a:srgbClr val="7E7E7E"/>
                </a:solidFill>
                <a:latin typeface="Calibri"/>
                <a:cs typeface="Calibri"/>
              </a:rPr>
              <a:t>los</a:t>
            </a:r>
            <a:r>
              <a:rPr sz="1200" spc="-25" dirty="0">
                <a:solidFill>
                  <a:srgbClr val="7E7E7E"/>
                </a:solidFill>
                <a:latin typeface="Calibri"/>
                <a:cs typeface="Calibri"/>
              </a:rPr>
              <a:t> </a:t>
            </a:r>
            <a:r>
              <a:rPr sz="1200" spc="-20" dirty="0">
                <a:solidFill>
                  <a:srgbClr val="7E7E7E"/>
                </a:solidFill>
                <a:latin typeface="Calibri"/>
                <a:cs typeface="Calibri"/>
              </a:rPr>
              <a:t>procesos</a:t>
            </a:r>
            <a:r>
              <a:rPr sz="1200" spc="-30" dirty="0">
                <a:solidFill>
                  <a:srgbClr val="7E7E7E"/>
                </a:solidFill>
                <a:latin typeface="Calibri"/>
                <a:cs typeface="Calibri"/>
              </a:rPr>
              <a:t> </a:t>
            </a:r>
            <a:r>
              <a:rPr sz="1200" dirty="0">
                <a:solidFill>
                  <a:srgbClr val="7E7E7E"/>
                </a:solidFill>
                <a:latin typeface="Calibri"/>
                <a:cs typeface="Calibri"/>
              </a:rPr>
              <a:t>de</a:t>
            </a:r>
            <a:r>
              <a:rPr sz="1200" spc="-10" dirty="0">
                <a:solidFill>
                  <a:srgbClr val="7E7E7E"/>
                </a:solidFill>
                <a:latin typeface="Calibri"/>
                <a:cs typeface="Calibri"/>
              </a:rPr>
              <a:t> </a:t>
            </a:r>
            <a:r>
              <a:rPr sz="1200" dirty="0">
                <a:solidFill>
                  <a:srgbClr val="7E7E7E"/>
                </a:solidFill>
                <a:latin typeface="Calibri"/>
                <a:cs typeface="Calibri"/>
              </a:rPr>
              <a:t>toma</a:t>
            </a:r>
            <a:r>
              <a:rPr sz="1200" spc="-5" dirty="0">
                <a:solidFill>
                  <a:srgbClr val="7E7E7E"/>
                </a:solidFill>
                <a:latin typeface="Calibri"/>
                <a:cs typeface="Calibri"/>
              </a:rPr>
              <a:t> </a:t>
            </a:r>
            <a:r>
              <a:rPr sz="1200" dirty="0">
                <a:solidFill>
                  <a:srgbClr val="7E7E7E"/>
                </a:solidFill>
                <a:latin typeface="Calibri"/>
                <a:cs typeface="Calibri"/>
              </a:rPr>
              <a:t>de</a:t>
            </a:r>
            <a:r>
              <a:rPr sz="1200" spc="-5" dirty="0">
                <a:solidFill>
                  <a:srgbClr val="7E7E7E"/>
                </a:solidFill>
                <a:latin typeface="Calibri"/>
                <a:cs typeface="Calibri"/>
              </a:rPr>
              <a:t> </a:t>
            </a:r>
            <a:r>
              <a:rPr sz="1200" spc="-10" dirty="0">
                <a:solidFill>
                  <a:srgbClr val="7E7E7E"/>
                </a:solidFill>
                <a:latin typeface="Calibri"/>
                <a:cs typeface="Calibri"/>
              </a:rPr>
              <a:t>decisiones</a:t>
            </a:r>
            <a:endParaRPr sz="1200">
              <a:latin typeface="Calibri"/>
              <a:cs typeface="Calibri"/>
            </a:endParaRPr>
          </a:p>
          <a:p>
            <a:pPr marL="12700">
              <a:lnSpc>
                <a:spcPct val="100000"/>
              </a:lnSpc>
              <a:spcBef>
                <a:spcPts val="780"/>
              </a:spcBef>
            </a:pPr>
            <a:r>
              <a:rPr sz="1200" dirty="0">
                <a:solidFill>
                  <a:srgbClr val="7E7E7E"/>
                </a:solidFill>
                <a:latin typeface="Calibri"/>
                <a:cs typeface="Calibri"/>
              </a:rPr>
              <a:t>Proporcionar</a:t>
            </a:r>
            <a:r>
              <a:rPr sz="1200" spc="-30" dirty="0">
                <a:solidFill>
                  <a:srgbClr val="7E7E7E"/>
                </a:solidFill>
                <a:latin typeface="Calibri"/>
                <a:cs typeface="Calibri"/>
              </a:rPr>
              <a:t> </a:t>
            </a:r>
            <a:r>
              <a:rPr sz="1200" dirty="0">
                <a:solidFill>
                  <a:srgbClr val="7E7E7E"/>
                </a:solidFill>
                <a:latin typeface="Calibri"/>
                <a:cs typeface="Calibri"/>
              </a:rPr>
              <a:t>oportunidades</a:t>
            </a:r>
            <a:r>
              <a:rPr sz="1200" spc="-30" dirty="0">
                <a:solidFill>
                  <a:srgbClr val="7E7E7E"/>
                </a:solidFill>
                <a:latin typeface="Calibri"/>
                <a:cs typeface="Calibri"/>
              </a:rPr>
              <a:t> </a:t>
            </a:r>
            <a:r>
              <a:rPr sz="1200" dirty="0">
                <a:solidFill>
                  <a:srgbClr val="7E7E7E"/>
                </a:solidFill>
                <a:latin typeface="Calibri"/>
                <a:cs typeface="Calibri"/>
              </a:rPr>
              <a:t>para</a:t>
            </a:r>
            <a:r>
              <a:rPr sz="1200" spc="-30" dirty="0">
                <a:solidFill>
                  <a:srgbClr val="7E7E7E"/>
                </a:solidFill>
                <a:latin typeface="Calibri"/>
                <a:cs typeface="Calibri"/>
              </a:rPr>
              <a:t> </a:t>
            </a:r>
            <a:r>
              <a:rPr sz="1200" dirty="0">
                <a:solidFill>
                  <a:srgbClr val="7E7E7E"/>
                </a:solidFill>
                <a:latin typeface="Calibri"/>
                <a:cs typeface="Calibri"/>
              </a:rPr>
              <a:t>el</a:t>
            </a:r>
            <a:r>
              <a:rPr sz="1200" spc="-35" dirty="0">
                <a:solidFill>
                  <a:srgbClr val="7E7E7E"/>
                </a:solidFill>
                <a:latin typeface="Calibri"/>
                <a:cs typeface="Calibri"/>
              </a:rPr>
              <a:t> </a:t>
            </a:r>
            <a:r>
              <a:rPr sz="1200" dirty="0">
                <a:solidFill>
                  <a:srgbClr val="7E7E7E"/>
                </a:solidFill>
                <a:latin typeface="Calibri"/>
                <a:cs typeface="Calibri"/>
              </a:rPr>
              <a:t>desarrollo</a:t>
            </a:r>
            <a:r>
              <a:rPr sz="1200" spc="-25" dirty="0">
                <a:solidFill>
                  <a:srgbClr val="7E7E7E"/>
                </a:solidFill>
                <a:latin typeface="Calibri"/>
                <a:cs typeface="Calibri"/>
              </a:rPr>
              <a:t> </a:t>
            </a:r>
            <a:r>
              <a:rPr sz="1200" dirty="0">
                <a:solidFill>
                  <a:srgbClr val="7E7E7E"/>
                </a:solidFill>
                <a:latin typeface="Calibri"/>
                <a:cs typeface="Calibri"/>
              </a:rPr>
              <a:t>de</a:t>
            </a:r>
            <a:r>
              <a:rPr sz="1200" spc="-25" dirty="0">
                <a:solidFill>
                  <a:srgbClr val="7E7E7E"/>
                </a:solidFill>
                <a:latin typeface="Calibri"/>
                <a:cs typeface="Calibri"/>
              </a:rPr>
              <a:t> </a:t>
            </a:r>
            <a:r>
              <a:rPr sz="1200" dirty="0">
                <a:solidFill>
                  <a:srgbClr val="7E7E7E"/>
                </a:solidFill>
                <a:latin typeface="Calibri"/>
                <a:cs typeface="Calibri"/>
              </a:rPr>
              <a:t>habilidades</a:t>
            </a:r>
            <a:r>
              <a:rPr sz="1200" spc="-35" dirty="0">
                <a:solidFill>
                  <a:srgbClr val="7E7E7E"/>
                </a:solidFill>
                <a:latin typeface="Calibri"/>
                <a:cs typeface="Calibri"/>
              </a:rPr>
              <a:t> </a:t>
            </a:r>
            <a:r>
              <a:rPr sz="1200" dirty="0">
                <a:solidFill>
                  <a:srgbClr val="7E7E7E"/>
                </a:solidFill>
                <a:latin typeface="Calibri"/>
                <a:cs typeface="Calibri"/>
              </a:rPr>
              <a:t>en</a:t>
            </a:r>
            <a:r>
              <a:rPr sz="1200" spc="-30" dirty="0">
                <a:solidFill>
                  <a:srgbClr val="7E7E7E"/>
                </a:solidFill>
                <a:latin typeface="Calibri"/>
                <a:cs typeface="Calibri"/>
              </a:rPr>
              <a:t> </a:t>
            </a:r>
            <a:r>
              <a:rPr sz="1200" spc="-10" dirty="0">
                <a:solidFill>
                  <a:srgbClr val="7E7E7E"/>
                </a:solidFill>
                <a:latin typeface="Calibri"/>
                <a:cs typeface="Calibri"/>
              </a:rPr>
              <a:t>entornos</a:t>
            </a:r>
            <a:r>
              <a:rPr sz="1200" spc="-50" dirty="0">
                <a:solidFill>
                  <a:srgbClr val="7E7E7E"/>
                </a:solidFill>
                <a:latin typeface="Calibri"/>
                <a:cs typeface="Calibri"/>
              </a:rPr>
              <a:t> </a:t>
            </a:r>
            <a:r>
              <a:rPr sz="1200" spc="-10" dirty="0">
                <a:solidFill>
                  <a:srgbClr val="7E7E7E"/>
                </a:solidFill>
                <a:latin typeface="Calibri"/>
                <a:cs typeface="Calibri"/>
              </a:rPr>
              <a:t>seguros</a:t>
            </a:r>
            <a:r>
              <a:rPr sz="1200" spc="-30" dirty="0">
                <a:solidFill>
                  <a:srgbClr val="7E7E7E"/>
                </a:solidFill>
                <a:latin typeface="Calibri"/>
                <a:cs typeface="Calibri"/>
              </a:rPr>
              <a:t> </a:t>
            </a:r>
            <a:r>
              <a:rPr sz="1200" dirty="0">
                <a:solidFill>
                  <a:srgbClr val="7E7E7E"/>
                </a:solidFill>
                <a:latin typeface="Calibri"/>
                <a:cs typeface="Calibri"/>
              </a:rPr>
              <a:t>e</a:t>
            </a:r>
            <a:r>
              <a:rPr sz="1200" spc="-25" dirty="0">
                <a:solidFill>
                  <a:srgbClr val="7E7E7E"/>
                </a:solidFill>
                <a:latin typeface="Calibri"/>
                <a:cs typeface="Calibri"/>
              </a:rPr>
              <a:t> </a:t>
            </a:r>
            <a:r>
              <a:rPr sz="1200" spc="-10" dirty="0">
                <a:solidFill>
                  <a:srgbClr val="7E7E7E"/>
                </a:solidFill>
                <a:latin typeface="Calibri"/>
                <a:cs typeface="Calibri"/>
              </a:rPr>
              <a:t>inclusivos</a:t>
            </a:r>
            <a:endParaRPr sz="1200">
              <a:latin typeface="Calibri"/>
              <a:cs typeface="Calibri"/>
            </a:endParaRPr>
          </a:p>
        </p:txBody>
      </p:sp>
      <p:pic>
        <p:nvPicPr>
          <p:cNvPr id="13" name="object 13"/>
          <p:cNvPicPr/>
          <p:nvPr/>
        </p:nvPicPr>
        <p:blipFill>
          <a:blip r:embed="rId2" cstate="print"/>
          <a:stretch>
            <a:fillRect/>
          </a:stretch>
        </p:blipFill>
        <p:spPr>
          <a:xfrm>
            <a:off x="770255" y="9058478"/>
            <a:ext cx="2819400" cy="592073"/>
          </a:xfrm>
          <a:prstGeom prst="rect">
            <a:avLst/>
          </a:prstGeom>
        </p:spPr>
      </p:pic>
      <p:pic>
        <p:nvPicPr>
          <p:cNvPr id="14" name="object 14"/>
          <p:cNvPicPr/>
          <p:nvPr/>
        </p:nvPicPr>
        <p:blipFill>
          <a:blip r:embed="rId3" cstate="print"/>
          <a:stretch>
            <a:fillRect/>
          </a:stretch>
        </p:blipFill>
        <p:spPr>
          <a:xfrm>
            <a:off x="11972290" y="6578460"/>
            <a:ext cx="50800" cy="50800"/>
          </a:xfrm>
          <a:prstGeom prst="rect">
            <a:avLst/>
          </a:prstGeom>
        </p:spPr>
      </p:pic>
      <p:pic>
        <p:nvPicPr>
          <p:cNvPr id="15" name="object 15"/>
          <p:cNvPicPr/>
          <p:nvPr/>
        </p:nvPicPr>
        <p:blipFill>
          <a:blip r:embed="rId3" cstate="print"/>
          <a:stretch>
            <a:fillRect/>
          </a:stretch>
        </p:blipFill>
        <p:spPr>
          <a:xfrm>
            <a:off x="11972290" y="6860971"/>
            <a:ext cx="50800" cy="50800"/>
          </a:xfrm>
          <a:prstGeom prst="rect">
            <a:avLst/>
          </a:prstGeom>
        </p:spPr>
      </p:pic>
      <p:pic>
        <p:nvPicPr>
          <p:cNvPr id="16" name="object 16"/>
          <p:cNvPicPr/>
          <p:nvPr/>
        </p:nvPicPr>
        <p:blipFill>
          <a:blip r:embed="rId3" cstate="print"/>
          <a:stretch>
            <a:fillRect/>
          </a:stretch>
        </p:blipFill>
        <p:spPr>
          <a:xfrm>
            <a:off x="11972290" y="7142250"/>
            <a:ext cx="50800" cy="50800"/>
          </a:xfrm>
          <a:prstGeom prst="rect">
            <a:avLst/>
          </a:prstGeom>
        </p:spPr>
      </p:pic>
      <p:pic>
        <p:nvPicPr>
          <p:cNvPr id="17" name="object 17"/>
          <p:cNvPicPr/>
          <p:nvPr/>
        </p:nvPicPr>
        <p:blipFill>
          <a:blip r:embed="rId3" cstate="print"/>
          <a:stretch>
            <a:fillRect/>
          </a:stretch>
        </p:blipFill>
        <p:spPr>
          <a:xfrm>
            <a:off x="11972290" y="7424165"/>
            <a:ext cx="50800" cy="50800"/>
          </a:xfrm>
          <a:prstGeom prst="rect">
            <a:avLst/>
          </a:prstGeom>
        </p:spPr>
      </p:pic>
      <p:sp>
        <p:nvSpPr>
          <p:cNvPr id="18" name="object 18"/>
          <p:cNvSpPr/>
          <p:nvPr/>
        </p:nvSpPr>
        <p:spPr>
          <a:xfrm>
            <a:off x="16211295" y="5131917"/>
            <a:ext cx="2067560" cy="14604"/>
          </a:xfrm>
          <a:custGeom>
            <a:avLst/>
            <a:gdLst/>
            <a:ahLst/>
            <a:cxnLst/>
            <a:rect l="l" t="t" r="r" b="b"/>
            <a:pathLst>
              <a:path w="2067559" h="14604">
                <a:moveTo>
                  <a:pt x="0" y="0"/>
                </a:moveTo>
                <a:lnTo>
                  <a:pt x="2067117" y="14156"/>
                </a:lnTo>
              </a:path>
            </a:pathLst>
          </a:custGeom>
          <a:ln w="19050">
            <a:solidFill>
              <a:srgbClr val="333333"/>
            </a:solidFill>
          </a:ln>
        </p:spPr>
        <p:txBody>
          <a:bodyPr wrap="square" lIns="0" tIns="0" rIns="0" bIns="0" rtlCol="0"/>
          <a:lstStyle/>
          <a:p>
            <a:endParaRPr/>
          </a:p>
        </p:txBody>
      </p:sp>
      <p:grpSp>
        <p:nvGrpSpPr>
          <p:cNvPr id="19" name="object 19"/>
          <p:cNvGrpSpPr/>
          <p:nvPr/>
        </p:nvGrpSpPr>
        <p:grpSpPr>
          <a:xfrm>
            <a:off x="6370963" y="2558090"/>
            <a:ext cx="4966335" cy="4597400"/>
            <a:chOff x="6370963" y="2558090"/>
            <a:chExt cx="4966335" cy="4597400"/>
          </a:xfrm>
        </p:grpSpPr>
        <p:sp>
          <p:nvSpPr>
            <p:cNvPr id="20" name="object 20"/>
            <p:cNvSpPr/>
            <p:nvPr/>
          </p:nvSpPr>
          <p:spPr>
            <a:xfrm>
              <a:off x="6370963" y="2558090"/>
              <a:ext cx="4966335" cy="4597400"/>
            </a:xfrm>
            <a:custGeom>
              <a:avLst/>
              <a:gdLst/>
              <a:ahLst/>
              <a:cxnLst/>
              <a:rect l="l" t="t" r="r" b="b"/>
              <a:pathLst>
                <a:path w="4966334" h="4597400">
                  <a:moveTo>
                    <a:pt x="2700667" y="12700"/>
                  </a:moveTo>
                  <a:lnTo>
                    <a:pt x="2187384" y="12700"/>
                  </a:lnTo>
                  <a:lnTo>
                    <a:pt x="2236139" y="0"/>
                  </a:lnTo>
                  <a:lnTo>
                    <a:pt x="2700667" y="0"/>
                  </a:lnTo>
                  <a:lnTo>
                    <a:pt x="2700667" y="12700"/>
                  </a:lnTo>
                  <a:close/>
                </a:path>
                <a:path w="4966334" h="4597400">
                  <a:moveTo>
                    <a:pt x="2780411" y="12700"/>
                  </a:moveTo>
                  <a:lnTo>
                    <a:pt x="2700667" y="12700"/>
                  </a:lnTo>
                  <a:lnTo>
                    <a:pt x="2700667" y="0"/>
                  </a:lnTo>
                  <a:lnTo>
                    <a:pt x="2731642" y="0"/>
                  </a:lnTo>
                  <a:lnTo>
                    <a:pt x="2780411" y="12700"/>
                  </a:lnTo>
                  <a:close/>
                </a:path>
                <a:path w="4966334" h="4597400">
                  <a:moveTo>
                    <a:pt x="2877058" y="25400"/>
                  </a:moveTo>
                  <a:lnTo>
                    <a:pt x="2090737" y="25400"/>
                  </a:lnTo>
                  <a:lnTo>
                    <a:pt x="2138908" y="12700"/>
                  </a:lnTo>
                  <a:lnTo>
                    <a:pt x="2828874" y="12700"/>
                  </a:lnTo>
                  <a:lnTo>
                    <a:pt x="2877058" y="25400"/>
                  </a:lnTo>
                  <a:close/>
                </a:path>
                <a:path w="4966334" h="4597400">
                  <a:moveTo>
                    <a:pt x="3066618" y="63500"/>
                  </a:moveTo>
                  <a:lnTo>
                    <a:pt x="1901189" y="63500"/>
                  </a:lnTo>
                  <a:lnTo>
                    <a:pt x="2042871" y="25400"/>
                  </a:lnTo>
                  <a:lnTo>
                    <a:pt x="2924923" y="25400"/>
                  </a:lnTo>
                  <a:lnTo>
                    <a:pt x="3066618" y="63500"/>
                  </a:lnTo>
                  <a:close/>
                </a:path>
                <a:path w="4966334" h="4597400">
                  <a:moveTo>
                    <a:pt x="3113214" y="4533900"/>
                  </a:moveTo>
                  <a:lnTo>
                    <a:pt x="1854681" y="4533900"/>
                  </a:lnTo>
                  <a:lnTo>
                    <a:pt x="1672056" y="4483100"/>
                  </a:lnTo>
                  <a:lnTo>
                    <a:pt x="1627352" y="4457700"/>
                  </a:lnTo>
                  <a:lnTo>
                    <a:pt x="1495652" y="4419600"/>
                  </a:lnTo>
                  <a:lnTo>
                    <a:pt x="1452599" y="4394200"/>
                  </a:lnTo>
                  <a:lnTo>
                    <a:pt x="1409966" y="4381500"/>
                  </a:lnTo>
                  <a:lnTo>
                    <a:pt x="1367790" y="4356100"/>
                  </a:lnTo>
                  <a:lnTo>
                    <a:pt x="1326070" y="4343400"/>
                  </a:lnTo>
                  <a:lnTo>
                    <a:pt x="1244015" y="4292600"/>
                  </a:lnTo>
                  <a:lnTo>
                    <a:pt x="1203705" y="4279900"/>
                  </a:lnTo>
                  <a:lnTo>
                    <a:pt x="1124572" y="4229100"/>
                  </a:lnTo>
                  <a:lnTo>
                    <a:pt x="1047469" y="4178300"/>
                  </a:lnTo>
                  <a:lnTo>
                    <a:pt x="972488" y="4127500"/>
                  </a:lnTo>
                  <a:lnTo>
                    <a:pt x="935811" y="4102100"/>
                  </a:lnTo>
                  <a:lnTo>
                    <a:pt x="899693" y="4076700"/>
                  </a:lnTo>
                  <a:lnTo>
                    <a:pt x="864133" y="4051300"/>
                  </a:lnTo>
                  <a:lnTo>
                    <a:pt x="829157" y="4013200"/>
                  </a:lnTo>
                  <a:lnTo>
                    <a:pt x="794766" y="3987800"/>
                  </a:lnTo>
                  <a:lnTo>
                    <a:pt x="760958" y="3962400"/>
                  </a:lnTo>
                  <a:lnTo>
                    <a:pt x="727759" y="3924300"/>
                  </a:lnTo>
                  <a:lnTo>
                    <a:pt x="695172" y="3898900"/>
                  </a:lnTo>
                  <a:lnTo>
                    <a:pt x="663206" y="3860800"/>
                  </a:lnTo>
                  <a:lnTo>
                    <a:pt x="631863" y="3835400"/>
                  </a:lnTo>
                  <a:lnTo>
                    <a:pt x="601166" y="3797300"/>
                  </a:lnTo>
                  <a:lnTo>
                    <a:pt x="571119" y="3771900"/>
                  </a:lnTo>
                  <a:lnTo>
                    <a:pt x="541731" y="3733800"/>
                  </a:lnTo>
                  <a:lnTo>
                    <a:pt x="513002" y="3695700"/>
                  </a:lnTo>
                  <a:lnTo>
                    <a:pt x="484962" y="3670300"/>
                  </a:lnTo>
                  <a:lnTo>
                    <a:pt x="457592" y="3632200"/>
                  </a:lnTo>
                  <a:lnTo>
                    <a:pt x="430936" y="3594100"/>
                  </a:lnTo>
                  <a:lnTo>
                    <a:pt x="404977" y="3556000"/>
                  </a:lnTo>
                  <a:lnTo>
                    <a:pt x="379729" y="3517900"/>
                  </a:lnTo>
                  <a:lnTo>
                    <a:pt x="355206" y="3492500"/>
                  </a:lnTo>
                  <a:lnTo>
                    <a:pt x="331419" y="3454400"/>
                  </a:lnTo>
                  <a:lnTo>
                    <a:pt x="308367" y="3416300"/>
                  </a:lnTo>
                  <a:lnTo>
                    <a:pt x="286067" y="3378200"/>
                  </a:lnTo>
                  <a:lnTo>
                    <a:pt x="264540" y="3340100"/>
                  </a:lnTo>
                  <a:lnTo>
                    <a:pt x="243776" y="3302000"/>
                  </a:lnTo>
                  <a:lnTo>
                    <a:pt x="223786" y="3251200"/>
                  </a:lnTo>
                  <a:lnTo>
                    <a:pt x="204583" y="3213100"/>
                  </a:lnTo>
                  <a:lnTo>
                    <a:pt x="186181" y="3175000"/>
                  </a:lnTo>
                  <a:lnTo>
                    <a:pt x="168591" y="3136900"/>
                  </a:lnTo>
                  <a:lnTo>
                    <a:pt x="151815" y="3098800"/>
                  </a:lnTo>
                  <a:lnTo>
                    <a:pt x="135864" y="3048000"/>
                  </a:lnTo>
                  <a:lnTo>
                    <a:pt x="120738" y="3009900"/>
                  </a:lnTo>
                  <a:lnTo>
                    <a:pt x="106463" y="2971800"/>
                  </a:lnTo>
                  <a:lnTo>
                    <a:pt x="93051" y="2921000"/>
                  </a:lnTo>
                  <a:lnTo>
                    <a:pt x="80491" y="2882900"/>
                  </a:lnTo>
                  <a:lnTo>
                    <a:pt x="68808" y="2844800"/>
                  </a:lnTo>
                  <a:lnTo>
                    <a:pt x="58000" y="2794000"/>
                  </a:lnTo>
                  <a:lnTo>
                    <a:pt x="48093" y="2755900"/>
                  </a:lnTo>
                  <a:lnTo>
                    <a:pt x="39076" y="2705100"/>
                  </a:lnTo>
                  <a:lnTo>
                    <a:pt x="30975" y="2667000"/>
                  </a:lnTo>
                  <a:lnTo>
                    <a:pt x="23787" y="2616200"/>
                  </a:lnTo>
                  <a:lnTo>
                    <a:pt x="17537" y="2578100"/>
                  </a:lnTo>
                  <a:lnTo>
                    <a:pt x="12217" y="2527300"/>
                  </a:lnTo>
                  <a:lnTo>
                    <a:pt x="7834" y="2489200"/>
                  </a:lnTo>
                  <a:lnTo>
                    <a:pt x="4418" y="2438400"/>
                  </a:lnTo>
                  <a:lnTo>
                    <a:pt x="1968" y="2387600"/>
                  </a:lnTo>
                  <a:lnTo>
                    <a:pt x="495" y="2349500"/>
                  </a:lnTo>
                  <a:lnTo>
                    <a:pt x="0" y="2311400"/>
                  </a:lnTo>
                  <a:lnTo>
                    <a:pt x="8382" y="2311400"/>
                  </a:lnTo>
                  <a:lnTo>
                    <a:pt x="8444" y="2286000"/>
                  </a:lnTo>
                  <a:lnTo>
                    <a:pt x="0" y="2286000"/>
                  </a:lnTo>
                  <a:lnTo>
                    <a:pt x="495" y="2247900"/>
                  </a:lnTo>
                  <a:lnTo>
                    <a:pt x="1968" y="2209800"/>
                  </a:lnTo>
                  <a:lnTo>
                    <a:pt x="4418" y="2159000"/>
                  </a:lnTo>
                  <a:lnTo>
                    <a:pt x="7834" y="2108200"/>
                  </a:lnTo>
                  <a:lnTo>
                    <a:pt x="12217" y="2070100"/>
                  </a:lnTo>
                  <a:lnTo>
                    <a:pt x="17537" y="2019300"/>
                  </a:lnTo>
                  <a:lnTo>
                    <a:pt x="23787" y="1981200"/>
                  </a:lnTo>
                  <a:lnTo>
                    <a:pt x="30975" y="1930400"/>
                  </a:lnTo>
                  <a:lnTo>
                    <a:pt x="39076" y="1892300"/>
                  </a:lnTo>
                  <a:lnTo>
                    <a:pt x="48093" y="1841500"/>
                  </a:lnTo>
                  <a:lnTo>
                    <a:pt x="58000" y="1803400"/>
                  </a:lnTo>
                  <a:lnTo>
                    <a:pt x="68808" y="1752600"/>
                  </a:lnTo>
                  <a:lnTo>
                    <a:pt x="80491" y="1714500"/>
                  </a:lnTo>
                  <a:lnTo>
                    <a:pt x="93051" y="1676400"/>
                  </a:lnTo>
                  <a:lnTo>
                    <a:pt x="106463" y="1625600"/>
                  </a:lnTo>
                  <a:lnTo>
                    <a:pt x="120738" y="1587500"/>
                  </a:lnTo>
                  <a:lnTo>
                    <a:pt x="135864" y="1549400"/>
                  </a:lnTo>
                  <a:lnTo>
                    <a:pt x="151815" y="1498600"/>
                  </a:lnTo>
                  <a:lnTo>
                    <a:pt x="168591" y="1460500"/>
                  </a:lnTo>
                  <a:lnTo>
                    <a:pt x="186181" y="1422400"/>
                  </a:lnTo>
                  <a:lnTo>
                    <a:pt x="204583" y="1384300"/>
                  </a:lnTo>
                  <a:lnTo>
                    <a:pt x="223786" y="1346200"/>
                  </a:lnTo>
                  <a:lnTo>
                    <a:pt x="243763" y="1295400"/>
                  </a:lnTo>
                  <a:lnTo>
                    <a:pt x="264528" y="1257300"/>
                  </a:lnTo>
                  <a:lnTo>
                    <a:pt x="286067" y="1219200"/>
                  </a:lnTo>
                  <a:lnTo>
                    <a:pt x="308367" y="1181100"/>
                  </a:lnTo>
                  <a:lnTo>
                    <a:pt x="331419" y="1143000"/>
                  </a:lnTo>
                  <a:lnTo>
                    <a:pt x="355206" y="1104900"/>
                  </a:lnTo>
                  <a:lnTo>
                    <a:pt x="379729" y="1066800"/>
                  </a:lnTo>
                  <a:lnTo>
                    <a:pt x="404964" y="1041400"/>
                  </a:lnTo>
                  <a:lnTo>
                    <a:pt x="430923" y="1003300"/>
                  </a:lnTo>
                  <a:lnTo>
                    <a:pt x="457592" y="965200"/>
                  </a:lnTo>
                  <a:lnTo>
                    <a:pt x="484948" y="927100"/>
                  </a:lnTo>
                  <a:lnTo>
                    <a:pt x="513002" y="901700"/>
                  </a:lnTo>
                  <a:lnTo>
                    <a:pt x="541718" y="863600"/>
                  </a:lnTo>
                  <a:lnTo>
                    <a:pt x="571106" y="825500"/>
                  </a:lnTo>
                  <a:lnTo>
                    <a:pt x="601154" y="800100"/>
                  </a:lnTo>
                  <a:lnTo>
                    <a:pt x="631849" y="762000"/>
                  </a:lnTo>
                  <a:lnTo>
                    <a:pt x="663194" y="736600"/>
                  </a:lnTo>
                  <a:lnTo>
                    <a:pt x="695159" y="698500"/>
                  </a:lnTo>
                  <a:lnTo>
                    <a:pt x="727748" y="673100"/>
                  </a:lnTo>
                  <a:lnTo>
                    <a:pt x="760945" y="635000"/>
                  </a:lnTo>
                  <a:lnTo>
                    <a:pt x="794752" y="609600"/>
                  </a:lnTo>
                  <a:lnTo>
                    <a:pt x="829144" y="584200"/>
                  </a:lnTo>
                  <a:lnTo>
                    <a:pt x="864120" y="546100"/>
                  </a:lnTo>
                  <a:lnTo>
                    <a:pt x="899679" y="520700"/>
                  </a:lnTo>
                  <a:lnTo>
                    <a:pt x="935798" y="495300"/>
                  </a:lnTo>
                  <a:lnTo>
                    <a:pt x="972476" y="469900"/>
                  </a:lnTo>
                  <a:lnTo>
                    <a:pt x="1047456" y="419100"/>
                  </a:lnTo>
                  <a:lnTo>
                    <a:pt x="1124545" y="368300"/>
                  </a:lnTo>
                  <a:lnTo>
                    <a:pt x="1203680" y="317500"/>
                  </a:lnTo>
                  <a:lnTo>
                    <a:pt x="1243990" y="304800"/>
                  </a:lnTo>
                  <a:lnTo>
                    <a:pt x="1326032" y="254000"/>
                  </a:lnTo>
                  <a:lnTo>
                    <a:pt x="1367763" y="241300"/>
                  </a:lnTo>
                  <a:lnTo>
                    <a:pt x="1409940" y="215900"/>
                  </a:lnTo>
                  <a:lnTo>
                    <a:pt x="1452562" y="203200"/>
                  </a:lnTo>
                  <a:lnTo>
                    <a:pt x="1495615" y="177800"/>
                  </a:lnTo>
                  <a:lnTo>
                    <a:pt x="1627314" y="139700"/>
                  </a:lnTo>
                  <a:lnTo>
                    <a:pt x="1672018" y="114300"/>
                  </a:lnTo>
                  <a:lnTo>
                    <a:pt x="1854630" y="63500"/>
                  </a:lnTo>
                  <a:lnTo>
                    <a:pt x="3113176" y="63500"/>
                  </a:lnTo>
                  <a:lnTo>
                    <a:pt x="3295789" y="114300"/>
                  </a:lnTo>
                  <a:lnTo>
                    <a:pt x="3340492" y="139700"/>
                  </a:lnTo>
                  <a:lnTo>
                    <a:pt x="3472191" y="177800"/>
                  </a:lnTo>
                  <a:lnTo>
                    <a:pt x="3515257" y="203200"/>
                  </a:lnTo>
                  <a:lnTo>
                    <a:pt x="3557878" y="215900"/>
                  </a:lnTo>
                  <a:lnTo>
                    <a:pt x="3600056" y="241300"/>
                  </a:lnTo>
                  <a:lnTo>
                    <a:pt x="3641788" y="254000"/>
                  </a:lnTo>
                  <a:lnTo>
                    <a:pt x="3723830" y="304800"/>
                  </a:lnTo>
                  <a:lnTo>
                    <a:pt x="3764140" y="317500"/>
                  </a:lnTo>
                  <a:lnTo>
                    <a:pt x="3843273" y="368300"/>
                  </a:lnTo>
                  <a:lnTo>
                    <a:pt x="3920375" y="419100"/>
                  </a:lnTo>
                  <a:lnTo>
                    <a:pt x="3995356" y="469900"/>
                  </a:lnTo>
                  <a:lnTo>
                    <a:pt x="4032034" y="495300"/>
                  </a:lnTo>
                  <a:lnTo>
                    <a:pt x="4068153" y="520700"/>
                  </a:lnTo>
                  <a:lnTo>
                    <a:pt x="4103713" y="546100"/>
                  </a:lnTo>
                  <a:lnTo>
                    <a:pt x="4138688" y="584200"/>
                  </a:lnTo>
                  <a:lnTo>
                    <a:pt x="4173092" y="609600"/>
                  </a:lnTo>
                  <a:lnTo>
                    <a:pt x="4206887" y="635000"/>
                  </a:lnTo>
                  <a:lnTo>
                    <a:pt x="4240084" y="673100"/>
                  </a:lnTo>
                  <a:lnTo>
                    <a:pt x="4272672" y="698500"/>
                  </a:lnTo>
                  <a:lnTo>
                    <a:pt x="4304651" y="736600"/>
                  </a:lnTo>
                  <a:lnTo>
                    <a:pt x="4335983" y="762000"/>
                  </a:lnTo>
                  <a:lnTo>
                    <a:pt x="4366679" y="800100"/>
                  </a:lnTo>
                  <a:lnTo>
                    <a:pt x="4396726" y="825500"/>
                  </a:lnTo>
                  <a:lnTo>
                    <a:pt x="4426127" y="863600"/>
                  </a:lnTo>
                  <a:lnTo>
                    <a:pt x="4454842" y="901700"/>
                  </a:lnTo>
                  <a:lnTo>
                    <a:pt x="4482896" y="927100"/>
                  </a:lnTo>
                  <a:lnTo>
                    <a:pt x="4510252" y="965200"/>
                  </a:lnTo>
                  <a:lnTo>
                    <a:pt x="4536909" y="1003300"/>
                  </a:lnTo>
                  <a:lnTo>
                    <a:pt x="4562867" y="1041400"/>
                  </a:lnTo>
                  <a:lnTo>
                    <a:pt x="4588116" y="1066800"/>
                  </a:lnTo>
                  <a:lnTo>
                    <a:pt x="4612640" y="1104900"/>
                  </a:lnTo>
                  <a:lnTo>
                    <a:pt x="4636427" y="1143000"/>
                  </a:lnTo>
                  <a:lnTo>
                    <a:pt x="4659477" y="1181100"/>
                  </a:lnTo>
                  <a:lnTo>
                    <a:pt x="4681778" y="1219200"/>
                  </a:lnTo>
                  <a:lnTo>
                    <a:pt x="4703317" y="1257300"/>
                  </a:lnTo>
                  <a:lnTo>
                    <a:pt x="4724082" y="1295400"/>
                  </a:lnTo>
                  <a:lnTo>
                    <a:pt x="4744058" y="1346200"/>
                  </a:lnTo>
                  <a:lnTo>
                    <a:pt x="4763261" y="1384300"/>
                  </a:lnTo>
                  <a:lnTo>
                    <a:pt x="4781663" y="1422400"/>
                  </a:lnTo>
                  <a:lnTo>
                    <a:pt x="4799253" y="1460500"/>
                  </a:lnTo>
                  <a:lnTo>
                    <a:pt x="4816030" y="1498600"/>
                  </a:lnTo>
                  <a:lnTo>
                    <a:pt x="4831981" y="1549400"/>
                  </a:lnTo>
                  <a:lnTo>
                    <a:pt x="4847107" y="1587500"/>
                  </a:lnTo>
                  <a:lnTo>
                    <a:pt x="4861381" y="1625600"/>
                  </a:lnTo>
                  <a:lnTo>
                    <a:pt x="4874793" y="1676400"/>
                  </a:lnTo>
                  <a:lnTo>
                    <a:pt x="4887353" y="1714500"/>
                  </a:lnTo>
                  <a:lnTo>
                    <a:pt x="4899037" y="1752600"/>
                  </a:lnTo>
                  <a:lnTo>
                    <a:pt x="4909844" y="1803400"/>
                  </a:lnTo>
                  <a:lnTo>
                    <a:pt x="4919751" y="1841500"/>
                  </a:lnTo>
                  <a:lnTo>
                    <a:pt x="4928768" y="1892300"/>
                  </a:lnTo>
                  <a:lnTo>
                    <a:pt x="4936871" y="1930400"/>
                  </a:lnTo>
                  <a:lnTo>
                    <a:pt x="4944059" y="1981200"/>
                  </a:lnTo>
                  <a:lnTo>
                    <a:pt x="4950307" y="2019300"/>
                  </a:lnTo>
                  <a:lnTo>
                    <a:pt x="4955628" y="2070100"/>
                  </a:lnTo>
                  <a:lnTo>
                    <a:pt x="4960010" y="2108200"/>
                  </a:lnTo>
                  <a:lnTo>
                    <a:pt x="4963426" y="2159000"/>
                  </a:lnTo>
                  <a:lnTo>
                    <a:pt x="4965877" y="2209800"/>
                  </a:lnTo>
                  <a:lnTo>
                    <a:pt x="4966068" y="2222500"/>
                  </a:lnTo>
                  <a:lnTo>
                    <a:pt x="4966068" y="2387600"/>
                  </a:lnTo>
                  <a:lnTo>
                    <a:pt x="4965877" y="2387600"/>
                  </a:lnTo>
                  <a:lnTo>
                    <a:pt x="4963426" y="2438400"/>
                  </a:lnTo>
                  <a:lnTo>
                    <a:pt x="4960010" y="2489200"/>
                  </a:lnTo>
                  <a:lnTo>
                    <a:pt x="4955628" y="2527300"/>
                  </a:lnTo>
                  <a:lnTo>
                    <a:pt x="4950307" y="2578100"/>
                  </a:lnTo>
                  <a:lnTo>
                    <a:pt x="4944059" y="2616200"/>
                  </a:lnTo>
                  <a:lnTo>
                    <a:pt x="4936871" y="2667000"/>
                  </a:lnTo>
                  <a:lnTo>
                    <a:pt x="4928768" y="2705100"/>
                  </a:lnTo>
                  <a:lnTo>
                    <a:pt x="4919751" y="2755900"/>
                  </a:lnTo>
                  <a:lnTo>
                    <a:pt x="4909844" y="2794000"/>
                  </a:lnTo>
                  <a:lnTo>
                    <a:pt x="4899037" y="2844800"/>
                  </a:lnTo>
                  <a:lnTo>
                    <a:pt x="4887353" y="2882900"/>
                  </a:lnTo>
                  <a:lnTo>
                    <a:pt x="4874793" y="2921000"/>
                  </a:lnTo>
                  <a:lnTo>
                    <a:pt x="4861381" y="2971800"/>
                  </a:lnTo>
                  <a:lnTo>
                    <a:pt x="4847107" y="3009900"/>
                  </a:lnTo>
                  <a:lnTo>
                    <a:pt x="4831994" y="3048000"/>
                  </a:lnTo>
                  <a:lnTo>
                    <a:pt x="4816030" y="3098800"/>
                  </a:lnTo>
                  <a:lnTo>
                    <a:pt x="4799253" y="3136900"/>
                  </a:lnTo>
                  <a:lnTo>
                    <a:pt x="4781663" y="3175000"/>
                  </a:lnTo>
                  <a:lnTo>
                    <a:pt x="4763261" y="3213100"/>
                  </a:lnTo>
                  <a:lnTo>
                    <a:pt x="4744072" y="3251200"/>
                  </a:lnTo>
                  <a:lnTo>
                    <a:pt x="4724082" y="3302000"/>
                  </a:lnTo>
                  <a:lnTo>
                    <a:pt x="4703317" y="3340100"/>
                  </a:lnTo>
                  <a:lnTo>
                    <a:pt x="4681778" y="3378200"/>
                  </a:lnTo>
                  <a:lnTo>
                    <a:pt x="4659477" y="3416300"/>
                  </a:lnTo>
                  <a:lnTo>
                    <a:pt x="4636440" y="3454400"/>
                  </a:lnTo>
                  <a:lnTo>
                    <a:pt x="4612640" y="3492500"/>
                  </a:lnTo>
                  <a:lnTo>
                    <a:pt x="4588129" y="3517900"/>
                  </a:lnTo>
                  <a:lnTo>
                    <a:pt x="4562881" y="3556000"/>
                  </a:lnTo>
                  <a:lnTo>
                    <a:pt x="4536921" y="3594100"/>
                  </a:lnTo>
                  <a:lnTo>
                    <a:pt x="4510252" y="3632200"/>
                  </a:lnTo>
                  <a:lnTo>
                    <a:pt x="4482896" y="3670300"/>
                  </a:lnTo>
                  <a:lnTo>
                    <a:pt x="4454855" y="3695700"/>
                  </a:lnTo>
                  <a:lnTo>
                    <a:pt x="4426127" y="3733800"/>
                  </a:lnTo>
                  <a:lnTo>
                    <a:pt x="4396740" y="3771900"/>
                  </a:lnTo>
                  <a:lnTo>
                    <a:pt x="4366691" y="3797300"/>
                  </a:lnTo>
                  <a:lnTo>
                    <a:pt x="4335996" y="3835400"/>
                  </a:lnTo>
                  <a:lnTo>
                    <a:pt x="4304651" y="3860800"/>
                  </a:lnTo>
                  <a:lnTo>
                    <a:pt x="4272686" y="3898900"/>
                  </a:lnTo>
                  <a:lnTo>
                    <a:pt x="4240098" y="3924300"/>
                  </a:lnTo>
                  <a:lnTo>
                    <a:pt x="4206900" y="3962400"/>
                  </a:lnTo>
                  <a:lnTo>
                    <a:pt x="4173092" y="3987800"/>
                  </a:lnTo>
                  <a:lnTo>
                    <a:pt x="4138701" y="4013200"/>
                  </a:lnTo>
                  <a:lnTo>
                    <a:pt x="4103725" y="4051300"/>
                  </a:lnTo>
                  <a:lnTo>
                    <a:pt x="4068165" y="4076700"/>
                  </a:lnTo>
                  <a:lnTo>
                    <a:pt x="4032046" y="4102100"/>
                  </a:lnTo>
                  <a:lnTo>
                    <a:pt x="3995368" y="4127500"/>
                  </a:lnTo>
                  <a:lnTo>
                    <a:pt x="3920388" y="4178300"/>
                  </a:lnTo>
                  <a:lnTo>
                    <a:pt x="3843299" y="4229100"/>
                  </a:lnTo>
                  <a:lnTo>
                    <a:pt x="3764165" y="4279900"/>
                  </a:lnTo>
                  <a:lnTo>
                    <a:pt x="3723856" y="4292600"/>
                  </a:lnTo>
                  <a:lnTo>
                    <a:pt x="3641814" y="4343400"/>
                  </a:lnTo>
                  <a:lnTo>
                    <a:pt x="3600081" y="4356100"/>
                  </a:lnTo>
                  <a:lnTo>
                    <a:pt x="3557904" y="4381500"/>
                  </a:lnTo>
                  <a:lnTo>
                    <a:pt x="3515283" y="4394200"/>
                  </a:lnTo>
                  <a:lnTo>
                    <a:pt x="3472229" y="4419600"/>
                  </a:lnTo>
                  <a:lnTo>
                    <a:pt x="3340544" y="4457700"/>
                  </a:lnTo>
                  <a:lnTo>
                    <a:pt x="3295827" y="4483100"/>
                  </a:lnTo>
                  <a:lnTo>
                    <a:pt x="3113214" y="4533900"/>
                  </a:lnTo>
                  <a:close/>
                </a:path>
                <a:path w="4966334" h="4597400">
                  <a:moveTo>
                    <a:pt x="2924986" y="4572000"/>
                  </a:moveTo>
                  <a:lnTo>
                    <a:pt x="2042922" y="4572000"/>
                  </a:lnTo>
                  <a:lnTo>
                    <a:pt x="1901239" y="4533900"/>
                  </a:lnTo>
                  <a:lnTo>
                    <a:pt x="3066669" y="4533900"/>
                  </a:lnTo>
                  <a:lnTo>
                    <a:pt x="2924986" y="4572000"/>
                  </a:lnTo>
                  <a:close/>
                </a:path>
                <a:path w="4966334" h="4597400">
                  <a:moveTo>
                    <a:pt x="2828937" y="4584700"/>
                  </a:moveTo>
                  <a:lnTo>
                    <a:pt x="2138971" y="4584700"/>
                  </a:lnTo>
                  <a:lnTo>
                    <a:pt x="2090801" y="4572000"/>
                  </a:lnTo>
                  <a:lnTo>
                    <a:pt x="2877108" y="4572000"/>
                  </a:lnTo>
                  <a:lnTo>
                    <a:pt x="2828937" y="4584700"/>
                  </a:lnTo>
                  <a:close/>
                </a:path>
                <a:path w="4966334" h="4597400">
                  <a:moveTo>
                    <a:pt x="2731719" y="4597400"/>
                  </a:moveTo>
                  <a:lnTo>
                    <a:pt x="2236203" y="4597400"/>
                  </a:lnTo>
                  <a:lnTo>
                    <a:pt x="2187448" y="4584700"/>
                  </a:lnTo>
                  <a:lnTo>
                    <a:pt x="2780474" y="4584700"/>
                  </a:lnTo>
                  <a:lnTo>
                    <a:pt x="2731719" y="4597400"/>
                  </a:lnTo>
                  <a:close/>
                </a:path>
              </a:pathLst>
            </a:custGeom>
            <a:solidFill>
              <a:srgbClr val="FAD354"/>
            </a:solidFill>
          </p:spPr>
          <p:txBody>
            <a:bodyPr wrap="square" lIns="0" tIns="0" rIns="0" bIns="0" rtlCol="0"/>
            <a:lstStyle/>
            <a:p>
              <a:endParaRPr/>
            </a:p>
          </p:txBody>
        </p:sp>
        <p:pic>
          <p:nvPicPr>
            <p:cNvPr id="21" name="object 21"/>
            <p:cNvPicPr/>
            <p:nvPr/>
          </p:nvPicPr>
          <p:blipFill>
            <a:blip r:embed="rId4" cstate="print"/>
            <a:stretch>
              <a:fillRect/>
            </a:stretch>
          </p:blipFill>
          <p:spPr>
            <a:xfrm>
              <a:off x="7224824" y="3441324"/>
              <a:ext cx="3257549" cy="3047999"/>
            </a:xfrm>
            <a:prstGeom prst="rect">
              <a:avLst/>
            </a:prstGeom>
          </p:spPr>
        </p:pic>
      </p:grpSp>
      <p:pic>
        <p:nvPicPr>
          <p:cNvPr id="22" name="object 22"/>
          <p:cNvPicPr/>
          <p:nvPr/>
        </p:nvPicPr>
        <p:blipFill>
          <a:blip r:embed="rId5" cstate="print"/>
          <a:stretch>
            <a:fillRect/>
          </a:stretch>
        </p:blipFill>
        <p:spPr>
          <a:xfrm>
            <a:off x="597954" y="313359"/>
            <a:ext cx="1425777" cy="141069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308839"/>
            <a:ext cx="3636010" cy="3978275"/>
            <a:chOff x="0" y="6308839"/>
            <a:chExt cx="3636010" cy="3978275"/>
          </a:xfrm>
        </p:grpSpPr>
        <p:sp>
          <p:nvSpPr>
            <p:cNvPr id="3" name="object 3"/>
            <p:cNvSpPr/>
            <p:nvPr/>
          </p:nvSpPr>
          <p:spPr>
            <a:xfrm>
              <a:off x="0" y="6328489"/>
              <a:ext cx="3636010" cy="3958590"/>
            </a:xfrm>
            <a:custGeom>
              <a:avLst/>
              <a:gdLst/>
              <a:ahLst/>
              <a:cxnLst/>
              <a:rect l="l" t="t" r="r" b="b"/>
              <a:pathLst>
                <a:path w="3636010" h="3958590">
                  <a:moveTo>
                    <a:pt x="3635411" y="3958507"/>
                  </a:moveTo>
                  <a:lnTo>
                    <a:pt x="0" y="3958507"/>
                  </a:lnTo>
                  <a:lnTo>
                    <a:pt x="0" y="0"/>
                  </a:lnTo>
                  <a:lnTo>
                    <a:pt x="60695" y="48353"/>
                  </a:lnTo>
                  <a:lnTo>
                    <a:pt x="89875" y="77779"/>
                  </a:lnTo>
                  <a:lnTo>
                    <a:pt x="115935" y="108751"/>
                  </a:lnTo>
                  <a:lnTo>
                    <a:pt x="139025" y="141191"/>
                  </a:lnTo>
                  <a:lnTo>
                    <a:pt x="159296" y="175019"/>
                  </a:lnTo>
                  <a:lnTo>
                    <a:pt x="176900" y="210158"/>
                  </a:lnTo>
                  <a:lnTo>
                    <a:pt x="191986" y="246530"/>
                  </a:lnTo>
                  <a:lnTo>
                    <a:pt x="204707" y="284056"/>
                  </a:lnTo>
                  <a:lnTo>
                    <a:pt x="215212" y="322657"/>
                  </a:lnTo>
                  <a:lnTo>
                    <a:pt x="223651" y="362256"/>
                  </a:lnTo>
                  <a:lnTo>
                    <a:pt x="230178" y="402773"/>
                  </a:lnTo>
                  <a:lnTo>
                    <a:pt x="234939" y="444131"/>
                  </a:lnTo>
                  <a:lnTo>
                    <a:pt x="238089" y="486250"/>
                  </a:lnTo>
                  <a:lnTo>
                    <a:pt x="239777" y="529053"/>
                  </a:lnTo>
                  <a:lnTo>
                    <a:pt x="240155" y="572463"/>
                  </a:lnTo>
                  <a:lnTo>
                    <a:pt x="239371" y="616399"/>
                  </a:lnTo>
                  <a:lnTo>
                    <a:pt x="237578" y="660783"/>
                  </a:lnTo>
                  <a:lnTo>
                    <a:pt x="234925" y="705539"/>
                  </a:lnTo>
                  <a:lnTo>
                    <a:pt x="231566" y="750586"/>
                  </a:lnTo>
                  <a:lnTo>
                    <a:pt x="227647" y="795845"/>
                  </a:lnTo>
                  <a:lnTo>
                    <a:pt x="223324" y="841240"/>
                  </a:lnTo>
                  <a:lnTo>
                    <a:pt x="218744" y="886694"/>
                  </a:lnTo>
                  <a:lnTo>
                    <a:pt x="214058" y="932124"/>
                  </a:lnTo>
                  <a:lnTo>
                    <a:pt x="209418" y="977454"/>
                  </a:lnTo>
                  <a:lnTo>
                    <a:pt x="204975" y="1022607"/>
                  </a:lnTo>
                  <a:lnTo>
                    <a:pt x="200878" y="1067503"/>
                  </a:lnTo>
                  <a:lnTo>
                    <a:pt x="197279" y="1112063"/>
                  </a:lnTo>
                  <a:lnTo>
                    <a:pt x="194329" y="1156210"/>
                  </a:lnTo>
                  <a:lnTo>
                    <a:pt x="192177" y="1199865"/>
                  </a:lnTo>
                  <a:lnTo>
                    <a:pt x="190977" y="1242950"/>
                  </a:lnTo>
                  <a:lnTo>
                    <a:pt x="190876" y="1285387"/>
                  </a:lnTo>
                  <a:lnTo>
                    <a:pt x="192027" y="1327096"/>
                  </a:lnTo>
                  <a:lnTo>
                    <a:pt x="194581" y="1368000"/>
                  </a:lnTo>
                  <a:lnTo>
                    <a:pt x="198687" y="1408021"/>
                  </a:lnTo>
                  <a:lnTo>
                    <a:pt x="204497" y="1447079"/>
                  </a:lnTo>
                  <a:lnTo>
                    <a:pt x="212161" y="1485098"/>
                  </a:lnTo>
                  <a:lnTo>
                    <a:pt x="221831" y="1521997"/>
                  </a:lnTo>
                  <a:lnTo>
                    <a:pt x="238075" y="1573343"/>
                  </a:lnTo>
                  <a:lnTo>
                    <a:pt x="255984" y="1623020"/>
                  </a:lnTo>
                  <a:lnTo>
                    <a:pt x="275538" y="1671066"/>
                  </a:lnTo>
                  <a:lnTo>
                    <a:pt x="296721" y="1717524"/>
                  </a:lnTo>
                  <a:lnTo>
                    <a:pt x="319510" y="1762430"/>
                  </a:lnTo>
                  <a:lnTo>
                    <a:pt x="343891" y="1805824"/>
                  </a:lnTo>
                  <a:lnTo>
                    <a:pt x="369843" y="1847747"/>
                  </a:lnTo>
                  <a:lnTo>
                    <a:pt x="397345" y="1888238"/>
                  </a:lnTo>
                  <a:lnTo>
                    <a:pt x="426382" y="1927337"/>
                  </a:lnTo>
                  <a:lnTo>
                    <a:pt x="456934" y="1965081"/>
                  </a:lnTo>
                  <a:lnTo>
                    <a:pt x="488981" y="2001515"/>
                  </a:lnTo>
                  <a:lnTo>
                    <a:pt x="522505" y="2036672"/>
                  </a:lnTo>
                  <a:lnTo>
                    <a:pt x="557486" y="2070598"/>
                  </a:lnTo>
                  <a:lnTo>
                    <a:pt x="593907" y="2103328"/>
                  </a:lnTo>
                  <a:lnTo>
                    <a:pt x="631748" y="2134902"/>
                  </a:lnTo>
                  <a:lnTo>
                    <a:pt x="670991" y="2165362"/>
                  </a:lnTo>
                  <a:lnTo>
                    <a:pt x="711617" y="2194746"/>
                  </a:lnTo>
                  <a:lnTo>
                    <a:pt x="753607" y="2223092"/>
                  </a:lnTo>
                  <a:lnTo>
                    <a:pt x="796942" y="2250444"/>
                  </a:lnTo>
                  <a:lnTo>
                    <a:pt x="841604" y="2276836"/>
                  </a:lnTo>
                  <a:lnTo>
                    <a:pt x="887573" y="2302314"/>
                  </a:lnTo>
                  <a:lnTo>
                    <a:pt x="975024" y="2348693"/>
                  </a:lnTo>
                  <a:lnTo>
                    <a:pt x="1020285" y="2373464"/>
                  </a:lnTo>
                  <a:lnTo>
                    <a:pt x="1065392" y="2399704"/>
                  </a:lnTo>
                  <a:lnTo>
                    <a:pt x="1109458" y="2427724"/>
                  </a:lnTo>
                  <a:lnTo>
                    <a:pt x="1151601" y="2457833"/>
                  </a:lnTo>
                  <a:lnTo>
                    <a:pt x="1190936" y="2490344"/>
                  </a:lnTo>
                  <a:lnTo>
                    <a:pt x="1226579" y="2525565"/>
                  </a:lnTo>
                  <a:lnTo>
                    <a:pt x="1257648" y="2563812"/>
                  </a:lnTo>
                  <a:lnTo>
                    <a:pt x="1283070" y="2602249"/>
                  </a:lnTo>
                  <a:lnTo>
                    <a:pt x="1305645" y="2642030"/>
                  </a:lnTo>
                  <a:lnTo>
                    <a:pt x="1325699" y="2682994"/>
                  </a:lnTo>
                  <a:lnTo>
                    <a:pt x="1343563" y="2724979"/>
                  </a:lnTo>
                  <a:lnTo>
                    <a:pt x="1359561" y="2767823"/>
                  </a:lnTo>
                  <a:lnTo>
                    <a:pt x="1374023" y="2811365"/>
                  </a:lnTo>
                  <a:lnTo>
                    <a:pt x="1387277" y="2855441"/>
                  </a:lnTo>
                  <a:lnTo>
                    <a:pt x="1399649" y="2899894"/>
                  </a:lnTo>
                  <a:lnTo>
                    <a:pt x="1411468" y="2944558"/>
                  </a:lnTo>
                  <a:lnTo>
                    <a:pt x="1423063" y="2989272"/>
                  </a:lnTo>
                  <a:lnTo>
                    <a:pt x="1434761" y="3033877"/>
                  </a:lnTo>
                  <a:lnTo>
                    <a:pt x="1446888" y="3078212"/>
                  </a:lnTo>
                  <a:lnTo>
                    <a:pt x="1459773" y="3122110"/>
                  </a:lnTo>
                  <a:lnTo>
                    <a:pt x="1473745" y="3165415"/>
                  </a:lnTo>
                  <a:lnTo>
                    <a:pt x="1489132" y="3207963"/>
                  </a:lnTo>
                  <a:lnTo>
                    <a:pt x="1506259" y="3249591"/>
                  </a:lnTo>
                  <a:lnTo>
                    <a:pt x="1525456" y="3290141"/>
                  </a:lnTo>
                  <a:lnTo>
                    <a:pt x="1547051" y="3329447"/>
                  </a:lnTo>
                  <a:lnTo>
                    <a:pt x="1571369" y="3367352"/>
                  </a:lnTo>
                  <a:lnTo>
                    <a:pt x="1598743" y="3403692"/>
                  </a:lnTo>
                  <a:lnTo>
                    <a:pt x="1629496" y="3438304"/>
                  </a:lnTo>
                  <a:lnTo>
                    <a:pt x="1663959" y="3471031"/>
                  </a:lnTo>
                  <a:lnTo>
                    <a:pt x="1701781" y="3501990"/>
                  </a:lnTo>
                  <a:lnTo>
                    <a:pt x="1741029" y="3530363"/>
                  </a:lnTo>
                  <a:lnTo>
                    <a:pt x="1781617" y="3556280"/>
                  </a:lnTo>
                  <a:lnTo>
                    <a:pt x="1823464" y="3579874"/>
                  </a:lnTo>
                  <a:lnTo>
                    <a:pt x="1866483" y="3601275"/>
                  </a:lnTo>
                  <a:lnTo>
                    <a:pt x="1910592" y="3620613"/>
                  </a:lnTo>
                  <a:lnTo>
                    <a:pt x="1955706" y="3638022"/>
                  </a:lnTo>
                  <a:lnTo>
                    <a:pt x="2001739" y="3653632"/>
                  </a:lnTo>
                  <a:lnTo>
                    <a:pt x="2048609" y="3667574"/>
                  </a:lnTo>
                  <a:lnTo>
                    <a:pt x="2096232" y="3679981"/>
                  </a:lnTo>
                  <a:lnTo>
                    <a:pt x="2144522" y="3690983"/>
                  </a:lnTo>
                  <a:lnTo>
                    <a:pt x="2193397" y="3700712"/>
                  </a:lnTo>
                  <a:lnTo>
                    <a:pt x="2242771" y="3709299"/>
                  </a:lnTo>
                  <a:lnTo>
                    <a:pt x="2292561" y="3716876"/>
                  </a:lnTo>
                  <a:lnTo>
                    <a:pt x="2342682" y="3723573"/>
                  </a:lnTo>
                  <a:lnTo>
                    <a:pt x="2393050" y="3729523"/>
                  </a:lnTo>
                  <a:lnTo>
                    <a:pt x="2494191" y="3739707"/>
                  </a:lnTo>
                  <a:lnTo>
                    <a:pt x="2794799" y="3765979"/>
                  </a:lnTo>
                  <a:lnTo>
                    <a:pt x="2843606" y="3771113"/>
                  </a:lnTo>
                  <a:lnTo>
                    <a:pt x="2891818" y="3776814"/>
                  </a:lnTo>
                  <a:lnTo>
                    <a:pt x="2939351" y="3783212"/>
                  </a:lnTo>
                  <a:lnTo>
                    <a:pt x="2986121" y="3790439"/>
                  </a:lnTo>
                  <a:lnTo>
                    <a:pt x="3032046" y="3798628"/>
                  </a:lnTo>
                  <a:lnTo>
                    <a:pt x="3080414" y="3808210"/>
                  </a:lnTo>
                  <a:lnTo>
                    <a:pt x="3128881" y="3818442"/>
                  </a:lnTo>
                  <a:lnTo>
                    <a:pt x="3177419" y="3829304"/>
                  </a:lnTo>
                  <a:lnTo>
                    <a:pt x="3226003" y="3840767"/>
                  </a:lnTo>
                  <a:lnTo>
                    <a:pt x="3274607" y="3852807"/>
                  </a:lnTo>
                  <a:lnTo>
                    <a:pt x="3323204" y="3865400"/>
                  </a:lnTo>
                  <a:lnTo>
                    <a:pt x="3371770" y="3878522"/>
                  </a:lnTo>
                  <a:lnTo>
                    <a:pt x="3420276" y="3892146"/>
                  </a:lnTo>
                  <a:lnTo>
                    <a:pt x="3468697" y="3906249"/>
                  </a:lnTo>
                  <a:lnTo>
                    <a:pt x="3565181" y="3935791"/>
                  </a:lnTo>
                  <a:lnTo>
                    <a:pt x="3635411" y="3958507"/>
                  </a:lnTo>
                  <a:close/>
                </a:path>
              </a:pathLst>
            </a:custGeom>
            <a:solidFill>
              <a:srgbClr val="49B381"/>
            </a:solidFill>
          </p:spPr>
          <p:txBody>
            <a:bodyPr wrap="square" lIns="0" tIns="0" rIns="0" bIns="0" rtlCol="0"/>
            <a:lstStyle/>
            <a:p>
              <a:endParaRPr/>
            </a:p>
          </p:txBody>
        </p:sp>
        <p:sp>
          <p:nvSpPr>
            <p:cNvPr id="4" name="object 4"/>
            <p:cNvSpPr/>
            <p:nvPr/>
          </p:nvSpPr>
          <p:spPr>
            <a:xfrm>
              <a:off x="0" y="6308851"/>
              <a:ext cx="2674620" cy="3975100"/>
            </a:xfrm>
            <a:custGeom>
              <a:avLst/>
              <a:gdLst/>
              <a:ahLst/>
              <a:cxnLst/>
              <a:rect l="l" t="t" r="r" b="b"/>
              <a:pathLst>
                <a:path w="2674620" h="3975100">
                  <a:moveTo>
                    <a:pt x="1370596" y="3975100"/>
                  </a:moveTo>
                  <a:lnTo>
                    <a:pt x="1312773" y="3911600"/>
                  </a:lnTo>
                  <a:lnTo>
                    <a:pt x="1282179" y="3873500"/>
                  </a:lnTo>
                  <a:lnTo>
                    <a:pt x="1255306" y="3835400"/>
                  </a:lnTo>
                  <a:lnTo>
                    <a:pt x="1231849" y="3797300"/>
                  </a:lnTo>
                  <a:lnTo>
                    <a:pt x="1211554" y="3746500"/>
                  </a:lnTo>
                  <a:lnTo>
                    <a:pt x="1194142" y="3708400"/>
                  </a:lnTo>
                  <a:lnTo>
                    <a:pt x="1179347" y="3670300"/>
                  </a:lnTo>
                  <a:lnTo>
                    <a:pt x="1166876" y="3619500"/>
                  </a:lnTo>
                  <a:lnTo>
                    <a:pt x="1156449" y="3581400"/>
                  </a:lnTo>
                  <a:lnTo>
                    <a:pt x="1147813" y="3530600"/>
                  </a:lnTo>
                  <a:lnTo>
                    <a:pt x="1140688" y="3492500"/>
                  </a:lnTo>
                  <a:lnTo>
                    <a:pt x="1134783" y="3441700"/>
                  </a:lnTo>
                  <a:lnTo>
                    <a:pt x="1129830" y="3403600"/>
                  </a:lnTo>
                  <a:lnTo>
                    <a:pt x="1125562" y="3352800"/>
                  </a:lnTo>
                  <a:lnTo>
                    <a:pt x="1121689" y="3302000"/>
                  </a:lnTo>
                  <a:lnTo>
                    <a:pt x="1117942" y="3263900"/>
                  </a:lnTo>
                  <a:lnTo>
                    <a:pt x="1114056" y="3213100"/>
                  </a:lnTo>
                  <a:lnTo>
                    <a:pt x="1109738" y="3175000"/>
                  </a:lnTo>
                  <a:lnTo>
                    <a:pt x="1104709" y="3124200"/>
                  </a:lnTo>
                  <a:lnTo>
                    <a:pt x="1098715" y="3073400"/>
                  </a:lnTo>
                  <a:lnTo>
                    <a:pt x="1091476" y="3035300"/>
                  </a:lnTo>
                  <a:lnTo>
                    <a:pt x="1082700" y="2984500"/>
                  </a:lnTo>
                  <a:lnTo>
                    <a:pt x="1072121" y="2946400"/>
                  </a:lnTo>
                  <a:lnTo>
                    <a:pt x="1059472" y="2895600"/>
                  </a:lnTo>
                  <a:lnTo>
                    <a:pt x="1044460" y="2857500"/>
                  </a:lnTo>
                  <a:lnTo>
                    <a:pt x="1026820" y="2819400"/>
                  </a:lnTo>
                  <a:lnTo>
                    <a:pt x="1006271" y="2768600"/>
                  </a:lnTo>
                  <a:lnTo>
                    <a:pt x="984288" y="2730500"/>
                  </a:lnTo>
                  <a:lnTo>
                    <a:pt x="961186" y="2692400"/>
                  </a:lnTo>
                  <a:lnTo>
                    <a:pt x="937044" y="2667000"/>
                  </a:lnTo>
                  <a:lnTo>
                    <a:pt x="911948" y="2628900"/>
                  </a:lnTo>
                  <a:lnTo>
                    <a:pt x="859193" y="2578100"/>
                  </a:lnTo>
                  <a:lnTo>
                    <a:pt x="803567" y="2527300"/>
                  </a:lnTo>
                  <a:lnTo>
                    <a:pt x="774877" y="2514600"/>
                  </a:lnTo>
                  <a:lnTo>
                    <a:pt x="745693" y="2489200"/>
                  </a:lnTo>
                  <a:lnTo>
                    <a:pt x="716114" y="2476500"/>
                  </a:lnTo>
                  <a:lnTo>
                    <a:pt x="686219" y="2451100"/>
                  </a:lnTo>
                  <a:lnTo>
                    <a:pt x="625754" y="2425700"/>
                  </a:lnTo>
                  <a:lnTo>
                    <a:pt x="564946" y="2387600"/>
                  </a:lnTo>
                  <a:lnTo>
                    <a:pt x="534606" y="2362200"/>
                  </a:lnTo>
                  <a:lnTo>
                    <a:pt x="474459" y="2336800"/>
                  </a:lnTo>
                  <a:lnTo>
                    <a:pt x="444804" y="2311400"/>
                  </a:lnTo>
                  <a:lnTo>
                    <a:pt x="415544" y="2298700"/>
                  </a:lnTo>
                  <a:lnTo>
                    <a:pt x="386753" y="2273300"/>
                  </a:lnTo>
                  <a:lnTo>
                    <a:pt x="330873" y="2222500"/>
                  </a:lnTo>
                  <a:lnTo>
                    <a:pt x="277812" y="2171700"/>
                  </a:lnTo>
                  <a:lnTo>
                    <a:pt x="252539" y="2133600"/>
                  </a:lnTo>
                  <a:lnTo>
                    <a:pt x="228193" y="2108200"/>
                  </a:lnTo>
                  <a:lnTo>
                    <a:pt x="204876" y="2070100"/>
                  </a:lnTo>
                  <a:lnTo>
                    <a:pt x="182664" y="2032000"/>
                  </a:lnTo>
                  <a:lnTo>
                    <a:pt x="161620" y="1981200"/>
                  </a:lnTo>
                  <a:lnTo>
                    <a:pt x="141846" y="1943100"/>
                  </a:lnTo>
                  <a:lnTo>
                    <a:pt x="123393" y="1892300"/>
                  </a:lnTo>
                  <a:lnTo>
                    <a:pt x="106362" y="1841500"/>
                  </a:lnTo>
                  <a:lnTo>
                    <a:pt x="90830" y="1778000"/>
                  </a:lnTo>
                  <a:lnTo>
                    <a:pt x="81584" y="1739900"/>
                  </a:lnTo>
                  <a:lnTo>
                    <a:pt x="74180" y="1689100"/>
                  </a:lnTo>
                  <a:lnTo>
                    <a:pt x="68453" y="1651000"/>
                  </a:lnTo>
                  <a:lnTo>
                    <a:pt x="64249" y="1612900"/>
                  </a:lnTo>
                  <a:lnTo>
                    <a:pt x="61429" y="1562100"/>
                  </a:lnTo>
                  <a:lnTo>
                    <a:pt x="59842" y="1511300"/>
                  </a:lnTo>
                  <a:lnTo>
                    <a:pt x="59334" y="1473200"/>
                  </a:lnTo>
                  <a:lnTo>
                    <a:pt x="59753" y="1422400"/>
                  </a:lnTo>
                  <a:lnTo>
                    <a:pt x="60947" y="1371600"/>
                  </a:lnTo>
                  <a:lnTo>
                    <a:pt x="62763" y="1333500"/>
                  </a:lnTo>
                  <a:lnTo>
                    <a:pt x="65049" y="1282700"/>
                  </a:lnTo>
                  <a:lnTo>
                    <a:pt x="67665" y="1231900"/>
                  </a:lnTo>
                  <a:lnTo>
                    <a:pt x="73240" y="1130300"/>
                  </a:lnTo>
                  <a:lnTo>
                    <a:pt x="75907" y="1092200"/>
                  </a:lnTo>
                  <a:lnTo>
                    <a:pt x="78282" y="1041400"/>
                  </a:lnTo>
                  <a:lnTo>
                    <a:pt x="80225" y="990600"/>
                  </a:lnTo>
                  <a:lnTo>
                    <a:pt x="81597" y="939800"/>
                  </a:lnTo>
                  <a:lnTo>
                    <a:pt x="82219" y="889000"/>
                  </a:lnTo>
                  <a:lnTo>
                    <a:pt x="82130" y="876300"/>
                  </a:lnTo>
                  <a:lnTo>
                    <a:pt x="81953" y="850900"/>
                  </a:lnTo>
                  <a:lnTo>
                    <a:pt x="80645" y="800100"/>
                  </a:lnTo>
                  <a:lnTo>
                    <a:pt x="78143" y="749300"/>
                  </a:lnTo>
                  <a:lnTo>
                    <a:pt x="74307" y="711200"/>
                  </a:lnTo>
                  <a:lnTo>
                    <a:pt x="68973" y="660400"/>
                  </a:lnTo>
                  <a:lnTo>
                    <a:pt x="61988" y="622300"/>
                  </a:lnTo>
                  <a:lnTo>
                    <a:pt x="53225" y="571500"/>
                  </a:lnTo>
                  <a:lnTo>
                    <a:pt x="42494" y="533400"/>
                  </a:lnTo>
                  <a:lnTo>
                    <a:pt x="29679" y="495300"/>
                  </a:lnTo>
                  <a:lnTo>
                    <a:pt x="14605" y="444500"/>
                  </a:lnTo>
                  <a:lnTo>
                    <a:pt x="0" y="419100"/>
                  </a:lnTo>
                  <a:lnTo>
                    <a:pt x="0" y="3975100"/>
                  </a:lnTo>
                  <a:lnTo>
                    <a:pt x="1370596" y="3975100"/>
                  </a:lnTo>
                  <a:close/>
                </a:path>
                <a:path w="2674620" h="3975100">
                  <a:moveTo>
                    <a:pt x="2674023" y="3975100"/>
                  </a:moveTo>
                  <a:lnTo>
                    <a:pt x="2652928" y="3962400"/>
                  </a:lnTo>
                  <a:lnTo>
                    <a:pt x="2610421" y="3949700"/>
                  </a:lnTo>
                  <a:lnTo>
                    <a:pt x="2565387" y="3924300"/>
                  </a:lnTo>
                  <a:lnTo>
                    <a:pt x="2523312" y="3898900"/>
                  </a:lnTo>
                  <a:lnTo>
                    <a:pt x="2484005" y="3873500"/>
                  </a:lnTo>
                  <a:lnTo>
                    <a:pt x="2447264" y="3835400"/>
                  </a:lnTo>
                  <a:lnTo>
                    <a:pt x="2412847" y="3810000"/>
                  </a:lnTo>
                  <a:lnTo>
                    <a:pt x="2380577" y="3771900"/>
                  </a:lnTo>
                  <a:lnTo>
                    <a:pt x="2350211" y="3733800"/>
                  </a:lnTo>
                  <a:lnTo>
                    <a:pt x="2321572" y="3683000"/>
                  </a:lnTo>
                  <a:lnTo>
                    <a:pt x="2294420" y="3644900"/>
                  </a:lnTo>
                  <a:lnTo>
                    <a:pt x="2268575" y="3606800"/>
                  </a:lnTo>
                  <a:lnTo>
                    <a:pt x="2243798" y="3556000"/>
                  </a:lnTo>
                  <a:lnTo>
                    <a:pt x="2219883" y="3505200"/>
                  </a:lnTo>
                  <a:lnTo>
                    <a:pt x="2196630" y="3467100"/>
                  </a:lnTo>
                  <a:lnTo>
                    <a:pt x="2174354" y="3416300"/>
                  </a:lnTo>
                  <a:lnTo>
                    <a:pt x="2152358" y="3365500"/>
                  </a:lnTo>
                  <a:lnTo>
                    <a:pt x="2130463" y="3314700"/>
                  </a:lnTo>
                  <a:lnTo>
                    <a:pt x="2108517" y="3276600"/>
                  </a:lnTo>
                  <a:lnTo>
                    <a:pt x="2086330" y="3225800"/>
                  </a:lnTo>
                  <a:lnTo>
                    <a:pt x="2063750" y="3175000"/>
                  </a:lnTo>
                  <a:lnTo>
                    <a:pt x="2040610" y="3136900"/>
                  </a:lnTo>
                  <a:lnTo>
                    <a:pt x="2016760" y="3086100"/>
                  </a:lnTo>
                  <a:lnTo>
                    <a:pt x="1992007" y="3048000"/>
                  </a:lnTo>
                  <a:lnTo>
                    <a:pt x="1966188" y="3009900"/>
                  </a:lnTo>
                  <a:lnTo>
                    <a:pt x="1939163" y="2959100"/>
                  </a:lnTo>
                  <a:lnTo>
                    <a:pt x="1910740" y="2921000"/>
                  </a:lnTo>
                  <a:lnTo>
                    <a:pt x="1880755" y="2882900"/>
                  </a:lnTo>
                  <a:lnTo>
                    <a:pt x="1849056" y="2857500"/>
                  </a:lnTo>
                  <a:lnTo>
                    <a:pt x="1812467" y="2819400"/>
                  </a:lnTo>
                  <a:lnTo>
                    <a:pt x="1774659" y="2781300"/>
                  </a:lnTo>
                  <a:lnTo>
                    <a:pt x="1735709" y="2743200"/>
                  </a:lnTo>
                  <a:lnTo>
                    <a:pt x="1695691" y="2717800"/>
                  </a:lnTo>
                  <a:lnTo>
                    <a:pt x="1654683" y="2679700"/>
                  </a:lnTo>
                  <a:lnTo>
                    <a:pt x="1612798" y="2654300"/>
                  </a:lnTo>
                  <a:lnTo>
                    <a:pt x="1570101" y="2628900"/>
                  </a:lnTo>
                  <a:lnTo>
                    <a:pt x="1482598" y="2578100"/>
                  </a:lnTo>
                  <a:lnTo>
                    <a:pt x="1347381" y="2501900"/>
                  </a:lnTo>
                  <a:lnTo>
                    <a:pt x="1301584" y="2489200"/>
                  </a:lnTo>
                  <a:lnTo>
                    <a:pt x="1209408" y="2438400"/>
                  </a:lnTo>
                  <a:lnTo>
                    <a:pt x="1164551" y="2413000"/>
                  </a:lnTo>
                  <a:lnTo>
                    <a:pt x="1119733" y="2400300"/>
                  </a:lnTo>
                  <a:lnTo>
                    <a:pt x="1030516" y="2349500"/>
                  </a:lnTo>
                  <a:lnTo>
                    <a:pt x="986294" y="2336800"/>
                  </a:lnTo>
                  <a:lnTo>
                    <a:pt x="899045" y="2286000"/>
                  </a:lnTo>
                  <a:lnTo>
                    <a:pt x="813943" y="2235200"/>
                  </a:lnTo>
                  <a:lnTo>
                    <a:pt x="772401" y="2209800"/>
                  </a:lnTo>
                  <a:lnTo>
                    <a:pt x="731647" y="2184400"/>
                  </a:lnTo>
                  <a:lnTo>
                    <a:pt x="691769" y="2159000"/>
                  </a:lnTo>
                  <a:lnTo>
                    <a:pt x="652843" y="2120900"/>
                  </a:lnTo>
                  <a:lnTo>
                    <a:pt x="614972" y="2095500"/>
                  </a:lnTo>
                  <a:lnTo>
                    <a:pt x="578205" y="2057400"/>
                  </a:lnTo>
                  <a:lnTo>
                    <a:pt x="540804" y="2019300"/>
                  </a:lnTo>
                  <a:lnTo>
                    <a:pt x="507530" y="1981200"/>
                  </a:lnTo>
                  <a:lnTo>
                    <a:pt x="478180" y="1943100"/>
                  </a:lnTo>
                  <a:lnTo>
                    <a:pt x="452526" y="1905000"/>
                  </a:lnTo>
                  <a:lnTo>
                    <a:pt x="430364" y="1854200"/>
                  </a:lnTo>
                  <a:lnTo>
                    <a:pt x="411467" y="1816100"/>
                  </a:lnTo>
                  <a:lnTo>
                    <a:pt x="395617" y="1765300"/>
                  </a:lnTo>
                  <a:lnTo>
                    <a:pt x="382612" y="1714500"/>
                  </a:lnTo>
                  <a:lnTo>
                    <a:pt x="372211" y="1676400"/>
                  </a:lnTo>
                  <a:lnTo>
                    <a:pt x="364223" y="1625600"/>
                  </a:lnTo>
                  <a:lnTo>
                    <a:pt x="358406" y="1574800"/>
                  </a:lnTo>
                  <a:lnTo>
                    <a:pt x="354723" y="1524000"/>
                  </a:lnTo>
                  <a:lnTo>
                    <a:pt x="352615" y="1473200"/>
                  </a:lnTo>
                  <a:lnTo>
                    <a:pt x="351904" y="1435100"/>
                  </a:lnTo>
                  <a:lnTo>
                    <a:pt x="352437" y="1384300"/>
                  </a:lnTo>
                  <a:lnTo>
                    <a:pt x="354025" y="1333500"/>
                  </a:lnTo>
                  <a:lnTo>
                    <a:pt x="356514" y="1282700"/>
                  </a:lnTo>
                  <a:lnTo>
                    <a:pt x="359727" y="1231900"/>
                  </a:lnTo>
                  <a:lnTo>
                    <a:pt x="363499" y="1181100"/>
                  </a:lnTo>
                  <a:lnTo>
                    <a:pt x="367652" y="1130300"/>
                  </a:lnTo>
                  <a:lnTo>
                    <a:pt x="372021" y="1079500"/>
                  </a:lnTo>
                  <a:lnTo>
                    <a:pt x="376440" y="1028700"/>
                  </a:lnTo>
                  <a:lnTo>
                    <a:pt x="380746" y="990600"/>
                  </a:lnTo>
                  <a:lnTo>
                    <a:pt x="384594" y="939800"/>
                  </a:lnTo>
                  <a:lnTo>
                    <a:pt x="388023" y="889000"/>
                  </a:lnTo>
                  <a:lnTo>
                    <a:pt x="393052" y="800100"/>
                  </a:lnTo>
                  <a:lnTo>
                    <a:pt x="394474" y="736600"/>
                  </a:lnTo>
                  <a:lnTo>
                    <a:pt x="394754" y="698500"/>
                  </a:lnTo>
                  <a:lnTo>
                    <a:pt x="394017" y="660400"/>
                  </a:lnTo>
                  <a:lnTo>
                    <a:pt x="392049" y="609600"/>
                  </a:lnTo>
                  <a:lnTo>
                    <a:pt x="388696" y="558800"/>
                  </a:lnTo>
                  <a:lnTo>
                    <a:pt x="383857" y="520700"/>
                  </a:lnTo>
                  <a:lnTo>
                    <a:pt x="377367" y="482600"/>
                  </a:lnTo>
                  <a:lnTo>
                    <a:pt x="369100" y="431800"/>
                  </a:lnTo>
                  <a:lnTo>
                    <a:pt x="358927" y="393700"/>
                  </a:lnTo>
                  <a:lnTo>
                    <a:pt x="346710" y="355600"/>
                  </a:lnTo>
                  <a:lnTo>
                    <a:pt x="332308" y="304800"/>
                  </a:lnTo>
                  <a:lnTo>
                    <a:pt x="315595" y="266700"/>
                  </a:lnTo>
                  <a:lnTo>
                    <a:pt x="296430" y="228600"/>
                  </a:lnTo>
                  <a:lnTo>
                    <a:pt x="274675" y="190500"/>
                  </a:lnTo>
                  <a:lnTo>
                    <a:pt x="250215" y="152400"/>
                  </a:lnTo>
                  <a:lnTo>
                    <a:pt x="222897" y="127000"/>
                  </a:lnTo>
                  <a:lnTo>
                    <a:pt x="192582" y="88900"/>
                  </a:lnTo>
                  <a:lnTo>
                    <a:pt x="159156" y="50800"/>
                  </a:lnTo>
                  <a:lnTo>
                    <a:pt x="86004" y="0"/>
                  </a:lnTo>
                  <a:lnTo>
                    <a:pt x="0" y="0"/>
                  </a:lnTo>
                  <a:lnTo>
                    <a:pt x="0" y="12700"/>
                  </a:lnTo>
                  <a:lnTo>
                    <a:pt x="7251" y="25400"/>
                  </a:lnTo>
                  <a:lnTo>
                    <a:pt x="50888" y="50800"/>
                  </a:lnTo>
                  <a:lnTo>
                    <a:pt x="90614" y="76200"/>
                  </a:lnTo>
                  <a:lnTo>
                    <a:pt x="126568" y="114300"/>
                  </a:lnTo>
                  <a:lnTo>
                    <a:pt x="158927" y="152400"/>
                  </a:lnTo>
                  <a:lnTo>
                    <a:pt x="187858" y="190500"/>
                  </a:lnTo>
                  <a:lnTo>
                    <a:pt x="213537" y="215900"/>
                  </a:lnTo>
                  <a:lnTo>
                    <a:pt x="236118" y="254000"/>
                  </a:lnTo>
                  <a:lnTo>
                    <a:pt x="255790" y="292100"/>
                  </a:lnTo>
                  <a:lnTo>
                    <a:pt x="272707" y="342900"/>
                  </a:lnTo>
                  <a:lnTo>
                    <a:pt x="287032" y="381000"/>
                  </a:lnTo>
                  <a:lnTo>
                    <a:pt x="298958" y="419100"/>
                  </a:lnTo>
                  <a:lnTo>
                    <a:pt x="308622" y="469900"/>
                  </a:lnTo>
                  <a:lnTo>
                    <a:pt x="316204" y="508000"/>
                  </a:lnTo>
                  <a:lnTo>
                    <a:pt x="321881" y="558800"/>
                  </a:lnTo>
                  <a:lnTo>
                    <a:pt x="325818" y="596900"/>
                  </a:lnTo>
                  <a:lnTo>
                    <a:pt x="328193" y="647700"/>
                  </a:lnTo>
                  <a:lnTo>
                    <a:pt x="329145" y="685800"/>
                  </a:lnTo>
                  <a:lnTo>
                    <a:pt x="329069" y="698500"/>
                  </a:lnTo>
                  <a:lnTo>
                    <a:pt x="329006" y="711200"/>
                  </a:lnTo>
                  <a:lnTo>
                    <a:pt x="328866" y="736600"/>
                  </a:lnTo>
                  <a:lnTo>
                    <a:pt x="327520" y="787400"/>
                  </a:lnTo>
                  <a:lnTo>
                    <a:pt x="325272" y="838200"/>
                  </a:lnTo>
                  <a:lnTo>
                    <a:pt x="322287" y="876300"/>
                  </a:lnTo>
                  <a:lnTo>
                    <a:pt x="318744" y="927100"/>
                  </a:lnTo>
                  <a:lnTo>
                    <a:pt x="314807" y="977900"/>
                  </a:lnTo>
                  <a:lnTo>
                    <a:pt x="310426" y="1028700"/>
                  </a:lnTo>
                  <a:lnTo>
                    <a:pt x="305943" y="1079500"/>
                  </a:lnTo>
                  <a:lnTo>
                    <a:pt x="301523" y="1130300"/>
                  </a:lnTo>
                  <a:lnTo>
                    <a:pt x="297332" y="1181100"/>
                  </a:lnTo>
                  <a:lnTo>
                    <a:pt x="293547" y="1231900"/>
                  </a:lnTo>
                  <a:lnTo>
                    <a:pt x="290322" y="1282700"/>
                  </a:lnTo>
                  <a:lnTo>
                    <a:pt x="287858" y="1333500"/>
                  </a:lnTo>
                  <a:lnTo>
                    <a:pt x="286296" y="1384300"/>
                  </a:lnTo>
                  <a:lnTo>
                    <a:pt x="285813" y="1435100"/>
                  </a:lnTo>
                  <a:lnTo>
                    <a:pt x="286588" y="1485900"/>
                  </a:lnTo>
                  <a:lnTo>
                    <a:pt x="288772" y="1536700"/>
                  </a:lnTo>
                  <a:lnTo>
                    <a:pt x="292557" y="1574800"/>
                  </a:lnTo>
                  <a:lnTo>
                    <a:pt x="298284" y="1625600"/>
                  </a:lnTo>
                  <a:lnTo>
                    <a:pt x="306044" y="1676400"/>
                  </a:lnTo>
                  <a:lnTo>
                    <a:pt x="316001" y="1727200"/>
                  </a:lnTo>
                  <a:lnTo>
                    <a:pt x="328333" y="1778000"/>
                  </a:lnTo>
                  <a:lnTo>
                    <a:pt x="343192" y="1816100"/>
                  </a:lnTo>
                  <a:lnTo>
                    <a:pt x="360781" y="1866900"/>
                  </a:lnTo>
                  <a:lnTo>
                    <a:pt x="381254" y="1905000"/>
                  </a:lnTo>
                  <a:lnTo>
                    <a:pt x="404787" y="1955800"/>
                  </a:lnTo>
                  <a:lnTo>
                    <a:pt x="431546" y="1993900"/>
                  </a:lnTo>
                  <a:lnTo>
                    <a:pt x="461721" y="2032000"/>
                  </a:lnTo>
                  <a:lnTo>
                    <a:pt x="495465" y="2070100"/>
                  </a:lnTo>
                  <a:lnTo>
                    <a:pt x="570712" y="2146300"/>
                  </a:lnTo>
                  <a:lnTo>
                    <a:pt x="609625" y="2171700"/>
                  </a:lnTo>
                  <a:lnTo>
                    <a:pt x="649579" y="2209800"/>
                  </a:lnTo>
                  <a:lnTo>
                    <a:pt x="690511" y="2235200"/>
                  </a:lnTo>
                  <a:lnTo>
                    <a:pt x="732332" y="2260600"/>
                  </a:lnTo>
                  <a:lnTo>
                    <a:pt x="818299" y="2311400"/>
                  </a:lnTo>
                  <a:lnTo>
                    <a:pt x="951826" y="2387600"/>
                  </a:lnTo>
                  <a:lnTo>
                    <a:pt x="1042911" y="2438400"/>
                  </a:lnTo>
                  <a:lnTo>
                    <a:pt x="1088821" y="2451100"/>
                  </a:lnTo>
                  <a:lnTo>
                    <a:pt x="1180960" y="2501900"/>
                  </a:lnTo>
                  <a:lnTo>
                    <a:pt x="1225664" y="2514600"/>
                  </a:lnTo>
                  <a:lnTo>
                    <a:pt x="1358760" y="2590800"/>
                  </a:lnTo>
                  <a:lnTo>
                    <a:pt x="1402499" y="2603500"/>
                  </a:lnTo>
                  <a:lnTo>
                    <a:pt x="1488541" y="2654300"/>
                  </a:lnTo>
                  <a:lnTo>
                    <a:pt x="1530680" y="2679700"/>
                  </a:lnTo>
                  <a:lnTo>
                    <a:pt x="1572107" y="2705100"/>
                  </a:lnTo>
                  <a:lnTo>
                    <a:pt x="1612760" y="2743200"/>
                  </a:lnTo>
                  <a:lnTo>
                    <a:pt x="1652524" y="2768600"/>
                  </a:lnTo>
                  <a:lnTo>
                    <a:pt x="1691347" y="2794000"/>
                  </a:lnTo>
                  <a:lnTo>
                    <a:pt x="1729130" y="2832100"/>
                  </a:lnTo>
                  <a:lnTo>
                    <a:pt x="1765782" y="2857500"/>
                  </a:lnTo>
                  <a:lnTo>
                    <a:pt x="1801241" y="2895600"/>
                  </a:lnTo>
                  <a:lnTo>
                    <a:pt x="1831987" y="2933700"/>
                  </a:lnTo>
                  <a:lnTo>
                    <a:pt x="1861019" y="2971800"/>
                  </a:lnTo>
                  <a:lnTo>
                    <a:pt x="1888515" y="3009900"/>
                  </a:lnTo>
                  <a:lnTo>
                    <a:pt x="1914626" y="3048000"/>
                  </a:lnTo>
                  <a:lnTo>
                    <a:pt x="1939531" y="3086100"/>
                  </a:lnTo>
                  <a:lnTo>
                    <a:pt x="1963407" y="3124200"/>
                  </a:lnTo>
                  <a:lnTo>
                    <a:pt x="1986394" y="3175000"/>
                  </a:lnTo>
                  <a:lnTo>
                    <a:pt x="2008682" y="3213100"/>
                  </a:lnTo>
                  <a:lnTo>
                    <a:pt x="2030437" y="3263900"/>
                  </a:lnTo>
                  <a:lnTo>
                    <a:pt x="2051824" y="3302000"/>
                  </a:lnTo>
                  <a:lnTo>
                    <a:pt x="2094153" y="3403600"/>
                  </a:lnTo>
                  <a:lnTo>
                    <a:pt x="2115439" y="3441700"/>
                  </a:lnTo>
                  <a:lnTo>
                    <a:pt x="2137029" y="3492500"/>
                  </a:lnTo>
                  <a:lnTo>
                    <a:pt x="2160206" y="3543300"/>
                  </a:lnTo>
                  <a:lnTo>
                    <a:pt x="2184082" y="3581400"/>
                  </a:lnTo>
                  <a:lnTo>
                    <a:pt x="2208809" y="3632200"/>
                  </a:lnTo>
                  <a:lnTo>
                    <a:pt x="2234552" y="3670300"/>
                  </a:lnTo>
                  <a:lnTo>
                    <a:pt x="2261476" y="3721100"/>
                  </a:lnTo>
                  <a:lnTo>
                    <a:pt x="2289759" y="3759200"/>
                  </a:lnTo>
                  <a:lnTo>
                    <a:pt x="2319553" y="3797300"/>
                  </a:lnTo>
                  <a:lnTo>
                    <a:pt x="2351024" y="3835400"/>
                  </a:lnTo>
                  <a:lnTo>
                    <a:pt x="2384336" y="3873500"/>
                  </a:lnTo>
                  <a:lnTo>
                    <a:pt x="2419667" y="3898900"/>
                  </a:lnTo>
                  <a:lnTo>
                    <a:pt x="2457183" y="3937000"/>
                  </a:lnTo>
                  <a:lnTo>
                    <a:pt x="2497023" y="3962400"/>
                  </a:lnTo>
                  <a:lnTo>
                    <a:pt x="2515095" y="3975100"/>
                  </a:lnTo>
                  <a:lnTo>
                    <a:pt x="2674023" y="3975100"/>
                  </a:lnTo>
                  <a:close/>
                </a:path>
              </a:pathLst>
            </a:custGeom>
            <a:solidFill>
              <a:srgbClr val="1C82D9"/>
            </a:solidFill>
          </p:spPr>
          <p:txBody>
            <a:bodyPr wrap="square" lIns="0" tIns="0" rIns="0" bIns="0" rtlCol="0"/>
            <a:lstStyle/>
            <a:p>
              <a:endParaRPr/>
            </a:p>
          </p:txBody>
        </p:sp>
        <p:pic>
          <p:nvPicPr>
            <p:cNvPr id="5" name="object 5"/>
            <p:cNvPicPr/>
            <p:nvPr/>
          </p:nvPicPr>
          <p:blipFill>
            <a:blip r:embed="rId2" cstate="print"/>
            <a:stretch>
              <a:fillRect/>
            </a:stretch>
          </p:blipFill>
          <p:spPr>
            <a:xfrm>
              <a:off x="1041100" y="6547885"/>
              <a:ext cx="95250" cy="95249"/>
            </a:xfrm>
            <a:prstGeom prst="rect">
              <a:avLst/>
            </a:prstGeom>
          </p:spPr>
        </p:pic>
        <p:pic>
          <p:nvPicPr>
            <p:cNvPr id="6" name="object 6"/>
            <p:cNvPicPr/>
            <p:nvPr/>
          </p:nvPicPr>
          <p:blipFill>
            <a:blip r:embed="rId2" cstate="print"/>
            <a:stretch>
              <a:fillRect/>
            </a:stretch>
          </p:blipFill>
          <p:spPr>
            <a:xfrm>
              <a:off x="1041100" y="7462285"/>
              <a:ext cx="95250" cy="95249"/>
            </a:xfrm>
            <a:prstGeom prst="rect">
              <a:avLst/>
            </a:prstGeom>
          </p:spPr>
        </p:pic>
        <p:pic>
          <p:nvPicPr>
            <p:cNvPr id="7" name="object 7"/>
            <p:cNvPicPr/>
            <p:nvPr/>
          </p:nvPicPr>
          <p:blipFill>
            <a:blip r:embed="rId2" cstate="print"/>
            <a:stretch>
              <a:fillRect/>
            </a:stretch>
          </p:blipFill>
          <p:spPr>
            <a:xfrm>
              <a:off x="1041100" y="7919485"/>
              <a:ext cx="95250" cy="95249"/>
            </a:xfrm>
            <a:prstGeom prst="rect">
              <a:avLst/>
            </a:prstGeom>
          </p:spPr>
        </p:pic>
      </p:grpSp>
      <p:pic>
        <p:nvPicPr>
          <p:cNvPr id="8" name="object 8"/>
          <p:cNvPicPr/>
          <p:nvPr/>
        </p:nvPicPr>
        <p:blipFill>
          <a:blip r:embed="rId3" cstate="print"/>
          <a:stretch>
            <a:fillRect/>
          </a:stretch>
        </p:blipFill>
        <p:spPr>
          <a:xfrm>
            <a:off x="15018956" y="8665261"/>
            <a:ext cx="2819400" cy="592073"/>
          </a:xfrm>
          <a:prstGeom prst="rect">
            <a:avLst/>
          </a:prstGeom>
        </p:spPr>
      </p:pic>
      <p:sp>
        <p:nvSpPr>
          <p:cNvPr id="9" name="object 9"/>
          <p:cNvSpPr txBox="1">
            <a:spLocks noGrp="1"/>
          </p:cNvSpPr>
          <p:nvPr>
            <p:ph type="title"/>
          </p:nvPr>
        </p:nvSpPr>
        <p:spPr>
          <a:prstGeom prst="rect">
            <a:avLst/>
          </a:prstGeom>
        </p:spPr>
        <p:txBody>
          <a:bodyPr vert="horz" wrap="square" lIns="0" tIns="1002079" rIns="0" bIns="0" rtlCol="0">
            <a:spAutoFit/>
          </a:bodyPr>
          <a:lstStyle/>
          <a:p>
            <a:pPr marL="635000">
              <a:lnSpc>
                <a:spcPct val="100000"/>
              </a:lnSpc>
              <a:spcBef>
                <a:spcPts val="100"/>
              </a:spcBef>
            </a:pPr>
            <a:r>
              <a:rPr b="1" dirty="0">
                <a:latin typeface="Calibri"/>
                <a:cs typeface="Calibri"/>
              </a:rPr>
              <a:t>Comprender</a:t>
            </a:r>
            <a:r>
              <a:rPr b="1" spc="-45" dirty="0">
                <a:latin typeface="Calibri"/>
                <a:cs typeface="Calibri"/>
              </a:rPr>
              <a:t> </a:t>
            </a:r>
            <a:r>
              <a:rPr b="1" dirty="0">
                <a:latin typeface="Calibri"/>
                <a:cs typeface="Calibri"/>
              </a:rPr>
              <a:t>la</a:t>
            </a:r>
            <a:r>
              <a:rPr b="1" spc="-55" dirty="0">
                <a:latin typeface="Calibri"/>
                <a:cs typeface="Calibri"/>
              </a:rPr>
              <a:t> </a:t>
            </a:r>
            <a:r>
              <a:rPr b="1" spc="-10" dirty="0">
                <a:latin typeface="Calibri"/>
                <a:cs typeface="Calibri"/>
              </a:rPr>
              <a:t>autodefensa</a:t>
            </a:r>
          </a:p>
        </p:txBody>
      </p:sp>
      <p:sp>
        <p:nvSpPr>
          <p:cNvPr id="10" name="object 10"/>
          <p:cNvSpPr txBox="1"/>
          <p:nvPr/>
        </p:nvSpPr>
        <p:spPr>
          <a:xfrm>
            <a:off x="770890" y="2979216"/>
            <a:ext cx="13271500" cy="4577080"/>
          </a:xfrm>
          <a:prstGeom prst="rect">
            <a:avLst/>
          </a:prstGeom>
        </p:spPr>
        <p:txBody>
          <a:bodyPr vert="horz" wrap="square" lIns="0" tIns="12700" rIns="0" bIns="0" rtlCol="0">
            <a:spAutoFit/>
          </a:bodyPr>
          <a:lstStyle/>
          <a:p>
            <a:pPr marL="12700" marR="2256790" algn="just">
              <a:lnSpc>
                <a:spcPct val="125000"/>
              </a:lnSpc>
              <a:spcBef>
                <a:spcPts val="100"/>
              </a:spcBef>
            </a:pPr>
            <a:r>
              <a:rPr sz="2150" dirty="0">
                <a:solidFill>
                  <a:srgbClr val="4B4457"/>
                </a:solidFill>
                <a:latin typeface="Calibri"/>
                <a:cs typeface="Calibri"/>
              </a:rPr>
              <a:t>La</a:t>
            </a:r>
            <a:r>
              <a:rPr sz="2150" spc="195" dirty="0">
                <a:solidFill>
                  <a:srgbClr val="4B4457"/>
                </a:solidFill>
                <a:latin typeface="Calibri"/>
                <a:cs typeface="Calibri"/>
              </a:rPr>
              <a:t> </a:t>
            </a:r>
            <a:r>
              <a:rPr sz="2150" spc="45" dirty="0">
                <a:solidFill>
                  <a:srgbClr val="4B4457"/>
                </a:solidFill>
                <a:latin typeface="Calibri"/>
                <a:cs typeface="Calibri"/>
              </a:rPr>
              <a:t>autodefensa</a:t>
            </a:r>
            <a:r>
              <a:rPr sz="2150" spc="200" dirty="0">
                <a:solidFill>
                  <a:srgbClr val="4B4457"/>
                </a:solidFill>
                <a:latin typeface="Calibri"/>
                <a:cs typeface="Calibri"/>
              </a:rPr>
              <a:t> </a:t>
            </a:r>
            <a:r>
              <a:rPr sz="2150" dirty="0">
                <a:solidFill>
                  <a:srgbClr val="4B4457"/>
                </a:solidFill>
                <a:latin typeface="Calibri"/>
                <a:cs typeface="Calibri"/>
              </a:rPr>
              <a:t>es</a:t>
            </a:r>
            <a:r>
              <a:rPr sz="2150" spc="200" dirty="0">
                <a:solidFill>
                  <a:srgbClr val="4B4457"/>
                </a:solidFill>
                <a:latin typeface="Calibri"/>
                <a:cs typeface="Calibri"/>
              </a:rPr>
              <a:t> </a:t>
            </a:r>
            <a:r>
              <a:rPr sz="2150" dirty="0">
                <a:solidFill>
                  <a:srgbClr val="4B4457"/>
                </a:solidFill>
                <a:latin typeface="Calibri"/>
                <a:cs typeface="Calibri"/>
              </a:rPr>
              <a:t>la</a:t>
            </a:r>
            <a:r>
              <a:rPr sz="2150" spc="204" dirty="0">
                <a:solidFill>
                  <a:srgbClr val="4B4457"/>
                </a:solidFill>
                <a:latin typeface="Calibri"/>
                <a:cs typeface="Calibri"/>
              </a:rPr>
              <a:t> </a:t>
            </a:r>
            <a:r>
              <a:rPr sz="2150" dirty="0">
                <a:solidFill>
                  <a:srgbClr val="4B4457"/>
                </a:solidFill>
                <a:latin typeface="Calibri"/>
                <a:cs typeface="Calibri"/>
              </a:rPr>
              <a:t>capacidad</a:t>
            </a:r>
            <a:r>
              <a:rPr sz="2150" spc="215" dirty="0">
                <a:solidFill>
                  <a:srgbClr val="4B4457"/>
                </a:solidFill>
                <a:latin typeface="Calibri"/>
                <a:cs typeface="Calibri"/>
              </a:rPr>
              <a:t> </a:t>
            </a:r>
            <a:r>
              <a:rPr sz="2150" dirty="0">
                <a:solidFill>
                  <a:srgbClr val="4B4457"/>
                </a:solidFill>
                <a:latin typeface="Calibri"/>
                <a:cs typeface="Calibri"/>
              </a:rPr>
              <a:t>de</a:t>
            </a:r>
            <a:r>
              <a:rPr sz="2150" spc="204" dirty="0">
                <a:solidFill>
                  <a:srgbClr val="4B4457"/>
                </a:solidFill>
                <a:latin typeface="Calibri"/>
                <a:cs typeface="Calibri"/>
              </a:rPr>
              <a:t> </a:t>
            </a:r>
            <a:r>
              <a:rPr sz="2150" spc="50" dirty="0">
                <a:solidFill>
                  <a:srgbClr val="4B4457"/>
                </a:solidFill>
                <a:latin typeface="Calibri"/>
                <a:cs typeface="Calibri"/>
              </a:rPr>
              <a:t>comprender</a:t>
            </a:r>
            <a:r>
              <a:rPr sz="2150" spc="195" dirty="0">
                <a:solidFill>
                  <a:srgbClr val="4B4457"/>
                </a:solidFill>
                <a:latin typeface="Calibri"/>
                <a:cs typeface="Calibri"/>
              </a:rPr>
              <a:t> </a:t>
            </a:r>
            <a:r>
              <a:rPr sz="2150" dirty="0">
                <a:solidFill>
                  <a:srgbClr val="4B4457"/>
                </a:solidFill>
                <a:latin typeface="Calibri"/>
                <a:cs typeface="Calibri"/>
              </a:rPr>
              <a:t>y</a:t>
            </a:r>
            <a:r>
              <a:rPr sz="2150" spc="200" dirty="0">
                <a:solidFill>
                  <a:srgbClr val="4B4457"/>
                </a:solidFill>
                <a:latin typeface="Calibri"/>
                <a:cs typeface="Calibri"/>
              </a:rPr>
              <a:t> </a:t>
            </a:r>
            <a:r>
              <a:rPr sz="2150" dirty="0">
                <a:solidFill>
                  <a:srgbClr val="4B4457"/>
                </a:solidFill>
                <a:latin typeface="Calibri"/>
                <a:cs typeface="Calibri"/>
              </a:rPr>
              <a:t>expresar</a:t>
            </a:r>
            <a:r>
              <a:rPr sz="2150" spc="195" dirty="0">
                <a:solidFill>
                  <a:srgbClr val="4B4457"/>
                </a:solidFill>
                <a:latin typeface="Calibri"/>
                <a:cs typeface="Calibri"/>
              </a:rPr>
              <a:t> </a:t>
            </a:r>
            <a:r>
              <a:rPr sz="2150" dirty="0">
                <a:solidFill>
                  <a:srgbClr val="4B4457"/>
                </a:solidFill>
                <a:latin typeface="Calibri"/>
                <a:cs typeface="Calibri"/>
              </a:rPr>
              <a:t>las</a:t>
            </a:r>
            <a:r>
              <a:rPr sz="2150" spc="204" dirty="0">
                <a:solidFill>
                  <a:srgbClr val="4B4457"/>
                </a:solidFill>
                <a:latin typeface="Calibri"/>
                <a:cs typeface="Calibri"/>
              </a:rPr>
              <a:t> </a:t>
            </a:r>
            <a:r>
              <a:rPr sz="2150" dirty="0">
                <a:solidFill>
                  <a:srgbClr val="4B4457"/>
                </a:solidFill>
                <a:latin typeface="Calibri"/>
                <a:cs typeface="Calibri"/>
              </a:rPr>
              <a:t>propias</a:t>
            </a:r>
            <a:r>
              <a:rPr sz="2150" spc="210" dirty="0">
                <a:solidFill>
                  <a:srgbClr val="4B4457"/>
                </a:solidFill>
                <a:latin typeface="Calibri"/>
                <a:cs typeface="Calibri"/>
              </a:rPr>
              <a:t> </a:t>
            </a:r>
            <a:r>
              <a:rPr sz="2150" dirty="0">
                <a:solidFill>
                  <a:srgbClr val="4B4457"/>
                </a:solidFill>
                <a:latin typeface="Calibri"/>
                <a:cs typeface="Calibri"/>
              </a:rPr>
              <a:t>necesidades,</a:t>
            </a:r>
            <a:r>
              <a:rPr sz="2150" spc="200" dirty="0">
                <a:solidFill>
                  <a:srgbClr val="4B4457"/>
                </a:solidFill>
                <a:latin typeface="Calibri"/>
                <a:cs typeface="Calibri"/>
              </a:rPr>
              <a:t> </a:t>
            </a:r>
            <a:r>
              <a:rPr sz="2150" dirty="0">
                <a:solidFill>
                  <a:srgbClr val="4B4457"/>
                </a:solidFill>
                <a:latin typeface="Calibri"/>
                <a:cs typeface="Calibri"/>
              </a:rPr>
              <a:t>derechos</a:t>
            </a:r>
            <a:r>
              <a:rPr sz="2150" spc="204" dirty="0">
                <a:solidFill>
                  <a:srgbClr val="4B4457"/>
                </a:solidFill>
                <a:latin typeface="Calibri"/>
                <a:cs typeface="Calibri"/>
              </a:rPr>
              <a:t> </a:t>
            </a:r>
            <a:r>
              <a:rPr sz="2150" spc="-50" dirty="0">
                <a:solidFill>
                  <a:srgbClr val="4B4457"/>
                </a:solidFill>
                <a:latin typeface="Calibri"/>
                <a:cs typeface="Calibri"/>
              </a:rPr>
              <a:t>y </a:t>
            </a:r>
            <a:r>
              <a:rPr sz="2150" spc="10" dirty="0">
                <a:solidFill>
                  <a:srgbClr val="4B4457"/>
                </a:solidFill>
                <a:latin typeface="Calibri"/>
                <a:cs typeface="Calibri"/>
              </a:rPr>
              <a:t>preferencias.</a:t>
            </a:r>
            <a:r>
              <a:rPr sz="2150" spc="265" dirty="0">
                <a:solidFill>
                  <a:srgbClr val="4B4457"/>
                </a:solidFill>
                <a:latin typeface="Calibri"/>
                <a:cs typeface="Calibri"/>
              </a:rPr>
              <a:t> </a:t>
            </a:r>
            <a:r>
              <a:rPr sz="2150" spc="10" dirty="0">
                <a:solidFill>
                  <a:srgbClr val="4B4457"/>
                </a:solidFill>
                <a:latin typeface="Calibri"/>
                <a:cs typeface="Calibri"/>
              </a:rPr>
              <a:t>Es</a:t>
            </a:r>
            <a:r>
              <a:rPr sz="2150" spc="270" dirty="0">
                <a:solidFill>
                  <a:srgbClr val="4B4457"/>
                </a:solidFill>
                <a:latin typeface="Calibri"/>
                <a:cs typeface="Calibri"/>
              </a:rPr>
              <a:t> </a:t>
            </a:r>
            <a:r>
              <a:rPr sz="2150" spc="10" dirty="0">
                <a:solidFill>
                  <a:srgbClr val="4B4457"/>
                </a:solidFill>
                <a:latin typeface="Calibri"/>
                <a:cs typeface="Calibri"/>
              </a:rPr>
              <a:t>especialmente</a:t>
            </a:r>
            <a:r>
              <a:rPr sz="2150" spc="265" dirty="0">
                <a:solidFill>
                  <a:srgbClr val="4B4457"/>
                </a:solidFill>
                <a:latin typeface="Calibri"/>
                <a:cs typeface="Calibri"/>
              </a:rPr>
              <a:t> </a:t>
            </a:r>
            <a:r>
              <a:rPr sz="2150" spc="10" dirty="0">
                <a:solidFill>
                  <a:srgbClr val="4B4457"/>
                </a:solidFill>
                <a:latin typeface="Calibri"/>
                <a:cs typeface="Calibri"/>
              </a:rPr>
              <a:t>importante</a:t>
            </a:r>
            <a:r>
              <a:rPr sz="2150" spc="260" dirty="0">
                <a:solidFill>
                  <a:srgbClr val="4B4457"/>
                </a:solidFill>
                <a:latin typeface="Calibri"/>
                <a:cs typeface="Calibri"/>
              </a:rPr>
              <a:t> </a:t>
            </a:r>
            <a:r>
              <a:rPr sz="2150" spc="10" dirty="0">
                <a:solidFill>
                  <a:srgbClr val="4B4457"/>
                </a:solidFill>
                <a:latin typeface="Calibri"/>
                <a:cs typeface="Calibri"/>
              </a:rPr>
              <a:t>para</a:t>
            </a:r>
            <a:r>
              <a:rPr sz="2150" spc="270" dirty="0">
                <a:solidFill>
                  <a:srgbClr val="4B4457"/>
                </a:solidFill>
                <a:latin typeface="Calibri"/>
                <a:cs typeface="Calibri"/>
              </a:rPr>
              <a:t> </a:t>
            </a:r>
            <a:r>
              <a:rPr sz="2150" spc="10" dirty="0">
                <a:solidFill>
                  <a:srgbClr val="4B4457"/>
                </a:solidFill>
                <a:latin typeface="Calibri"/>
                <a:cs typeface="Calibri"/>
              </a:rPr>
              <a:t>los</a:t>
            </a:r>
            <a:r>
              <a:rPr sz="2150" spc="270" dirty="0">
                <a:solidFill>
                  <a:srgbClr val="4B4457"/>
                </a:solidFill>
                <a:latin typeface="Calibri"/>
                <a:cs typeface="Calibri"/>
              </a:rPr>
              <a:t> </a:t>
            </a:r>
            <a:r>
              <a:rPr sz="2150" spc="10" dirty="0">
                <a:solidFill>
                  <a:srgbClr val="4B4457"/>
                </a:solidFill>
                <a:latin typeface="Calibri"/>
                <a:cs typeface="Calibri"/>
              </a:rPr>
              <a:t>jóvenes</a:t>
            </a:r>
            <a:r>
              <a:rPr sz="2150" spc="275" dirty="0">
                <a:solidFill>
                  <a:srgbClr val="4B4457"/>
                </a:solidFill>
                <a:latin typeface="Calibri"/>
                <a:cs typeface="Calibri"/>
              </a:rPr>
              <a:t> </a:t>
            </a:r>
            <a:r>
              <a:rPr sz="2150" spc="10" dirty="0">
                <a:solidFill>
                  <a:srgbClr val="4B4457"/>
                </a:solidFill>
                <a:latin typeface="Calibri"/>
                <a:cs typeface="Calibri"/>
              </a:rPr>
              <a:t>con</a:t>
            </a:r>
            <a:r>
              <a:rPr sz="2150" spc="275" dirty="0">
                <a:solidFill>
                  <a:srgbClr val="4B4457"/>
                </a:solidFill>
                <a:latin typeface="Calibri"/>
                <a:cs typeface="Calibri"/>
              </a:rPr>
              <a:t> </a:t>
            </a:r>
            <a:r>
              <a:rPr sz="2150" spc="10" dirty="0">
                <a:solidFill>
                  <a:srgbClr val="4B4457"/>
                </a:solidFill>
                <a:latin typeface="Calibri"/>
                <a:cs typeface="Calibri"/>
              </a:rPr>
              <a:t>discapacidades</a:t>
            </a:r>
            <a:r>
              <a:rPr sz="2150" spc="285" dirty="0">
                <a:solidFill>
                  <a:srgbClr val="4B4457"/>
                </a:solidFill>
                <a:latin typeface="Calibri"/>
                <a:cs typeface="Calibri"/>
              </a:rPr>
              <a:t> </a:t>
            </a:r>
            <a:r>
              <a:rPr sz="2150" spc="10" dirty="0">
                <a:solidFill>
                  <a:srgbClr val="4B4457"/>
                </a:solidFill>
                <a:latin typeface="Calibri"/>
                <a:cs typeface="Calibri"/>
              </a:rPr>
              <a:t>intelectuales</a:t>
            </a:r>
            <a:r>
              <a:rPr sz="2150" spc="280" dirty="0">
                <a:solidFill>
                  <a:srgbClr val="4B4457"/>
                </a:solidFill>
                <a:latin typeface="Calibri"/>
                <a:cs typeface="Calibri"/>
              </a:rPr>
              <a:t> </a:t>
            </a:r>
            <a:r>
              <a:rPr sz="2150" spc="-50" dirty="0">
                <a:solidFill>
                  <a:srgbClr val="4B4457"/>
                </a:solidFill>
                <a:latin typeface="Calibri"/>
                <a:cs typeface="Calibri"/>
              </a:rPr>
              <a:t>y </a:t>
            </a:r>
            <a:r>
              <a:rPr sz="2150" spc="10" dirty="0">
                <a:solidFill>
                  <a:srgbClr val="4B4457"/>
                </a:solidFill>
                <a:latin typeface="Calibri"/>
                <a:cs typeface="Calibri"/>
              </a:rPr>
              <a:t>psicosociales,</a:t>
            </a:r>
            <a:r>
              <a:rPr sz="2150" spc="114" dirty="0">
                <a:solidFill>
                  <a:srgbClr val="4B4457"/>
                </a:solidFill>
                <a:latin typeface="Calibri"/>
                <a:cs typeface="Calibri"/>
              </a:rPr>
              <a:t> </a:t>
            </a:r>
            <a:r>
              <a:rPr sz="2150" spc="50" dirty="0">
                <a:solidFill>
                  <a:srgbClr val="4B4457"/>
                </a:solidFill>
                <a:latin typeface="Calibri"/>
                <a:cs typeface="Calibri"/>
              </a:rPr>
              <a:t>que</a:t>
            </a:r>
            <a:r>
              <a:rPr sz="2150" spc="125" dirty="0">
                <a:solidFill>
                  <a:srgbClr val="4B4457"/>
                </a:solidFill>
                <a:latin typeface="Calibri"/>
                <a:cs typeface="Calibri"/>
              </a:rPr>
              <a:t> </a:t>
            </a:r>
            <a:r>
              <a:rPr sz="2150" spc="50" dirty="0">
                <a:solidFill>
                  <a:srgbClr val="4B4457"/>
                </a:solidFill>
                <a:latin typeface="Calibri"/>
                <a:cs typeface="Calibri"/>
              </a:rPr>
              <a:t>a</a:t>
            </a:r>
            <a:r>
              <a:rPr sz="2150" spc="130" dirty="0">
                <a:solidFill>
                  <a:srgbClr val="4B4457"/>
                </a:solidFill>
                <a:latin typeface="Calibri"/>
                <a:cs typeface="Calibri"/>
              </a:rPr>
              <a:t> </a:t>
            </a:r>
            <a:r>
              <a:rPr sz="2150" spc="50" dirty="0">
                <a:solidFill>
                  <a:srgbClr val="4B4457"/>
                </a:solidFill>
                <a:latin typeface="Calibri"/>
                <a:cs typeface="Calibri"/>
              </a:rPr>
              <a:t>menudo</a:t>
            </a:r>
            <a:r>
              <a:rPr sz="2150" spc="130" dirty="0">
                <a:solidFill>
                  <a:srgbClr val="4B4457"/>
                </a:solidFill>
                <a:latin typeface="Calibri"/>
                <a:cs typeface="Calibri"/>
              </a:rPr>
              <a:t> </a:t>
            </a:r>
            <a:r>
              <a:rPr sz="2150" spc="10" dirty="0">
                <a:solidFill>
                  <a:srgbClr val="4B4457"/>
                </a:solidFill>
                <a:latin typeface="Calibri"/>
                <a:cs typeface="Calibri"/>
              </a:rPr>
              <a:t>se</a:t>
            </a:r>
            <a:r>
              <a:rPr sz="2150" spc="125" dirty="0">
                <a:solidFill>
                  <a:srgbClr val="4B4457"/>
                </a:solidFill>
                <a:latin typeface="Calibri"/>
                <a:cs typeface="Calibri"/>
              </a:rPr>
              <a:t> </a:t>
            </a:r>
            <a:r>
              <a:rPr sz="2150" spc="10" dirty="0">
                <a:solidFill>
                  <a:srgbClr val="4B4457"/>
                </a:solidFill>
                <a:latin typeface="Calibri"/>
                <a:cs typeface="Calibri"/>
              </a:rPr>
              <a:t>ven</a:t>
            </a:r>
            <a:r>
              <a:rPr sz="2150" spc="130" dirty="0">
                <a:solidFill>
                  <a:srgbClr val="4B4457"/>
                </a:solidFill>
                <a:latin typeface="Calibri"/>
                <a:cs typeface="Calibri"/>
              </a:rPr>
              <a:t> </a:t>
            </a:r>
            <a:r>
              <a:rPr sz="2150" spc="10" dirty="0">
                <a:solidFill>
                  <a:srgbClr val="4B4457"/>
                </a:solidFill>
                <a:latin typeface="Calibri"/>
                <a:cs typeface="Calibri"/>
              </a:rPr>
              <a:t>excluidos</a:t>
            </a:r>
            <a:r>
              <a:rPr sz="2150" spc="135" dirty="0">
                <a:solidFill>
                  <a:srgbClr val="4B4457"/>
                </a:solidFill>
                <a:latin typeface="Calibri"/>
                <a:cs typeface="Calibri"/>
              </a:rPr>
              <a:t> </a:t>
            </a:r>
            <a:r>
              <a:rPr sz="2150" spc="10" dirty="0">
                <a:solidFill>
                  <a:srgbClr val="4B4457"/>
                </a:solidFill>
                <a:latin typeface="Calibri"/>
                <a:cs typeface="Calibri"/>
              </a:rPr>
              <a:t>de</a:t>
            </a:r>
            <a:r>
              <a:rPr sz="2150" spc="130" dirty="0">
                <a:solidFill>
                  <a:srgbClr val="4B4457"/>
                </a:solidFill>
                <a:latin typeface="Calibri"/>
                <a:cs typeface="Calibri"/>
              </a:rPr>
              <a:t> </a:t>
            </a:r>
            <a:r>
              <a:rPr sz="2150" spc="10" dirty="0">
                <a:solidFill>
                  <a:srgbClr val="4B4457"/>
                </a:solidFill>
                <a:latin typeface="Calibri"/>
                <a:cs typeface="Calibri"/>
              </a:rPr>
              <a:t>la</a:t>
            </a:r>
            <a:r>
              <a:rPr sz="2150" spc="130" dirty="0">
                <a:solidFill>
                  <a:srgbClr val="4B4457"/>
                </a:solidFill>
                <a:latin typeface="Calibri"/>
                <a:cs typeface="Calibri"/>
              </a:rPr>
              <a:t> </a:t>
            </a:r>
            <a:r>
              <a:rPr sz="2150" spc="55" dirty="0">
                <a:solidFill>
                  <a:srgbClr val="4B4457"/>
                </a:solidFill>
                <a:latin typeface="Calibri"/>
                <a:cs typeface="Calibri"/>
              </a:rPr>
              <a:t>toma</a:t>
            </a:r>
            <a:r>
              <a:rPr sz="2150" spc="125" dirty="0">
                <a:solidFill>
                  <a:srgbClr val="4B4457"/>
                </a:solidFill>
                <a:latin typeface="Calibri"/>
                <a:cs typeface="Calibri"/>
              </a:rPr>
              <a:t> </a:t>
            </a:r>
            <a:r>
              <a:rPr sz="2150" spc="10" dirty="0">
                <a:solidFill>
                  <a:srgbClr val="4B4457"/>
                </a:solidFill>
                <a:latin typeface="Calibri"/>
                <a:cs typeface="Calibri"/>
              </a:rPr>
              <a:t>de</a:t>
            </a:r>
            <a:r>
              <a:rPr sz="2150" spc="130" dirty="0">
                <a:solidFill>
                  <a:srgbClr val="4B4457"/>
                </a:solidFill>
                <a:latin typeface="Calibri"/>
                <a:cs typeface="Calibri"/>
              </a:rPr>
              <a:t> </a:t>
            </a:r>
            <a:r>
              <a:rPr sz="2150" spc="10" dirty="0">
                <a:solidFill>
                  <a:srgbClr val="4B4457"/>
                </a:solidFill>
                <a:latin typeface="Calibri"/>
                <a:cs typeface="Calibri"/>
              </a:rPr>
              <a:t>decisiones</a:t>
            </a:r>
            <a:r>
              <a:rPr sz="2150" spc="135" dirty="0">
                <a:solidFill>
                  <a:srgbClr val="4B4457"/>
                </a:solidFill>
                <a:latin typeface="Calibri"/>
                <a:cs typeface="Calibri"/>
              </a:rPr>
              <a:t> </a:t>
            </a:r>
            <a:r>
              <a:rPr sz="2150" spc="10" dirty="0">
                <a:solidFill>
                  <a:srgbClr val="4B4457"/>
                </a:solidFill>
                <a:latin typeface="Calibri"/>
                <a:cs typeface="Calibri"/>
              </a:rPr>
              <a:t>en</a:t>
            </a:r>
            <a:r>
              <a:rPr sz="2150" spc="135" dirty="0">
                <a:solidFill>
                  <a:srgbClr val="4B4457"/>
                </a:solidFill>
                <a:latin typeface="Calibri"/>
                <a:cs typeface="Calibri"/>
              </a:rPr>
              <a:t> </a:t>
            </a:r>
            <a:r>
              <a:rPr sz="2150" spc="10" dirty="0">
                <a:solidFill>
                  <a:srgbClr val="4B4457"/>
                </a:solidFill>
                <a:latin typeface="Calibri"/>
                <a:cs typeface="Calibri"/>
              </a:rPr>
              <a:t>sus</a:t>
            </a:r>
            <a:r>
              <a:rPr sz="2150" spc="130" dirty="0">
                <a:solidFill>
                  <a:srgbClr val="4B4457"/>
                </a:solidFill>
                <a:latin typeface="Calibri"/>
                <a:cs typeface="Calibri"/>
              </a:rPr>
              <a:t> </a:t>
            </a:r>
            <a:r>
              <a:rPr sz="2150" spc="-10" dirty="0">
                <a:solidFill>
                  <a:srgbClr val="4B4457"/>
                </a:solidFill>
                <a:latin typeface="Calibri"/>
                <a:cs typeface="Calibri"/>
              </a:rPr>
              <a:t>vidas.</a:t>
            </a:r>
            <a:endParaRPr sz="2150">
              <a:latin typeface="Calibri"/>
              <a:cs typeface="Calibri"/>
            </a:endParaRPr>
          </a:p>
          <a:p>
            <a:pPr marL="12700" marR="5080">
              <a:lnSpc>
                <a:spcPct val="125000"/>
              </a:lnSpc>
            </a:pPr>
            <a:r>
              <a:rPr sz="2150" spc="95" dirty="0">
                <a:solidFill>
                  <a:srgbClr val="4B4457"/>
                </a:solidFill>
                <a:latin typeface="Calibri"/>
                <a:cs typeface="Calibri"/>
              </a:rPr>
              <a:t>Para</a:t>
            </a:r>
            <a:r>
              <a:rPr sz="2150" spc="55" dirty="0">
                <a:solidFill>
                  <a:srgbClr val="4B4457"/>
                </a:solidFill>
                <a:latin typeface="Calibri"/>
                <a:cs typeface="Calibri"/>
              </a:rPr>
              <a:t> </a:t>
            </a:r>
            <a:r>
              <a:rPr sz="2150" spc="100" dirty="0">
                <a:solidFill>
                  <a:srgbClr val="4B4457"/>
                </a:solidFill>
                <a:latin typeface="Calibri"/>
                <a:cs typeface="Calibri"/>
              </a:rPr>
              <a:t>muchos,</a:t>
            </a:r>
            <a:r>
              <a:rPr sz="2150" spc="60" dirty="0">
                <a:solidFill>
                  <a:srgbClr val="4B4457"/>
                </a:solidFill>
                <a:latin typeface="Calibri"/>
                <a:cs typeface="Calibri"/>
              </a:rPr>
              <a:t> </a:t>
            </a:r>
            <a:r>
              <a:rPr sz="2150" spc="75" dirty="0">
                <a:solidFill>
                  <a:srgbClr val="4B4457"/>
                </a:solidFill>
                <a:latin typeface="Calibri"/>
                <a:cs typeface="Calibri"/>
              </a:rPr>
              <a:t>las</a:t>
            </a:r>
            <a:r>
              <a:rPr sz="2150" spc="55" dirty="0">
                <a:solidFill>
                  <a:srgbClr val="4B4457"/>
                </a:solidFill>
                <a:latin typeface="Calibri"/>
                <a:cs typeface="Calibri"/>
              </a:rPr>
              <a:t> </a:t>
            </a:r>
            <a:r>
              <a:rPr sz="2150" spc="85" dirty="0">
                <a:solidFill>
                  <a:srgbClr val="4B4457"/>
                </a:solidFill>
                <a:latin typeface="Calibri"/>
                <a:cs typeface="Calibri"/>
              </a:rPr>
              <a:t>decisiones</a:t>
            </a:r>
            <a:r>
              <a:rPr sz="2150" spc="65" dirty="0">
                <a:solidFill>
                  <a:srgbClr val="4B4457"/>
                </a:solidFill>
                <a:latin typeface="Calibri"/>
                <a:cs typeface="Calibri"/>
              </a:rPr>
              <a:t> </a:t>
            </a:r>
            <a:r>
              <a:rPr sz="2150" spc="90" dirty="0">
                <a:solidFill>
                  <a:srgbClr val="4B4457"/>
                </a:solidFill>
                <a:latin typeface="Calibri"/>
                <a:cs typeface="Calibri"/>
              </a:rPr>
              <a:t>sobre</a:t>
            </a:r>
            <a:r>
              <a:rPr sz="2150" spc="60" dirty="0">
                <a:solidFill>
                  <a:srgbClr val="4B4457"/>
                </a:solidFill>
                <a:latin typeface="Calibri"/>
                <a:cs typeface="Calibri"/>
              </a:rPr>
              <a:t> </a:t>
            </a:r>
            <a:r>
              <a:rPr sz="2150" spc="85" dirty="0">
                <a:solidFill>
                  <a:srgbClr val="4B4457"/>
                </a:solidFill>
                <a:latin typeface="Calibri"/>
                <a:cs typeface="Calibri"/>
              </a:rPr>
              <a:t>educación,</a:t>
            </a:r>
            <a:r>
              <a:rPr sz="2150" spc="65" dirty="0">
                <a:solidFill>
                  <a:srgbClr val="4B4457"/>
                </a:solidFill>
                <a:latin typeface="Calibri"/>
                <a:cs typeface="Calibri"/>
              </a:rPr>
              <a:t> </a:t>
            </a:r>
            <a:r>
              <a:rPr sz="2150" spc="80" dirty="0">
                <a:solidFill>
                  <a:srgbClr val="4B4457"/>
                </a:solidFill>
                <a:latin typeface="Calibri"/>
                <a:cs typeface="Calibri"/>
              </a:rPr>
              <a:t>salud,</a:t>
            </a:r>
            <a:r>
              <a:rPr sz="2150" spc="55" dirty="0">
                <a:solidFill>
                  <a:srgbClr val="4B4457"/>
                </a:solidFill>
                <a:latin typeface="Calibri"/>
                <a:cs typeface="Calibri"/>
              </a:rPr>
              <a:t> </a:t>
            </a:r>
            <a:r>
              <a:rPr sz="2150" spc="85" dirty="0">
                <a:solidFill>
                  <a:srgbClr val="4B4457"/>
                </a:solidFill>
                <a:latin typeface="Calibri"/>
                <a:cs typeface="Calibri"/>
              </a:rPr>
              <a:t>vivienda</a:t>
            </a:r>
            <a:r>
              <a:rPr sz="2150" spc="65" dirty="0">
                <a:solidFill>
                  <a:srgbClr val="4B4457"/>
                </a:solidFill>
                <a:latin typeface="Calibri"/>
                <a:cs typeface="Calibri"/>
              </a:rPr>
              <a:t> </a:t>
            </a:r>
            <a:r>
              <a:rPr sz="2150" spc="100" dirty="0">
                <a:solidFill>
                  <a:srgbClr val="4B4457"/>
                </a:solidFill>
                <a:latin typeface="Calibri"/>
                <a:cs typeface="Calibri"/>
              </a:rPr>
              <a:t>o</a:t>
            </a:r>
            <a:r>
              <a:rPr sz="2150" spc="55" dirty="0">
                <a:solidFill>
                  <a:srgbClr val="4B4457"/>
                </a:solidFill>
                <a:latin typeface="Calibri"/>
                <a:cs typeface="Calibri"/>
              </a:rPr>
              <a:t> </a:t>
            </a:r>
            <a:r>
              <a:rPr sz="2150" spc="80" dirty="0">
                <a:solidFill>
                  <a:srgbClr val="4B4457"/>
                </a:solidFill>
                <a:latin typeface="Calibri"/>
                <a:cs typeface="Calibri"/>
              </a:rPr>
              <a:t>participación</a:t>
            </a:r>
            <a:r>
              <a:rPr sz="2150" spc="70" dirty="0">
                <a:solidFill>
                  <a:srgbClr val="4B4457"/>
                </a:solidFill>
                <a:latin typeface="Calibri"/>
                <a:cs typeface="Calibri"/>
              </a:rPr>
              <a:t> </a:t>
            </a:r>
            <a:r>
              <a:rPr sz="2150" spc="80" dirty="0">
                <a:solidFill>
                  <a:srgbClr val="4B4457"/>
                </a:solidFill>
                <a:latin typeface="Calibri"/>
                <a:cs typeface="Calibri"/>
              </a:rPr>
              <a:t>cívica</a:t>
            </a:r>
            <a:r>
              <a:rPr sz="2150" spc="55" dirty="0">
                <a:solidFill>
                  <a:srgbClr val="4B4457"/>
                </a:solidFill>
                <a:latin typeface="Calibri"/>
                <a:cs typeface="Calibri"/>
              </a:rPr>
              <a:t> </a:t>
            </a:r>
            <a:r>
              <a:rPr sz="2150" spc="75" dirty="0">
                <a:solidFill>
                  <a:srgbClr val="4B4457"/>
                </a:solidFill>
                <a:latin typeface="Calibri"/>
                <a:cs typeface="Calibri"/>
              </a:rPr>
              <a:t>las</a:t>
            </a:r>
            <a:r>
              <a:rPr sz="2150" spc="60" dirty="0">
                <a:solidFill>
                  <a:srgbClr val="4B4457"/>
                </a:solidFill>
                <a:latin typeface="Calibri"/>
                <a:cs typeface="Calibri"/>
              </a:rPr>
              <a:t> </a:t>
            </a:r>
            <a:r>
              <a:rPr sz="2150" spc="110" dirty="0">
                <a:solidFill>
                  <a:srgbClr val="4B4457"/>
                </a:solidFill>
                <a:latin typeface="Calibri"/>
                <a:cs typeface="Calibri"/>
              </a:rPr>
              <a:t>toman</a:t>
            </a:r>
            <a:r>
              <a:rPr sz="2150" spc="60" dirty="0">
                <a:solidFill>
                  <a:srgbClr val="4B4457"/>
                </a:solidFill>
                <a:latin typeface="Calibri"/>
                <a:cs typeface="Calibri"/>
              </a:rPr>
              <a:t> </a:t>
            </a:r>
            <a:r>
              <a:rPr sz="2150" spc="80" dirty="0">
                <a:solidFill>
                  <a:srgbClr val="4B4457"/>
                </a:solidFill>
                <a:latin typeface="Calibri"/>
                <a:cs typeface="Calibri"/>
              </a:rPr>
              <a:t>los</a:t>
            </a:r>
            <a:r>
              <a:rPr sz="2150" spc="60" dirty="0">
                <a:solidFill>
                  <a:srgbClr val="4B4457"/>
                </a:solidFill>
                <a:latin typeface="Calibri"/>
                <a:cs typeface="Calibri"/>
              </a:rPr>
              <a:t> </a:t>
            </a:r>
            <a:r>
              <a:rPr sz="2150" spc="70" dirty="0">
                <a:solidFill>
                  <a:srgbClr val="4B4457"/>
                </a:solidFill>
                <a:latin typeface="Calibri"/>
                <a:cs typeface="Calibri"/>
              </a:rPr>
              <a:t>familiares, </a:t>
            </a:r>
            <a:r>
              <a:rPr sz="2150" spc="80" dirty="0">
                <a:solidFill>
                  <a:srgbClr val="4B4457"/>
                </a:solidFill>
                <a:latin typeface="Calibri"/>
                <a:cs typeface="Calibri"/>
              </a:rPr>
              <a:t>los</a:t>
            </a:r>
            <a:r>
              <a:rPr sz="2150" spc="55" dirty="0">
                <a:solidFill>
                  <a:srgbClr val="4B4457"/>
                </a:solidFill>
                <a:latin typeface="Calibri"/>
                <a:cs typeface="Calibri"/>
              </a:rPr>
              <a:t> </a:t>
            </a:r>
            <a:r>
              <a:rPr sz="2150" spc="85" dirty="0">
                <a:solidFill>
                  <a:srgbClr val="4B4457"/>
                </a:solidFill>
                <a:latin typeface="Calibri"/>
                <a:cs typeface="Calibri"/>
              </a:rPr>
              <a:t>profesionales</a:t>
            </a:r>
            <a:r>
              <a:rPr sz="2150" spc="65" dirty="0">
                <a:solidFill>
                  <a:srgbClr val="4B4457"/>
                </a:solidFill>
                <a:latin typeface="Calibri"/>
                <a:cs typeface="Calibri"/>
              </a:rPr>
              <a:t> </a:t>
            </a:r>
            <a:r>
              <a:rPr sz="2150" spc="100" dirty="0">
                <a:solidFill>
                  <a:srgbClr val="4B4457"/>
                </a:solidFill>
                <a:latin typeface="Calibri"/>
                <a:cs typeface="Calibri"/>
              </a:rPr>
              <a:t>o</a:t>
            </a:r>
            <a:r>
              <a:rPr sz="2150" spc="60" dirty="0">
                <a:solidFill>
                  <a:srgbClr val="4B4457"/>
                </a:solidFill>
                <a:latin typeface="Calibri"/>
                <a:cs typeface="Calibri"/>
              </a:rPr>
              <a:t> </a:t>
            </a:r>
            <a:r>
              <a:rPr sz="2150" spc="75" dirty="0">
                <a:solidFill>
                  <a:srgbClr val="4B4457"/>
                </a:solidFill>
                <a:latin typeface="Calibri"/>
                <a:cs typeface="Calibri"/>
              </a:rPr>
              <a:t>las</a:t>
            </a:r>
            <a:r>
              <a:rPr sz="2150" spc="60" dirty="0">
                <a:solidFill>
                  <a:srgbClr val="4B4457"/>
                </a:solidFill>
                <a:latin typeface="Calibri"/>
                <a:cs typeface="Calibri"/>
              </a:rPr>
              <a:t> </a:t>
            </a:r>
            <a:r>
              <a:rPr sz="2150" spc="75" dirty="0">
                <a:solidFill>
                  <a:srgbClr val="4B4457"/>
                </a:solidFill>
                <a:latin typeface="Calibri"/>
                <a:cs typeface="Calibri"/>
              </a:rPr>
              <a:t>instituciones.</a:t>
            </a:r>
            <a:r>
              <a:rPr sz="2150" spc="65" dirty="0">
                <a:solidFill>
                  <a:srgbClr val="4B4457"/>
                </a:solidFill>
                <a:latin typeface="Calibri"/>
                <a:cs typeface="Calibri"/>
              </a:rPr>
              <a:t> </a:t>
            </a:r>
            <a:r>
              <a:rPr sz="2150" spc="95" dirty="0">
                <a:solidFill>
                  <a:srgbClr val="4B4457"/>
                </a:solidFill>
                <a:latin typeface="Calibri"/>
                <a:cs typeface="Calibri"/>
              </a:rPr>
              <a:t>La</a:t>
            </a:r>
            <a:r>
              <a:rPr sz="2150" spc="60" dirty="0">
                <a:solidFill>
                  <a:srgbClr val="4B4457"/>
                </a:solidFill>
                <a:latin typeface="Calibri"/>
                <a:cs typeface="Calibri"/>
              </a:rPr>
              <a:t> </a:t>
            </a:r>
            <a:r>
              <a:rPr sz="2150" spc="95" dirty="0">
                <a:solidFill>
                  <a:srgbClr val="4B4457"/>
                </a:solidFill>
                <a:latin typeface="Calibri"/>
                <a:cs typeface="Calibri"/>
              </a:rPr>
              <a:t>autodefensa</a:t>
            </a:r>
            <a:r>
              <a:rPr sz="2150" spc="60" dirty="0">
                <a:solidFill>
                  <a:srgbClr val="4B4457"/>
                </a:solidFill>
                <a:latin typeface="Calibri"/>
                <a:cs typeface="Calibri"/>
              </a:rPr>
              <a:t> </a:t>
            </a:r>
            <a:r>
              <a:rPr sz="2150" spc="85" dirty="0">
                <a:solidFill>
                  <a:srgbClr val="4B4457"/>
                </a:solidFill>
                <a:latin typeface="Calibri"/>
                <a:cs typeface="Calibri"/>
              </a:rPr>
              <a:t>devuelve</a:t>
            </a:r>
            <a:r>
              <a:rPr sz="2150" spc="55" dirty="0">
                <a:solidFill>
                  <a:srgbClr val="4B4457"/>
                </a:solidFill>
                <a:latin typeface="Calibri"/>
                <a:cs typeface="Calibri"/>
              </a:rPr>
              <a:t> </a:t>
            </a:r>
            <a:r>
              <a:rPr sz="2150" spc="75" dirty="0">
                <a:solidFill>
                  <a:srgbClr val="4B4457"/>
                </a:solidFill>
                <a:latin typeface="Calibri"/>
                <a:cs typeface="Calibri"/>
              </a:rPr>
              <a:t>el</a:t>
            </a:r>
            <a:r>
              <a:rPr sz="2150" spc="60" dirty="0">
                <a:solidFill>
                  <a:srgbClr val="4B4457"/>
                </a:solidFill>
                <a:latin typeface="Calibri"/>
                <a:cs typeface="Calibri"/>
              </a:rPr>
              <a:t> </a:t>
            </a:r>
            <a:r>
              <a:rPr sz="2150" spc="95" dirty="0">
                <a:solidFill>
                  <a:srgbClr val="4B4457"/>
                </a:solidFill>
                <a:latin typeface="Calibri"/>
                <a:cs typeface="Calibri"/>
              </a:rPr>
              <a:t>poder</a:t>
            </a:r>
            <a:r>
              <a:rPr sz="2150" spc="55" dirty="0">
                <a:solidFill>
                  <a:srgbClr val="4B4457"/>
                </a:solidFill>
                <a:latin typeface="Calibri"/>
                <a:cs typeface="Calibri"/>
              </a:rPr>
              <a:t> </a:t>
            </a:r>
            <a:r>
              <a:rPr sz="2150" spc="70" dirty="0">
                <a:solidFill>
                  <a:srgbClr val="4B4457"/>
                </a:solidFill>
                <a:latin typeface="Calibri"/>
                <a:cs typeface="Calibri"/>
              </a:rPr>
              <a:t>al</a:t>
            </a:r>
            <a:r>
              <a:rPr sz="2150" spc="60" dirty="0">
                <a:solidFill>
                  <a:srgbClr val="4B4457"/>
                </a:solidFill>
                <a:latin typeface="Calibri"/>
                <a:cs typeface="Calibri"/>
              </a:rPr>
              <a:t> </a:t>
            </a:r>
            <a:r>
              <a:rPr sz="2150" spc="80" dirty="0">
                <a:solidFill>
                  <a:srgbClr val="4B4457"/>
                </a:solidFill>
                <a:latin typeface="Calibri"/>
                <a:cs typeface="Calibri"/>
              </a:rPr>
              <a:t>individuo,</a:t>
            </a:r>
            <a:r>
              <a:rPr sz="2150" spc="60" dirty="0">
                <a:solidFill>
                  <a:srgbClr val="4B4457"/>
                </a:solidFill>
                <a:latin typeface="Calibri"/>
                <a:cs typeface="Calibri"/>
              </a:rPr>
              <a:t> </a:t>
            </a:r>
            <a:r>
              <a:rPr sz="2150" spc="100" dirty="0">
                <a:solidFill>
                  <a:srgbClr val="4B4457"/>
                </a:solidFill>
                <a:latin typeface="Calibri"/>
                <a:cs typeface="Calibri"/>
              </a:rPr>
              <a:t>ayudando</a:t>
            </a:r>
            <a:r>
              <a:rPr sz="2150" spc="65" dirty="0">
                <a:solidFill>
                  <a:srgbClr val="4B4457"/>
                </a:solidFill>
                <a:latin typeface="Calibri"/>
                <a:cs typeface="Calibri"/>
              </a:rPr>
              <a:t> </a:t>
            </a:r>
            <a:r>
              <a:rPr sz="2150" spc="100" dirty="0">
                <a:solidFill>
                  <a:srgbClr val="4B4457"/>
                </a:solidFill>
                <a:latin typeface="Calibri"/>
                <a:cs typeface="Calibri"/>
              </a:rPr>
              <a:t>a</a:t>
            </a:r>
            <a:r>
              <a:rPr sz="2150" spc="60" dirty="0">
                <a:solidFill>
                  <a:srgbClr val="4B4457"/>
                </a:solidFill>
                <a:latin typeface="Calibri"/>
                <a:cs typeface="Calibri"/>
              </a:rPr>
              <a:t> </a:t>
            </a:r>
            <a:r>
              <a:rPr sz="2150" spc="80" dirty="0">
                <a:solidFill>
                  <a:srgbClr val="4B4457"/>
                </a:solidFill>
                <a:latin typeface="Calibri"/>
                <a:cs typeface="Calibri"/>
              </a:rPr>
              <a:t>los</a:t>
            </a:r>
            <a:r>
              <a:rPr sz="2150" spc="60" dirty="0">
                <a:solidFill>
                  <a:srgbClr val="4B4457"/>
                </a:solidFill>
                <a:latin typeface="Calibri"/>
                <a:cs typeface="Calibri"/>
              </a:rPr>
              <a:t> </a:t>
            </a:r>
            <a:r>
              <a:rPr sz="2150" spc="80" dirty="0">
                <a:solidFill>
                  <a:srgbClr val="4B4457"/>
                </a:solidFill>
                <a:latin typeface="Calibri"/>
                <a:cs typeface="Calibri"/>
              </a:rPr>
              <a:t>jóvenes</a:t>
            </a:r>
            <a:r>
              <a:rPr sz="2150" spc="65" dirty="0">
                <a:solidFill>
                  <a:srgbClr val="4B4457"/>
                </a:solidFill>
                <a:latin typeface="Calibri"/>
                <a:cs typeface="Calibri"/>
              </a:rPr>
              <a:t> </a:t>
            </a:r>
            <a:r>
              <a:rPr sz="2150" spc="50" dirty="0">
                <a:solidFill>
                  <a:srgbClr val="4B4457"/>
                </a:solidFill>
                <a:latin typeface="Calibri"/>
                <a:cs typeface="Calibri"/>
              </a:rPr>
              <a:t>a </a:t>
            </a:r>
            <a:r>
              <a:rPr sz="2150" spc="105" dirty="0">
                <a:solidFill>
                  <a:srgbClr val="4B4457"/>
                </a:solidFill>
                <a:latin typeface="Calibri"/>
                <a:cs typeface="Calibri"/>
              </a:rPr>
              <a:t>tomar</a:t>
            </a:r>
            <a:r>
              <a:rPr sz="2150" spc="45" dirty="0">
                <a:solidFill>
                  <a:srgbClr val="4B4457"/>
                </a:solidFill>
                <a:latin typeface="Calibri"/>
                <a:cs typeface="Calibri"/>
              </a:rPr>
              <a:t> </a:t>
            </a:r>
            <a:r>
              <a:rPr sz="2150" spc="75" dirty="0">
                <a:solidFill>
                  <a:srgbClr val="4B4457"/>
                </a:solidFill>
                <a:latin typeface="Calibri"/>
                <a:cs typeface="Calibri"/>
              </a:rPr>
              <a:t>el</a:t>
            </a:r>
            <a:r>
              <a:rPr sz="2150" spc="55" dirty="0">
                <a:solidFill>
                  <a:srgbClr val="4B4457"/>
                </a:solidFill>
                <a:latin typeface="Calibri"/>
                <a:cs typeface="Calibri"/>
              </a:rPr>
              <a:t> </a:t>
            </a:r>
            <a:r>
              <a:rPr sz="2150" spc="75" dirty="0">
                <a:solidFill>
                  <a:srgbClr val="4B4457"/>
                </a:solidFill>
                <a:latin typeface="Calibri"/>
                <a:cs typeface="Calibri"/>
              </a:rPr>
              <a:t>control</a:t>
            </a:r>
            <a:r>
              <a:rPr sz="2150" spc="55" dirty="0">
                <a:solidFill>
                  <a:srgbClr val="4B4457"/>
                </a:solidFill>
                <a:latin typeface="Calibri"/>
                <a:cs typeface="Calibri"/>
              </a:rPr>
              <a:t> </a:t>
            </a:r>
            <a:r>
              <a:rPr sz="2150" spc="95" dirty="0">
                <a:solidFill>
                  <a:srgbClr val="4B4457"/>
                </a:solidFill>
                <a:latin typeface="Calibri"/>
                <a:cs typeface="Calibri"/>
              </a:rPr>
              <a:t>de</a:t>
            </a:r>
            <a:r>
              <a:rPr sz="2150" spc="55" dirty="0">
                <a:solidFill>
                  <a:srgbClr val="4B4457"/>
                </a:solidFill>
                <a:latin typeface="Calibri"/>
                <a:cs typeface="Calibri"/>
              </a:rPr>
              <a:t> </a:t>
            </a:r>
            <a:r>
              <a:rPr sz="2150" spc="95" dirty="0">
                <a:solidFill>
                  <a:srgbClr val="4B4457"/>
                </a:solidFill>
                <a:latin typeface="Calibri"/>
                <a:cs typeface="Calibri"/>
              </a:rPr>
              <a:t>su</a:t>
            </a:r>
            <a:r>
              <a:rPr sz="2150" spc="60" dirty="0">
                <a:solidFill>
                  <a:srgbClr val="4B4457"/>
                </a:solidFill>
                <a:latin typeface="Calibri"/>
                <a:cs typeface="Calibri"/>
              </a:rPr>
              <a:t> </a:t>
            </a:r>
            <a:r>
              <a:rPr sz="2150" spc="70" dirty="0">
                <a:solidFill>
                  <a:srgbClr val="4B4457"/>
                </a:solidFill>
                <a:latin typeface="Calibri"/>
                <a:cs typeface="Calibri"/>
              </a:rPr>
              <a:t>futuro.</a:t>
            </a:r>
            <a:endParaRPr sz="2150">
              <a:latin typeface="Calibri"/>
              <a:cs typeface="Calibri"/>
            </a:endParaRPr>
          </a:p>
          <a:p>
            <a:pPr marL="12700">
              <a:lnSpc>
                <a:spcPct val="100000"/>
              </a:lnSpc>
              <a:spcBef>
                <a:spcPts val="935"/>
              </a:spcBef>
            </a:pPr>
            <a:r>
              <a:rPr sz="2150" spc="85" dirty="0">
                <a:solidFill>
                  <a:srgbClr val="4B4457"/>
                </a:solidFill>
                <a:latin typeface="Calibri"/>
                <a:cs typeface="Calibri"/>
              </a:rPr>
              <a:t>Entre</a:t>
            </a:r>
            <a:r>
              <a:rPr sz="2150" spc="50" dirty="0">
                <a:solidFill>
                  <a:srgbClr val="4B4457"/>
                </a:solidFill>
                <a:latin typeface="Calibri"/>
                <a:cs typeface="Calibri"/>
              </a:rPr>
              <a:t> </a:t>
            </a:r>
            <a:r>
              <a:rPr sz="2150" spc="80" dirty="0">
                <a:solidFill>
                  <a:srgbClr val="4B4457"/>
                </a:solidFill>
                <a:latin typeface="Calibri"/>
                <a:cs typeface="Calibri"/>
              </a:rPr>
              <a:t>los</a:t>
            </a:r>
            <a:r>
              <a:rPr sz="2150" spc="55" dirty="0">
                <a:solidFill>
                  <a:srgbClr val="4B4457"/>
                </a:solidFill>
                <a:latin typeface="Calibri"/>
                <a:cs typeface="Calibri"/>
              </a:rPr>
              <a:t> </a:t>
            </a:r>
            <a:r>
              <a:rPr sz="2150" spc="85" dirty="0">
                <a:solidFill>
                  <a:srgbClr val="4B4457"/>
                </a:solidFill>
                <a:latin typeface="Calibri"/>
                <a:cs typeface="Calibri"/>
              </a:rPr>
              <a:t>aspectos</a:t>
            </a:r>
            <a:r>
              <a:rPr sz="2150" spc="55" dirty="0">
                <a:solidFill>
                  <a:srgbClr val="4B4457"/>
                </a:solidFill>
                <a:latin typeface="Calibri"/>
                <a:cs typeface="Calibri"/>
              </a:rPr>
              <a:t> </a:t>
            </a:r>
            <a:r>
              <a:rPr sz="2150" spc="80" dirty="0">
                <a:solidFill>
                  <a:srgbClr val="4B4457"/>
                </a:solidFill>
                <a:latin typeface="Calibri"/>
                <a:cs typeface="Calibri"/>
              </a:rPr>
              <a:t>clave</a:t>
            </a:r>
            <a:r>
              <a:rPr sz="2150" spc="50" dirty="0">
                <a:solidFill>
                  <a:srgbClr val="4B4457"/>
                </a:solidFill>
                <a:latin typeface="Calibri"/>
                <a:cs typeface="Calibri"/>
              </a:rPr>
              <a:t> </a:t>
            </a:r>
            <a:r>
              <a:rPr sz="2150" spc="95" dirty="0">
                <a:solidFill>
                  <a:srgbClr val="4B4457"/>
                </a:solidFill>
                <a:latin typeface="Calibri"/>
                <a:cs typeface="Calibri"/>
              </a:rPr>
              <a:t>de</a:t>
            </a:r>
            <a:r>
              <a:rPr sz="2150" spc="55" dirty="0">
                <a:solidFill>
                  <a:srgbClr val="4B4457"/>
                </a:solidFill>
                <a:latin typeface="Calibri"/>
                <a:cs typeface="Calibri"/>
              </a:rPr>
              <a:t> </a:t>
            </a:r>
            <a:r>
              <a:rPr sz="2150" spc="75" dirty="0">
                <a:solidFill>
                  <a:srgbClr val="4B4457"/>
                </a:solidFill>
                <a:latin typeface="Calibri"/>
                <a:cs typeface="Calibri"/>
              </a:rPr>
              <a:t>la</a:t>
            </a:r>
            <a:r>
              <a:rPr sz="2150" spc="50" dirty="0">
                <a:solidFill>
                  <a:srgbClr val="4B4457"/>
                </a:solidFill>
                <a:latin typeface="Calibri"/>
                <a:cs typeface="Calibri"/>
              </a:rPr>
              <a:t> </a:t>
            </a:r>
            <a:r>
              <a:rPr sz="2150" spc="95" dirty="0">
                <a:solidFill>
                  <a:srgbClr val="4B4457"/>
                </a:solidFill>
                <a:latin typeface="Calibri"/>
                <a:cs typeface="Calibri"/>
              </a:rPr>
              <a:t>autodefensa</a:t>
            </a:r>
            <a:r>
              <a:rPr sz="2150" spc="55" dirty="0">
                <a:solidFill>
                  <a:srgbClr val="4B4457"/>
                </a:solidFill>
                <a:latin typeface="Calibri"/>
                <a:cs typeface="Calibri"/>
              </a:rPr>
              <a:t> </a:t>
            </a:r>
            <a:r>
              <a:rPr sz="2150" spc="85" dirty="0">
                <a:solidFill>
                  <a:srgbClr val="4B4457"/>
                </a:solidFill>
                <a:latin typeface="Calibri"/>
                <a:cs typeface="Calibri"/>
              </a:rPr>
              <a:t>se</a:t>
            </a:r>
            <a:r>
              <a:rPr sz="2150" spc="30" dirty="0">
                <a:solidFill>
                  <a:srgbClr val="4B4457"/>
                </a:solidFill>
                <a:latin typeface="Calibri"/>
                <a:cs typeface="Calibri"/>
              </a:rPr>
              <a:t> </a:t>
            </a:r>
            <a:r>
              <a:rPr sz="2150" spc="65" dirty="0">
                <a:solidFill>
                  <a:srgbClr val="4B4457"/>
                </a:solidFill>
                <a:latin typeface="Calibri"/>
                <a:cs typeface="Calibri"/>
              </a:rPr>
              <a:t>incluyen:</a:t>
            </a:r>
            <a:endParaRPr sz="2150">
              <a:latin typeface="Calibri"/>
              <a:cs typeface="Calibri"/>
            </a:endParaRPr>
          </a:p>
          <a:p>
            <a:pPr marL="530225" marR="2049145">
              <a:lnSpc>
                <a:spcPct val="125000"/>
              </a:lnSpc>
              <a:spcBef>
                <a:spcPts val="65"/>
              </a:spcBef>
            </a:pPr>
            <a:r>
              <a:rPr sz="2150" spc="90" dirty="0">
                <a:solidFill>
                  <a:srgbClr val="4B4457"/>
                </a:solidFill>
                <a:latin typeface="Calibri"/>
                <a:cs typeface="Calibri"/>
              </a:rPr>
              <a:t>Conocimiento</a:t>
            </a:r>
            <a:r>
              <a:rPr sz="2150" spc="60" dirty="0">
                <a:solidFill>
                  <a:srgbClr val="4B4457"/>
                </a:solidFill>
                <a:latin typeface="Calibri"/>
                <a:cs typeface="Calibri"/>
              </a:rPr>
              <a:t> </a:t>
            </a:r>
            <a:r>
              <a:rPr sz="2150" spc="95" dirty="0">
                <a:solidFill>
                  <a:srgbClr val="4B4457"/>
                </a:solidFill>
                <a:latin typeface="Calibri"/>
                <a:cs typeface="Calibri"/>
              </a:rPr>
              <a:t>de</a:t>
            </a:r>
            <a:r>
              <a:rPr sz="2150" spc="60" dirty="0">
                <a:solidFill>
                  <a:srgbClr val="4B4457"/>
                </a:solidFill>
                <a:latin typeface="Calibri"/>
                <a:cs typeface="Calibri"/>
              </a:rPr>
              <a:t> </a:t>
            </a:r>
            <a:r>
              <a:rPr sz="2150" spc="80" dirty="0">
                <a:solidFill>
                  <a:srgbClr val="4B4457"/>
                </a:solidFill>
                <a:latin typeface="Calibri"/>
                <a:cs typeface="Calibri"/>
              </a:rPr>
              <a:t>los</a:t>
            </a:r>
            <a:r>
              <a:rPr sz="2150" spc="60" dirty="0">
                <a:solidFill>
                  <a:srgbClr val="4B4457"/>
                </a:solidFill>
                <a:latin typeface="Calibri"/>
                <a:cs typeface="Calibri"/>
              </a:rPr>
              <a:t> </a:t>
            </a:r>
            <a:r>
              <a:rPr sz="2150" spc="85" dirty="0">
                <a:solidFill>
                  <a:srgbClr val="4B4457"/>
                </a:solidFill>
                <a:latin typeface="Calibri"/>
                <a:cs typeface="Calibri"/>
              </a:rPr>
              <a:t>derechos</a:t>
            </a:r>
            <a:r>
              <a:rPr sz="2150" spc="60" dirty="0">
                <a:solidFill>
                  <a:srgbClr val="4B4457"/>
                </a:solidFill>
                <a:latin typeface="Calibri"/>
                <a:cs typeface="Calibri"/>
              </a:rPr>
              <a:t> </a:t>
            </a:r>
            <a:r>
              <a:rPr sz="2150" spc="85" dirty="0">
                <a:solidFill>
                  <a:srgbClr val="4B4457"/>
                </a:solidFill>
                <a:latin typeface="Calibri"/>
                <a:cs typeface="Calibri"/>
              </a:rPr>
              <a:t>(por</a:t>
            </a:r>
            <a:r>
              <a:rPr sz="2150" spc="55" dirty="0">
                <a:solidFill>
                  <a:srgbClr val="4B4457"/>
                </a:solidFill>
                <a:latin typeface="Calibri"/>
                <a:cs typeface="Calibri"/>
              </a:rPr>
              <a:t> </a:t>
            </a:r>
            <a:r>
              <a:rPr sz="2150" spc="90" dirty="0">
                <a:solidFill>
                  <a:srgbClr val="4B4457"/>
                </a:solidFill>
                <a:latin typeface="Calibri"/>
                <a:cs typeface="Calibri"/>
              </a:rPr>
              <a:t>ejemplo,</a:t>
            </a:r>
            <a:r>
              <a:rPr sz="2150" spc="60" dirty="0">
                <a:solidFill>
                  <a:srgbClr val="4B4457"/>
                </a:solidFill>
                <a:latin typeface="Calibri"/>
                <a:cs typeface="Calibri"/>
              </a:rPr>
              <a:t> </a:t>
            </a:r>
            <a:r>
              <a:rPr sz="2150" spc="95" dirty="0">
                <a:solidFill>
                  <a:srgbClr val="4B4457"/>
                </a:solidFill>
                <a:latin typeface="Calibri"/>
                <a:cs typeface="Calibri"/>
              </a:rPr>
              <a:t>en</a:t>
            </a:r>
            <a:r>
              <a:rPr sz="2150" spc="60" dirty="0">
                <a:solidFill>
                  <a:srgbClr val="4B4457"/>
                </a:solidFill>
                <a:latin typeface="Calibri"/>
                <a:cs typeface="Calibri"/>
              </a:rPr>
              <a:t> </a:t>
            </a:r>
            <a:r>
              <a:rPr sz="2150" spc="80" dirty="0">
                <a:solidFill>
                  <a:srgbClr val="4B4457"/>
                </a:solidFill>
                <a:latin typeface="Calibri"/>
                <a:cs typeface="Calibri"/>
              </a:rPr>
              <a:t>virtud</a:t>
            </a:r>
            <a:r>
              <a:rPr sz="2150" spc="65" dirty="0">
                <a:solidFill>
                  <a:srgbClr val="4B4457"/>
                </a:solidFill>
                <a:latin typeface="Calibri"/>
                <a:cs typeface="Calibri"/>
              </a:rPr>
              <a:t> </a:t>
            </a:r>
            <a:r>
              <a:rPr sz="2150" spc="95" dirty="0">
                <a:solidFill>
                  <a:srgbClr val="4B4457"/>
                </a:solidFill>
                <a:latin typeface="Calibri"/>
                <a:cs typeface="Calibri"/>
              </a:rPr>
              <a:t>de</a:t>
            </a:r>
            <a:r>
              <a:rPr sz="2150" spc="60" dirty="0">
                <a:solidFill>
                  <a:srgbClr val="4B4457"/>
                </a:solidFill>
                <a:latin typeface="Calibri"/>
                <a:cs typeface="Calibri"/>
              </a:rPr>
              <a:t> </a:t>
            </a:r>
            <a:r>
              <a:rPr sz="2150" spc="75" dirty="0">
                <a:solidFill>
                  <a:srgbClr val="4B4457"/>
                </a:solidFill>
                <a:latin typeface="Calibri"/>
                <a:cs typeface="Calibri"/>
              </a:rPr>
              <a:t>la</a:t>
            </a:r>
            <a:r>
              <a:rPr sz="2150" spc="55" dirty="0">
                <a:solidFill>
                  <a:srgbClr val="4B4457"/>
                </a:solidFill>
                <a:latin typeface="Calibri"/>
                <a:cs typeface="Calibri"/>
              </a:rPr>
              <a:t> </a:t>
            </a:r>
            <a:r>
              <a:rPr sz="2150" spc="90" dirty="0">
                <a:solidFill>
                  <a:srgbClr val="4B4457"/>
                </a:solidFill>
                <a:latin typeface="Calibri"/>
                <a:cs typeface="Calibri"/>
              </a:rPr>
              <a:t>Convención</a:t>
            </a:r>
            <a:r>
              <a:rPr sz="2150" spc="60" dirty="0">
                <a:solidFill>
                  <a:srgbClr val="4B4457"/>
                </a:solidFill>
                <a:latin typeface="Calibri"/>
                <a:cs typeface="Calibri"/>
              </a:rPr>
              <a:t> </a:t>
            </a:r>
            <a:r>
              <a:rPr sz="2150" spc="95" dirty="0">
                <a:solidFill>
                  <a:srgbClr val="4B4457"/>
                </a:solidFill>
                <a:latin typeface="Calibri"/>
                <a:cs typeface="Calibri"/>
              </a:rPr>
              <a:t>de</a:t>
            </a:r>
            <a:r>
              <a:rPr sz="2150" spc="60" dirty="0">
                <a:solidFill>
                  <a:srgbClr val="4B4457"/>
                </a:solidFill>
                <a:latin typeface="Calibri"/>
                <a:cs typeface="Calibri"/>
              </a:rPr>
              <a:t> </a:t>
            </a:r>
            <a:r>
              <a:rPr sz="2150" spc="75" dirty="0">
                <a:solidFill>
                  <a:srgbClr val="4B4457"/>
                </a:solidFill>
                <a:latin typeface="Calibri"/>
                <a:cs typeface="Calibri"/>
              </a:rPr>
              <a:t>las</a:t>
            </a:r>
            <a:r>
              <a:rPr sz="2150" spc="60" dirty="0">
                <a:solidFill>
                  <a:srgbClr val="4B4457"/>
                </a:solidFill>
                <a:latin typeface="Calibri"/>
                <a:cs typeface="Calibri"/>
              </a:rPr>
              <a:t> </a:t>
            </a:r>
            <a:r>
              <a:rPr sz="2150" spc="85" dirty="0">
                <a:solidFill>
                  <a:srgbClr val="4B4457"/>
                </a:solidFill>
                <a:latin typeface="Calibri"/>
                <a:cs typeface="Calibri"/>
              </a:rPr>
              <a:t>Naciones </a:t>
            </a:r>
            <a:r>
              <a:rPr sz="2150" spc="95" dirty="0">
                <a:solidFill>
                  <a:srgbClr val="4B4457"/>
                </a:solidFill>
                <a:latin typeface="Calibri"/>
                <a:cs typeface="Calibri"/>
              </a:rPr>
              <a:t>Unidas</a:t>
            </a:r>
            <a:r>
              <a:rPr sz="2150" spc="55" dirty="0">
                <a:solidFill>
                  <a:srgbClr val="4B4457"/>
                </a:solidFill>
                <a:latin typeface="Calibri"/>
                <a:cs typeface="Calibri"/>
              </a:rPr>
              <a:t> </a:t>
            </a:r>
            <a:r>
              <a:rPr sz="2150" spc="90" dirty="0">
                <a:solidFill>
                  <a:srgbClr val="4B4457"/>
                </a:solidFill>
                <a:latin typeface="Calibri"/>
                <a:cs typeface="Calibri"/>
              </a:rPr>
              <a:t>sobre</a:t>
            </a:r>
            <a:r>
              <a:rPr sz="2150" spc="60" dirty="0">
                <a:solidFill>
                  <a:srgbClr val="4B4457"/>
                </a:solidFill>
                <a:latin typeface="Calibri"/>
                <a:cs typeface="Calibri"/>
              </a:rPr>
              <a:t> </a:t>
            </a:r>
            <a:r>
              <a:rPr sz="2150" spc="80" dirty="0">
                <a:solidFill>
                  <a:srgbClr val="4B4457"/>
                </a:solidFill>
                <a:latin typeface="Calibri"/>
                <a:cs typeface="Calibri"/>
              </a:rPr>
              <a:t>los</a:t>
            </a:r>
            <a:r>
              <a:rPr sz="2150" spc="50" dirty="0">
                <a:solidFill>
                  <a:srgbClr val="4B4457"/>
                </a:solidFill>
                <a:latin typeface="Calibri"/>
                <a:cs typeface="Calibri"/>
              </a:rPr>
              <a:t> </a:t>
            </a:r>
            <a:r>
              <a:rPr sz="2150" spc="90" dirty="0">
                <a:solidFill>
                  <a:srgbClr val="4B4457"/>
                </a:solidFill>
                <a:latin typeface="Calibri"/>
                <a:cs typeface="Calibri"/>
              </a:rPr>
              <a:t>Derechos</a:t>
            </a:r>
            <a:r>
              <a:rPr sz="2150" spc="55" dirty="0">
                <a:solidFill>
                  <a:srgbClr val="4B4457"/>
                </a:solidFill>
                <a:latin typeface="Calibri"/>
                <a:cs typeface="Calibri"/>
              </a:rPr>
              <a:t> </a:t>
            </a:r>
            <a:r>
              <a:rPr sz="2150" spc="95" dirty="0">
                <a:solidFill>
                  <a:srgbClr val="4B4457"/>
                </a:solidFill>
                <a:latin typeface="Calibri"/>
                <a:cs typeface="Calibri"/>
              </a:rPr>
              <a:t>de</a:t>
            </a:r>
            <a:r>
              <a:rPr sz="2150" spc="55" dirty="0">
                <a:solidFill>
                  <a:srgbClr val="4B4457"/>
                </a:solidFill>
                <a:latin typeface="Calibri"/>
                <a:cs typeface="Calibri"/>
              </a:rPr>
              <a:t> </a:t>
            </a:r>
            <a:r>
              <a:rPr sz="2150" spc="75" dirty="0">
                <a:solidFill>
                  <a:srgbClr val="4B4457"/>
                </a:solidFill>
                <a:latin typeface="Calibri"/>
                <a:cs typeface="Calibri"/>
              </a:rPr>
              <a:t>las</a:t>
            </a:r>
            <a:r>
              <a:rPr sz="2150" spc="50" dirty="0">
                <a:solidFill>
                  <a:srgbClr val="4B4457"/>
                </a:solidFill>
                <a:latin typeface="Calibri"/>
                <a:cs typeface="Calibri"/>
              </a:rPr>
              <a:t> </a:t>
            </a:r>
            <a:r>
              <a:rPr sz="2150" spc="90" dirty="0">
                <a:solidFill>
                  <a:srgbClr val="4B4457"/>
                </a:solidFill>
                <a:latin typeface="Calibri"/>
                <a:cs typeface="Calibri"/>
              </a:rPr>
              <a:t>Personas</a:t>
            </a:r>
            <a:r>
              <a:rPr sz="2150" spc="60" dirty="0">
                <a:solidFill>
                  <a:srgbClr val="4B4457"/>
                </a:solidFill>
                <a:latin typeface="Calibri"/>
                <a:cs typeface="Calibri"/>
              </a:rPr>
              <a:t> </a:t>
            </a:r>
            <a:r>
              <a:rPr sz="2150" spc="90" dirty="0">
                <a:solidFill>
                  <a:srgbClr val="4B4457"/>
                </a:solidFill>
                <a:latin typeface="Calibri"/>
                <a:cs typeface="Calibri"/>
              </a:rPr>
              <a:t>con</a:t>
            </a:r>
            <a:r>
              <a:rPr sz="2150" spc="55" dirty="0">
                <a:solidFill>
                  <a:srgbClr val="4B4457"/>
                </a:solidFill>
                <a:latin typeface="Calibri"/>
                <a:cs typeface="Calibri"/>
              </a:rPr>
              <a:t> </a:t>
            </a:r>
            <a:r>
              <a:rPr sz="2150" spc="70" dirty="0">
                <a:solidFill>
                  <a:srgbClr val="4B4457"/>
                </a:solidFill>
                <a:latin typeface="Calibri"/>
                <a:cs typeface="Calibri"/>
              </a:rPr>
              <a:t>Discapacidad)</a:t>
            </a:r>
            <a:endParaRPr sz="2150">
              <a:latin typeface="Calibri"/>
              <a:cs typeface="Calibri"/>
            </a:endParaRPr>
          </a:p>
          <a:p>
            <a:pPr marL="530225" marR="1689735">
              <a:lnSpc>
                <a:spcPct val="125000"/>
              </a:lnSpc>
            </a:pPr>
            <a:r>
              <a:rPr sz="2150" spc="90" dirty="0">
                <a:solidFill>
                  <a:srgbClr val="4B4457"/>
                </a:solidFill>
                <a:latin typeface="Calibri"/>
                <a:cs typeface="Calibri"/>
              </a:rPr>
              <a:t>Confianza</a:t>
            </a:r>
            <a:r>
              <a:rPr sz="2150" spc="60" dirty="0">
                <a:solidFill>
                  <a:srgbClr val="4B4457"/>
                </a:solidFill>
                <a:latin typeface="Calibri"/>
                <a:cs typeface="Calibri"/>
              </a:rPr>
              <a:t> </a:t>
            </a:r>
            <a:r>
              <a:rPr sz="2150" spc="95" dirty="0">
                <a:solidFill>
                  <a:srgbClr val="4B4457"/>
                </a:solidFill>
                <a:latin typeface="Calibri"/>
                <a:cs typeface="Calibri"/>
              </a:rPr>
              <a:t>para</a:t>
            </a:r>
            <a:r>
              <a:rPr sz="2150" spc="60" dirty="0">
                <a:solidFill>
                  <a:srgbClr val="4B4457"/>
                </a:solidFill>
                <a:latin typeface="Calibri"/>
                <a:cs typeface="Calibri"/>
              </a:rPr>
              <a:t> </a:t>
            </a:r>
            <a:r>
              <a:rPr sz="2150" spc="85" dirty="0">
                <a:solidFill>
                  <a:srgbClr val="4B4457"/>
                </a:solidFill>
                <a:latin typeface="Calibri"/>
                <a:cs typeface="Calibri"/>
              </a:rPr>
              <a:t>expresarse,</a:t>
            </a:r>
            <a:r>
              <a:rPr sz="2150" spc="55" dirty="0">
                <a:solidFill>
                  <a:srgbClr val="4B4457"/>
                </a:solidFill>
                <a:latin typeface="Calibri"/>
                <a:cs typeface="Calibri"/>
              </a:rPr>
              <a:t> </a:t>
            </a:r>
            <a:r>
              <a:rPr sz="2150" spc="95" dirty="0">
                <a:solidFill>
                  <a:srgbClr val="4B4457"/>
                </a:solidFill>
                <a:latin typeface="Calibri"/>
                <a:cs typeface="Calibri"/>
              </a:rPr>
              <a:t>en</a:t>
            </a:r>
            <a:r>
              <a:rPr sz="2150" spc="60" dirty="0">
                <a:solidFill>
                  <a:srgbClr val="4B4457"/>
                </a:solidFill>
                <a:latin typeface="Calibri"/>
                <a:cs typeface="Calibri"/>
              </a:rPr>
              <a:t> </a:t>
            </a:r>
            <a:r>
              <a:rPr sz="2150" spc="85" dirty="0">
                <a:solidFill>
                  <a:srgbClr val="4B4457"/>
                </a:solidFill>
                <a:latin typeface="Calibri"/>
                <a:cs typeface="Calibri"/>
              </a:rPr>
              <a:t>reuniones,</a:t>
            </a:r>
            <a:r>
              <a:rPr sz="2150" spc="55" dirty="0">
                <a:solidFill>
                  <a:srgbClr val="4B4457"/>
                </a:solidFill>
                <a:latin typeface="Calibri"/>
                <a:cs typeface="Calibri"/>
              </a:rPr>
              <a:t> </a:t>
            </a:r>
            <a:r>
              <a:rPr sz="2150" spc="85" dirty="0">
                <a:solidFill>
                  <a:srgbClr val="4B4457"/>
                </a:solidFill>
                <a:latin typeface="Calibri"/>
                <a:cs typeface="Calibri"/>
              </a:rPr>
              <a:t>espacios</a:t>
            </a:r>
            <a:r>
              <a:rPr sz="2150" spc="70" dirty="0">
                <a:solidFill>
                  <a:srgbClr val="4B4457"/>
                </a:solidFill>
                <a:latin typeface="Calibri"/>
                <a:cs typeface="Calibri"/>
              </a:rPr>
              <a:t> </a:t>
            </a:r>
            <a:r>
              <a:rPr sz="2150" spc="85" dirty="0">
                <a:solidFill>
                  <a:srgbClr val="4B4457"/>
                </a:solidFill>
                <a:latin typeface="Calibri"/>
                <a:cs typeface="Calibri"/>
              </a:rPr>
              <a:t>públicos</a:t>
            </a:r>
            <a:r>
              <a:rPr sz="2150" spc="60" dirty="0">
                <a:solidFill>
                  <a:srgbClr val="4B4457"/>
                </a:solidFill>
                <a:latin typeface="Calibri"/>
                <a:cs typeface="Calibri"/>
              </a:rPr>
              <a:t> </a:t>
            </a:r>
            <a:r>
              <a:rPr sz="2150" spc="100" dirty="0">
                <a:solidFill>
                  <a:srgbClr val="4B4457"/>
                </a:solidFill>
                <a:latin typeface="Calibri"/>
                <a:cs typeface="Calibri"/>
              </a:rPr>
              <a:t>o</a:t>
            </a:r>
            <a:r>
              <a:rPr sz="2150" spc="60" dirty="0">
                <a:solidFill>
                  <a:srgbClr val="4B4457"/>
                </a:solidFill>
                <a:latin typeface="Calibri"/>
                <a:cs typeface="Calibri"/>
              </a:rPr>
              <a:t> </a:t>
            </a:r>
            <a:r>
              <a:rPr sz="2150" spc="85" dirty="0">
                <a:solidFill>
                  <a:srgbClr val="4B4457"/>
                </a:solidFill>
                <a:latin typeface="Calibri"/>
                <a:cs typeface="Calibri"/>
              </a:rPr>
              <a:t>situaciones</a:t>
            </a:r>
            <a:r>
              <a:rPr sz="2150" spc="65" dirty="0">
                <a:solidFill>
                  <a:srgbClr val="4B4457"/>
                </a:solidFill>
                <a:latin typeface="Calibri"/>
                <a:cs typeface="Calibri"/>
              </a:rPr>
              <a:t> </a:t>
            </a:r>
            <a:r>
              <a:rPr sz="2150" spc="80" dirty="0">
                <a:solidFill>
                  <a:srgbClr val="4B4457"/>
                </a:solidFill>
                <a:latin typeface="Calibri"/>
                <a:cs typeface="Calibri"/>
              </a:rPr>
              <a:t>cotidianas</a:t>
            </a:r>
            <a:r>
              <a:rPr sz="2150" spc="65" dirty="0">
                <a:solidFill>
                  <a:srgbClr val="4B4457"/>
                </a:solidFill>
                <a:latin typeface="Calibri"/>
                <a:cs typeface="Calibri"/>
              </a:rPr>
              <a:t> </a:t>
            </a:r>
            <a:r>
              <a:rPr sz="2150" spc="85" dirty="0">
                <a:solidFill>
                  <a:srgbClr val="4B4457"/>
                </a:solidFill>
                <a:latin typeface="Calibri"/>
                <a:cs typeface="Calibri"/>
              </a:rPr>
              <a:t>Apoyo </a:t>
            </a:r>
            <a:r>
              <a:rPr sz="2150" spc="95" dirty="0">
                <a:solidFill>
                  <a:srgbClr val="4B4457"/>
                </a:solidFill>
                <a:latin typeface="Calibri"/>
                <a:cs typeface="Calibri"/>
              </a:rPr>
              <a:t>para</a:t>
            </a:r>
            <a:r>
              <a:rPr sz="2150" spc="60" dirty="0">
                <a:solidFill>
                  <a:srgbClr val="4B4457"/>
                </a:solidFill>
                <a:latin typeface="Calibri"/>
                <a:cs typeface="Calibri"/>
              </a:rPr>
              <a:t> </a:t>
            </a:r>
            <a:r>
              <a:rPr sz="2150" spc="105" dirty="0">
                <a:solidFill>
                  <a:srgbClr val="4B4457"/>
                </a:solidFill>
                <a:latin typeface="Calibri"/>
                <a:cs typeface="Calibri"/>
              </a:rPr>
              <a:t>tomar</a:t>
            </a:r>
            <a:r>
              <a:rPr sz="2150" spc="60" dirty="0">
                <a:solidFill>
                  <a:srgbClr val="4B4457"/>
                </a:solidFill>
                <a:latin typeface="Calibri"/>
                <a:cs typeface="Calibri"/>
              </a:rPr>
              <a:t> </a:t>
            </a:r>
            <a:r>
              <a:rPr sz="2150" spc="80" dirty="0">
                <a:solidFill>
                  <a:srgbClr val="4B4457"/>
                </a:solidFill>
                <a:latin typeface="Calibri"/>
                <a:cs typeface="Calibri"/>
              </a:rPr>
              <a:t>decisiones,</a:t>
            </a:r>
            <a:r>
              <a:rPr sz="2150" spc="65" dirty="0">
                <a:solidFill>
                  <a:srgbClr val="4B4457"/>
                </a:solidFill>
                <a:latin typeface="Calibri"/>
                <a:cs typeface="Calibri"/>
              </a:rPr>
              <a:t> </a:t>
            </a:r>
            <a:r>
              <a:rPr sz="2150" spc="100" dirty="0">
                <a:solidFill>
                  <a:srgbClr val="4B4457"/>
                </a:solidFill>
                <a:latin typeface="Calibri"/>
                <a:cs typeface="Calibri"/>
              </a:rPr>
              <a:t>a</a:t>
            </a:r>
            <a:r>
              <a:rPr sz="2150" spc="60" dirty="0">
                <a:solidFill>
                  <a:srgbClr val="4B4457"/>
                </a:solidFill>
                <a:latin typeface="Calibri"/>
                <a:cs typeface="Calibri"/>
              </a:rPr>
              <a:t> </a:t>
            </a:r>
            <a:r>
              <a:rPr sz="2150" spc="75" dirty="0">
                <a:solidFill>
                  <a:srgbClr val="4B4457"/>
                </a:solidFill>
                <a:latin typeface="Calibri"/>
                <a:cs typeface="Calibri"/>
              </a:rPr>
              <a:t>través</a:t>
            </a:r>
            <a:r>
              <a:rPr sz="2150" spc="60" dirty="0">
                <a:solidFill>
                  <a:srgbClr val="4B4457"/>
                </a:solidFill>
                <a:latin typeface="Calibri"/>
                <a:cs typeface="Calibri"/>
              </a:rPr>
              <a:t> </a:t>
            </a:r>
            <a:r>
              <a:rPr sz="2150" spc="95" dirty="0">
                <a:solidFill>
                  <a:srgbClr val="4B4457"/>
                </a:solidFill>
                <a:latin typeface="Calibri"/>
                <a:cs typeface="Calibri"/>
              </a:rPr>
              <a:t>de</a:t>
            </a:r>
            <a:r>
              <a:rPr sz="2150" spc="60" dirty="0">
                <a:solidFill>
                  <a:srgbClr val="4B4457"/>
                </a:solidFill>
                <a:latin typeface="Calibri"/>
                <a:cs typeface="Calibri"/>
              </a:rPr>
              <a:t> </a:t>
            </a:r>
            <a:r>
              <a:rPr sz="2150" spc="90" dirty="0">
                <a:solidFill>
                  <a:srgbClr val="4B4457"/>
                </a:solidFill>
                <a:latin typeface="Calibri"/>
                <a:cs typeface="Calibri"/>
              </a:rPr>
              <a:t>información</a:t>
            </a:r>
            <a:r>
              <a:rPr sz="2150" spc="70" dirty="0">
                <a:solidFill>
                  <a:srgbClr val="4B4457"/>
                </a:solidFill>
                <a:latin typeface="Calibri"/>
                <a:cs typeface="Calibri"/>
              </a:rPr>
              <a:t> </a:t>
            </a:r>
            <a:r>
              <a:rPr sz="2150" spc="80" dirty="0">
                <a:solidFill>
                  <a:srgbClr val="4B4457"/>
                </a:solidFill>
                <a:latin typeface="Calibri"/>
                <a:cs typeface="Calibri"/>
              </a:rPr>
              <a:t>accesible</a:t>
            </a:r>
            <a:r>
              <a:rPr sz="2150" spc="60" dirty="0">
                <a:solidFill>
                  <a:srgbClr val="4B4457"/>
                </a:solidFill>
                <a:latin typeface="Calibri"/>
                <a:cs typeface="Calibri"/>
              </a:rPr>
              <a:t> </a:t>
            </a:r>
            <a:r>
              <a:rPr sz="2150" spc="85" dirty="0">
                <a:solidFill>
                  <a:srgbClr val="4B4457"/>
                </a:solidFill>
                <a:latin typeface="Calibri"/>
                <a:cs typeface="Calibri"/>
              </a:rPr>
              <a:t>y</a:t>
            </a:r>
            <a:r>
              <a:rPr sz="2150" spc="60" dirty="0">
                <a:solidFill>
                  <a:srgbClr val="4B4457"/>
                </a:solidFill>
                <a:latin typeface="Calibri"/>
                <a:cs typeface="Calibri"/>
              </a:rPr>
              <a:t> </a:t>
            </a:r>
            <a:r>
              <a:rPr sz="2150" spc="80" dirty="0">
                <a:solidFill>
                  <a:srgbClr val="4B4457"/>
                </a:solidFill>
                <a:latin typeface="Calibri"/>
                <a:cs typeface="Calibri"/>
              </a:rPr>
              <a:t>aliados</a:t>
            </a:r>
            <a:r>
              <a:rPr sz="2150" spc="60" dirty="0">
                <a:solidFill>
                  <a:srgbClr val="4B4457"/>
                </a:solidFill>
                <a:latin typeface="Calibri"/>
                <a:cs typeface="Calibri"/>
              </a:rPr>
              <a:t> </a:t>
            </a:r>
            <a:r>
              <a:rPr sz="2150" spc="95" dirty="0">
                <a:solidFill>
                  <a:srgbClr val="4B4457"/>
                </a:solidFill>
                <a:latin typeface="Calibri"/>
                <a:cs typeface="Calibri"/>
              </a:rPr>
              <a:t>de</a:t>
            </a:r>
            <a:r>
              <a:rPr sz="2150" spc="60" dirty="0">
                <a:solidFill>
                  <a:srgbClr val="4B4457"/>
                </a:solidFill>
                <a:latin typeface="Calibri"/>
                <a:cs typeface="Calibri"/>
              </a:rPr>
              <a:t> </a:t>
            </a:r>
            <a:r>
              <a:rPr sz="2150" spc="75" dirty="0">
                <a:solidFill>
                  <a:srgbClr val="4B4457"/>
                </a:solidFill>
                <a:latin typeface="Calibri"/>
                <a:cs typeface="Calibri"/>
              </a:rPr>
              <a:t>confianza</a:t>
            </a:r>
            <a:endParaRPr sz="2150">
              <a:latin typeface="Calibri"/>
              <a:cs typeface="Calibri"/>
            </a:endParaRPr>
          </a:p>
        </p:txBody>
      </p:sp>
      <p:pic>
        <p:nvPicPr>
          <p:cNvPr id="11" name="object 11"/>
          <p:cNvPicPr/>
          <p:nvPr/>
        </p:nvPicPr>
        <p:blipFill>
          <a:blip r:embed="rId4" cstate="print"/>
          <a:stretch>
            <a:fillRect/>
          </a:stretch>
        </p:blipFill>
        <p:spPr>
          <a:xfrm>
            <a:off x="734694" y="313232"/>
            <a:ext cx="1422177" cy="1407128"/>
          </a:xfrm>
          <a:prstGeom prst="rect">
            <a:avLst/>
          </a:prstGeom>
        </p:spPr>
      </p:pic>
      <p:sp>
        <p:nvSpPr>
          <p:cNvPr id="12" name="object 12"/>
          <p:cNvSpPr/>
          <p:nvPr/>
        </p:nvSpPr>
        <p:spPr>
          <a:xfrm>
            <a:off x="18276716" y="3047210"/>
            <a:ext cx="11430" cy="495300"/>
          </a:xfrm>
          <a:custGeom>
            <a:avLst/>
            <a:gdLst/>
            <a:ahLst/>
            <a:cxnLst/>
            <a:rect l="l" t="t" r="r" b="b"/>
            <a:pathLst>
              <a:path w="11430" h="495300">
                <a:moveTo>
                  <a:pt x="11276" y="495300"/>
                </a:moveTo>
                <a:lnTo>
                  <a:pt x="11065" y="495300"/>
                </a:lnTo>
                <a:lnTo>
                  <a:pt x="6220" y="444500"/>
                </a:lnTo>
                <a:lnTo>
                  <a:pt x="2869" y="406400"/>
                </a:lnTo>
                <a:lnTo>
                  <a:pt x="849" y="355600"/>
                </a:lnTo>
                <a:lnTo>
                  <a:pt x="0" y="304800"/>
                </a:lnTo>
                <a:lnTo>
                  <a:pt x="39" y="292100"/>
                </a:lnTo>
                <a:lnTo>
                  <a:pt x="158" y="254000"/>
                </a:lnTo>
                <a:lnTo>
                  <a:pt x="1165" y="215900"/>
                </a:lnTo>
                <a:lnTo>
                  <a:pt x="2856" y="165100"/>
                </a:lnTo>
                <a:lnTo>
                  <a:pt x="5074" y="114300"/>
                </a:lnTo>
                <a:lnTo>
                  <a:pt x="7653" y="63500"/>
                </a:lnTo>
                <a:lnTo>
                  <a:pt x="11276" y="0"/>
                </a:lnTo>
                <a:lnTo>
                  <a:pt x="11276" y="495300"/>
                </a:lnTo>
                <a:close/>
              </a:path>
            </a:pathLst>
          </a:custGeom>
          <a:solidFill>
            <a:srgbClr val="1C82D9"/>
          </a:solidFill>
        </p:spPr>
        <p:txBody>
          <a:bodyPr wrap="square" lIns="0" tIns="0" rIns="0" bIns="0" rtlCol="0"/>
          <a:lstStyle/>
          <a:p>
            <a:endParaRPr/>
          </a:p>
        </p:txBody>
      </p:sp>
      <p:grpSp>
        <p:nvGrpSpPr>
          <p:cNvPr id="13" name="object 13"/>
          <p:cNvGrpSpPr/>
          <p:nvPr/>
        </p:nvGrpSpPr>
        <p:grpSpPr>
          <a:xfrm>
            <a:off x="13787780" y="-788"/>
            <a:ext cx="4500245" cy="8440420"/>
            <a:chOff x="13787780" y="-788"/>
            <a:chExt cx="4500245" cy="8440420"/>
          </a:xfrm>
        </p:grpSpPr>
        <p:sp>
          <p:nvSpPr>
            <p:cNvPr id="14" name="object 14"/>
            <p:cNvSpPr/>
            <p:nvPr/>
          </p:nvSpPr>
          <p:spPr>
            <a:xfrm>
              <a:off x="14036654" y="0"/>
              <a:ext cx="4251960" cy="4126865"/>
            </a:xfrm>
            <a:custGeom>
              <a:avLst/>
              <a:gdLst/>
              <a:ahLst/>
              <a:cxnLst/>
              <a:rect l="l" t="t" r="r" b="b"/>
              <a:pathLst>
                <a:path w="4251959" h="4126865">
                  <a:moveTo>
                    <a:pt x="4251342" y="4126633"/>
                  </a:moveTo>
                  <a:lnTo>
                    <a:pt x="4203928" y="4073238"/>
                  </a:lnTo>
                  <a:lnTo>
                    <a:pt x="4181170" y="4040470"/>
                  </a:lnTo>
                  <a:lnTo>
                    <a:pt x="4161291" y="4006285"/>
                  </a:lnTo>
                  <a:lnTo>
                    <a:pt x="4144131" y="3970763"/>
                  </a:lnTo>
                  <a:lnTo>
                    <a:pt x="4129532" y="3933989"/>
                  </a:lnTo>
                  <a:lnTo>
                    <a:pt x="4117334" y="3896046"/>
                  </a:lnTo>
                  <a:lnTo>
                    <a:pt x="4107377" y="3857016"/>
                  </a:lnTo>
                  <a:lnTo>
                    <a:pt x="4099503" y="3816982"/>
                  </a:lnTo>
                  <a:lnTo>
                    <a:pt x="4093551" y="3776026"/>
                  </a:lnTo>
                  <a:lnTo>
                    <a:pt x="4089363" y="3734233"/>
                  </a:lnTo>
                  <a:lnTo>
                    <a:pt x="4086778" y="3691684"/>
                  </a:lnTo>
                  <a:lnTo>
                    <a:pt x="4085639" y="3648463"/>
                  </a:lnTo>
                  <a:lnTo>
                    <a:pt x="4085785" y="3604652"/>
                  </a:lnTo>
                  <a:lnTo>
                    <a:pt x="4087056" y="3560334"/>
                  </a:lnTo>
                  <a:lnTo>
                    <a:pt x="4089295" y="3515593"/>
                  </a:lnTo>
                  <a:lnTo>
                    <a:pt x="4092340" y="3470510"/>
                  </a:lnTo>
                  <a:lnTo>
                    <a:pt x="4096033" y="3425169"/>
                  </a:lnTo>
                  <a:lnTo>
                    <a:pt x="4100214" y="3379653"/>
                  </a:lnTo>
                  <a:lnTo>
                    <a:pt x="4104725" y="3334044"/>
                  </a:lnTo>
                  <a:lnTo>
                    <a:pt x="4114096" y="3242881"/>
                  </a:lnTo>
                  <a:lnTo>
                    <a:pt x="4118638" y="3197492"/>
                  </a:lnTo>
                  <a:lnTo>
                    <a:pt x="4122870" y="3152342"/>
                  </a:lnTo>
                  <a:lnTo>
                    <a:pt x="4126636" y="3107514"/>
                  </a:lnTo>
                  <a:lnTo>
                    <a:pt x="4129774" y="3063090"/>
                  </a:lnTo>
                  <a:lnTo>
                    <a:pt x="4132125" y="3019155"/>
                  </a:lnTo>
                  <a:lnTo>
                    <a:pt x="4133531" y="2975789"/>
                  </a:lnTo>
                  <a:lnTo>
                    <a:pt x="4133831" y="2933077"/>
                  </a:lnTo>
                  <a:lnTo>
                    <a:pt x="4132866" y="2891101"/>
                  </a:lnTo>
                  <a:lnTo>
                    <a:pt x="4130478" y="2849943"/>
                  </a:lnTo>
                  <a:lnTo>
                    <a:pt x="4126505" y="2809688"/>
                  </a:lnTo>
                  <a:lnTo>
                    <a:pt x="4120790" y="2770417"/>
                  </a:lnTo>
                  <a:lnTo>
                    <a:pt x="4113173" y="2732214"/>
                  </a:lnTo>
                  <a:lnTo>
                    <a:pt x="4103494" y="2695162"/>
                  </a:lnTo>
                  <a:lnTo>
                    <a:pt x="4087608" y="2644944"/>
                  </a:lnTo>
                  <a:lnTo>
                    <a:pt x="4070093" y="2596360"/>
                  </a:lnTo>
                  <a:lnTo>
                    <a:pt x="4050968" y="2549369"/>
                  </a:lnTo>
                  <a:lnTo>
                    <a:pt x="4030252" y="2503934"/>
                  </a:lnTo>
                  <a:lnTo>
                    <a:pt x="4007962" y="2460015"/>
                  </a:lnTo>
                  <a:lnTo>
                    <a:pt x="3984118" y="2417575"/>
                  </a:lnTo>
                  <a:lnTo>
                    <a:pt x="3958737" y="2376574"/>
                  </a:lnTo>
                  <a:lnTo>
                    <a:pt x="3931838" y="2336973"/>
                  </a:lnTo>
                  <a:lnTo>
                    <a:pt x="3903440" y="2298734"/>
                  </a:lnTo>
                  <a:lnTo>
                    <a:pt x="3873561" y="2261819"/>
                  </a:lnTo>
                  <a:lnTo>
                    <a:pt x="3842219" y="2226188"/>
                  </a:lnTo>
                  <a:lnTo>
                    <a:pt x="3809431" y="2191802"/>
                  </a:lnTo>
                  <a:lnTo>
                    <a:pt x="3775220" y="2158624"/>
                  </a:lnTo>
                  <a:lnTo>
                    <a:pt x="3739599" y="2126613"/>
                  </a:lnTo>
                  <a:lnTo>
                    <a:pt x="3702590" y="2095733"/>
                  </a:lnTo>
                  <a:lnTo>
                    <a:pt x="3664210" y="2065943"/>
                  </a:lnTo>
                  <a:lnTo>
                    <a:pt x="3624478" y="2037206"/>
                  </a:lnTo>
                  <a:lnTo>
                    <a:pt x="3583411" y="2009481"/>
                  </a:lnTo>
                  <a:lnTo>
                    <a:pt x="3541028" y="1982732"/>
                  </a:lnTo>
                  <a:lnTo>
                    <a:pt x="3497350" y="1956919"/>
                  </a:lnTo>
                  <a:lnTo>
                    <a:pt x="3452390" y="1932003"/>
                  </a:lnTo>
                  <a:lnTo>
                    <a:pt x="3366862" y="1886643"/>
                  </a:lnTo>
                  <a:lnTo>
                    <a:pt x="3322596" y="1862416"/>
                  </a:lnTo>
                  <a:lnTo>
                    <a:pt x="3278482" y="1836754"/>
                  </a:lnTo>
                  <a:lnTo>
                    <a:pt x="3235385" y="1809350"/>
                  </a:lnTo>
                  <a:lnTo>
                    <a:pt x="3194168" y="1779903"/>
                  </a:lnTo>
                  <a:lnTo>
                    <a:pt x="3155698" y="1748107"/>
                  </a:lnTo>
                  <a:lnTo>
                    <a:pt x="3120838" y="1713659"/>
                  </a:lnTo>
                  <a:lnTo>
                    <a:pt x="3090454" y="1676255"/>
                  </a:lnTo>
                  <a:lnTo>
                    <a:pt x="3064478" y="1636838"/>
                  </a:lnTo>
                  <a:lnTo>
                    <a:pt x="3041543" y="1595987"/>
                  </a:lnTo>
                  <a:lnTo>
                    <a:pt x="3021278" y="1553883"/>
                  </a:lnTo>
                  <a:lnTo>
                    <a:pt x="3003317" y="1510709"/>
                  </a:lnTo>
                  <a:lnTo>
                    <a:pt x="2987289" y="1466646"/>
                  </a:lnTo>
                  <a:lnTo>
                    <a:pt x="2972827" y="1421875"/>
                  </a:lnTo>
                  <a:lnTo>
                    <a:pt x="2959562" y="1376578"/>
                  </a:lnTo>
                  <a:lnTo>
                    <a:pt x="2947124" y="1330938"/>
                  </a:lnTo>
                  <a:lnTo>
                    <a:pt x="2935147" y="1285135"/>
                  </a:lnTo>
                  <a:lnTo>
                    <a:pt x="2923260" y="1239351"/>
                  </a:lnTo>
                  <a:lnTo>
                    <a:pt x="2911095" y="1193769"/>
                  </a:lnTo>
                  <a:lnTo>
                    <a:pt x="2898284" y="1148570"/>
                  </a:lnTo>
                  <a:lnTo>
                    <a:pt x="2884459" y="1103935"/>
                  </a:lnTo>
                  <a:lnTo>
                    <a:pt x="2869249" y="1060046"/>
                  </a:lnTo>
                  <a:lnTo>
                    <a:pt x="2852287" y="1017085"/>
                  </a:lnTo>
                  <a:lnTo>
                    <a:pt x="2833205" y="975234"/>
                  </a:lnTo>
                  <a:lnTo>
                    <a:pt x="2811633" y="934675"/>
                  </a:lnTo>
                  <a:lnTo>
                    <a:pt x="2787203" y="895588"/>
                  </a:lnTo>
                  <a:lnTo>
                    <a:pt x="2759546" y="858156"/>
                  </a:lnTo>
                  <a:lnTo>
                    <a:pt x="2728293" y="822561"/>
                  </a:lnTo>
                  <a:lnTo>
                    <a:pt x="2693077" y="788984"/>
                  </a:lnTo>
                  <a:lnTo>
                    <a:pt x="2656086" y="758704"/>
                  </a:lnTo>
                  <a:lnTo>
                    <a:pt x="2617702" y="730955"/>
                  </a:lnTo>
                  <a:lnTo>
                    <a:pt x="2578005" y="705608"/>
                  </a:lnTo>
                  <a:lnTo>
                    <a:pt x="2537078" y="682533"/>
                  </a:lnTo>
                  <a:lnTo>
                    <a:pt x="2495005" y="661604"/>
                  </a:lnTo>
                  <a:lnTo>
                    <a:pt x="2451866" y="642690"/>
                  </a:lnTo>
                  <a:lnTo>
                    <a:pt x="2407745" y="625664"/>
                  </a:lnTo>
                  <a:lnTo>
                    <a:pt x="2362724" y="610398"/>
                  </a:lnTo>
                  <a:lnTo>
                    <a:pt x="2316884" y="596762"/>
                  </a:lnTo>
                  <a:lnTo>
                    <a:pt x="2270309" y="584628"/>
                  </a:lnTo>
                  <a:lnTo>
                    <a:pt x="2223080" y="573868"/>
                  </a:lnTo>
                  <a:lnTo>
                    <a:pt x="2175280" y="564353"/>
                  </a:lnTo>
                  <a:lnTo>
                    <a:pt x="2126992" y="555954"/>
                  </a:lnTo>
                  <a:lnTo>
                    <a:pt x="2078297" y="548544"/>
                  </a:lnTo>
                  <a:lnTo>
                    <a:pt x="2029278" y="541994"/>
                  </a:lnTo>
                  <a:lnTo>
                    <a:pt x="1980017" y="536174"/>
                  </a:lnTo>
                  <a:lnTo>
                    <a:pt x="1881099" y="526215"/>
                  </a:lnTo>
                  <a:lnTo>
                    <a:pt x="1587101" y="500521"/>
                  </a:lnTo>
                  <a:lnTo>
                    <a:pt x="1539368" y="495500"/>
                  </a:lnTo>
                  <a:lnTo>
                    <a:pt x="1492216" y="489924"/>
                  </a:lnTo>
                  <a:lnTo>
                    <a:pt x="1445728" y="483667"/>
                  </a:lnTo>
                  <a:lnTo>
                    <a:pt x="1399985" y="476598"/>
                  </a:lnTo>
                  <a:lnTo>
                    <a:pt x="1355071" y="468590"/>
                  </a:lnTo>
                  <a:lnTo>
                    <a:pt x="1305136" y="458679"/>
                  </a:lnTo>
                  <a:lnTo>
                    <a:pt x="1255095" y="448060"/>
                  </a:lnTo>
                  <a:lnTo>
                    <a:pt x="1204978" y="436760"/>
                  </a:lnTo>
                  <a:lnTo>
                    <a:pt x="1154817" y="424809"/>
                  </a:lnTo>
                  <a:lnTo>
                    <a:pt x="1104640" y="412234"/>
                  </a:lnTo>
                  <a:lnTo>
                    <a:pt x="1054478" y="399064"/>
                  </a:lnTo>
                  <a:lnTo>
                    <a:pt x="1004360" y="385328"/>
                  </a:lnTo>
                  <a:lnTo>
                    <a:pt x="954318" y="371054"/>
                  </a:lnTo>
                  <a:lnTo>
                    <a:pt x="904381" y="356271"/>
                  </a:lnTo>
                  <a:lnTo>
                    <a:pt x="854580" y="341007"/>
                  </a:lnTo>
                  <a:lnTo>
                    <a:pt x="755502" y="309149"/>
                  </a:lnTo>
                  <a:lnTo>
                    <a:pt x="657327" y="275709"/>
                  </a:lnTo>
                  <a:lnTo>
                    <a:pt x="560294" y="240915"/>
                  </a:lnTo>
                  <a:lnTo>
                    <a:pt x="444063" y="197418"/>
                  </a:lnTo>
                  <a:lnTo>
                    <a:pt x="347770" y="163039"/>
                  </a:lnTo>
                  <a:lnTo>
                    <a:pt x="307167" y="147922"/>
                  </a:lnTo>
                  <a:lnTo>
                    <a:pt x="263818" y="131090"/>
                  </a:lnTo>
                  <a:lnTo>
                    <a:pt x="218625" y="112611"/>
                  </a:lnTo>
                  <a:lnTo>
                    <a:pt x="172493" y="92552"/>
                  </a:lnTo>
                  <a:lnTo>
                    <a:pt x="126324" y="70982"/>
                  </a:lnTo>
                  <a:lnTo>
                    <a:pt x="81022" y="47968"/>
                  </a:lnTo>
                  <a:lnTo>
                    <a:pt x="37492" y="23580"/>
                  </a:lnTo>
                  <a:lnTo>
                    <a:pt x="0" y="0"/>
                  </a:lnTo>
                  <a:lnTo>
                    <a:pt x="4251340" y="0"/>
                  </a:lnTo>
                  <a:lnTo>
                    <a:pt x="4251342" y="4126633"/>
                  </a:lnTo>
                  <a:close/>
                </a:path>
              </a:pathLst>
            </a:custGeom>
            <a:solidFill>
              <a:srgbClr val="49B381"/>
            </a:solidFill>
          </p:spPr>
          <p:txBody>
            <a:bodyPr wrap="square" lIns="0" tIns="0" rIns="0" bIns="0" rtlCol="0"/>
            <a:lstStyle/>
            <a:p>
              <a:endParaRPr/>
            </a:p>
          </p:txBody>
        </p:sp>
        <p:sp>
          <p:nvSpPr>
            <p:cNvPr id="15" name="object 15"/>
            <p:cNvSpPr/>
            <p:nvPr/>
          </p:nvSpPr>
          <p:spPr>
            <a:xfrm>
              <a:off x="14020546" y="-787"/>
              <a:ext cx="4267835" cy="4203700"/>
            </a:xfrm>
            <a:custGeom>
              <a:avLst/>
              <a:gdLst/>
              <a:ahLst/>
              <a:cxnLst/>
              <a:rect l="l" t="t" r="r" b="b"/>
              <a:pathLst>
                <a:path w="4267834" h="4203700">
                  <a:moveTo>
                    <a:pt x="4267441" y="4140200"/>
                  </a:moveTo>
                  <a:lnTo>
                    <a:pt x="4247921" y="4127500"/>
                  </a:lnTo>
                  <a:lnTo>
                    <a:pt x="4212755" y="4089400"/>
                  </a:lnTo>
                  <a:lnTo>
                    <a:pt x="4181106" y="4064000"/>
                  </a:lnTo>
                  <a:lnTo>
                    <a:pt x="4152811" y="4025900"/>
                  </a:lnTo>
                  <a:lnTo>
                    <a:pt x="4127703" y="3987800"/>
                  </a:lnTo>
                  <a:lnTo>
                    <a:pt x="4105605" y="3949700"/>
                  </a:lnTo>
                  <a:lnTo>
                    <a:pt x="4086377" y="3911600"/>
                  </a:lnTo>
                  <a:lnTo>
                    <a:pt x="4069829" y="3873500"/>
                  </a:lnTo>
                  <a:lnTo>
                    <a:pt x="4055821" y="3835400"/>
                  </a:lnTo>
                  <a:lnTo>
                    <a:pt x="4044162" y="3797300"/>
                  </a:lnTo>
                  <a:lnTo>
                    <a:pt x="4034713" y="3746500"/>
                  </a:lnTo>
                  <a:lnTo>
                    <a:pt x="4027284" y="3708400"/>
                  </a:lnTo>
                  <a:lnTo>
                    <a:pt x="4021734" y="3657600"/>
                  </a:lnTo>
                  <a:lnTo>
                    <a:pt x="4017886" y="3619500"/>
                  </a:lnTo>
                  <a:lnTo>
                    <a:pt x="4015575" y="3568700"/>
                  </a:lnTo>
                  <a:lnTo>
                    <a:pt x="4014635" y="3530600"/>
                  </a:lnTo>
                  <a:lnTo>
                    <a:pt x="4014914" y="3479800"/>
                  </a:lnTo>
                  <a:lnTo>
                    <a:pt x="4016222" y="3429000"/>
                  </a:lnTo>
                  <a:lnTo>
                    <a:pt x="4021340" y="3340100"/>
                  </a:lnTo>
                  <a:lnTo>
                    <a:pt x="4024807" y="3289300"/>
                  </a:lnTo>
                  <a:lnTo>
                    <a:pt x="4028656" y="3251200"/>
                  </a:lnTo>
                  <a:lnTo>
                    <a:pt x="4032935" y="3200400"/>
                  </a:lnTo>
                  <a:lnTo>
                    <a:pt x="4037330" y="3149600"/>
                  </a:lnTo>
                  <a:lnTo>
                    <a:pt x="4041648" y="3098800"/>
                  </a:lnTo>
                  <a:lnTo>
                    <a:pt x="4045750" y="3048000"/>
                  </a:lnTo>
                  <a:lnTo>
                    <a:pt x="4049458" y="2997200"/>
                  </a:lnTo>
                  <a:lnTo>
                    <a:pt x="4052595" y="2946400"/>
                  </a:lnTo>
                  <a:lnTo>
                    <a:pt x="4055021" y="2895600"/>
                  </a:lnTo>
                  <a:lnTo>
                    <a:pt x="4056545" y="2844800"/>
                  </a:lnTo>
                  <a:lnTo>
                    <a:pt x="4057015" y="2806700"/>
                  </a:lnTo>
                  <a:lnTo>
                    <a:pt x="4056265" y="2755900"/>
                  </a:lnTo>
                  <a:lnTo>
                    <a:pt x="4054119" y="2705100"/>
                  </a:lnTo>
                  <a:lnTo>
                    <a:pt x="4050423" y="2654300"/>
                  </a:lnTo>
                  <a:lnTo>
                    <a:pt x="4044810" y="2616200"/>
                  </a:lnTo>
                  <a:lnTo>
                    <a:pt x="4037228" y="2565400"/>
                  </a:lnTo>
                  <a:lnTo>
                    <a:pt x="4027487" y="2514600"/>
                  </a:lnTo>
                  <a:lnTo>
                    <a:pt x="4015435" y="2476500"/>
                  </a:lnTo>
                  <a:lnTo>
                    <a:pt x="4000893" y="2425700"/>
                  </a:lnTo>
                  <a:lnTo>
                    <a:pt x="3983698" y="2387600"/>
                  </a:lnTo>
                  <a:lnTo>
                    <a:pt x="3963670" y="2336800"/>
                  </a:lnTo>
                  <a:lnTo>
                    <a:pt x="3940657" y="2298700"/>
                  </a:lnTo>
                  <a:lnTo>
                    <a:pt x="3914483" y="2260600"/>
                  </a:lnTo>
                  <a:lnTo>
                    <a:pt x="3884980" y="2222500"/>
                  </a:lnTo>
                  <a:lnTo>
                    <a:pt x="3851973" y="2184400"/>
                  </a:lnTo>
                  <a:lnTo>
                    <a:pt x="3778377" y="2108200"/>
                  </a:lnTo>
                  <a:lnTo>
                    <a:pt x="3740327" y="2082800"/>
                  </a:lnTo>
                  <a:lnTo>
                    <a:pt x="3701250" y="2044700"/>
                  </a:lnTo>
                  <a:lnTo>
                    <a:pt x="3661219" y="2019300"/>
                  </a:lnTo>
                  <a:lnTo>
                    <a:pt x="3620312" y="1993900"/>
                  </a:lnTo>
                  <a:lnTo>
                    <a:pt x="3578631" y="1968500"/>
                  </a:lnTo>
                  <a:lnTo>
                    <a:pt x="3493211" y="1917700"/>
                  </a:lnTo>
                  <a:lnTo>
                    <a:pt x="3361245" y="1841500"/>
                  </a:lnTo>
                  <a:lnTo>
                    <a:pt x="3316567" y="1828800"/>
                  </a:lnTo>
                  <a:lnTo>
                    <a:pt x="3226638" y="1778000"/>
                  </a:lnTo>
                  <a:lnTo>
                    <a:pt x="3181553" y="1765300"/>
                  </a:lnTo>
                  <a:lnTo>
                    <a:pt x="2995396" y="1663700"/>
                  </a:lnTo>
                  <a:lnTo>
                    <a:pt x="2904553" y="1612900"/>
                  </a:lnTo>
                  <a:lnTo>
                    <a:pt x="2816275" y="1562100"/>
                  </a:lnTo>
                  <a:lnTo>
                    <a:pt x="2773349" y="1536700"/>
                  </a:lnTo>
                  <a:lnTo>
                    <a:pt x="2731376" y="1511300"/>
                  </a:lnTo>
                  <a:lnTo>
                    <a:pt x="2690431" y="1473200"/>
                  </a:lnTo>
                  <a:lnTo>
                    <a:pt x="2650642" y="1447800"/>
                  </a:lnTo>
                  <a:lnTo>
                    <a:pt x="2612110" y="1409700"/>
                  </a:lnTo>
                  <a:lnTo>
                    <a:pt x="2574912" y="1371600"/>
                  </a:lnTo>
                  <a:lnTo>
                    <a:pt x="2542590" y="1333500"/>
                  </a:lnTo>
                  <a:lnTo>
                    <a:pt x="2512212" y="1295400"/>
                  </a:lnTo>
                  <a:lnTo>
                    <a:pt x="2483548" y="1257300"/>
                  </a:lnTo>
                  <a:lnTo>
                    <a:pt x="2456396" y="1219200"/>
                  </a:lnTo>
                  <a:lnTo>
                    <a:pt x="2430564" y="1168400"/>
                  </a:lnTo>
                  <a:lnTo>
                    <a:pt x="2405837" y="1117600"/>
                  </a:lnTo>
                  <a:lnTo>
                    <a:pt x="2382012" y="1079500"/>
                  </a:lnTo>
                  <a:lnTo>
                    <a:pt x="2358885" y="1028700"/>
                  </a:lnTo>
                  <a:lnTo>
                    <a:pt x="2336241" y="977900"/>
                  </a:lnTo>
                  <a:lnTo>
                    <a:pt x="2313902" y="939800"/>
                  </a:lnTo>
                  <a:lnTo>
                    <a:pt x="2291626" y="889000"/>
                  </a:lnTo>
                  <a:lnTo>
                    <a:pt x="2269236" y="838200"/>
                  </a:lnTo>
                  <a:lnTo>
                    <a:pt x="2246503" y="787400"/>
                  </a:lnTo>
                  <a:lnTo>
                    <a:pt x="2223833" y="749300"/>
                  </a:lnTo>
                  <a:lnTo>
                    <a:pt x="2200491" y="698500"/>
                  </a:lnTo>
                  <a:lnTo>
                    <a:pt x="2176310" y="660400"/>
                  </a:lnTo>
                  <a:lnTo>
                    <a:pt x="2151126" y="609600"/>
                  </a:lnTo>
                  <a:lnTo>
                    <a:pt x="2124786" y="571500"/>
                  </a:lnTo>
                  <a:lnTo>
                    <a:pt x="2097138" y="533400"/>
                  </a:lnTo>
                  <a:lnTo>
                    <a:pt x="2067991" y="495300"/>
                  </a:lnTo>
                  <a:lnTo>
                    <a:pt x="2037219" y="457200"/>
                  </a:lnTo>
                  <a:lnTo>
                    <a:pt x="2004631" y="419100"/>
                  </a:lnTo>
                  <a:lnTo>
                    <a:pt x="1970074" y="381000"/>
                  </a:lnTo>
                  <a:lnTo>
                    <a:pt x="1933397" y="355600"/>
                  </a:lnTo>
                  <a:lnTo>
                    <a:pt x="1894420" y="330200"/>
                  </a:lnTo>
                  <a:lnTo>
                    <a:pt x="1852993" y="304800"/>
                  </a:lnTo>
                  <a:lnTo>
                    <a:pt x="1808962" y="279400"/>
                  </a:lnTo>
                  <a:lnTo>
                    <a:pt x="1719326" y="254000"/>
                  </a:lnTo>
                  <a:lnTo>
                    <a:pt x="1673136" y="228600"/>
                  </a:lnTo>
                  <a:lnTo>
                    <a:pt x="1480489" y="177800"/>
                  </a:lnTo>
                  <a:lnTo>
                    <a:pt x="1430629" y="177800"/>
                  </a:lnTo>
                  <a:lnTo>
                    <a:pt x="1277912" y="139700"/>
                  </a:lnTo>
                  <a:lnTo>
                    <a:pt x="1226121" y="139700"/>
                  </a:lnTo>
                  <a:lnTo>
                    <a:pt x="1174013" y="127000"/>
                  </a:lnTo>
                  <a:lnTo>
                    <a:pt x="1121600" y="127000"/>
                  </a:lnTo>
                  <a:lnTo>
                    <a:pt x="1068971" y="114300"/>
                  </a:lnTo>
                  <a:lnTo>
                    <a:pt x="1016152" y="114300"/>
                  </a:lnTo>
                  <a:lnTo>
                    <a:pt x="963231" y="101600"/>
                  </a:lnTo>
                  <a:lnTo>
                    <a:pt x="910247" y="101600"/>
                  </a:lnTo>
                  <a:lnTo>
                    <a:pt x="804303" y="88900"/>
                  </a:lnTo>
                  <a:lnTo>
                    <a:pt x="751459" y="76200"/>
                  </a:lnTo>
                  <a:lnTo>
                    <a:pt x="697484" y="76200"/>
                  </a:lnTo>
                  <a:lnTo>
                    <a:pt x="643724" y="63500"/>
                  </a:lnTo>
                  <a:lnTo>
                    <a:pt x="590283" y="63500"/>
                  </a:lnTo>
                  <a:lnTo>
                    <a:pt x="537197" y="50800"/>
                  </a:lnTo>
                  <a:lnTo>
                    <a:pt x="484530" y="50800"/>
                  </a:lnTo>
                  <a:lnTo>
                    <a:pt x="380733" y="25400"/>
                  </a:lnTo>
                  <a:lnTo>
                    <a:pt x="329730" y="25400"/>
                  </a:lnTo>
                  <a:lnTo>
                    <a:pt x="229831" y="0"/>
                  </a:lnTo>
                  <a:lnTo>
                    <a:pt x="0" y="0"/>
                  </a:lnTo>
                  <a:lnTo>
                    <a:pt x="42672" y="12700"/>
                  </a:lnTo>
                  <a:lnTo>
                    <a:pt x="135051" y="38100"/>
                  </a:lnTo>
                  <a:lnTo>
                    <a:pt x="329412" y="88900"/>
                  </a:lnTo>
                  <a:lnTo>
                    <a:pt x="379691" y="88900"/>
                  </a:lnTo>
                  <a:lnTo>
                    <a:pt x="481863" y="114300"/>
                  </a:lnTo>
                  <a:lnTo>
                    <a:pt x="533654" y="114300"/>
                  </a:lnTo>
                  <a:lnTo>
                    <a:pt x="585838" y="127000"/>
                  </a:lnTo>
                  <a:lnTo>
                    <a:pt x="638352" y="127000"/>
                  </a:lnTo>
                  <a:lnTo>
                    <a:pt x="691159" y="139700"/>
                  </a:lnTo>
                  <a:lnTo>
                    <a:pt x="744181" y="139700"/>
                  </a:lnTo>
                  <a:lnTo>
                    <a:pt x="796099" y="152400"/>
                  </a:lnTo>
                  <a:lnTo>
                    <a:pt x="848118" y="152400"/>
                  </a:lnTo>
                  <a:lnTo>
                    <a:pt x="900201" y="165100"/>
                  </a:lnTo>
                  <a:lnTo>
                    <a:pt x="952271" y="165100"/>
                  </a:lnTo>
                  <a:lnTo>
                    <a:pt x="1004277" y="177800"/>
                  </a:lnTo>
                  <a:lnTo>
                    <a:pt x="1056182" y="177800"/>
                  </a:lnTo>
                  <a:lnTo>
                    <a:pt x="1107909" y="190500"/>
                  </a:lnTo>
                  <a:lnTo>
                    <a:pt x="1159421" y="190500"/>
                  </a:lnTo>
                  <a:lnTo>
                    <a:pt x="1210652" y="203200"/>
                  </a:lnTo>
                  <a:lnTo>
                    <a:pt x="1261541" y="203200"/>
                  </a:lnTo>
                  <a:lnTo>
                    <a:pt x="1362100" y="228600"/>
                  </a:lnTo>
                  <a:lnTo>
                    <a:pt x="1411668" y="228600"/>
                  </a:lnTo>
                  <a:lnTo>
                    <a:pt x="1509064" y="254000"/>
                  </a:lnTo>
                  <a:lnTo>
                    <a:pt x="1695424" y="304800"/>
                  </a:lnTo>
                  <a:lnTo>
                    <a:pt x="1739938" y="330200"/>
                  </a:lnTo>
                  <a:lnTo>
                    <a:pt x="1783511" y="342900"/>
                  </a:lnTo>
                  <a:lnTo>
                    <a:pt x="1827568" y="368300"/>
                  </a:lnTo>
                  <a:lnTo>
                    <a:pt x="1868716" y="393700"/>
                  </a:lnTo>
                  <a:lnTo>
                    <a:pt x="1907159" y="419100"/>
                  </a:lnTo>
                  <a:lnTo>
                    <a:pt x="1943100" y="444500"/>
                  </a:lnTo>
                  <a:lnTo>
                    <a:pt x="1976742" y="482600"/>
                  </a:lnTo>
                  <a:lnTo>
                    <a:pt x="2008314" y="520700"/>
                  </a:lnTo>
                  <a:lnTo>
                    <a:pt x="2038007" y="558800"/>
                  </a:lnTo>
                  <a:lnTo>
                    <a:pt x="2066023" y="596900"/>
                  </a:lnTo>
                  <a:lnTo>
                    <a:pt x="2092566" y="635000"/>
                  </a:lnTo>
                  <a:lnTo>
                    <a:pt x="2117852" y="685800"/>
                  </a:lnTo>
                  <a:lnTo>
                    <a:pt x="2142083" y="723900"/>
                  </a:lnTo>
                  <a:lnTo>
                    <a:pt x="2165477" y="774700"/>
                  </a:lnTo>
                  <a:lnTo>
                    <a:pt x="2188210" y="812800"/>
                  </a:lnTo>
                  <a:lnTo>
                    <a:pt x="2209990" y="863600"/>
                  </a:lnTo>
                  <a:lnTo>
                    <a:pt x="2231504" y="914400"/>
                  </a:lnTo>
                  <a:lnTo>
                    <a:pt x="2252916" y="952500"/>
                  </a:lnTo>
                  <a:lnTo>
                    <a:pt x="2274392" y="1003300"/>
                  </a:lnTo>
                  <a:lnTo>
                    <a:pt x="2296083" y="1054100"/>
                  </a:lnTo>
                  <a:lnTo>
                    <a:pt x="2318169" y="1092200"/>
                  </a:lnTo>
                  <a:lnTo>
                    <a:pt x="2340800" y="1143000"/>
                  </a:lnTo>
                  <a:lnTo>
                    <a:pt x="2364130" y="1181100"/>
                  </a:lnTo>
                  <a:lnTo>
                    <a:pt x="2388336" y="1219200"/>
                  </a:lnTo>
                  <a:lnTo>
                    <a:pt x="2413584" y="1270000"/>
                  </a:lnTo>
                  <a:lnTo>
                    <a:pt x="2440025" y="1308100"/>
                  </a:lnTo>
                  <a:lnTo>
                    <a:pt x="2467826" y="1346200"/>
                  </a:lnTo>
                  <a:lnTo>
                    <a:pt x="2497150" y="1384300"/>
                  </a:lnTo>
                  <a:lnTo>
                    <a:pt x="2528151" y="1409700"/>
                  </a:lnTo>
                  <a:lnTo>
                    <a:pt x="2563926" y="1447800"/>
                  </a:lnTo>
                  <a:lnTo>
                    <a:pt x="2600909" y="1485900"/>
                  </a:lnTo>
                  <a:lnTo>
                    <a:pt x="2639009" y="1511300"/>
                  </a:lnTo>
                  <a:lnTo>
                    <a:pt x="2678138" y="1549400"/>
                  </a:lnTo>
                  <a:lnTo>
                    <a:pt x="2718231" y="1574800"/>
                  </a:lnTo>
                  <a:lnTo>
                    <a:pt x="2759214" y="1600200"/>
                  </a:lnTo>
                  <a:lnTo>
                    <a:pt x="2800972" y="1638300"/>
                  </a:lnTo>
                  <a:lnTo>
                    <a:pt x="2843441" y="1663700"/>
                  </a:lnTo>
                  <a:lnTo>
                    <a:pt x="2886545" y="1676400"/>
                  </a:lnTo>
                  <a:lnTo>
                    <a:pt x="2930194" y="1701800"/>
                  </a:lnTo>
                  <a:lnTo>
                    <a:pt x="3063583" y="1778000"/>
                  </a:lnTo>
                  <a:lnTo>
                    <a:pt x="3108579" y="1790700"/>
                  </a:lnTo>
                  <a:lnTo>
                    <a:pt x="3153727" y="1816100"/>
                  </a:lnTo>
                  <a:lnTo>
                    <a:pt x="3247682" y="1866900"/>
                  </a:lnTo>
                  <a:lnTo>
                    <a:pt x="3294507" y="1879600"/>
                  </a:lnTo>
                  <a:lnTo>
                    <a:pt x="3478301" y="1981200"/>
                  </a:lnTo>
                  <a:lnTo>
                    <a:pt x="3566706" y="2032000"/>
                  </a:lnTo>
                  <a:lnTo>
                    <a:pt x="3609683" y="2057400"/>
                  </a:lnTo>
                  <a:lnTo>
                    <a:pt x="3651707" y="2095500"/>
                  </a:lnTo>
                  <a:lnTo>
                    <a:pt x="3692677" y="2120900"/>
                  </a:lnTo>
                  <a:lnTo>
                    <a:pt x="3732492" y="2159000"/>
                  </a:lnTo>
                  <a:lnTo>
                    <a:pt x="3771049" y="2184400"/>
                  </a:lnTo>
                  <a:lnTo>
                    <a:pt x="3807637" y="2222500"/>
                  </a:lnTo>
                  <a:lnTo>
                    <a:pt x="3840175" y="2260600"/>
                  </a:lnTo>
                  <a:lnTo>
                    <a:pt x="3868877" y="2298700"/>
                  </a:lnTo>
                  <a:lnTo>
                    <a:pt x="3893972" y="2349500"/>
                  </a:lnTo>
                  <a:lnTo>
                    <a:pt x="3915651" y="2387600"/>
                  </a:lnTo>
                  <a:lnTo>
                    <a:pt x="3934129" y="2425700"/>
                  </a:lnTo>
                  <a:lnTo>
                    <a:pt x="3949623" y="2476500"/>
                  </a:lnTo>
                  <a:lnTo>
                    <a:pt x="3962349" y="2527300"/>
                  </a:lnTo>
                  <a:lnTo>
                    <a:pt x="3972509" y="2565400"/>
                  </a:lnTo>
                  <a:lnTo>
                    <a:pt x="3980332" y="2616200"/>
                  </a:lnTo>
                  <a:lnTo>
                    <a:pt x="3986022" y="2667000"/>
                  </a:lnTo>
                  <a:lnTo>
                    <a:pt x="3989870" y="2717800"/>
                  </a:lnTo>
                  <a:lnTo>
                    <a:pt x="3991914" y="2768600"/>
                  </a:lnTo>
                  <a:lnTo>
                    <a:pt x="3992346" y="2819400"/>
                  </a:lnTo>
                  <a:lnTo>
                    <a:pt x="3991406" y="2870200"/>
                  </a:lnTo>
                  <a:lnTo>
                    <a:pt x="3989298" y="2921000"/>
                  </a:lnTo>
                  <a:lnTo>
                    <a:pt x="3986225" y="2971800"/>
                  </a:lnTo>
                  <a:lnTo>
                    <a:pt x="3982428" y="3022600"/>
                  </a:lnTo>
                  <a:lnTo>
                    <a:pt x="3978110" y="3086100"/>
                  </a:lnTo>
                  <a:lnTo>
                    <a:pt x="3973487" y="3136900"/>
                  </a:lnTo>
                  <a:lnTo>
                    <a:pt x="3968762" y="3187700"/>
                  </a:lnTo>
                  <a:lnTo>
                    <a:pt x="3964178" y="3238500"/>
                  </a:lnTo>
                  <a:lnTo>
                    <a:pt x="3960266" y="3289300"/>
                  </a:lnTo>
                  <a:lnTo>
                    <a:pt x="3956812" y="3340100"/>
                  </a:lnTo>
                  <a:lnTo>
                    <a:pt x="3953954" y="3390900"/>
                  </a:lnTo>
                  <a:lnTo>
                    <a:pt x="3951871" y="3429000"/>
                  </a:lnTo>
                  <a:lnTo>
                    <a:pt x="3950639" y="3492500"/>
                  </a:lnTo>
                  <a:lnTo>
                    <a:pt x="3950538" y="3530600"/>
                  </a:lnTo>
                  <a:lnTo>
                    <a:pt x="3951605" y="3581400"/>
                  </a:lnTo>
                  <a:lnTo>
                    <a:pt x="3954018" y="3619500"/>
                  </a:lnTo>
                  <a:lnTo>
                    <a:pt x="3957917" y="3670300"/>
                  </a:lnTo>
                  <a:lnTo>
                    <a:pt x="3963466" y="3708400"/>
                  </a:lnTo>
                  <a:lnTo>
                    <a:pt x="3970807" y="3759200"/>
                  </a:lnTo>
                  <a:lnTo>
                    <a:pt x="3980091" y="3797300"/>
                  </a:lnTo>
                  <a:lnTo>
                    <a:pt x="3991470" y="3848100"/>
                  </a:lnTo>
                  <a:lnTo>
                    <a:pt x="4005084" y="3886200"/>
                  </a:lnTo>
                  <a:lnTo>
                    <a:pt x="4021074" y="3924300"/>
                  </a:lnTo>
                  <a:lnTo>
                    <a:pt x="4039603" y="3962400"/>
                  </a:lnTo>
                  <a:lnTo>
                    <a:pt x="4060812" y="4000500"/>
                  </a:lnTo>
                  <a:lnTo>
                    <a:pt x="4084853" y="4038600"/>
                  </a:lnTo>
                  <a:lnTo>
                    <a:pt x="4111879" y="4076700"/>
                  </a:lnTo>
                  <a:lnTo>
                    <a:pt x="4142016" y="4114800"/>
                  </a:lnTo>
                  <a:lnTo>
                    <a:pt x="4175442" y="4140200"/>
                  </a:lnTo>
                  <a:lnTo>
                    <a:pt x="4212285" y="4178300"/>
                  </a:lnTo>
                  <a:lnTo>
                    <a:pt x="4252252" y="4203700"/>
                  </a:lnTo>
                  <a:lnTo>
                    <a:pt x="4267441" y="4203700"/>
                  </a:lnTo>
                  <a:lnTo>
                    <a:pt x="4267441" y="4140200"/>
                  </a:lnTo>
                  <a:close/>
                </a:path>
                <a:path w="4267834" h="4203700">
                  <a:moveTo>
                    <a:pt x="4267441" y="0"/>
                  </a:moveTo>
                  <a:lnTo>
                    <a:pt x="1254963" y="0"/>
                  </a:lnTo>
                  <a:lnTo>
                    <a:pt x="1303629" y="12700"/>
                  </a:lnTo>
                  <a:lnTo>
                    <a:pt x="1353566" y="12700"/>
                  </a:lnTo>
                  <a:lnTo>
                    <a:pt x="1404632" y="25400"/>
                  </a:lnTo>
                  <a:lnTo>
                    <a:pt x="1456639" y="25400"/>
                  </a:lnTo>
                  <a:lnTo>
                    <a:pt x="1509445" y="38100"/>
                  </a:lnTo>
                  <a:lnTo>
                    <a:pt x="1725206" y="38100"/>
                  </a:lnTo>
                  <a:lnTo>
                    <a:pt x="1779447" y="50800"/>
                  </a:lnTo>
                  <a:lnTo>
                    <a:pt x="2441016" y="50800"/>
                  </a:lnTo>
                  <a:lnTo>
                    <a:pt x="2474633" y="63500"/>
                  </a:lnTo>
                  <a:lnTo>
                    <a:pt x="2533573" y="63500"/>
                  </a:lnTo>
                  <a:lnTo>
                    <a:pt x="2558567" y="76200"/>
                  </a:lnTo>
                  <a:lnTo>
                    <a:pt x="2697950" y="114300"/>
                  </a:lnTo>
                  <a:lnTo>
                    <a:pt x="2742742" y="139700"/>
                  </a:lnTo>
                  <a:lnTo>
                    <a:pt x="2786481" y="165100"/>
                  </a:lnTo>
                  <a:lnTo>
                    <a:pt x="2829052" y="190500"/>
                  </a:lnTo>
                  <a:lnTo>
                    <a:pt x="2870314" y="215900"/>
                  </a:lnTo>
                  <a:lnTo>
                    <a:pt x="2910154" y="241300"/>
                  </a:lnTo>
                  <a:lnTo>
                    <a:pt x="2948432" y="279400"/>
                  </a:lnTo>
                  <a:lnTo>
                    <a:pt x="2985020" y="304800"/>
                  </a:lnTo>
                  <a:lnTo>
                    <a:pt x="3019793" y="342900"/>
                  </a:lnTo>
                  <a:lnTo>
                    <a:pt x="3052635" y="381000"/>
                  </a:lnTo>
                  <a:lnTo>
                    <a:pt x="3083674" y="419100"/>
                  </a:lnTo>
                  <a:lnTo>
                    <a:pt x="3110801" y="457200"/>
                  </a:lnTo>
                  <a:lnTo>
                    <a:pt x="3134322" y="495300"/>
                  </a:lnTo>
                  <a:lnTo>
                    <a:pt x="3154527" y="546100"/>
                  </a:lnTo>
                  <a:lnTo>
                    <a:pt x="3171748" y="584200"/>
                  </a:lnTo>
                  <a:lnTo>
                    <a:pt x="3186252" y="622300"/>
                  </a:lnTo>
                  <a:lnTo>
                    <a:pt x="3198368" y="673100"/>
                  </a:lnTo>
                  <a:lnTo>
                    <a:pt x="3208401" y="711200"/>
                  </a:lnTo>
                  <a:lnTo>
                    <a:pt x="3216630" y="762000"/>
                  </a:lnTo>
                  <a:lnTo>
                    <a:pt x="3223374" y="812800"/>
                  </a:lnTo>
                  <a:lnTo>
                    <a:pt x="3228937" y="850900"/>
                  </a:lnTo>
                  <a:lnTo>
                    <a:pt x="3233623" y="901700"/>
                  </a:lnTo>
                  <a:lnTo>
                    <a:pt x="3237738" y="952500"/>
                  </a:lnTo>
                  <a:lnTo>
                    <a:pt x="3241573" y="990600"/>
                  </a:lnTo>
                  <a:lnTo>
                    <a:pt x="3245434" y="1041400"/>
                  </a:lnTo>
                  <a:lnTo>
                    <a:pt x="3249625" y="1092200"/>
                  </a:lnTo>
                  <a:lnTo>
                    <a:pt x="3254464" y="1130300"/>
                  </a:lnTo>
                  <a:lnTo>
                    <a:pt x="3260229" y="1181100"/>
                  </a:lnTo>
                  <a:lnTo>
                    <a:pt x="3267240" y="1231900"/>
                  </a:lnTo>
                  <a:lnTo>
                    <a:pt x="3275800" y="1270000"/>
                  </a:lnTo>
                  <a:lnTo>
                    <a:pt x="3286214" y="1320800"/>
                  </a:lnTo>
                  <a:lnTo>
                    <a:pt x="3298774" y="1358900"/>
                  </a:lnTo>
                  <a:lnTo>
                    <a:pt x="3313785" y="1409700"/>
                  </a:lnTo>
                  <a:lnTo>
                    <a:pt x="3331553" y="1447800"/>
                  </a:lnTo>
                  <a:lnTo>
                    <a:pt x="3352393" y="1498600"/>
                  </a:lnTo>
                  <a:lnTo>
                    <a:pt x="3374555" y="1536700"/>
                  </a:lnTo>
                  <a:lnTo>
                    <a:pt x="3397859" y="1562100"/>
                  </a:lnTo>
                  <a:lnTo>
                    <a:pt x="3422231" y="1600200"/>
                  </a:lnTo>
                  <a:lnTo>
                    <a:pt x="3447592" y="1625600"/>
                  </a:lnTo>
                  <a:lnTo>
                    <a:pt x="3473856" y="1663700"/>
                  </a:lnTo>
                  <a:lnTo>
                    <a:pt x="3500932" y="1689100"/>
                  </a:lnTo>
                  <a:lnTo>
                    <a:pt x="3528745" y="1714500"/>
                  </a:lnTo>
                  <a:lnTo>
                    <a:pt x="3557206" y="1727200"/>
                  </a:lnTo>
                  <a:lnTo>
                    <a:pt x="3586213" y="1752600"/>
                  </a:lnTo>
                  <a:lnTo>
                    <a:pt x="3615715" y="1778000"/>
                  </a:lnTo>
                  <a:lnTo>
                    <a:pt x="3675799" y="1803400"/>
                  </a:lnTo>
                  <a:lnTo>
                    <a:pt x="3706228" y="1828800"/>
                  </a:lnTo>
                  <a:lnTo>
                    <a:pt x="3736784" y="1841500"/>
                  </a:lnTo>
                  <a:lnTo>
                    <a:pt x="3767404" y="1866900"/>
                  </a:lnTo>
                  <a:lnTo>
                    <a:pt x="3828478" y="1892300"/>
                  </a:lnTo>
                  <a:lnTo>
                    <a:pt x="3858768" y="1917700"/>
                  </a:lnTo>
                  <a:lnTo>
                    <a:pt x="3888765" y="1930400"/>
                  </a:lnTo>
                  <a:lnTo>
                    <a:pt x="3918407" y="1955800"/>
                  </a:lnTo>
                  <a:lnTo>
                    <a:pt x="4004272" y="2019300"/>
                  </a:lnTo>
                  <a:lnTo>
                    <a:pt x="4058158" y="2070100"/>
                  </a:lnTo>
                  <a:lnTo>
                    <a:pt x="4083824" y="2108200"/>
                  </a:lnTo>
                  <a:lnTo>
                    <a:pt x="4108539" y="2146300"/>
                  </a:lnTo>
                  <a:lnTo>
                    <a:pt x="4132224" y="2171700"/>
                  </a:lnTo>
                  <a:lnTo>
                    <a:pt x="4154767" y="2209800"/>
                  </a:lnTo>
                  <a:lnTo>
                    <a:pt x="4176115" y="2260600"/>
                  </a:lnTo>
                  <a:lnTo>
                    <a:pt x="4196169" y="2298700"/>
                  </a:lnTo>
                  <a:lnTo>
                    <a:pt x="4214838" y="2349500"/>
                  </a:lnTo>
                  <a:lnTo>
                    <a:pt x="4232046" y="2400300"/>
                  </a:lnTo>
                  <a:lnTo>
                    <a:pt x="4247718" y="2463800"/>
                  </a:lnTo>
                  <a:lnTo>
                    <a:pt x="4256989" y="2501900"/>
                  </a:lnTo>
                  <a:lnTo>
                    <a:pt x="4264368" y="2552700"/>
                  </a:lnTo>
                  <a:lnTo>
                    <a:pt x="4267441" y="2578100"/>
                  </a:lnTo>
                  <a:lnTo>
                    <a:pt x="4267441" y="0"/>
                  </a:lnTo>
                  <a:close/>
                </a:path>
              </a:pathLst>
            </a:custGeom>
            <a:solidFill>
              <a:srgbClr val="1C82D9"/>
            </a:solidFill>
          </p:spPr>
          <p:txBody>
            <a:bodyPr wrap="square" lIns="0" tIns="0" rIns="0" bIns="0" rtlCol="0"/>
            <a:lstStyle/>
            <a:p>
              <a:endParaRPr/>
            </a:p>
          </p:txBody>
        </p:sp>
        <p:pic>
          <p:nvPicPr>
            <p:cNvPr id="16" name="object 16"/>
            <p:cNvPicPr/>
            <p:nvPr/>
          </p:nvPicPr>
          <p:blipFill>
            <a:blip r:embed="rId5" cstate="print"/>
            <a:stretch>
              <a:fillRect/>
            </a:stretch>
          </p:blipFill>
          <p:spPr>
            <a:xfrm>
              <a:off x="13787780" y="4238802"/>
              <a:ext cx="4200524" cy="4200524"/>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308839"/>
            <a:ext cx="3636010" cy="3978275"/>
            <a:chOff x="0" y="6308839"/>
            <a:chExt cx="3636010" cy="3978275"/>
          </a:xfrm>
        </p:grpSpPr>
        <p:sp>
          <p:nvSpPr>
            <p:cNvPr id="3" name="object 3"/>
            <p:cNvSpPr/>
            <p:nvPr/>
          </p:nvSpPr>
          <p:spPr>
            <a:xfrm>
              <a:off x="0" y="6328489"/>
              <a:ext cx="3636010" cy="3958590"/>
            </a:xfrm>
            <a:custGeom>
              <a:avLst/>
              <a:gdLst/>
              <a:ahLst/>
              <a:cxnLst/>
              <a:rect l="l" t="t" r="r" b="b"/>
              <a:pathLst>
                <a:path w="3636010" h="3958590">
                  <a:moveTo>
                    <a:pt x="3635411" y="3958507"/>
                  </a:moveTo>
                  <a:lnTo>
                    <a:pt x="0" y="3958507"/>
                  </a:lnTo>
                  <a:lnTo>
                    <a:pt x="0" y="0"/>
                  </a:lnTo>
                  <a:lnTo>
                    <a:pt x="60695" y="48353"/>
                  </a:lnTo>
                  <a:lnTo>
                    <a:pt x="89875" y="77779"/>
                  </a:lnTo>
                  <a:lnTo>
                    <a:pt x="115935" y="108751"/>
                  </a:lnTo>
                  <a:lnTo>
                    <a:pt x="139025" y="141191"/>
                  </a:lnTo>
                  <a:lnTo>
                    <a:pt x="159296" y="175019"/>
                  </a:lnTo>
                  <a:lnTo>
                    <a:pt x="176900" y="210158"/>
                  </a:lnTo>
                  <a:lnTo>
                    <a:pt x="191986" y="246530"/>
                  </a:lnTo>
                  <a:lnTo>
                    <a:pt x="204707" y="284056"/>
                  </a:lnTo>
                  <a:lnTo>
                    <a:pt x="215212" y="322657"/>
                  </a:lnTo>
                  <a:lnTo>
                    <a:pt x="223651" y="362256"/>
                  </a:lnTo>
                  <a:lnTo>
                    <a:pt x="230178" y="402773"/>
                  </a:lnTo>
                  <a:lnTo>
                    <a:pt x="234939" y="444131"/>
                  </a:lnTo>
                  <a:lnTo>
                    <a:pt x="238089" y="486250"/>
                  </a:lnTo>
                  <a:lnTo>
                    <a:pt x="239777" y="529053"/>
                  </a:lnTo>
                  <a:lnTo>
                    <a:pt x="240155" y="572463"/>
                  </a:lnTo>
                  <a:lnTo>
                    <a:pt x="239371" y="616399"/>
                  </a:lnTo>
                  <a:lnTo>
                    <a:pt x="237578" y="660783"/>
                  </a:lnTo>
                  <a:lnTo>
                    <a:pt x="234925" y="705539"/>
                  </a:lnTo>
                  <a:lnTo>
                    <a:pt x="231566" y="750586"/>
                  </a:lnTo>
                  <a:lnTo>
                    <a:pt x="227647" y="795845"/>
                  </a:lnTo>
                  <a:lnTo>
                    <a:pt x="223324" y="841240"/>
                  </a:lnTo>
                  <a:lnTo>
                    <a:pt x="218744" y="886694"/>
                  </a:lnTo>
                  <a:lnTo>
                    <a:pt x="214058" y="932124"/>
                  </a:lnTo>
                  <a:lnTo>
                    <a:pt x="209418" y="977454"/>
                  </a:lnTo>
                  <a:lnTo>
                    <a:pt x="204975" y="1022607"/>
                  </a:lnTo>
                  <a:lnTo>
                    <a:pt x="200878" y="1067503"/>
                  </a:lnTo>
                  <a:lnTo>
                    <a:pt x="197279" y="1112063"/>
                  </a:lnTo>
                  <a:lnTo>
                    <a:pt x="194329" y="1156210"/>
                  </a:lnTo>
                  <a:lnTo>
                    <a:pt x="192177" y="1199865"/>
                  </a:lnTo>
                  <a:lnTo>
                    <a:pt x="190977" y="1242950"/>
                  </a:lnTo>
                  <a:lnTo>
                    <a:pt x="190876" y="1285387"/>
                  </a:lnTo>
                  <a:lnTo>
                    <a:pt x="192027" y="1327096"/>
                  </a:lnTo>
                  <a:lnTo>
                    <a:pt x="194581" y="1368000"/>
                  </a:lnTo>
                  <a:lnTo>
                    <a:pt x="198687" y="1408021"/>
                  </a:lnTo>
                  <a:lnTo>
                    <a:pt x="204497" y="1447079"/>
                  </a:lnTo>
                  <a:lnTo>
                    <a:pt x="212161" y="1485098"/>
                  </a:lnTo>
                  <a:lnTo>
                    <a:pt x="221831" y="1521997"/>
                  </a:lnTo>
                  <a:lnTo>
                    <a:pt x="238075" y="1573343"/>
                  </a:lnTo>
                  <a:lnTo>
                    <a:pt x="255984" y="1623020"/>
                  </a:lnTo>
                  <a:lnTo>
                    <a:pt x="275538" y="1671066"/>
                  </a:lnTo>
                  <a:lnTo>
                    <a:pt x="296721" y="1717524"/>
                  </a:lnTo>
                  <a:lnTo>
                    <a:pt x="319510" y="1762430"/>
                  </a:lnTo>
                  <a:lnTo>
                    <a:pt x="343891" y="1805824"/>
                  </a:lnTo>
                  <a:lnTo>
                    <a:pt x="369843" y="1847747"/>
                  </a:lnTo>
                  <a:lnTo>
                    <a:pt x="397345" y="1888238"/>
                  </a:lnTo>
                  <a:lnTo>
                    <a:pt x="426382" y="1927337"/>
                  </a:lnTo>
                  <a:lnTo>
                    <a:pt x="456934" y="1965081"/>
                  </a:lnTo>
                  <a:lnTo>
                    <a:pt x="488981" y="2001515"/>
                  </a:lnTo>
                  <a:lnTo>
                    <a:pt x="522505" y="2036672"/>
                  </a:lnTo>
                  <a:lnTo>
                    <a:pt x="557486" y="2070598"/>
                  </a:lnTo>
                  <a:lnTo>
                    <a:pt x="593907" y="2103328"/>
                  </a:lnTo>
                  <a:lnTo>
                    <a:pt x="631748" y="2134902"/>
                  </a:lnTo>
                  <a:lnTo>
                    <a:pt x="670991" y="2165362"/>
                  </a:lnTo>
                  <a:lnTo>
                    <a:pt x="711617" y="2194746"/>
                  </a:lnTo>
                  <a:lnTo>
                    <a:pt x="753607" y="2223092"/>
                  </a:lnTo>
                  <a:lnTo>
                    <a:pt x="796942" y="2250444"/>
                  </a:lnTo>
                  <a:lnTo>
                    <a:pt x="841604" y="2276836"/>
                  </a:lnTo>
                  <a:lnTo>
                    <a:pt x="887573" y="2302314"/>
                  </a:lnTo>
                  <a:lnTo>
                    <a:pt x="975024" y="2348693"/>
                  </a:lnTo>
                  <a:lnTo>
                    <a:pt x="1020285" y="2373464"/>
                  </a:lnTo>
                  <a:lnTo>
                    <a:pt x="1065392" y="2399704"/>
                  </a:lnTo>
                  <a:lnTo>
                    <a:pt x="1109458" y="2427724"/>
                  </a:lnTo>
                  <a:lnTo>
                    <a:pt x="1151601" y="2457833"/>
                  </a:lnTo>
                  <a:lnTo>
                    <a:pt x="1190936" y="2490344"/>
                  </a:lnTo>
                  <a:lnTo>
                    <a:pt x="1226579" y="2525565"/>
                  </a:lnTo>
                  <a:lnTo>
                    <a:pt x="1257648" y="2563812"/>
                  </a:lnTo>
                  <a:lnTo>
                    <a:pt x="1283070" y="2602249"/>
                  </a:lnTo>
                  <a:lnTo>
                    <a:pt x="1305645" y="2642030"/>
                  </a:lnTo>
                  <a:lnTo>
                    <a:pt x="1325699" y="2682994"/>
                  </a:lnTo>
                  <a:lnTo>
                    <a:pt x="1343563" y="2724979"/>
                  </a:lnTo>
                  <a:lnTo>
                    <a:pt x="1359561" y="2767823"/>
                  </a:lnTo>
                  <a:lnTo>
                    <a:pt x="1374023" y="2811365"/>
                  </a:lnTo>
                  <a:lnTo>
                    <a:pt x="1387277" y="2855441"/>
                  </a:lnTo>
                  <a:lnTo>
                    <a:pt x="1399649" y="2899894"/>
                  </a:lnTo>
                  <a:lnTo>
                    <a:pt x="1411468" y="2944558"/>
                  </a:lnTo>
                  <a:lnTo>
                    <a:pt x="1423063" y="2989272"/>
                  </a:lnTo>
                  <a:lnTo>
                    <a:pt x="1434761" y="3033877"/>
                  </a:lnTo>
                  <a:lnTo>
                    <a:pt x="1446888" y="3078212"/>
                  </a:lnTo>
                  <a:lnTo>
                    <a:pt x="1459773" y="3122110"/>
                  </a:lnTo>
                  <a:lnTo>
                    <a:pt x="1473745" y="3165415"/>
                  </a:lnTo>
                  <a:lnTo>
                    <a:pt x="1489132" y="3207963"/>
                  </a:lnTo>
                  <a:lnTo>
                    <a:pt x="1506259" y="3249591"/>
                  </a:lnTo>
                  <a:lnTo>
                    <a:pt x="1525456" y="3290141"/>
                  </a:lnTo>
                  <a:lnTo>
                    <a:pt x="1547051" y="3329447"/>
                  </a:lnTo>
                  <a:lnTo>
                    <a:pt x="1571369" y="3367352"/>
                  </a:lnTo>
                  <a:lnTo>
                    <a:pt x="1598743" y="3403692"/>
                  </a:lnTo>
                  <a:lnTo>
                    <a:pt x="1629496" y="3438304"/>
                  </a:lnTo>
                  <a:lnTo>
                    <a:pt x="1663959" y="3471031"/>
                  </a:lnTo>
                  <a:lnTo>
                    <a:pt x="1701781" y="3501990"/>
                  </a:lnTo>
                  <a:lnTo>
                    <a:pt x="1741029" y="3530363"/>
                  </a:lnTo>
                  <a:lnTo>
                    <a:pt x="1781617" y="3556280"/>
                  </a:lnTo>
                  <a:lnTo>
                    <a:pt x="1823464" y="3579874"/>
                  </a:lnTo>
                  <a:lnTo>
                    <a:pt x="1866483" y="3601275"/>
                  </a:lnTo>
                  <a:lnTo>
                    <a:pt x="1910592" y="3620613"/>
                  </a:lnTo>
                  <a:lnTo>
                    <a:pt x="1955706" y="3638022"/>
                  </a:lnTo>
                  <a:lnTo>
                    <a:pt x="2001739" y="3653632"/>
                  </a:lnTo>
                  <a:lnTo>
                    <a:pt x="2048609" y="3667574"/>
                  </a:lnTo>
                  <a:lnTo>
                    <a:pt x="2096232" y="3679981"/>
                  </a:lnTo>
                  <a:lnTo>
                    <a:pt x="2144522" y="3690983"/>
                  </a:lnTo>
                  <a:lnTo>
                    <a:pt x="2193397" y="3700712"/>
                  </a:lnTo>
                  <a:lnTo>
                    <a:pt x="2242771" y="3709299"/>
                  </a:lnTo>
                  <a:lnTo>
                    <a:pt x="2292561" y="3716876"/>
                  </a:lnTo>
                  <a:lnTo>
                    <a:pt x="2342682" y="3723573"/>
                  </a:lnTo>
                  <a:lnTo>
                    <a:pt x="2393050" y="3729523"/>
                  </a:lnTo>
                  <a:lnTo>
                    <a:pt x="2494191" y="3739707"/>
                  </a:lnTo>
                  <a:lnTo>
                    <a:pt x="2794799" y="3765979"/>
                  </a:lnTo>
                  <a:lnTo>
                    <a:pt x="2843606" y="3771113"/>
                  </a:lnTo>
                  <a:lnTo>
                    <a:pt x="2891818" y="3776814"/>
                  </a:lnTo>
                  <a:lnTo>
                    <a:pt x="2939351" y="3783212"/>
                  </a:lnTo>
                  <a:lnTo>
                    <a:pt x="2986121" y="3790439"/>
                  </a:lnTo>
                  <a:lnTo>
                    <a:pt x="3032046" y="3798628"/>
                  </a:lnTo>
                  <a:lnTo>
                    <a:pt x="3080414" y="3808210"/>
                  </a:lnTo>
                  <a:lnTo>
                    <a:pt x="3128881" y="3818442"/>
                  </a:lnTo>
                  <a:lnTo>
                    <a:pt x="3177419" y="3829304"/>
                  </a:lnTo>
                  <a:lnTo>
                    <a:pt x="3226003" y="3840767"/>
                  </a:lnTo>
                  <a:lnTo>
                    <a:pt x="3274607" y="3852807"/>
                  </a:lnTo>
                  <a:lnTo>
                    <a:pt x="3323204" y="3865400"/>
                  </a:lnTo>
                  <a:lnTo>
                    <a:pt x="3371770" y="3878522"/>
                  </a:lnTo>
                  <a:lnTo>
                    <a:pt x="3420276" y="3892146"/>
                  </a:lnTo>
                  <a:lnTo>
                    <a:pt x="3468697" y="3906249"/>
                  </a:lnTo>
                  <a:lnTo>
                    <a:pt x="3565181" y="3935791"/>
                  </a:lnTo>
                  <a:lnTo>
                    <a:pt x="3635411" y="3958507"/>
                  </a:lnTo>
                  <a:close/>
                </a:path>
              </a:pathLst>
            </a:custGeom>
            <a:solidFill>
              <a:srgbClr val="49B381"/>
            </a:solidFill>
          </p:spPr>
          <p:txBody>
            <a:bodyPr wrap="square" lIns="0" tIns="0" rIns="0" bIns="0" rtlCol="0"/>
            <a:lstStyle/>
            <a:p>
              <a:endParaRPr/>
            </a:p>
          </p:txBody>
        </p:sp>
        <p:sp>
          <p:nvSpPr>
            <p:cNvPr id="4" name="object 4"/>
            <p:cNvSpPr/>
            <p:nvPr/>
          </p:nvSpPr>
          <p:spPr>
            <a:xfrm>
              <a:off x="0" y="6308851"/>
              <a:ext cx="2674620" cy="3975100"/>
            </a:xfrm>
            <a:custGeom>
              <a:avLst/>
              <a:gdLst/>
              <a:ahLst/>
              <a:cxnLst/>
              <a:rect l="l" t="t" r="r" b="b"/>
              <a:pathLst>
                <a:path w="2674620" h="3975100">
                  <a:moveTo>
                    <a:pt x="1370596" y="3975100"/>
                  </a:moveTo>
                  <a:lnTo>
                    <a:pt x="1312773" y="3911600"/>
                  </a:lnTo>
                  <a:lnTo>
                    <a:pt x="1282179" y="3873500"/>
                  </a:lnTo>
                  <a:lnTo>
                    <a:pt x="1255306" y="3835400"/>
                  </a:lnTo>
                  <a:lnTo>
                    <a:pt x="1231849" y="3797300"/>
                  </a:lnTo>
                  <a:lnTo>
                    <a:pt x="1211554" y="3746500"/>
                  </a:lnTo>
                  <a:lnTo>
                    <a:pt x="1194142" y="3708400"/>
                  </a:lnTo>
                  <a:lnTo>
                    <a:pt x="1179347" y="3670300"/>
                  </a:lnTo>
                  <a:lnTo>
                    <a:pt x="1166876" y="3619500"/>
                  </a:lnTo>
                  <a:lnTo>
                    <a:pt x="1156449" y="3581400"/>
                  </a:lnTo>
                  <a:lnTo>
                    <a:pt x="1147813" y="3530600"/>
                  </a:lnTo>
                  <a:lnTo>
                    <a:pt x="1140688" y="3492500"/>
                  </a:lnTo>
                  <a:lnTo>
                    <a:pt x="1134783" y="3441700"/>
                  </a:lnTo>
                  <a:lnTo>
                    <a:pt x="1129830" y="3403600"/>
                  </a:lnTo>
                  <a:lnTo>
                    <a:pt x="1125562" y="3352800"/>
                  </a:lnTo>
                  <a:lnTo>
                    <a:pt x="1121689" y="3302000"/>
                  </a:lnTo>
                  <a:lnTo>
                    <a:pt x="1117942" y="3263900"/>
                  </a:lnTo>
                  <a:lnTo>
                    <a:pt x="1114056" y="3213100"/>
                  </a:lnTo>
                  <a:lnTo>
                    <a:pt x="1109738" y="3175000"/>
                  </a:lnTo>
                  <a:lnTo>
                    <a:pt x="1104709" y="3124200"/>
                  </a:lnTo>
                  <a:lnTo>
                    <a:pt x="1098715" y="3073400"/>
                  </a:lnTo>
                  <a:lnTo>
                    <a:pt x="1091476" y="3035300"/>
                  </a:lnTo>
                  <a:lnTo>
                    <a:pt x="1082700" y="2984500"/>
                  </a:lnTo>
                  <a:lnTo>
                    <a:pt x="1072121" y="2946400"/>
                  </a:lnTo>
                  <a:lnTo>
                    <a:pt x="1059472" y="2895600"/>
                  </a:lnTo>
                  <a:lnTo>
                    <a:pt x="1044460" y="2857500"/>
                  </a:lnTo>
                  <a:lnTo>
                    <a:pt x="1026820" y="2819400"/>
                  </a:lnTo>
                  <a:lnTo>
                    <a:pt x="1006271" y="2768600"/>
                  </a:lnTo>
                  <a:lnTo>
                    <a:pt x="984288" y="2730500"/>
                  </a:lnTo>
                  <a:lnTo>
                    <a:pt x="961186" y="2692400"/>
                  </a:lnTo>
                  <a:lnTo>
                    <a:pt x="937044" y="2667000"/>
                  </a:lnTo>
                  <a:lnTo>
                    <a:pt x="911948" y="2628900"/>
                  </a:lnTo>
                  <a:lnTo>
                    <a:pt x="859193" y="2578100"/>
                  </a:lnTo>
                  <a:lnTo>
                    <a:pt x="803567" y="2527300"/>
                  </a:lnTo>
                  <a:lnTo>
                    <a:pt x="774877" y="2514600"/>
                  </a:lnTo>
                  <a:lnTo>
                    <a:pt x="745693" y="2489200"/>
                  </a:lnTo>
                  <a:lnTo>
                    <a:pt x="716114" y="2476500"/>
                  </a:lnTo>
                  <a:lnTo>
                    <a:pt x="686219" y="2451100"/>
                  </a:lnTo>
                  <a:lnTo>
                    <a:pt x="625754" y="2425700"/>
                  </a:lnTo>
                  <a:lnTo>
                    <a:pt x="564946" y="2387600"/>
                  </a:lnTo>
                  <a:lnTo>
                    <a:pt x="534606" y="2362200"/>
                  </a:lnTo>
                  <a:lnTo>
                    <a:pt x="474459" y="2336800"/>
                  </a:lnTo>
                  <a:lnTo>
                    <a:pt x="444804" y="2311400"/>
                  </a:lnTo>
                  <a:lnTo>
                    <a:pt x="415544" y="2298700"/>
                  </a:lnTo>
                  <a:lnTo>
                    <a:pt x="386753" y="2273300"/>
                  </a:lnTo>
                  <a:lnTo>
                    <a:pt x="330873" y="2222500"/>
                  </a:lnTo>
                  <a:lnTo>
                    <a:pt x="277812" y="2171700"/>
                  </a:lnTo>
                  <a:lnTo>
                    <a:pt x="252539" y="2133600"/>
                  </a:lnTo>
                  <a:lnTo>
                    <a:pt x="228193" y="2108200"/>
                  </a:lnTo>
                  <a:lnTo>
                    <a:pt x="204876" y="2070100"/>
                  </a:lnTo>
                  <a:lnTo>
                    <a:pt x="182664" y="2032000"/>
                  </a:lnTo>
                  <a:lnTo>
                    <a:pt x="161620" y="1981200"/>
                  </a:lnTo>
                  <a:lnTo>
                    <a:pt x="141846" y="1943100"/>
                  </a:lnTo>
                  <a:lnTo>
                    <a:pt x="123393" y="1892300"/>
                  </a:lnTo>
                  <a:lnTo>
                    <a:pt x="106362" y="1841500"/>
                  </a:lnTo>
                  <a:lnTo>
                    <a:pt x="90830" y="1778000"/>
                  </a:lnTo>
                  <a:lnTo>
                    <a:pt x="81584" y="1739900"/>
                  </a:lnTo>
                  <a:lnTo>
                    <a:pt x="74180" y="1689100"/>
                  </a:lnTo>
                  <a:lnTo>
                    <a:pt x="68453" y="1651000"/>
                  </a:lnTo>
                  <a:lnTo>
                    <a:pt x="64249" y="1612900"/>
                  </a:lnTo>
                  <a:lnTo>
                    <a:pt x="61429" y="1562100"/>
                  </a:lnTo>
                  <a:lnTo>
                    <a:pt x="59842" y="1511300"/>
                  </a:lnTo>
                  <a:lnTo>
                    <a:pt x="59334" y="1473200"/>
                  </a:lnTo>
                  <a:lnTo>
                    <a:pt x="59753" y="1422400"/>
                  </a:lnTo>
                  <a:lnTo>
                    <a:pt x="60947" y="1371600"/>
                  </a:lnTo>
                  <a:lnTo>
                    <a:pt x="62763" y="1333500"/>
                  </a:lnTo>
                  <a:lnTo>
                    <a:pt x="65049" y="1282700"/>
                  </a:lnTo>
                  <a:lnTo>
                    <a:pt x="67665" y="1231900"/>
                  </a:lnTo>
                  <a:lnTo>
                    <a:pt x="73240" y="1130300"/>
                  </a:lnTo>
                  <a:lnTo>
                    <a:pt x="75907" y="1092200"/>
                  </a:lnTo>
                  <a:lnTo>
                    <a:pt x="78282" y="1041400"/>
                  </a:lnTo>
                  <a:lnTo>
                    <a:pt x="80225" y="990600"/>
                  </a:lnTo>
                  <a:lnTo>
                    <a:pt x="81597" y="939800"/>
                  </a:lnTo>
                  <a:lnTo>
                    <a:pt x="82219" y="889000"/>
                  </a:lnTo>
                  <a:lnTo>
                    <a:pt x="82130" y="876300"/>
                  </a:lnTo>
                  <a:lnTo>
                    <a:pt x="81953" y="850900"/>
                  </a:lnTo>
                  <a:lnTo>
                    <a:pt x="80645" y="800100"/>
                  </a:lnTo>
                  <a:lnTo>
                    <a:pt x="78143" y="749300"/>
                  </a:lnTo>
                  <a:lnTo>
                    <a:pt x="74307" y="711200"/>
                  </a:lnTo>
                  <a:lnTo>
                    <a:pt x="68973" y="660400"/>
                  </a:lnTo>
                  <a:lnTo>
                    <a:pt x="61988" y="622300"/>
                  </a:lnTo>
                  <a:lnTo>
                    <a:pt x="53225" y="571500"/>
                  </a:lnTo>
                  <a:lnTo>
                    <a:pt x="42494" y="533400"/>
                  </a:lnTo>
                  <a:lnTo>
                    <a:pt x="29679" y="495300"/>
                  </a:lnTo>
                  <a:lnTo>
                    <a:pt x="14605" y="444500"/>
                  </a:lnTo>
                  <a:lnTo>
                    <a:pt x="0" y="419100"/>
                  </a:lnTo>
                  <a:lnTo>
                    <a:pt x="0" y="3975100"/>
                  </a:lnTo>
                  <a:lnTo>
                    <a:pt x="1370596" y="3975100"/>
                  </a:lnTo>
                  <a:close/>
                </a:path>
                <a:path w="2674620" h="3975100">
                  <a:moveTo>
                    <a:pt x="2674023" y="3975100"/>
                  </a:moveTo>
                  <a:lnTo>
                    <a:pt x="2652928" y="3962400"/>
                  </a:lnTo>
                  <a:lnTo>
                    <a:pt x="2610421" y="3949700"/>
                  </a:lnTo>
                  <a:lnTo>
                    <a:pt x="2565387" y="3924300"/>
                  </a:lnTo>
                  <a:lnTo>
                    <a:pt x="2523312" y="3898900"/>
                  </a:lnTo>
                  <a:lnTo>
                    <a:pt x="2484005" y="3873500"/>
                  </a:lnTo>
                  <a:lnTo>
                    <a:pt x="2447264" y="3835400"/>
                  </a:lnTo>
                  <a:lnTo>
                    <a:pt x="2412847" y="3810000"/>
                  </a:lnTo>
                  <a:lnTo>
                    <a:pt x="2380577" y="3771900"/>
                  </a:lnTo>
                  <a:lnTo>
                    <a:pt x="2350211" y="3733800"/>
                  </a:lnTo>
                  <a:lnTo>
                    <a:pt x="2321572" y="3683000"/>
                  </a:lnTo>
                  <a:lnTo>
                    <a:pt x="2294420" y="3644900"/>
                  </a:lnTo>
                  <a:lnTo>
                    <a:pt x="2268575" y="3606800"/>
                  </a:lnTo>
                  <a:lnTo>
                    <a:pt x="2243798" y="3556000"/>
                  </a:lnTo>
                  <a:lnTo>
                    <a:pt x="2219883" y="3505200"/>
                  </a:lnTo>
                  <a:lnTo>
                    <a:pt x="2196630" y="3467100"/>
                  </a:lnTo>
                  <a:lnTo>
                    <a:pt x="2174354" y="3416300"/>
                  </a:lnTo>
                  <a:lnTo>
                    <a:pt x="2152358" y="3365500"/>
                  </a:lnTo>
                  <a:lnTo>
                    <a:pt x="2130463" y="3314700"/>
                  </a:lnTo>
                  <a:lnTo>
                    <a:pt x="2108517" y="3276600"/>
                  </a:lnTo>
                  <a:lnTo>
                    <a:pt x="2086330" y="3225800"/>
                  </a:lnTo>
                  <a:lnTo>
                    <a:pt x="2063750" y="3175000"/>
                  </a:lnTo>
                  <a:lnTo>
                    <a:pt x="2040610" y="3136900"/>
                  </a:lnTo>
                  <a:lnTo>
                    <a:pt x="2016760" y="3086100"/>
                  </a:lnTo>
                  <a:lnTo>
                    <a:pt x="1992007" y="3048000"/>
                  </a:lnTo>
                  <a:lnTo>
                    <a:pt x="1966188" y="3009900"/>
                  </a:lnTo>
                  <a:lnTo>
                    <a:pt x="1939163" y="2959100"/>
                  </a:lnTo>
                  <a:lnTo>
                    <a:pt x="1910740" y="2921000"/>
                  </a:lnTo>
                  <a:lnTo>
                    <a:pt x="1880755" y="2882900"/>
                  </a:lnTo>
                  <a:lnTo>
                    <a:pt x="1849056" y="2857500"/>
                  </a:lnTo>
                  <a:lnTo>
                    <a:pt x="1812467" y="2819400"/>
                  </a:lnTo>
                  <a:lnTo>
                    <a:pt x="1774659" y="2781300"/>
                  </a:lnTo>
                  <a:lnTo>
                    <a:pt x="1735709" y="2743200"/>
                  </a:lnTo>
                  <a:lnTo>
                    <a:pt x="1695691" y="2717800"/>
                  </a:lnTo>
                  <a:lnTo>
                    <a:pt x="1654683" y="2679700"/>
                  </a:lnTo>
                  <a:lnTo>
                    <a:pt x="1612798" y="2654300"/>
                  </a:lnTo>
                  <a:lnTo>
                    <a:pt x="1570101" y="2628900"/>
                  </a:lnTo>
                  <a:lnTo>
                    <a:pt x="1482598" y="2578100"/>
                  </a:lnTo>
                  <a:lnTo>
                    <a:pt x="1347381" y="2501900"/>
                  </a:lnTo>
                  <a:lnTo>
                    <a:pt x="1301584" y="2489200"/>
                  </a:lnTo>
                  <a:lnTo>
                    <a:pt x="1209408" y="2438400"/>
                  </a:lnTo>
                  <a:lnTo>
                    <a:pt x="1164551" y="2413000"/>
                  </a:lnTo>
                  <a:lnTo>
                    <a:pt x="1119733" y="2400300"/>
                  </a:lnTo>
                  <a:lnTo>
                    <a:pt x="1030516" y="2349500"/>
                  </a:lnTo>
                  <a:lnTo>
                    <a:pt x="986294" y="2336800"/>
                  </a:lnTo>
                  <a:lnTo>
                    <a:pt x="899045" y="2286000"/>
                  </a:lnTo>
                  <a:lnTo>
                    <a:pt x="813943" y="2235200"/>
                  </a:lnTo>
                  <a:lnTo>
                    <a:pt x="772401" y="2209800"/>
                  </a:lnTo>
                  <a:lnTo>
                    <a:pt x="731647" y="2184400"/>
                  </a:lnTo>
                  <a:lnTo>
                    <a:pt x="691769" y="2159000"/>
                  </a:lnTo>
                  <a:lnTo>
                    <a:pt x="652843" y="2120900"/>
                  </a:lnTo>
                  <a:lnTo>
                    <a:pt x="614972" y="2095500"/>
                  </a:lnTo>
                  <a:lnTo>
                    <a:pt x="578205" y="2057400"/>
                  </a:lnTo>
                  <a:lnTo>
                    <a:pt x="540804" y="2019300"/>
                  </a:lnTo>
                  <a:lnTo>
                    <a:pt x="507530" y="1981200"/>
                  </a:lnTo>
                  <a:lnTo>
                    <a:pt x="478180" y="1943100"/>
                  </a:lnTo>
                  <a:lnTo>
                    <a:pt x="452526" y="1905000"/>
                  </a:lnTo>
                  <a:lnTo>
                    <a:pt x="430364" y="1854200"/>
                  </a:lnTo>
                  <a:lnTo>
                    <a:pt x="411467" y="1816100"/>
                  </a:lnTo>
                  <a:lnTo>
                    <a:pt x="395617" y="1765300"/>
                  </a:lnTo>
                  <a:lnTo>
                    <a:pt x="382612" y="1714500"/>
                  </a:lnTo>
                  <a:lnTo>
                    <a:pt x="372211" y="1676400"/>
                  </a:lnTo>
                  <a:lnTo>
                    <a:pt x="364223" y="1625600"/>
                  </a:lnTo>
                  <a:lnTo>
                    <a:pt x="358406" y="1574800"/>
                  </a:lnTo>
                  <a:lnTo>
                    <a:pt x="354723" y="1524000"/>
                  </a:lnTo>
                  <a:lnTo>
                    <a:pt x="352615" y="1473200"/>
                  </a:lnTo>
                  <a:lnTo>
                    <a:pt x="351904" y="1435100"/>
                  </a:lnTo>
                  <a:lnTo>
                    <a:pt x="352437" y="1384300"/>
                  </a:lnTo>
                  <a:lnTo>
                    <a:pt x="354025" y="1333500"/>
                  </a:lnTo>
                  <a:lnTo>
                    <a:pt x="356514" y="1282700"/>
                  </a:lnTo>
                  <a:lnTo>
                    <a:pt x="359727" y="1231900"/>
                  </a:lnTo>
                  <a:lnTo>
                    <a:pt x="363499" y="1181100"/>
                  </a:lnTo>
                  <a:lnTo>
                    <a:pt x="367652" y="1130300"/>
                  </a:lnTo>
                  <a:lnTo>
                    <a:pt x="372021" y="1079500"/>
                  </a:lnTo>
                  <a:lnTo>
                    <a:pt x="376440" y="1028700"/>
                  </a:lnTo>
                  <a:lnTo>
                    <a:pt x="380746" y="990600"/>
                  </a:lnTo>
                  <a:lnTo>
                    <a:pt x="384594" y="939800"/>
                  </a:lnTo>
                  <a:lnTo>
                    <a:pt x="388023" y="889000"/>
                  </a:lnTo>
                  <a:lnTo>
                    <a:pt x="393052" y="800100"/>
                  </a:lnTo>
                  <a:lnTo>
                    <a:pt x="394474" y="736600"/>
                  </a:lnTo>
                  <a:lnTo>
                    <a:pt x="394754" y="698500"/>
                  </a:lnTo>
                  <a:lnTo>
                    <a:pt x="394017" y="660400"/>
                  </a:lnTo>
                  <a:lnTo>
                    <a:pt x="392049" y="609600"/>
                  </a:lnTo>
                  <a:lnTo>
                    <a:pt x="388696" y="558800"/>
                  </a:lnTo>
                  <a:lnTo>
                    <a:pt x="383857" y="520700"/>
                  </a:lnTo>
                  <a:lnTo>
                    <a:pt x="377367" y="482600"/>
                  </a:lnTo>
                  <a:lnTo>
                    <a:pt x="369100" y="431800"/>
                  </a:lnTo>
                  <a:lnTo>
                    <a:pt x="358927" y="393700"/>
                  </a:lnTo>
                  <a:lnTo>
                    <a:pt x="346710" y="355600"/>
                  </a:lnTo>
                  <a:lnTo>
                    <a:pt x="332308" y="304800"/>
                  </a:lnTo>
                  <a:lnTo>
                    <a:pt x="315595" y="266700"/>
                  </a:lnTo>
                  <a:lnTo>
                    <a:pt x="296430" y="228600"/>
                  </a:lnTo>
                  <a:lnTo>
                    <a:pt x="274675" y="190500"/>
                  </a:lnTo>
                  <a:lnTo>
                    <a:pt x="250215" y="152400"/>
                  </a:lnTo>
                  <a:lnTo>
                    <a:pt x="222897" y="127000"/>
                  </a:lnTo>
                  <a:lnTo>
                    <a:pt x="192582" y="88900"/>
                  </a:lnTo>
                  <a:lnTo>
                    <a:pt x="159156" y="50800"/>
                  </a:lnTo>
                  <a:lnTo>
                    <a:pt x="86004" y="0"/>
                  </a:lnTo>
                  <a:lnTo>
                    <a:pt x="0" y="0"/>
                  </a:lnTo>
                  <a:lnTo>
                    <a:pt x="0" y="12700"/>
                  </a:lnTo>
                  <a:lnTo>
                    <a:pt x="7251" y="25400"/>
                  </a:lnTo>
                  <a:lnTo>
                    <a:pt x="50888" y="50800"/>
                  </a:lnTo>
                  <a:lnTo>
                    <a:pt x="90614" y="76200"/>
                  </a:lnTo>
                  <a:lnTo>
                    <a:pt x="126568" y="114300"/>
                  </a:lnTo>
                  <a:lnTo>
                    <a:pt x="158927" y="152400"/>
                  </a:lnTo>
                  <a:lnTo>
                    <a:pt x="187858" y="190500"/>
                  </a:lnTo>
                  <a:lnTo>
                    <a:pt x="213537" y="215900"/>
                  </a:lnTo>
                  <a:lnTo>
                    <a:pt x="236118" y="254000"/>
                  </a:lnTo>
                  <a:lnTo>
                    <a:pt x="255790" y="292100"/>
                  </a:lnTo>
                  <a:lnTo>
                    <a:pt x="272707" y="342900"/>
                  </a:lnTo>
                  <a:lnTo>
                    <a:pt x="287032" y="381000"/>
                  </a:lnTo>
                  <a:lnTo>
                    <a:pt x="298958" y="419100"/>
                  </a:lnTo>
                  <a:lnTo>
                    <a:pt x="308622" y="469900"/>
                  </a:lnTo>
                  <a:lnTo>
                    <a:pt x="316204" y="508000"/>
                  </a:lnTo>
                  <a:lnTo>
                    <a:pt x="321881" y="558800"/>
                  </a:lnTo>
                  <a:lnTo>
                    <a:pt x="325818" y="596900"/>
                  </a:lnTo>
                  <a:lnTo>
                    <a:pt x="328193" y="647700"/>
                  </a:lnTo>
                  <a:lnTo>
                    <a:pt x="329145" y="685800"/>
                  </a:lnTo>
                  <a:lnTo>
                    <a:pt x="329069" y="698500"/>
                  </a:lnTo>
                  <a:lnTo>
                    <a:pt x="329006" y="711200"/>
                  </a:lnTo>
                  <a:lnTo>
                    <a:pt x="328866" y="736600"/>
                  </a:lnTo>
                  <a:lnTo>
                    <a:pt x="327520" y="787400"/>
                  </a:lnTo>
                  <a:lnTo>
                    <a:pt x="325272" y="838200"/>
                  </a:lnTo>
                  <a:lnTo>
                    <a:pt x="322287" y="876300"/>
                  </a:lnTo>
                  <a:lnTo>
                    <a:pt x="318744" y="927100"/>
                  </a:lnTo>
                  <a:lnTo>
                    <a:pt x="314807" y="977900"/>
                  </a:lnTo>
                  <a:lnTo>
                    <a:pt x="310426" y="1028700"/>
                  </a:lnTo>
                  <a:lnTo>
                    <a:pt x="305943" y="1079500"/>
                  </a:lnTo>
                  <a:lnTo>
                    <a:pt x="301523" y="1130300"/>
                  </a:lnTo>
                  <a:lnTo>
                    <a:pt x="297332" y="1181100"/>
                  </a:lnTo>
                  <a:lnTo>
                    <a:pt x="293547" y="1231900"/>
                  </a:lnTo>
                  <a:lnTo>
                    <a:pt x="290322" y="1282700"/>
                  </a:lnTo>
                  <a:lnTo>
                    <a:pt x="287858" y="1333500"/>
                  </a:lnTo>
                  <a:lnTo>
                    <a:pt x="286296" y="1384300"/>
                  </a:lnTo>
                  <a:lnTo>
                    <a:pt x="285813" y="1435100"/>
                  </a:lnTo>
                  <a:lnTo>
                    <a:pt x="286588" y="1485900"/>
                  </a:lnTo>
                  <a:lnTo>
                    <a:pt x="288772" y="1536700"/>
                  </a:lnTo>
                  <a:lnTo>
                    <a:pt x="292557" y="1574800"/>
                  </a:lnTo>
                  <a:lnTo>
                    <a:pt x="298284" y="1625600"/>
                  </a:lnTo>
                  <a:lnTo>
                    <a:pt x="306044" y="1676400"/>
                  </a:lnTo>
                  <a:lnTo>
                    <a:pt x="316001" y="1727200"/>
                  </a:lnTo>
                  <a:lnTo>
                    <a:pt x="328333" y="1778000"/>
                  </a:lnTo>
                  <a:lnTo>
                    <a:pt x="343192" y="1816100"/>
                  </a:lnTo>
                  <a:lnTo>
                    <a:pt x="360781" y="1866900"/>
                  </a:lnTo>
                  <a:lnTo>
                    <a:pt x="381254" y="1905000"/>
                  </a:lnTo>
                  <a:lnTo>
                    <a:pt x="404787" y="1955800"/>
                  </a:lnTo>
                  <a:lnTo>
                    <a:pt x="431546" y="1993900"/>
                  </a:lnTo>
                  <a:lnTo>
                    <a:pt x="461721" y="2032000"/>
                  </a:lnTo>
                  <a:lnTo>
                    <a:pt x="495465" y="2070100"/>
                  </a:lnTo>
                  <a:lnTo>
                    <a:pt x="570712" y="2146300"/>
                  </a:lnTo>
                  <a:lnTo>
                    <a:pt x="609625" y="2171700"/>
                  </a:lnTo>
                  <a:lnTo>
                    <a:pt x="649579" y="2209800"/>
                  </a:lnTo>
                  <a:lnTo>
                    <a:pt x="690511" y="2235200"/>
                  </a:lnTo>
                  <a:lnTo>
                    <a:pt x="732332" y="2260600"/>
                  </a:lnTo>
                  <a:lnTo>
                    <a:pt x="818299" y="2311400"/>
                  </a:lnTo>
                  <a:lnTo>
                    <a:pt x="951826" y="2387600"/>
                  </a:lnTo>
                  <a:lnTo>
                    <a:pt x="1042911" y="2438400"/>
                  </a:lnTo>
                  <a:lnTo>
                    <a:pt x="1088821" y="2451100"/>
                  </a:lnTo>
                  <a:lnTo>
                    <a:pt x="1180960" y="2501900"/>
                  </a:lnTo>
                  <a:lnTo>
                    <a:pt x="1225664" y="2514600"/>
                  </a:lnTo>
                  <a:lnTo>
                    <a:pt x="1358760" y="2590800"/>
                  </a:lnTo>
                  <a:lnTo>
                    <a:pt x="1402499" y="2603500"/>
                  </a:lnTo>
                  <a:lnTo>
                    <a:pt x="1488541" y="2654300"/>
                  </a:lnTo>
                  <a:lnTo>
                    <a:pt x="1530680" y="2679700"/>
                  </a:lnTo>
                  <a:lnTo>
                    <a:pt x="1572107" y="2705100"/>
                  </a:lnTo>
                  <a:lnTo>
                    <a:pt x="1612760" y="2743200"/>
                  </a:lnTo>
                  <a:lnTo>
                    <a:pt x="1652524" y="2768600"/>
                  </a:lnTo>
                  <a:lnTo>
                    <a:pt x="1691347" y="2794000"/>
                  </a:lnTo>
                  <a:lnTo>
                    <a:pt x="1729130" y="2832100"/>
                  </a:lnTo>
                  <a:lnTo>
                    <a:pt x="1765782" y="2857500"/>
                  </a:lnTo>
                  <a:lnTo>
                    <a:pt x="1801241" y="2895600"/>
                  </a:lnTo>
                  <a:lnTo>
                    <a:pt x="1831987" y="2933700"/>
                  </a:lnTo>
                  <a:lnTo>
                    <a:pt x="1861019" y="2971800"/>
                  </a:lnTo>
                  <a:lnTo>
                    <a:pt x="1888515" y="3009900"/>
                  </a:lnTo>
                  <a:lnTo>
                    <a:pt x="1914626" y="3048000"/>
                  </a:lnTo>
                  <a:lnTo>
                    <a:pt x="1939531" y="3086100"/>
                  </a:lnTo>
                  <a:lnTo>
                    <a:pt x="1963407" y="3124200"/>
                  </a:lnTo>
                  <a:lnTo>
                    <a:pt x="1986394" y="3175000"/>
                  </a:lnTo>
                  <a:lnTo>
                    <a:pt x="2008682" y="3213100"/>
                  </a:lnTo>
                  <a:lnTo>
                    <a:pt x="2030437" y="3263900"/>
                  </a:lnTo>
                  <a:lnTo>
                    <a:pt x="2051824" y="3302000"/>
                  </a:lnTo>
                  <a:lnTo>
                    <a:pt x="2094153" y="3403600"/>
                  </a:lnTo>
                  <a:lnTo>
                    <a:pt x="2115439" y="3441700"/>
                  </a:lnTo>
                  <a:lnTo>
                    <a:pt x="2137029" y="3492500"/>
                  </a:lnTo>
                  <a:lnTo>
                    <a:pt x="2160206" y="3543300"/>
                  </a:lnTo>
                  <a:lnTo>
                    <a:pt x="2184082" y="3581400"/>
                  </a:lnTo>
                  <a:lnTo>
                    <a:pt x="2208809" y="3632200"/>
                  </a:lnTo>
                  <a:lnTo>
                    <a:pt x="2234552" y="3670300"/>
                  </a:lnTo>
                  <a:lnTo>
                    <a:pt x="2261476" y="3721100"/>
                  </a:lnTo>
                  <a:lnTo>
                    <a:pt x="2289759" y="3759200"/>
                  </a:lnTo>
                  <a:lnTo>
                    <a:pt x="2319553" y="3797300"/>
                  </a:lnTo>
                  <a:lnTo>
                    <a:pt x="2351024" y="3835400"/>
                  </a:lnTo>
                  <a:lnTo>
                    <a:pt x="2384336" y="3873500"/>
                  </a:lnTo>
                  <a:lnTo>
                    <a:pt x="2419667" y="3898900"/>
                  </a:lnTo>
                  <a:lnTo>
                    <a:pt x="2457183" y="3937000"/>
                  </a:lnTo>
                  <a:lnTo>
                    <a:pt x="2497023" y="3962400"/>
                  </a:lnTo>
                  <a:lnTo>
                    <a:pt x="2515095" y="3975100"/>
                  </a:lnTo>
                  <a:lnTo>
                    <a:pt x="2674023" y="3975100"/>
                  </a:lnTo>
                  <a:close/>
                </a:path>
              </a:pathLst>
            </a:custGeom>
            <a:solidFill>
              <a:srgbClr val="1C82D9"/>
            </a:solidFill>
          </p:spPr>
          <p:txBody>
            <a:bodyPr wrap="square" lIns="0" tIns="0" rIns="0" bIns="0" rtlCol="0"/>
            <a:lstStyle/>
            <a:p>
              <a:endParaRPr/>
            </a:p>
          </p:txBody>
        </p:sp>
        <p:pic>
          <p:nvPicPr>
            <p:cNvPr id="5" name="object 5"/>
            <p:cNvPicPr/>
            <p:nvPr/>
          </p:nvPicPr>
          <p:blipFill>
            <a:blip r:embed="rId2" cstate="print"/>
            <a:stretch>
              <a:fillRect/>
            </a:stretch>
          </p:blipFill>
          <p:spPr>
            <a:xfrm>
              <a:off x="1285874" y="6561062"/>
              <a:ext cx="95250" cy="95249"/>
            </a:xfrm>
            <a:prstGeom prst="rect">
              <a:avLst/>
            </a:prstGeom>
          </p:spPr>
        </p:pic>
        <p:pic>
          <p:nvPicPr>
            <p:cNvPr id="6" name="object 6"/>
            <p:cNvPicPr/>
            <p:nvPr/>
          </p:nvPicPr>
          <p:blipFill>
            <a:blip r:embed="rId2" cstate="print"/>
            <a:stretch>
              <a:fillRect/>
            </a:stretch>
          </p:blipFill>
          <p:spPr>
            <a:xfrm>
              <a:off x="1285874" y="7008737"/>
              <a:ext cx="95250" cy="95249"/>
            </a:xfrm>
            <a:prstGeom prst="rect">
              <a:avLst/>
            </a:prstGeom>
          </p:spPr>
        </p:pic>
        <p:pic>
          <p:nvPicPr>
            <p:cNvPr id="7" name="object 7"/>
            <p:cNvPicPr/>
            <p:nvPr/>
          </p:nvPicPr>
          <p:blipFill>
            <a:blip r:embed="rId2" cstate="print"/>
            <a:stretch>
              <a:fillRect/>
            </a:stretch>
          </p:blipFill>
          <p:spPr>
            <a:xfrm>
              <a:off x="1285874" y="7456412"/>
              <a:ext cx="95250" cy="95249"/>
            </a:xfrm>
            <a:prstGeom prst="rect">
              <a:avLst/>
            </a:prstGeom>
          </p:spPr>
        </p:pic>
        <p:pic>
          <p:nvPicPr>
            <p:cNvPr id="8" name="object 8"/>
            <p:cNvPicPr/>
            <p:nvPr/>
          </p:nvPicPr>
          <p:blipFill>
            <a:blip r:embed="rId2" cstate="print"/>
            <a:stretch>
              <a:fillRect/>
            </a:stretch>
          </p:blipFill>
          <p:spPr>
            <a:xfrm>
              <a:off x="1285874" y="7904087"/>
              <a:ext cx="95250" cy="95249"/>
            </a:xfrm>
            <a:prstGeom prst="rect">
              <a:avLst/>
            </a:prstGeom>
          </p:spPr>
        </p:pic>
      </p:grpSp>
      <p:pic>
        <p:nvPicPr>
          <p:cNvPr id="9" name="object 9"/>
          <p:cNvPicPr/>
          <p:nvPr/>
        </p:nvPicPr>
        <p:blipFill>
          <a:blip r:embed="rId3" cstate="print"/>
          <a:stretch>
            <a:fillRect/>
          </a:stretch>
        </p:blipFill>
        <p:spPr>
          <a:xfrm>
            <a:off x="15018956" y="8633180"/>
            <a:ext cx="2819400" cy="592073"/>
          </a:xfrm>
          <a:prstGeom prst="rect">
            <a:avLst/>
          </a:prstGeom>
        </p:spPr>
      </p:pic>
      <p:sp>
        <p:nvSpPr>
          <p:cNvPr id="10" name="object 10"/>
          <p:cNvSpPr txBox="1">
            <a:spLocks noGrp="1"/>
          </p:cNvSpPr>
          <p:nvPr>
            <p:ph type="title"/>
          </p:nvPr>
        </p:nvSpPr>
        <p:spPr>
          <a:xfrm>
            <a:off x="1380489" y="1955850"/>
            <a:ext cx="8862695" cy="840740"/>
          </a:xfrm>
          <a:prstGeom prst="rect">
            <a:avLst/>
          </a:prstGeom>
        </p:spPr>
        <p:txBody>
          <a:bodyPr vert="horz" wrap="square" lIns="0" tIns="12700" rIns="0" bIns="0" rtlCol="0">
            <a:spAutoFit/>
          </a:bodyPr>
          <a:lstStyle/>
          <a:p>
            <a:pPr marL="12700">
              <a:lnSpc>
                <a:spcPct val="100000"/>
              </a:lnSpc>
              <a:spcBef>
                <a:spcPts val="100"/>
              </a:spcBef>
              <a:tabLst>
                <a:tab pos="2419350" algn="l"/>
              </a:tabLst>
            </a:pPr>
            <a:r>
              <a:rPr b="1" dirty="0">
                <a:latin typeface="Calibri"/>
                <a:cs typeface="Calibri"/>
              </a:rPr>
              <a:t>¿Qué</a:t>
            </a:r>
            <a:r>
              <a:rPr b="1" spc="-85" dirty="0">
                <a:latin typeface="Calibri"/>
                <a:cs typeface="Calibri"/>
              </a:rPr>
              <a:t> </a:t>
            </a:r>
            <a:r>
              <a:rPr b="1" spc="-25" dirty="0">
                <a:latin typeface="Calibri"/>
                <a:cs typeface="Calibri"/>
              </a:rPr>
              <a:t>es</a:t>
            </a:r>
            <a:r>
              <a:rPr b="1" dirty="0">
                <a:latin typeface="Calibri"/>
                <a:cs typeface="Calibri"/>
              </a:rPr>
              <a:t>	la</a:t>
            </a:r>
            <a:r>
              <a:rPr b="1" spc="-70" dirty="0">
                <a:latin typeface="Calibri"/>
                <a:cs typeface="Calibri"/>
              </a:rPr>
              <a:t> </a:t>
            </a:r>
            <a:r>
              <a:rPr b="1" dirty="0">
                <a:latin typeface="Calibri"/>
                <a:cs typeface="Calibri"/>
              </a:rPr>
              <a:t>vida</a:t>
            </a:r>
            <a:r>
              <a:rPr b="1" spc="-65" dirty="0">
                <a:latin typeface="Calibri"/>
                <a:cs typeface="Calibri"/>
              </a:rPr>
              <a:t> </a:t>
            </a:r>
            <a:r>
              <a:rPr b="1" spc="-10" dirty="0">
                <a:latin typeface="Calibri"/>
                <a:cs typeface="Calibri"/>
              </a:rPr>
              <a:t>independiente?</a:t>
            </a:r>
          </a:p>
        </p:txBody>
      </p:sp>
      <p:sp>
        <p:nvSpPr>
          <p:cNvPr id="11" name="object 11"/>
          <p:cNvSpPr txBox="1"/>
          <p:nvPr/>
        </p:nvSpPr>
        <p:spPr>
          <a:xfrm>
            <a:off x="1015364" y="3068319"/>
            <a:ext cx="14902180" cy="4877435"/>
          </a:xfrm>
          <a:prstGeom prst="rect">
            <a:avLst/>
          </a:prstGeom>
        </p:spPr>
        <p:txBody>
          <a:bodyPr vert="horz" wrap="square" lIns="0" tIns="12700" rIns="0" bIns="0" rtlCol="0">
            <a:spAutoFit/>
          </a:bodyPr>
          <a:lstStyle/>
          <a:p>
            <a:pPr marL="12700" marR="1872614">
              <a:lnSpc>
                <a:spcPct val="122100"/>
              </a:lnSpc>
              <a:spcBef>
                <a:spcPts val="100"/>
              </a:spcBef>
            </a:pPr>
            <a:r>
              <a:rPr sz="2150" spc="10" dirty="0">
                <a:solidFill>
                  <a:srgbClr val="4B4457"/>
                </a:solidFill>
                <a:latin typeface="Calibri"/>
                <a:cs typeface="Calibri"/>
              </a:rPr>
              <a:t>La</a:t>
            </a:r>
            <a:r>
              <a:rPr sz="2150" spc="140" dirty="0">
                <a:solidFill>
                  <a:srgbClr val="4B4457"/>
                </a:solidFill>
                <a:latin typeface="Calibri"/>
                <a:cs typeface="Calibri"/>
              </a:rPr>
              <a:t> </a:t>
            </a:r>
            <a:r>
              <a:rPr sz="2150" spc="10" dirty="0">
                <a:solidFill>
                  <a:srgbClr val="4B4457"/>
                </a:solidFill>
                <a:latin typeface="Calibri"/>
                <a:cs typeface="Calibri"/>
              </a:rPr>
              <a:t>vida</a:t>
            </a:r>
            <a:r>
              <a:rPr sz="2150" spc="135" dirty="0">
                <a:solidFill>
                  <a:srgbClr val="4B4457"/>
                </a:solidFill>
                <a:latin typeface="Calibri"/>
                <a:cs typeface="Calibri"/>
              </a:rPr>
              <a:t> </a:t>
            </a:r>
            <a:r>
              <a:rPr sz="2150" spc="10" dirty="0">
                <a:solidFill>
                  <a:srgbClr val="4B4457"/>
                </a:solidFill>
                <a:latin typeface="Calibri"/>
                <a:cs typeface="Calibri"/>
              </a:rPr>
              <a:t>independiente</a:t>
            </a:r>
            <a:r>
              <a:rPr sz="2150" spc="140" dirty="0">
                <a:solidFill>
                  <a:srgbClr val="4B4457"/>
                </a:solidFill>
                <a:latin typeface="Calibri"/>
                <a:cs typeface="Calibri"/>
              </a:rPr>
              <a:t> </a:t>
            </a:r>
            <a:r>
              <a:rPr sz="2150" spc="50" dirty="0">
                <a:solidFill>
                  <a:srgbClr val="4B4457"/>
                </a:solidFill>
                <a:latin typeface="Calibri"/>
                <a:cs typeface="Calibri"/>
              </a:rPr>
              <a:t>no</a:t>
            </a:r>
            <a:r>
              <a:rPr sz="2150" spc="140" dirty="0">
                <a:solidFill>
                  <a:srgbClr val="4B4457"/>
                </a:solidFill>
                <a:latin typeface="Calibri"/>
                <a:cs typeface="Calibri"/>
              </a:rPr>
              <a:t> </a:t>
            </a:r>
            <a:r>
              <a:rPr sz="2150" spc="10" dirty="0">
                <a:solidFill>
                  <a:srgbClr val="4B4457"/>
                </a:solidFill>
                <a:latin typeface="Calibri"/>
                <a:cs typeface="Calibri"/>
              </a:rPr>
              <a:t>es</a:t>
            </a:r>
            <a:r>
              <a:rPr sz="2150" spc="140" dirty="0">
                <a:solidFill>
                  <a:srgbClr val="4B4457"/>
                </a:solidFill>
                <a:latin typeface="Calibri"/>
                <a:cs typeface="Calibri"/>
              </a:rPr>
              <a:t> </a:t>
            </a:r>
            <a:r>
              <a:rPr sz="2150" spc="10" dirty="0">
                <a:solidFill>
                  <a:srgbClr val="4B4457"/>
                </a:solidFill>
                <a:latin typeface="Calibri"/>
                <a:cs typeface="Calibri"/>
              </a:rPr>
              <a:t>lo</a:t>
            </a:r>
            <a:r>
              <a:rPr sz="2150" spc="145" dirty="0">
                <a:solidFill>
                  <a:srgbClr val="4B4457"/>
                </a:solidFill>
                <a:latin typeface="Calibri"/>
                <a:cs typeface="Calibri"/>
              </a:rPr>
              <a:t> </a:t>
            </a:r>
            <a:r>
              <a:rPr sz="2150" spc="50" dirty="0">
                <a:solidFill>
                  <a:srgbClr val="4B4457"/>
                </a:solidFill>
                <a:latin typeface="Calibri"/>
                <a:cs typeface="Calibri"/>
              </a:rPr>
              <a:t>mismo</a:t>
            </a:r>
            <a:r>
              <a:rPr sz="2150" spc="145" dirty="0">
                <a:solidFill>
                  <a:srgbClr val="4B4457"/>
                </a:solidFill>
                <a:latin typeface="Calibri"/>
                <a:cs typeface="Calibri"/>
              </a:rPr>
              <a:t> </a:t>
            </a:r>
            <a:r>
              <a:rPr sz="2150" spc="50" dirty="0">
                <a:solidFill>
                  <a:srgbClr val="4B4457"/>
                </a:solidFill>
                <a:latin typeface="Calibri"/>
                <a:cs typeface="Calibri"/>
              </a:rPr>
              <a:t>que</a:t>
            </a:r>
            <a:r>
              <a:rPr sz="2150" spc="135" dirty="0">
                <a:solidFill>
                  <a:srgbClr val="4B4457"/>
                </a:solidFill>
                <a:latin typeface="Calibri"/>
                <a:cs typeface="Calibri"/>
              </a:rPr>
              <a:t> </a:t>
            </a:r>
            <a:r>
              <a:rPr sz="2150" spc="10" dirty="0">
                <a:solidFill>
                  <a:srgbClr val="4B4457"/>
                </a:solidFill>
                <a:latin typeface="Calibri"/>
                <a:cs typeface="Calibri"/>
              </a:rPr>
              <a:t>vivir</a:t>
            </a:r>
            <a:r>
              <a:rPr sz="2150" spc="140" dirty="0">
                <a:solidFill>
                  <a:srgbClr val="4B4457"/>
                </a:solidFill>
                <a:latin typeface="Calibri"/>
                <a:cs typeface="Calibri"/>
              </a:rPr>
              <a:t> </a:t>
            </a:r>
            <a:r>
              <a:rPr sz="2150" spc="10" dirty="0">
                <a:solidFill>
                  <a:srgbClr val="4B4457"/>
                </a:solidFill>
                <a:latin typeface="Calibri"/>
                <a:cs typeface="Calibri"/>
              </a:rPr>
              <a:t>solo.</a:t>
            </a:r>
            <a:r>
              <a:rPr sz="2150" spc="140" dirty="0">
                <a:solidFill>
                  <a:srgbClr val="4B4457"/>
                </a:solidFill>
                <a:latin typeface="Calibri"/>
                <a:cs typeface="Calibri"/>
              </a:rPr>
              <a:t> </a:t>
            </a:r>
            <a:r>
              <a:rPr sz="2150" spc="10" dirty="0">
                <a:solidFill>
                  <a:srgbClr val="4B4457"/>
                </a:solidFill>
                <a:latin typeface="Calibri"/>
                <a:cs typeface="Calibri"/>
              </a:rPr>
              <a:t>Significa</a:t>
            </a:r>
            <a:r>
              <a:rPr sz="2150" spc="145" dirty="0">
                <a:solidFill>
                  <a:srgbClr val="4B4457"/>
                </a:solidFill>
                <a:latin typeface="Calibri"/>
                <a:cs typeface="Calibri"/>
              </a:rPr>
              <a:t> </a:t>
            </a:r>
            <a:r>
              <a:rPr sz="2150" spc="10" dirty="0">
                <a:solidFill>
                  <a:srgbClr val="4B4457"/>
                </a:solidFill>
                <a:latin typeface="Calibri"/>
                <a:cs typeface="Calibri"/>
              </a:rPr>
              <a:t>tener</a:t>
            </a:r>
            <a:r>
              <a:rPr sz="2150" spc="140" dirty="0">
                <a:solidFill>
                  <a:srgbClr val="4B4457"/>
                </a:solidFill>
                <a:latin typeface="Calibri"/>
                <a:cs typeface="Calibri"/>
              </a:rPr>
              <a:t> </a:t>
            </a:r>
            <a:r>
              <a:rPr sz="2150" spc="10" dirty="0">
                <a:solidFill>
                  <a:srgbClr val="4B4457"/>
                </a:solidFill>
                <a:latin typeface="Calibri"/>
                <a:cs typeface="Calibri"/>
              </a:rPr>
              <a:t>la</a:t>
            </a:r>
            <a:r>
              <a:rPr sz="2150" spc="135" dirty="0">
                <a:solidFill>
                  <a:srgbClr val="4B4457"/>
                </a:solidFill>
                <a:latin typeface="Calibri"/>
                <a:cs typeface="Calibri"/>
              </a:rPr>
              <a:t> </a:t>
            </a:r>
            <a:r>
              <a:rPr sz="2150" spc="10" dirty="0">
                <a:solidFill>
                  <a:srgbClr val="4B4457"/>
                </a:solidFill>
                <a:latin typeface="Calibri"/>
                <a:cs typeface="Calibri"/>
              </a:rPr>
              <a:t>libertad</a:t>
            </a:r>
            <a:r>
              <a:rPr sz="2150" spc="145" dirty="0">
                <a:solidFill>
                  <a:srgbClr val="4B4457"/>
                </a:solidFill>
                <a:latin typeface="Calibri"/>
                <a:cs typeface="Calibri"/>
              </a:rPr>
              <a:t> </a:t>
            </a:r>
            <a:r>
              <a:rPr sz="2150" spc="10" dirty="0">
                <a:solidFill>
                  <a:srgbClr val="4B4457"/>
                </a:solidFill>
                <a:latin typeface="Calibri"/>
                <a:cs typeface="Calibri"/>
              </a:rPr>
              <a:t>y</a:t>
            </a:r>
            <a:r>
              <a:rPr sz="2150" spc="140" dirty="0">
                <a:solidFill>
                  <a:srgbClr val="4B4457"/>
                </a:solidFill>
                <a:latin typeface="Calibri"/>
                <a:cs typeface="Calibri"/>
              </a:rPr>
              <a:t> </a:t>
            </a:r>
            <a:r>
              <a:rPr sz="2150" spc="10" dirty="0">
                <a:solidFill>
                  <a:srgbClr val="4B4457"/>
                </a:solidFill>
                <a:latin typeface="Calibri"/>
                <a:cs typeface="Calibri"/>
              </a:rPr>
              <a:t>el</a:t>
            </a:r>
            <a:r>
              <a:rPr sz="2150" spc="140" dirty="0">
                <a:solidFill>
                  <a:srgbClr val="4B4457"/>
                </a:solidFill>
                <a:latin typeface="Calibri"/>
                <a:cs typeface="Calibri"/>
              </a:rPr>
              <a:t> </a:t>
            </a:r>
            <a:r>
              <a:rPr sz="2150" spc="10" dirty="0">
                <a:solidFill>
                  <a:srgbClr val="4B4457"/>
                </a:solidFill>
                <a:latin typeface="Calibri"/>
                <a:cs typeface="Calibri"/>
              </a:rPr>
              <a:t>apoyo</a:t>
            </a:r>
            <a:r>
              <a:rPr sz="2150" spc="145" dirty="0">
                <a:solidFill>
                  <a:srgbClr val="4B4457"/>
                </a:solidFill>
                <a:latin typeface="Calibri"/>
                <a:cs typeface="Calibri"/>
              </a:rPr>
              <a:t> </a:t>
            </a:r>
            <a:r>
              <a:rPr sz="2150" spc="10" dirty="0">
                <a:solidFill>
                  <a:srgbClr val="4B4457"/>
                </a:solidFill>
                <a:latin typeface="Calibri"/>
                <a:cs typeface="Calibri"/>
              </a:rPr>
              <a:t>para</a:t>
            </a:r>
            <a:r>
              <a:rPr sz="2150" spc="140" dirty="0">
                <a:solidFill>
                  <a:srgbClr val="4B4457"/>
                </a:solidFill>
                <a:latin typeface="Calibri"/>
                <a:cs typeface="Calibri"/>
              </a:rPr>
              <a:t> </a:t>
            </a:r>
            <a:r>
              <a:rPr sz="2150" spc="10" dirty="0">
                <a:solidFill>
                  <a:srgbClr val="4B4457"/>
                </a:solidFill>
                <a:latin typeface="Calibri"/>
                <a:cs typeface="Calibri"/>
              </a:rPr>
              <a:t>vivir</a:t>
            </a:r>
            <a:r>
              <a:rPr sz="2150" spc="135" dirty="0">
                <a:solidFill>
                  <a:srgbClr val="4B4457"/>
                </a:solidFill>
                <a:latin typeface="Calibri"/>
                <a:cs typeface="Calibri"/>
              </a:rPr>
              <a:t> </a:t>
            </a:r>
            <a:r>
              <a:rPr sz="2150" spc="10" dirty="0">
                <a:solidFill>
                  <a:srgbClr val="4B4457"/>
                </a:solidFill>
                <a:latin typeface="Calibri"/>
                <a:cs typeface="Calibri"/>
              </a:rPr>
              <a:t>la</a:t>
            </a:r>
            <a:r>
              <a:rPr sz="2150" spc="140" dirty="0">
                <a:solidFill>
                  <a:srgbClr val="4B4457"/>
                </a:solidFill>
                <a:latin typeface="Calibri"/>
                <a:cs typeface="Calibri"/>
              </a:rPr>
              <a:t> </a:t>
            </a:r>
            <a:r>
              <a:rPr sz="2150" spc="10" dirty="0">
                <a:solidFill>
                  <a:srgbClr val="4B4457"/>
                </a:solidFill>
                <a:latin typeface="Calibri"/>
                <a:cs typeface="Calibri"/>
              </a:rPr>
              <a:t>vida</a:t>
            </a:r>
            <a:r>
              <a:rPr sz="2150" spc="135" dirty="0">
                <a:solidFill>
                  <a:srgbClr val="4B4457"/>
                </a:solidFill>
                <a:latin typeface="Calibri"/>
                <a:cs typeface="Calibri"/>
              </a:rPr>
              <a:t> </a:t>
            </a:r>
            <a:r>
              <a:rPr sz="2150" spc="-10" dirty="0">
                <a:solidFill>
                  <a:srgbClr val="4B4457"/>
                </a:solidFill>
                <a:latin typeface="Calibri"/>
                <a:cs typeface="Calibri"/>
              </a:rPr>
              <a:t>según </a:t>
            </a:r>
            <a:r>
              <a:rPr sz="2150" dirty="0">
                <a:solidFill>
                  <a:srgbClr val="4B4457"/>
                </a:solidFill>
                <a:latin typeface="Calibri"/>
                <a:cs typeface="Calibri"/>
              </a:rPr>
              <a:t>tus</a:t>
            </a:r>
            <a:r>
              <a:rPr sz="2150" spc="225" dirty="0">
                <a:solidFill>
                  <a:srgbClr val="4B4457"/>
                </a:solidFill>
                <a:latin typeface="Calibri"/>
                <a:cs typeface="Calibri"/>
              </a:rPr>
              <a:t> </a:t>
            </a:r>
            <a:r>
              <a:rPr sz="2150" dirty="0">
                <a:solidFill>
                  <a:srgbClr val="4B4457"/>
                </a:solidFill>
                <a:latin typeface="Calibri"/>
                <a:cs typeface="Calibri"/>
              </a:rPr>
              <a:t>propios</a:t>
            </a:r>
            <a:r>
              <a:rPr sz="2150" spc="240" dirty="0">
                <a:solidFill>
                  <a:srgbClr val="4B4457"/>
                </a:solidFill>
                <a:latin typeface="Calibri"/>
                <a:cs typeface="Calibri"/>
              </a:rPr>
              <a:t> </a:t>
            </a:r>
            <a:r>
              <a:rPr sz="2150" spc="-10" dirty="0">
                <a:solidFill>
                  <a:srgbClr val="4B4457"/>
                </a:solidFill>
                <a:latin typeface="Calibri"/>
                <a:cs typeface="Calibri"/>
              </a:rPr>
              <a:t>términos.</a:t>
            </a:r>
            <a:endParaRPr sz="2150">
              <a:latin typeface="Calibri"/>
              <a:cs typeface="Calibri"/>
            </a:endParaRPr>
          </a:p>
          <a:p>
            <a:pPr marL="12700">
              <a:lnSpc>
                <a:spcPct val="100000"/>
              </a:lnSpc>
              <a:spcBef>
                <a:spcPts val="585"/>
              </a:spcBef>
            </a:pPr>
            <a:r>
              <a:rPr sz="2150" spc="80" dirty="0">
                <a:solidFill>
                  <a:srgbClr val="4B4457"/>
                </a:solidFill>
                <a:latin typeface="Calibri"/>
                <a:cs typeface="Calibri"/>
              </a:rPr>
              <a:t>Esto</a:t>
            </a:r>
            <a:r>
              <a:rPr sz="2150" spc="50" dirty="0">
                <a:solidFill>
                  <a:srgbClr val="4B4457"/>
                </a:solidFill>
                <a:latin typeface="Calibri"/>
                <a:cs typeface="Calibri"/>
              </a:rPr>
              <a:t> </a:t>
            </a:r>
            <a:r>
              <a:rPr sz="2150" spc="60" dirty="0">
                <a:solidFill>
                  <a:srgbClr val="4B4457"/>
                </a:solidFill>
                <a:latin typeface="Calibri"/>
                <a:cs typeface="Calibri"/>
              </a:rPr>
              <a:t>incluye:</a:t>
            </a:r>
            <a:endParaRPr sz="2150">
              <a:latin typeface="Calibri"/>
              <a:cs typeface="Calibri"/>
            </a:endParaRPr>
          </a:p>
          <a:p>
            <a:pPr marL="530225" marR="10149840">
              <a:lnSpc>
                <a:spcPct val="124800"/>
              </a:lnSpc>
            </a:pPr>
            <a:r>
              <a:rPr sz="2150" spc="105" dirty="0">
                <a:solidFill>
                  <a:srgbClr val="4B4457"/>
                </a:solidFill>
                <a:latin typeface="Calibri"/>
                <a:cs typeface="Calibri"/>
              </a:rPr>
              <a:t>Tomar</a:t>
            </a:r>
            <a:r>
              <a:rPr sz="2150" spc="55" dirty="0">
                <a:solidFill>
                  <a:srgbClr val="4B4457"/>
                </a:solidFill>
                <a:latin typeface="Calibri"/>
                <a:cs typeface="Calibri"/>
              </a:rPr>
              <a:t> </a:t>
            </a:r>
            <a:r>
              <a:rPr sz="2150" spc="85" dirty="0">
                <a:solidFill>
                  <a:srgbClr val="4B4457"/>
                </a:solidFill>
                <a:latin typeface="Calibri"/>
                <a:cs typeface="Calibri"/>
              </a:rPr>
              <a:t>decisiones</a:t>
            </a:r>
            <a:r>
              <a:rPr sz="2150" spc="60" dirty="0">
                <a:solidFill>
                  <a:srgbClr val="4B4457"/>
                </a:solidFill>
                <a:latin typeface="Calibri"/>
                <a:cs typeface="Calibri"/>
              </a:rPr>
              <a:t> </a:t>
            </a:r>
            <a:r>
              <a:rPr sz="2150" spc="90" dirty="0">
                <a:solidFill>
                  <a:srgbClr val="4B4457"/>
                </a:solidFill>
                <a:latin typeface="Calibri"/>
                <a:cs typeface="Calibri"/>
              </a:rPr>
              <a:t>sobre</a:t>
            </a:r>
            <a:r>
              <a:rPr sz="2150" spc="60" dirty="0">
                <a:solidFill>
                  <a:srgbClr val="4B4457"/>
                </a:solidFill>
                <a:latin typeface="Calibri"/>
                <a:cs typeface="Calibri"/>
              </a:rPr>
              <a:t> </a:t>
            </a:r>
            <a:r>
              <a:rPr sz="2150" spc="105" dirty="0">
                <a:solidFill>
                  <a:srgbClr val="4B4457"/>
                </a:solidFill>
                <a:latin typeface="Calibri"/>
                <a:cs typeface="Calibri"/>
              </a:rPr>
              <a:t>cómo</a:t>
            </a:r>
            <a:r>
              <a:rPr sz="2150" spc="60" dirty="0">
                <a:solidFill>
                  <a:srgbClr val="4B4457"/>
                </a:solidFill>
                <a:latin typeface="Calibri"/>
                <a:cs typeface="Calibri"/>
              </a:rPr>
              <a:t> </a:t>
            </a:r>
            <a:r>
              <a:rPr sz="2150" spc="40" dirty="0">
                <a:solidFill>
                  <a:srgbClr val="4B4457"/>
                </a:solidFill>
                <a:latin typeface="Calibri"/>
                <a:cs typeface="Calibri"/>
              </a:rPr>
              <a:t>vivir </a:t>
            </a:r>
            <a:r>
              <a:rPr sz="2150" spc="75" dirty="0">
                <a:solidFill>
                  <a:srgbClr val="4B4457"/>
                </a:solidFill>
                <a:latin typeface="Calibri"/>
                <a:cs typeface="Calibri"/>
              </a:rPr>
              <a:t>Elegir</a:t>
            </a:r>
            <a:r>
              <a:rPr sz="2150" spc="45" dirty="0">
                <a:solidFill>
                  <a:srgbClr val="4B4457"/>
                </a:solidFill>
                <a:latin typeface="Calibri"/>
                <a:cs typeface="Calibri"/>
              </a:rPr>
              <a:t> </a:t>
            </a:r>
            <a:r>
              <a:rPr sz="2150" spc="95" dirty="0">
                <a:solidFill>
                  <a:srgbClr val="4B4457"/>
                </a:solidFill>
                <a:latin typeface="Calibri"/>
                <a:cs typeface="Calibri"/>
              </a:rPr>
              <a:t>quién</a:t>
            </a:r>
            <a:r>
              <a:rPr sz="2150" spc="50" dirty="0">
                <a:solidFill>
                  <a:srgbClr val="4B4457"/>
                </a:solidFill>
                <a:latin typeface="Calibri"/>
                <a:cs typeface="Calibri"/>
              </a:rPr>
              <a:t> </a:t>
            </a:r>
            <a:r>
              <a:rPr sz="2150" spc="80" dirty="0">
                <a:solidFill>
                  <a:srgbClr val="4B4457"/>
                </a:solidFill>
                <a:latin typeface="Calibri"/>
                <a:cs typeface="Calibri"/>
              </a:rPr>
              <a:t>te</a:t>
            </a:r>
            <a:r>
              <a:rPr sz="2150" spc="45" dirty="0">
                <a:solidFill>
                  <a:srgbClr val="4B4457"/>
                </a:solidFill>
                <a:latin typeface="Calibri"/>
                <a:cs typeface="Calibri"/>
              </a:rPr>
              <a:t> </a:t>
            </a:r>
            <a:r>
              <a:rPr sz="2150" spc="100" dirty="0">
                <a:solidFill>
                  <a:srgbClr val="4B4457"/>
                </a:solidFill>
                <a:latin typeface="Calibri"/>
                <a:cs typeface="Calibri"/>
              </a:rPr>
              <a:t>apoya</a:t>
            </a:r>
            <a:r>
              <a:rPr sz="2150" spc="55" dirty="0">
                <a:solidFill>
                  <a:srgbClr val="4B4457"/>
                </a:solidFill>
                <a:latin typeface="Calibri"/>
                <a:cs typeface="Calibri"/>
              </a:rPr>
              <a:t> </a:t>
            </a:r>
            <a:r>
              <a:rPr sz="2150" spc="85" dirty="0">
                <a:solidFill>
                  <a:srgbClr val="4B4457"/>
                </a:solidFill>
                <a:latin typeface="Calibri"/>
                <a:cs typeface="Calibri"/>
              </a:rPr>
              <a:t>y</a:t>
            </a:r>
            <a:r>
              <a:rPr sz="2150" spc="50" dirty="0">
                <a:solidFill>
                  <a:srgbClr val="4B4457"/>
                </a:solidFill>
                <a:latin typeface="Calibri"/>
                <a:cs typeface="Calibri"/>
              </a:rPr>
              <a:t> </a:t>
            </a:r>
            <a:r>
              <a:rPr sz="2150" spc="75" dirty="0">
                <a:solidFill>
                  <a:srgbClr val="4B4457"/>
                </a:solidFill>
                <a:latin typeface="Calibri"/>
                <a:cs typeface="Calibri"/>
              </a:rPr>
              <a:t>cómo</a:t>
            </a:r>
            <a:endParaRPr sz="2150">
              <a:latin typeface="Calibri"/>
              <a:cs typeface="Calibri"/>
            </a:endParaRPr>
          </a:p>
          <a:p>
            <a:pPr marL="530225">
              <a:lnSpc>
                <a:spcPct val="100000"/>
              </a:lnSpc>
              <a:spcBef>
                <a:spcPts val="640"/>
              </a:spcBef>
            </a:pPr>
            <a:r>
              <a:rPr sz="2150" spc="10" dirty="0">
                <a:solidFill>
                  <a:srgbClr val="4B4457"/>
                </a:solidFill>
                <a:latin typeface="Calibri"/>
                <a:cs typeface="Calibri"/>
              </a:rPr>
              <a:t>Acceder</a:t>
            </a:r>
            <a:r>
              <a:rPr sz="2150" spc="190" dirty="0">
                <a:solidFill>
                  <a:srgbClr val="4B4457"/>
                </a:solidFill>
                <a:latin typeface="Calibri"/>
                <a:cs typeface="Calibri"/>
              </a:rPr>
              <a:t> </a:t>
            </a:r>
            <a:r>
              <a:rPr sz="2150" spc="50" dirty="0">
                <a:solidFill>
                  <a:srgbClr val="4B4457"/>
                </a:solidFill>
                <a:latin typeface="Calibri"/>
                <a:cs typeface="Calibri"/>
              </a:rPr>
              <a:t>a</a:t>
            </a:r>
            <a:r>
              <a:rPr sz="2150" spc="185" dirty="0">
                <a:solidFill>
                  <a:srgbClr val="4B4457"/>
                </a:solidFill>
                <a:latin typeface="Calibri"/>
                <a:cs typeface="Calibri"/>
              </a:rPr>
              <a:t> </a:t>
            </a:r>
            <a:r>
              <a:rPr sz="2150" spc="10" dirty="0">
                <a:solidFill>
                  <a:srgbClr val="4B4457"/>
                </a:solidFill>
                <a:latin typeface="Calibri"/>
                <a:cs typeface="Calibri"/>
              </a:rPr>
              <a:t>servicios,</a:t>
            </a:r>
            <a:r>
              <a:rPr sz="2150" spc="190" dirty="0">
                <a:solidFill>
                  <a:srgbClr val="4B4457"/>
                </a:solidFill>
                <a:latin typeface="Calibri"/>
                <a:cs typeface="Calibri"/>
              </a:rPr>
              <a:t> </a:t>
            </a:r>
            <a:r>
              <a:rPr sz="2150" spc="10" dirty="0">
                <a:solidFill>
                  <a:srgbClr val="4B4457"/>
                </a:solidFill>
                <a:latin typeface="Calibri"/>
                <a:cs typeface="Calibri"/>
              </a:rPr>
              <a:t>transporte</a:t>
            </a:r>
            <a:r>
              <a:rPr sz="2150" spc="190" dirty="0">
                <a:solidFill>
                  <a:srgbClr val="4B4457"/>
                </a:solidFill>
                <a:latin typeface="Calibri"/>
                <a:cs typeface="Calibri"/>
              </a:rPr>
              <a:t> </a:t>
            </a:r>
            <a:r>
              <a:rPr sz="2150" spc="10" dirty="0">
                <a:solidFill>
                  <a:srgbClr val="4B4457"/>
                </a:solidFill>
                <a:latin typeface="Calibri"/>
                <a:cs typeface="Calibri"/>
              </a:rPr>
              <a:t>y</a:t>
            </a:r>
            <a:r>
              <a:rPr sz="2150" spc="190" dirty="0">
                <a:solidFill>
                  <a:srgbClr val="4B4457"/>
                </a:solidFill>
                <a:latin typeface="Calibri"/>
                <a:cs typeface="Calibri"/>
              </a:rPr>
              <a:t> </a:t>
            </a:r>
            <a:r>
              <a:rPr sz="2150" spc="10" dirty="0">
                <a:solidFill>
                  <a:srgbClr val="4B4457"/>
                </a:solidFill>
                <a:latin typeface="Calibri"/>
                <a:cs typeface="Calibri"/>
              </a:rPr>
              <a:t>oportunidades</a:t>
            </a:r>
            <a:r>
              <a:rPr sz="2150" spc="195" dirty="0">
                <a:solidFill>
                  <a:srgbClr val="4B4457"/>
                </a:solidFill>
                <a:latin typeface="Calibri"/>
                <a:cs typeface="Calibri"/>
              </a:rPr>
              <a:t> </a:t>
            </a:r>
            <a:r>
              <a:rPr sz="2150" spc="10" dirty="0">
                <a:solidFill>
                  <a:srgbClr val="4B4457"/>
                </a:solidFill>
                <a:latin typeface="Calibri"/>
                <a:cs typeface="Calibri"/>
              </a:rPr>
              <a:t>en</a:t>
            </a:r>
            <a:r>
              <a:rPr sz="2150" spc="195" dirty="0">
                <a:solidFill>
                  <a:srgbClr val="4B4457"/>
                </a:solidFill>
                <a:latin typeface="Calibri"/>
                <a:cs typeface="Calibri"/>
              </a:rPr>
              <a:t> </a:t>
            </a:r>
            <a:r>
              <a:rPr sz="2150" spc="10" dirty="0">
                <a:solidFill>
                  <a:srgbClr val="4B4457"/>
                </a:solidFill>
                <a:latin typeface="Calibri"/>
                <a:cs typeface="Calibri"/>
              </a:rPr>
              <a:t>la</a:t>
            </a:r>
            <a:r>
              <a:rPr sz="2150" spc="185" dirty="0">
                <a:solidFill>
                  <a:srgbClr val="4B4457"/>
                </a:solidFill>
                <a:latin typeface="Calibri"/>
                <a:cs typeface="Calibri"/>
              </a:rPr>
              <a:t> </a:t>
            </a:r>
            <a:r>
              <a:rPr sz="2150" spc="-10" dirty="0">
                <a:solidFill>
                  <a:srgbClr val="4B4457"/>
                </a:solidFill>
                <a:latin typeface="Calibri"/>
                <a:cs typeface="Calibri"/>
              </a:rPr>
              <a:t>comunidad</a:t>
            </a:r>
            <a:endParaRPr sz="2150">
              <a:latin typeface="Calibri"/>
              <a:cs typeface="Calibri"/>
            </a:endParaRPr>
          </a:p>
          <a:p>
            <a:pPr marL="530225" marR="3672840" indent="-518159">
              <a:lnSpc>
                <a:spcPct val="122100"/>
              </a:lnSpc>
              <a:spcBef>
                <a:spcPts val="70"/>
              </a:spcBef>
            </a:pPr>
            <a:r>
              <a:rPr sz="2150" spc="95" dirty="0">
                <a:solidFill>
                  <a:srgbClr val="4B4457"/>
                </a:solidFill>
                <a:latin typeface="Calibri"/>
                <a:cs typeface="Calibri"/>
              </a:rPr>
              <a:t>Para</a:t>
            </a:r>
            <a:r>
              <a:rPr sz="2150" spc="55" dirty="0">
                <a:solidFill>
                  <a:srgbClr val="4B4457"/>
                </a:solidFill>
                <a:latin typeface="Calibri"/>
                <a:cs typeface="Calibri"/>
              </a:rPr>
              <a:t> </a:t>
            </a:r>
            <a:r>
              <a:rPr sz="2150" spc="80" dirty="0">
                <a:solidFill>
                  <a:srgbClr val="4B4457"/>
                </a:solidFill>
                <a:latin typeface="Calibri"/>
                <a:cs typeface="Calibri"/>
              </a:rPr>
              <a:t>los</a:t>
            </a:r>
            <a:r>
              <a:rPr sz="2150" spc="60" dirty="0">
                <a:solidFill>
                  <a:srgbClr val="4B4457"/>
                </a:solidFill>
                <a:latin typeface="Calibri"/>
                <a:cs typeface="Calibri"/>
              </a:rPr>
              <a:t> </a:t>
            </a:r>
            <a:r>
              <a:rPr sz="2150" spc="80" dirty="0">
                <a:solidFill>
                  <a:srgbClr val="4B4457"/>
                </a:solidFill>
                <a:latin typeface="Calibri"/>
                <a:cs typeface="Calibri"/>
              </a:rPr>
              <a:t>jóvenes</a:t>
            </a:r>
            <a:r>
              <a:rPr sz="2150" spc="65" dirty="0">
                <a:solidFill>
                  <a:srgbClr val="4B4457"/>
                </a:solidFill>
                <a:latin typeface="Calibri"/>
                <a:cs typeface="Calibri"/>
              </a:rPr>
              <a:t> </a:t>
            </a:r>
            <a:r>
              <a:rPr sz="2150" spc="90" dirty="0">
                <a:solidFill>
                  <a:srgbClr val="4B4457"/>
                </a:solidFill>
                <a:latin typeface="Calibri"/>
                <a:cs typeface="Calibri"/>
              </a:rPr>
              <a:t>con</a:t>
            </a:r>
            <a:r>
              <a:rPr sz="2150" spc="65" dirty="0">
                <a:solidFill>
                  <a:srgbClr val="4B4457"/>
                </a:solidFill>
                <a:latin typeface="Calibri"/>
                <a:cs typeface="Calibri"/>
              </a:rPr>
              <a:t> </a:t>
            </a:r>
            <a:r>
              <a:rPr sz="2150" spc="85" dirty="0">
                <a:solidFill>
                  <a:srgbClr val="4B4457"/>
                </a:solidFill>
                <a:latin typeface="Calibri"/>
                <a:cs typeface="Calibri"/>
              </a:rPr>
              <a:t>discapacidades,</a:t>
            </a:r>
            <a:r>
              <a:rPr sz="2150" spc="55" dirty="0">
                <a:solidFill>
                  <a:srgbClr val="4B4457"/>
                </a:solidFill>
                <a:latin typeface="Calibri"/>
                <a:cs typeface="Calibri"/>
              </a:rPr>
              <a:t> </a:t>
            </a:r>
            <a:r>
              <a:rPr sz="2150" spc="75" dirty="0">
                <a:solidFill>
                  <a:srgbClr val="4B4457"/>
                </a:solidFill>
                <a:latin typeface="Calibri"/>
                <a:cs typeface="Calibri"/>
              </a:rPr>
              <a:t>el</a:t>
            </a:r>
            <a:r>
              <a:rPr sz="2150" spc="60" dirty="0">
                <a:solidFill>
                  <a:srgbClr val="4B4457"/>
                </a:solidFill>
                <a:latin typeface="Calibri"/>
                <a:cs typeface="Calibri"/>
              </a:rPr>
              <a:t> </a:t>
            </a:r>
            <a:r>
              <a:rPr sz="2150" spc="85" dirty="0">
                <a:solidFill>
                  <a:srgbClr val="4B4457"/>
                </a:solidFill>
                <a:latin typeface="Calibri"/>
                <a:cs typeface="Calibri"/>
              </a:rPr>
              <a:t>desarrollo</a:t>
            </a:r>
            <a:r>
              <a:rPr sz="2150" spc="55" dirty="0">
                <a:solidFill>
                  <a:srgbClr val="4B4457"/>
                </a:solidFill>
                <a:latin typeface="Calibri"/>
                <a:cs typeface="Calibri"/>
              </a:rPr>
              <a:t> </a:t>
            </a:r>
            <a:r>
              <a:rPr sz="2150" spc="95" dirty="0">
                <a:solidFill>
                  <a:srgbClr val="4B4457"/>
                </a:solidFill>
                <a:latin typeface="Calibri"/>
                <a:cs typeface="Calibri"/>
              </a:rPr>
              <a:t>de</a:t>
            </a:r>
            <a:r>
              <a:rPr sz="2150" spc="60" dirty="0">
                <a:solidFill>
                  <a:srgbClr val="4B4457"/>
                </a:solidFill>
                <a:latin typeface="Calibri"/>
                <a:cs typeface="Calibri"/>
              </a:rPr>
              <a:t> </a:t>
            </a:r>
            <a:r>
              <a:rPr sz="2150" spc="85" dirty="0">
                <a:solidFill>
                  <a:srgbClr val="4B4457"/>
                </a:solidFill>
                <a:latin typeface="Calibri"/>
                <a:cs typeface="Calibri"/>
              </a:rPr>
              <a:t>habilidades</a:t>
            </a:r>
            <a:r>
              <a:rPr sz="2150" spc="55" dirty="0">
                <a:solidFill>
                  <a:srgbClr val="4B4457"/>
                </a:solidFill>
                <a:latin typeface="Calibri"/>
                <a:cs typeface="Calibri"/>
              </a:rPr>
              <a:t> </a:t>
            </a:r>
            <a:r>
              <a:rPr sz="2150" spc="95" dirty="0">
                <a:solidFill>
                  <a:srgbClr val="4B4457"/>
                </a:solidFill>
                <a:latin typeface="Calibri"/>
                <a:cs typeface="Calibri"/>
              </a:rPr>
              <a:t>para</a:t>
            </a:r>
            <a:r>
              <a:rPr sz="2150" spc="60" dirty="0">
                <a:solidFill>
                  <a:srgbClr val="4B4457"/>
                </a:solidFill>
                <a:latin typeface="Calibri"/>
                <a:cs typeface="Calibri"/>
              </a:rPr>
              <a:t> </a:t>
            </a:r>
            <a:r>
              <a:rPr sz="2150" spc="75" dirty="0">
                <a:solidFill>
                  <a:srgbClr val="4B4457"/>
                </a:solidFill>
                <a:latin typeface="Calibri"/>
                <a:cs typeface="Calibri"/>
              </a:rPr>
              <a:t>la</a:t>
            </a:r>
            <a:r>
              <a:rPr sz="2150" spc="60" dirty="0">
                <a:solidFill>
                  <a:srgbClr val="4B4457"/>
                </a:solidFill>
                <a:latin typeface="Calibri"/>
                <a:cs typeface="Calibri"/>
              </a:rPr>
              <a:t> </a:t>
            </a:r>
            <a:r>
              <a:rPr sz="2150" spc="85" dirty="0">
                <a:solidFill>
                  <a:srgbClr val="4B4457"/>
                </a:solidFill>
                <a:latin typeface="Calibri"/>
                <a:cs typeface="Calibri"/>
              </a:rPr>
              <a:t>vida</a:t>
            </a:r>
            <a:r>
              <a:rPr sz="2150" spc="60" dirty="0">
                <a:solidFill>
                  <a:srgbClr val="4B4457"/>
                </a:solidFill>
                <a:latin typeface="Calibri"/>
                <a:cs typeface="Calibri"/>
              </a:rPr>
              <a:t> </a:t>
            </a:r>
            <a:r>
              <a:rPr sz="2150" spc="80" dirty="0">
                <a:solidFill>
                  <a:srgbClr val="4B4457"/>
                </a:solidFill>
                <a:latin typeface="Calibri"/>
                <a:cs typeface="Calibri"/>
              </a:rPr>
              <a:t>independiente </a:t>
            </a:r>
            <a:r>
              <a:rPr sz="2150" spc="100" dirty="0">
                <a:solidFill>
                  <a:srgbClr val="4B4457"/>
                </a:solidFill>
                <a:latin typeface="Calibri"/>
                <a:cs typeface="Calibri"/>
              </a:rPr>
              <a:t>puede</a:t>
            </a:r>
            <a:r>
              <a:rPr sz="2150" spc="55" dirty="0">
                <a:solidFill>
                  <a:srgbClr val="4B4457"/>
                </a:solidFill>
                <a:latin typeface="Calibri"/>
                <a:cs typeface="Calibri"/>
              </a:rPr>
              <a:t> </a:t>
            </a:r>
            <a:r>
              <a:rPr sz="2150" spc="70" dirty="0">
                <a:solidFill>
                  <a:srgbClr val="4B4457"/>
                </a:solidFill>
                <a:latin typeface="Calibri"/>
                <a:cs typeface="Calibri"/>
              </a:rPr>
              <a:t>incluir:</a:t>
            </a:r>
            <a:r>
              <a:rPr sz="2150" spc="55" dirty="0">
                <a:solidFill>
                  <a:srgbClr val="4B4457"/>
                </a:solidFill>
                <a:latin typeface="Calibri"/>
                <a:cs typeface="Calibri"/>
              </a:rPr>
              <a:t> </a:t>
            </a:r>
            <a:r>
              <a:rPr sz="2150" spc="90" dirty="0">
                <a:solidFill>
                  <a:srgbClr val="4B4457"/>
                </a:solidFill>
                <a:latin typeface="Calibri"/>
                <a:cs typeface="Calibri"/>
              </a:rPr>
              <a:t>Gestión</a:t>
            </a:r>
            <a:r>
              <a:rPr sz="2150" spc="55" dirty="0">
                <a:solidFill>
                  <a:srgbClr val="4B4457"/>
                </a:solidFill>
                <a:latin typeface="Calibri"/>
                <a:cs typeface="Calibri"/>
              </a:rPr>
              <a:t> </a:t>
            </a:r>
            <a:r>
              <a:rPr sz="2150" spc="85" dirty="0">
                <a:solidFill>
                  <a:srgbClr val="4B4457"/>
                </a:solidFill>
                <a:latin typeface="Calibri"/>
                <a:cs typeface="Calibri"/>
              </a:rPr>
              <a:t>del</a:t>
            </a:r>
            <a:r>
              <a:rPr sz="2150" spc="60" dirty="0">
                <a:solidFill>
                  <a:srgbClr val="4B4457"/>
                </a:solidFill>
                <a:latin typeface="Calibri"/>
                <a:cs typeface="Calibri"/>
              </a:rPr>
              <a:t> </a:t>
            </a:r>
            <a:r>
              <a:rPr sz="2150" spc="100" dirty="0">
                <a:solidFill>
                  <a:srgbClr val="4B4457"/>
                </a:solidFill>
                <a:latin typeface="Calibri"/>
                <a:cs typeface="Calibri"/>
              </a:rPr>
              <a:t>tiempo</a:t>
            </a:r>
            <a:r>
              <a:rPr sz="2150" spc="60" dirty="0">
                <a:solidFill>
                  <a:srgbClr val="4B4457"/>
                </a:solidFill>
                <a:latin typeface="Calibri"/>
                <a:cs typeface="Calibri"/>
              </a:rPr>
              <a:t> </a:t>
            </a:r>
            <a:r>
              <a:rPr sz="2150" spc="85" dirty="0">
                <a:solidFill>
                  <a:srgbClr val="4B4457"/>
                </a:solidFill>
                <a:latin typeface="Calibri"/>
                <a:cs typeface="Calibri"/>
              </a:rPr>
              <a:t>y</a:t>
            </a:r>
            <a:r>
              <a:rPr sz="2150" spc="55" dirty="0">
                <a:solidFill>
                  <a:srgbClr val="4B4457"/>
                </a:solidFill>
                <a:latin typeface="Calibri"/>
                <a:cs typeface="Calibri"/>
              </a:rPr>
              <a:t> </a:t>
            </a:r>
            <a:r>
              <a:rPr sz="2150" spc="80" dirty="0">
                <a:solidFill>
                  <a:srgbClr val="4B4457"/>
                </a:solidFill>
                <a:latin typeface="Calibri"/>
                <a:cs typeface="Calibri"/>
              </a:rPr>
              <a:t>rutinas</a:t>
            </a:r>
            <a:r>
              <a:rPr sz="2150" spc="60" dirty="0">
                <a:solidFill>
                  <a:srgbClr val="4B4457"/>
                </a:solidFill>
                <a:latin typeface="Calibri"/>
                <a:cs typeface="Calibri"/>
              </a:rPr>
              <a:t> </a:t>
            </a:r>
            <a:r>
              <a:rPr sz="2150" spc="65" dirty="0">
                <a:solidFill>
                  <a:srgbClr val="4B4457"/>
                </a:solidFill>
                <a:latin typeface="Calibri"/>
                <a:cs typeface="Calibri"/>
              </a:rPr>
              <a:t>diarias</a:t>
            </a:r>
            <a:endParaRPr sz="2150">
              <a:latin typeface="Calibri"/>
              <a:cs typeface="Calibri"/>
            </a:endParaRPr>
          </a:p>
          <a:p>
            <a:pPr marL="530225">
              <a:lnSpc>
                <a:spcPct val="100000"/>
              </a:lnSpc>
              <a:spcBef>
                <a:spcPts val="590"/>
              </a:spcBef>
            </a:pPr>
            <a:r>
              <a:rPr sz="2150" spc="90" dirty="0">
                <a:solidFill>
                  <a:srgbClr val="4B4457"/>
                </a:solidFill>
                <a:latin typeface="Calibri"/>
                <a:cs typeface="Calibri"/>
              </a:rPr>
              <a:t>Conocimientos</a:t>
            </a:r>
            <a:r>
              <a:rPr sz="2150" spc="60" dirty="0">
                <a:solidFill>
                  <a:srgbClr val="4B4457"/>
                </a:solidFill>
                <a:latin typeface="Calibri"/>
                <a:cs typeface="Calibri"/>
              </a:rPr>
              <a:t> </a:t>
            </a:r>
            <a:r>
              <a:rPr sz="2150" spc="80" dirty="0">
                <a:solidFill>
                  <a:srgbClr val="4B4457"/>
                </a:solidFill>
                <a:latin typeface="Calibri"/>
                <a:cs typeface="Calibri"/>
              </a:rPr>
              <a:t>financieros</a:t>
            </a:r>
            <a:r>
              <a:rPr sz="2150" spc="60" dirty="0">
                <a:solidFill>
                  <a:srgbClr val="4B4457"/>
                </a:solidFill>
                <a:latin typeface="Calibri"/>
                <a:cs typeface="Calibri"/>
              </a:rPr>
              <a:t> </a:t>
            </a:r>
            <a:r>
              <a:rPr sz="2150" spc="85" dirty="0">
                <a:solidFill>
                  <a:srgbClr val="4B4457"/>
                </a:solidFill>
                <a:latin typeface="Calibri"/>
                <a:cs typeface="Calibri"/>
              </a:rPr>
              <a:t>y</a:t>
            </a:r>
            <a:r>
              <a:rPr sz="2150" spc="60" dirty="0">
                <a:solidFill>
                  <a:srgbClr val="4B4457"/>
                </a:solidFill>
                <a:latin typeface="Calibri"/>
                <a:cs typeface="Calibri"/>
              </a:rPr>
              <a:t> </a:t>
            </a:r>
            <a:r>
              <a:rPr sz="2150" spc="80" dirty="0">
                <a:solidFill>
                  <a:srgbClr val="4B4457"/>
                </a:solidFill>
                <a:latin typeface="Calibri"/>
                <a:cs typeface="Calibri"/>
              </a:rPr>
              <a:t>elaboración</a:t>
            </a:r>
            <a:r>
              <a:rPr sz="2150" spc="35" dirty="0">
                <a:solidFill>
                  <a:srgbClr val="4B4457"/>
                </a:solidFill>
                <a:latin typeface="Calibri"/>
                <a:cs typeface="Calibri"/>
              </a:rPr>
              <a:t> </a:t>
            </a:r>
            <a:r>
              <a:rPr sz="2150" spc="95" dirty="0">
                <a:solidFill>
                  <a:srgbClr val="4B4457"/>
                </a:solidFill>
                <a:latin typeface="Calibri"/>
                <a:cs typeface="Calibri"/>
              </a:rPr>
              <a:t>de</a:t>
            </a:r>
            <a:r>
              <a:rPr sz="2150" spc="35" dirty="0">
                <a:solidFill>
                  <a:srgbClr val="4B4457"/>
                </a:solidFill>
                <a:latin typeface="Calibri"/>
                <a:cs typeface="Calibri"/>
              </a:rPr>
              <a:t> </a:t>
            </a:r>
            <a:r>
              <a:rPr sz="2150" spc="75" dirty="0">
                <a:solidFill>
                  <a:srgbClr val="4B4457"/>
                </a:solidFill>
                <a:latin typeface="Calibri"/>
                <a:cs typeface="Calibri"/>
              </a:rPr>
              <a:t>presupuestos</a:t>
            </a:r>
            <a:endParaRPr sz="2150">
              <a:latin typeface="Calibri"/>
              <a:cs typeface="Calibri"/>
            </a:endParaRPr>
          </a:p>
          <a:p>
            <a:pPr marL="530225" marR="7533640">
              <a:lnSpc>
                <a:spcPct val="122100"/>
              </a:lnSpc>
              <a:spcBef>
                <a:spcPts val="70"/>
              </a:spcBef>
            </a:pPr>
            <a:r>
              <a:rPr sz="2150" spc="95" dirty="0">
                <a:solidFill>
                  <a:srgbClr val="4B4457"/>
                </a:solidFill>
                <a:latin typeface="Calibri"/>
                <a:cs typeface="Calibri"/>
              </a:rPr>
              <a:t>Navegar</a:t>
            </a:r>
            <a:r>
              <a:rPr sz="2150" spc="55" dirty="0">
                <a:solidFill>
                  <a:srgbClr val="4B4457"/>
                </a:solidFill>
                <a:latin typeface="Calibri"/>
                <a:cs typeface="Calibri"/>
              </a:rPr>
              <a:t> </a:t>
            </a:r>
            <a:r>
              <a:rPr sz="2150" spc="95" dirty="0">
                <a:solidFill>
                  <a:srgbClr val="4B4457"/>
                </a:solidFill>
                <a:latin typeface="Calibri"/>
                <a:cs typeface="Calibri"/>
              </a:rPr>
              <a:t>por</a:t>
            </a:r>
            <a:r>
              <a:rPr sz="2150" spc="55" dirty="0">
                <a:solidFill>
                  <a:srgbClr val="4B4457"/>
                </a:solidFill>
                <a:latin typeface="Calibri"/>
                <a:cs typeface="Calibri"/>
              </a:rPr>
              <a:t> </a:t>
            </a:r>
            <a:r>
              <a:rPr sz="2150" spc="80" dirty="0">
                <a:solidFill>
                  <a:srgbClr val="4B4457"/>
                </a:solidFill>
                <a:latin typeface="Calibri"/>
                <a:cs typeface="Calibri"/>
              </a:rPr>
              <a:t>los</a:t>
            </a:r>
            <a:r>
              <a:rPr sz="2150" spc="60" dirty="0">
                <a:solidFill>
                  <a:srgbClr val="4B4457"/>
                </a:solidFill>
                <a:latin typeface="Calibri"/>
                <a:cs typeface="Calibri"/>
              </a:rPr>
              <a:t> </a:t>
            </a:r>
            <a:r>
              <a:rPr sz="2150" spc="85" dirty="0">
                <a:solidFill>
                  <a:srgbClr val="4B4457"/>
                </a:solidFill>
                <a:latin typeface="Calibri"/>
                <a:cs typeface="Calibri"/>
              </a:rPr>
              <a:t>sistemas</a:t>
            </a:r>
            <a:r>
              <a:rPr sz="2150" spc="55" dirty="0">
                <a:solidFill>
                  <a:srgbClr val="4B4457"/>
                </a:solidFill>
                <a:latin typeface="Calibri"/>
                <a:cs typeface="Calibri"/>
              </a:rPr>
              <a:t> </a:t>
            </a:r>
            <a:r>
              <a:rPr sz="2150" spc="95" dirty="0">
                <a:solidFill>
                  <a:srgbClr val="4B4457"/>
                </a:solidFill>
                <a:latin typeface="Calibri"/>
                <a:cs typeface="Calibri"/>
              </a:rPr>
              <a:t>de</a:t>
            </a:r>
            <a:r>
              <a:rPr sz="2150" spc="60" dirty="0">
                <a:solidFill>
                  <a:srgbClr val="4B4457"/>
                </a:solidFill>
                <a:latin typeface="Calibri"/>
                <a:cs typeface="Calibri"/>
              </a:rPr>
              <a:t> </a:t>
            </a:r>
            <a:r>
              <a:rPr sz="2150" spc="80" dirty="0">
                <a:solidFill>
                  <a:srgbClr val="4B4457"/>
                </a:solidFill>
                <a:latin typeface="Calibri"/>
                <a:cs typeface="Calibri"/>
              </a:rPr>
              <a:t>salud,</a:t>
            </a:r>
            <a:r>
              <a:rPr sz="2150" spc="55" dirty="0">
                <a:solidFill>
                  <a:srgbClr val="4B4457"/>
                </a:solidFill>
                <a:latin typeface="Calibri"/>
                <a:cs typeface="Calibri"/>
              </a:rPr>
              <a:t> </a:t>
            </a:r>
            <a:r>
              <a:rPr sz="2150" spc="95" dirty="0">
                <a:solidFill>
                  <a:srgbClr val="4B4457"/>
                </a:solidFill>
                <a:latin typeface="Calibri"/>
                <a:cs typeface="Calibri"/>
              </a:rPr>
              <a:t>educación</a:t>
            </a:r>
            <a:r>
              <a:rPr sz="2150" spc="70" dirty="0">
                <a:solidFill>
                  <a:srgbClr val="4B4457"/>
                </a:solidFill>
                <a:latin typeface="Calibri"/>
                <a:cs typeface="Calibri"/>
              </a:rPr>
              <a:t> </a:t>
            </a:r>
            <a:r>
              <a:rPr sz="2150" spc="100" dirty="0">
                <a:solidFill>
                  <a:srgbClr val="4B4457"/>
                </a:solidFill>
                <a:latin typeface="Calibri"/>
                <a:cs typeface="Calibri"/>
              </a:rPr>
              <a:t>o</a:t>
            </a:r>
            <a:r>
              <a:rPr sz="2150" spc="55" dirty="0">
                <a:solidFill>
                  <a:srgbClr val="4B4457"/>
                </a:solidFill>
                <a:latin typeface="Calibri"/>
                <a:cs typeface="Calibri"/>
              </a:rPr>
              <a:t> </a:t>
            </a:r>
            <a:r>
              <a:rPr sz="2150" spc="75" dirty="0">
                <a:solidFill>
                  <a:srgbClr val="4B4457"/>
                </a:solidFill>
                <a:latin typeface="Calibri"/>
                <a:cs typeface="Calibri"/>
              </a:rPr>
              <a:t>vivienda </a:t>
            </a:r>
            <a:r>
              <a:rPr sz="2150" spc="85" dirty="0">
                <a:solidFill>
                  <a:srgbClr val="4B4457"/>
                </a:solidFill>
                <a:latin typeface="Calibri"/>
                <a:cs typeface="Calibri"/>
              </a:rPr>
              <a:t>Pedir</a:t>
            </a:r>
            <a:r>
              <a:rPr sz="2150" spc="50" dirty="0">
                <a:solidFill>
                  <a:srgbClr val="4B4457"/>
                </a:solidFill>
                <a:latin typeface="Calibri"/>
                <a:cs typeface="Calibri"/>
              </a:rPr>
              <a:t> </a:t>
            </a:r>
            <a:r>
              <a:rPr sz="2150" spc="105" dirty="0">
                <a:solidFill>
                  <a:srgbClr val="4B4457"/>
                </a:solidFill>
                <a:latin typeface="Calibri"/>
                <a:cs typeface="Calibri"/>
              </a:rPr>
              <a:t>ayuda</a:t>
            </a:r>
            <a:r>
              <a:rPr sz="2150" spc="55" dirty="0">
                <a:solidFill>
                  <a:srgbClr val="4B4457"/>
                </a:solidFill>
                <a:latin typeface="Calibri"/>
                <a:cs typeface="Calibri"/>
              </a:rPr>
              <a:t> </a:t>
            </a:r>
            <a:r>
              <a:rPr sz="2150" spc="100" dirty="0">
                <a:solidFill>
                  <a:srgbClr val="4B4457"/>
                </a:solidFill>
                <a:latin typeface="Calibri"/>
                <a:cs typeface="Calibri"/>
              </a:rPr>
              <a:t>o</a:t>
            </a:r>
            <a:r>
              <a:rPr sz="2150" spc="55" dirty="0">
                <a:solidFill>
                  <a:srgbClr val="4B4457"/>
                </a:solidFill>
                <a:latin typeface="Calibri"/>
                <a:cs typeface="Calibri"/>
              </a:rPr>
              <a:t> </a:t>
            </a:r>
            <a:r>
              <a:rPr sz="2150" spc="70" dirty="0">
                <a:solidFill>
                  <a:srgbClr val="4B4457"/>
                </a:solidFill>
                <a:latin typeface="Calibri"/>
                <a:cs typeface="Calibri"/>
              </a:rPr>
              <a:t>utilizar</a:t>
            </a:r>
            <a:r>
              <a:rPr sz="2150" spc="55" dirty="0">
                <a:solidFill>
                  <a:srgbClr val="4B4457"/>
                </a:solidFill>
                <a:latin typeface="Calibri"/>
                <a:cs typeface="Calibri"/>
              </a:rPr>
              <a:t> </a:t>
            </a:r>
            <a:r>
              <a:rPr sz="2150" spc="90" dirty="0">
                <a:solidFill>
                  <a:srgbClr val="4B4457"/>
                </a:solidFill>
                <a:latin typeface="Calibri"/>
                <a:cs typeface="Calibri"/>
              </a:rPr>
              <a:t>herramientas</a:t>
            </a:r>
            <a:r>
              <a:rPr sz="2150" spc="55" dirty="0">
                <a:solidFill>
                  <a:srgbClr val="4B4457"/>
                </a:solidFill>
                <a:latin typeface="Calibri"/>
                <a:cs typeface="Calibri"/>
              </a:rPr>
              <a:t> </a:t>
            </a:r>
            <a:r>
              <a:rPr sz="2150" spc="95" dirty="0">
                <a:solidFill>
                  <a:srgbClr val="4B4457"/>
                </a:solidFill>
                <a:latin typeface="Calibri"/>
                <a:cs typeface="Calibri"/>
              </a:rPr>
              <a:t>de</a:t>
            </a:r>
            <a:r>
              <a:rPr sz="2150" spc="55" dirty="0">
                <a:solidFill>
                  <a:srgbClr val="4B4457"/>
                </a:solidFill>
                <a:latin typeface="Calibri"/>
                <a:cs typeface="Calibri"/>
              </a:rPr>
              <a:t> </a:t>
            </a:r>
            <a:r>
              <a:rPr sz="2150" spc="70" dirty="0">
                <a:solidFill>
                  <a:srgbClr val="4B4457"/>
                </a:solidFill>
                <a:latin typeface="Calibri"/>
                <a:cs typeface="Calibri"/>
              </a:rPr>
              <a:t>asistencia</a:t>
            </a:r>
            <a:endParaRPr sz="2150">
              <a:latin typeface="Calibri"/>
              <a:cs typeface="Calibri"/>
            </a:endParaRPr>
          </a:p>
          <a:p>
            <a:pPr marL="12700">
              <a:lnSpc>
                <a:spcPct val="100000"/>
              </a:lnSpc>
              <a:spcBef>
                <a:spcPts val="590"/>
              </a:spcBef>
            </a:pPr>
            <a:r>
              <a:rPr sz="2150" spc="85" dirty="0">
                <a:solidFill>
                  <a:srgbClr val="4B4457"/>
                </a:solidFill>
                <a:latin typeface="Calibri"/>
                <a:cs typeface="Calibri"/>
              </a:rPr>
              <a:t>Estas</a:t>
            </a:r>
            <a:r>
              <a:rPr sz="2150" spc="55" dirty="0">
                <a:solidFill>
                  <a:srgbClr val="4B4457"/>
                </a:solidFill>
                <a:latin typeface="Calibri"/>
                <a:cs typeface="Calibri"/>
              </a:rPr>
              <a:t> </a:t>
            </a:r>
            <a:r>
              <a:rPr sz="2150" spc="85" dirty="0">
                <a:solidFill>
                  <a:srgbClr val="4B4457"/>
                </a:solidFill>
                <a:latin typeface="Calibri"/>
                <a:cs typeface="Calibri"/>
              </a:rPr>
              <a:t>habilidades</a:t>
            </a:r>
            <a:r>
              <a:rPr sz="2150" spc="55" dirty="0">
                <a:solidFill>
                  <a:srgbClr val="4B4457"/>
                </a:solidFill>
                <a:latin typeface="Calibri"/>
                <a:cs typeface="Calibri"/>
              </a:rPr>
              <a:t> </a:t>
            </a:r>
            <a:r>
              <a:rPr sz="2150" spc="85" dirty="0">
                <a:solidFill>
                  <a:srgbClr val="4B4457"/>
                </a:solidFill>
                <a:latin typeface="Calibri"/>
                <a:cs typeface="Calibri"/>
              </a:rPr>
              <a:t>se</a:t>
            </a:r>
            <a:r>
              <a:rPr sz="2150" spc="60" dirty="0">
                <a:solidFill>
                  <a:srgbClr val="4B4457"/>
                </a:solidFill>
                <a:latin typeface="Calibri"/>
                <a:cs typeface="Calibri"/>
              </a:rPr>
              <a:t> </a:t>
            </a:r>
            <a:r>
              <a:rPr sz="2150" spc="85" dirty="0">
                <a:solidFill>
                  <a:srgbClr val="4B4457"/>
                </a:solidFill>
                <a:latin typeface="Calibri"/>
                <a:cs typeface="Calibri"/>
              </a:rPr>
              <a:t>desarrollan</a:t>
            </a:r>
            <a:r>
              <a:rPr sz="2150" spc="55" dirty="0">
                <a:solidFill>
                  <a:srgbClr val="4B4457"/>
                </a:solidFill>
                <a:latin typeface="Calibri"/>
                <a:cs typeface="Calibri"/>
              </a:rPr>
              <a:t> </a:t>
            </a:r>
            <a:r>
              <a:rPr sz="2150" spc="90" dirty="0">
                <a:solidFill>
                  <a:srgbClr val="4B4457"/>
                </a:solidFill>
                <a:latin typeface="Calibri"/>
                <a:cs typeface="Calibri"/>
              </a:rPr>
              <a:t>con</a:t>
            </a:r>
            <a:r>
              <a:rPr sz="2150" spc="65" dirty="0">
                <a:solidFill>
                  <a:srgbClr val="4B4457"/>
                </a:solidFill>
                <a:latin typeface="Calibri"/>
                <a:cs typeface="Calibri"/>
              </a:rPr>
              <a:t> </a:t>
            </a:r>
            <a:r>
              <a:rPr sz="2150" spc="75" dirty="0">
                <a:solidFill>
                  <a:srgbClr val="4B4457"/>
                </a:solidFill>
                <a:latin typeface="Calibri"/>
                <a:cs typeface="Calibri"/>
              </a:rPr>
              <a:t>la</a:t>
            </a:r>
            <a:r>
              <a:rPr sz="2150" spc="55" dirty="0">
                <a:solidFill>
                  <a:srgbClr val="4B4457"/>
                </a:solidFill>
                <a:latin typeface="Calibri"/>
                <a:cs typeface="Calibri"/>
              </a:rPr>
              <a:t> </a:t>
            </a:r>
            <a:r>
              <a:rPr sz="2150" spc="80" dirty="0">
                <a:solidFill>
                  <a:srgbClr val="4B4457"/>
                </a:solidFill>
                <a:latin typeface="Calibri"/>
                <a:cs typeface="Calibri"/>
              </a:rPr>
              <a:t>práctica,</a:t>
            </a:r>
            <a:r>
              <a:rPr sz="2150" spc="50" dirty="0">
                <a:solidFill>
                  <a:srgbClr val="4B4457"/>
                </a:solidFill>
                <a:latin typeface="Calibri"/>
                <a:cs typeface="Calibri"/>
              </a:rPr>
              <a:t> </a:t>
            </a:r>
            <a:r>
              <a:rPr sz="2150" spc="85" dirty="0">
                <a:solidFill>
                  <a:srgbClr val="4B4457"/>
                </a:solidFill>
                <a:latin typeface="Calibri"/>
                <a:cs typeface="Calibri"/>
              </a:rPr>
              <a:t>y</a:t>
            </a:r>
            <a:r>
              <a:rPr sz="2150" spc="55" dirty="0">
                <a:solidFill>
                  <a:srgbClr val="4B4457"/>
                </a:solidFill>
                <a:latin typeface="Calibri"/>
                <a:cs typeface="Calibri"/>
              </a:rPr>
              <a:t> </a:t>
            </a:r>
            <a:r>
              <a:rPr sz="2150" spc="80" dirty="0">
                <a:solidFill>
                  <a:srgbClr val="4B4457"/>
                </a:solidFill>
                <a:latin typeface="Calibri"/>
                <a:cs typeface="Calibri"/>
              </a:rPr>
              <a:t>los</a:t>
            </a:r>
            <a:r>
              <a:rPr sz="2150" spc="60" dirty="0">
                <a:solidFill>
                  <a:srgbClr val="4B4457"/>
                </a:solidFill>
                <a:latin typeface="Calibri"/>
                <a:cs typeface="Calibri"/>
              </a:rPr>
              <a:t> </a:t>
            </a:r>
            <a:r>
              <a:rPr sz="2150" spc="85" dirty="0">
                <a:solidFill>
                  <a:srgbClr val="4B4457"/>
                </a:solidFill>
                <a:latin typeface="Calibri"/>
                <a:cs typeface="Calibri"/>
              </a:rPr>
              <a:t>trabajadores</a:t>
            </a:r>
            <a:r>
              <a:rPr sz="2150" spc="60" dirty="0">
                <a:solidFill>
                  <a:srgbClr val="4B4457"/>
                </a:solidFill>
                <a:latin typeface="Calibri"/>
                <a:cs typeface="Calibri"/>
              </a:rPr>
              <a:t> </a:t>
            </a:r>
            <a:r>
              <a:rPr sz="2150" spc="80" dirty="0">
                <a:solidFill>
                  <a:srgbClr val="4B4457"/>
                </a:solidFill>
                <a:latin typeface="Calibri"/>
                <a:cs typeface="Calibri"/>
              </a:rPr>
              <a:t>juveniles</a:t>
            </a:r>
            <a:r>
              <a:rPr sz="2150" spc="65" dirty="0">
                <a:solidFill>
                  <a:srgbClr val="4B4457"/>
                </a:solidFill>
                <a:latin typeface="Calibri"/>
                <a:cs typeface="Calibri"/>
              </a:rPr>
              <a:t> </a:t>
            </a:r>
            <a:r>
              <a:rPr sz="2150" spc="100" dirty="0">
                <a:solidFill>
                  <a:srgbClr val="4B4457"/>
                </a:solidFill>
                <a:latin typeface="Calibri"/>
                <a:cs typeface="Calibri"/>
              </a:rPr>
              <a:t>son</a:t>
            </a:r>
            <a:r>
              <a:rPr sz="2150" spc="60" dirty="0">
                <a:solidFill>
                  <a:srgbClr val="4B4457"/>
                </a:solidFill>
                <a:latin typeface="Calibri"/>
                <a:cs typeface="Calibri"/>
              </a:rPr>
              <a:t> </a:t>
            </a:r>
            <a:r>
              <a:rPr sz="2150" spc="80" dirty="0">
                <a:solidFill>
                  <a:srgbClr val="4B4457"/>
                </a:solidFill>
                <a:latin typeface="Calibri"/>
                <a:cs typeface="Calibri"/>
              </a:rPr>
              <a:t>aliados</a:t>
            </a:r>
            <a:r>
              <a:rPr sz="2150" spc="60" dirty="0">
                <a:solidFill>
                  <a:srgbClr val="4B4457"/>
                </a:solidFill>
                <a:latin typeface="Calibri"/>
                <a:cs typeface="Calibri"/>
              </a:rPr>
              <a:t> </a:t>
            </a:r>
            <a:r>
              <a:rPr sz="2150" spc="80" dirty="0">
                <a:solidFill>
                  <a:srgbClr val="4B4457"/>
                </a:solidFill>
                <a:latin typeface="Calibri"/>
                <a:cs typeface="Calibri"/>
              </a:rPr>
              <a:t>clave</a:t>
            </a:r>
            <a:r>
              <a:rPr sz="2150" spc="50" dirty="0">
                <a:solidFill>
                  <a:srgbClr val="4B4457"/>
                </a:solidFill>
                <a:latin typeface="Calibri"/>
                <a:cs typeface="Calibri"/>
              </a:rPr>
              <a:t> </a:t>
            </a:r>
            <a:r>
              <a:rPr sz="2150" spc="95" dirty="0">
                <a:solidFill>
                  <a:srgbClr val="4B4457"/>
                </a:solidFill>
                <a:latin typeface="Calibri"/>
                <a:cs typeface="Calibri"/>
              </a:rPr>
              <a:t>para</a:t>
            </a:r>
            <a:r>
              <a:rPr sz="2150" spc="60" dirty="0">
                <a:solidFill>
                  <a:srgbClr val="4B4457"/>
                </a:solidFill>
                <a:latin typeface="Calibri"/>
                <a:cs typeface="Calibri"/>
              </a:rPr>
              <a:t> </a:t>
            </a:r>
            <a:r>
              <a:rPr sz="2150" spc="95" dirty="0">
                <a:solidFill>
                  <a:srgbClr val="4B4457"/>
                </a:solidFill>
                <a:latin typeface="Calibri"/>
                <a:cs typeface="Calibri"/>
              </a:rPr>
              <a:t>apoyar</a:t>
            </a:r>
            <a:r>
              <a:rPr sz="2150" spc="55" dirty="0">
                <a:solidFill>
                  <a:srgbClr val="4B4457"/>
                </a:solidFill>
                <a:latin typeface="Calibri"/>
                <a:cs typeface="Calibri"/>
              </a:rPr>
              <a:t> </a:t>
            </a:r>
            <a:r>
              <a:rPr sz="2150" spc="85" dirty="0">
                <a:solidFill>
                  <a:srgbClr val="4B4457"/>
                </a:solidFill>
                <a:latin typeface="Calibri"/>
                <a:cs typeface="Calibri"/>
              </a:rPr>
              <a:t>ese</a:t>
            </a:r>
            <a:r>
              <a:rPr sz="2150" spc="60" dirty="0">
                <a:solidFill>
                  <a:srgbClr val="4B4457"/>
                </a:solidFill>
                <a:latin typeface="Calibri"/>
                <a:cs typeface="Calibri"/>
              </a:rPr>
              <a:t> </a:t>
            </a:r>
            <a:r>
              <a:rPr sz="2150" spc="65" dirty="0">
                <a:solidFill>
                  <a:srgbClr val="4B4457"/>
                </a:solidFill>
                <a:latin typeface="Calibri"/>
                <a:cs typeface="Calibri"/>
              </a:rPr>
              <a:t>crecimiento.</a:t>
            </a:r>
            <a:endParaRPr sz="2150">
              <a:latin typeface="Calibri"/>
              <a:cs typeface="Calibri"/>
            </a:endParaRPr>
          </a:p>
        </p:txBody>
      </p:sp>
      <p:pic>
        <p:nvPicPr>
          <p:cNvPr id="12" name="object 12"/>
          <p:cNvPicPr/>
          <p:nvPr/>
        </p:nvPicPr>
        <p:blipFill>
          <a:blip r:embed="rId4" cstate="print"/>
          <a:stretch>
            <a:fillRect/>
          </a:stretch>
        </p:blipFill>
        <p:spPr>
          <a:xfrm>
            <a:off x="734694" y="313232"/>
            <a:ext cx="1422177" cy="1407128"/>
          </a:xfrm>
          <a:prstGeom prst="rect">
            <a:avLst/>
          </a:prstGeom>
        </p:spPr>
      </p:pic>
      <p:pic>
        <p:nvPicPr>
          <p:cNvPr id="13" name="object 13"/>
          <p:cNvPicPr/>
          <p:nvPr/>
        </p:nvPicPr>
        <p:blipFill>
          <a:blip r:embed="rId2" cstate="print"/>
          <a:stretch>
            <a:fillRect/>
          </a:stretch>
        </p:blipFill>
        <p:spPr>
          <a:xfrm>
            <a:off x="1285239" y="4491659"/>
            <a:ext cx="95250" cy="95250"/>
          </a:xfrm>
          <a:prstGeom prst="rect">
            <a:avLst/>
          </a:prstGeom>
        </p:spPr>
      </p:pic>
      <p:pic>
        <p:nvPicPr>
          <p:cNvPr id="14" name="object 14"/>
          <p:cNvPicPr/>
          <p:nvPr/>
        </p:nvPicPr>
        <p:blipFill>
          <a:blip r:embed="rId2" cstate="print"/>
          <a:stretch>
            <a:fillRect/>
          </a:stretch>
        </p:blipFill>
        <p:spPr>
          <a:xfrm>
            <a:off x="1285239" y="4900536"/>
            <a:ext cx="95250" cy="95250"/>
          </a:xfrm>
          <a:prstGeom prst="rect">
            <a:avLst/>
          </a:prstGeom>
        </p:spPr>
      </p:pic>
      <p:pic>
        <p:nvPicPr>
          <p:cNvPr id="15" name="object 15"/>
          <p:cNvPicPr/>
          <p:nvPr/>
        </p:nvPicPr>
        <p:blipFill>
          <a:blip r:embed="rId2" cstate="print"/>
          <a:stretch>
            <a:fillRect/>
          </a:stretch>
        </p:blipFill>
        <p:spPr>
          <a:xfrm>
            <a:off x="1285239" y="5309412"/>
            <a:ext cx="95250" cy="95250"/>
          </a:xfrm>
          <a:prstGeom prst="rect">
            <a:avLst/>
          </a:prstGeom>
        </p:spPr>
      </p:pic>
      <p:grpSp>
        <p:nvGrpSpPr>
          <p:cNvPr id="16" name="object 16"/>
          <p:cNvGrpSpPr/>
          <p:nvPr/>
        </p:nvGrpSpPr>
        <p:grpSpPr>
          <a:xfrm>
            <a:off x="13836001" y="-788"/>
            <a:ext cx="4452620" cy="7586345"/>
            <a:chOff x="13836001" y="-788"/>
            <a:chExt cx="4452620" cy="7586345"/>
          </a:xfrm>
        </p:grpSpPr>
        <p:sp>
          <p:nvSpPr>
            <p:cNvPr id="17" name="object 17"/>
            <p:cNvSpPr/>
            <p:nvPr/>
          </p:nvSpPr>
          <p:spPr>
            <a:xfrm>
              <a:off x="14036661" y="0"/>
              <a:ext cx="4251960" cy="4126865"/>
            </a:xfrm>
            <a:custGeom>
              <a:avLst/>
              <a:gdLst/>
              <a:ahLst/>
              <a:cxnLst/>
              <a:rect l="l" t="t" r="r" b="b"/>
              <a:pathLst>
                <a:path w="4251959" h="4126865">
                  <a:moveTo>
                    <a:pt x="4251339" y="4126633"/>
                  </a:moveTo>
                  <a:lnTo>
                    <a:pt x="4203928" y="4073238"/>
                  </a:lnTo>
                  <a:lnTo>
                    <a:pt x="4181170" y="4040470"/>
                  </a:lnTo>
                  <a:lnTo>
                    <a:pt x="4161291" y="4006285"/>
                  </a:lnTo>
                  <a:lnTo>
                    <a:pt x="4144131" y="3970763"/>
                  </a:lnTo>
                  <a:lnTo>
                    <a:pt x="4129532" y="3933989"/>
                  </a:lnTo>
                  <a:lnTo>
                    <a:pt x="4117334" y="3896046"/>
                  </a:lnTo>
                  <a:lnTo>
                    <a:pt x="4107377" y="3857016"/>
                  </a:lnTo>
                  <a:lnTo>
                    <a:pt x="4099503" y="3816982"/>
                  </a:lnTo>
                  <a:lnTo>
                    <a:pt x="4093551" y="3776026"/>
                  </a:lnTo>
                  <a:lnTo>
                    <a:pt x="4089363" y="3734233"/>
                  </a:lnTo>
                  <a:lnTo>
                    <a:pt x="4086778" y="3691684"/>
                  </a:lnTo>
                  <a:lnTo>
                    <a:pt x="4085639" y="3648463"/>
                  </a:lnTo>
                  <a:lnTo>
                    <a:pt x="4085785" y="3604652"/>
                  </a:lnTo>
                  <a:lnTo>
                    <a:pt x="4087056" y="3560334"/>
                  </a:lnTo>
                  <a:lnTo>
                    <a:pt x="4089295" y="3515593"/>
                  </a:lnTo>
                  <a:lnTo>
                    <a:pt x="4092340" y="3470510"/>
                  </a:lnTo>
                  <a:lnTo>
                    <a:pt x="4096033" y="3425169"/>
                  </a:lnTo>
                  <a:lnTo>
                    <a:pt x="4100214" y="3379653"/>
                  </a:lnTo>
                  <a:lnTo>
                    <a:pt x="4104725" y="3334044"/>
                  </a:lnTo>
                  <a:lnTo>
                    <a:pt x="4114096" y="3242881"/>
                  </a:lnTo>
                  <a:lnTo>
                    <a:pt x="4118638" y="3197492"/>
                  </a:lnTo>
                  <a:lnTo>
                    <a:pt x="4122870" y="3152342"/>
                  </a:lnTo>
                  <a:lnTo>
                    <a:pt x="4126636" y="3107514"/>
                  </a:lnTo>
                  <a:lnTo>
                    <a:pt x="4129774" y="3063090"/>
                  </a:lnTo>
                  <a:lnTo>
                    <a:pt x="4132125" y="3019155"/>
                  </a:lnTo>
                  <a:lnTo>
                    <a:pt x="4133531" y="2975789"/>
                  </a:lnTo>
                  <a:lnTo>
                    <a:pt x="4133831" y="2933077"/>
                  </a:lnTo>
                  <a:lnTo>
                    <a:pt x="4132866" y="2891101"/>
                  </a:lnTo>
                  <a:lnTo>
                    <a:pt x="4130478" y="2849943"/>
                  </a:lnTo>
                  <a:lnTo>
                    <a:pt x="4126505" y="2809688"/>
                  </a:lnTo>
                  <a:lnTo>
                    <a:pt x="4120790" y="2770417"/>
                  </a:lnTo>
                  <a:lnTo>
                    <a:pt x="4113173" y="2732214"/>
                  </a:lnTo>
                  <a:lnTo>
                    <a:pt x="4103494" y="2695162"/>
                  </a:lnTo>
                  <a:lnTo>
                    <a:pt x="4087608" y="2644944"/>
                  </a:lnTo>
                  <a:lnTo>
                    <a:pt x="4070093" y="2596360"/>
                  </a:lnTo>
                  <a:lnTo>
                    <a:pt x="4050968" y="2549369"/>
                  </a:lnTo>
                  <a:lnTo>
                    <a:pt x="4030252" y="2503934"/>
                  </a:lnTo>
                  <a:lnTo>
                    <a:pt x="4007962" y="2460015"/>
                  </a:lnTo>
                  <a:lnTo>
                    <a:pt x="3984118" y="2417575"/>
                  </a:lnTo>
                  <a:lnTo>
                    <a:pt x="3958737" y="2376574"/>
                  </a:lnTo>
                  <a:lnTo>
                    <a:pt x="3931838" y="2336973"/>
                  </a:lnTo>
                  <a:lnTo>
                    <a:pt x="3903440" y="2298734"/>
                  </a:lnTo>
                  <a:lnTo>
                    <a:pt x="3873561" y="2261819"/>
                  </a:lnTo>
                  <a:lnTo>
                    <a:pt x="3842219" y="2226188"/>
                  </a:lnTo>
                  <a:lnTo>
                    <a:pt x="3809431" y="2191802"/>
                  </a:lnTo>
                  <a:lnTo>
                    <a:pt x="3775220" y="2158624"/>
                  </a:lnTo>
                  <a:lnTo>
                    <a:pt x="3739599" y="2126613"/>
                  </a:lnTo>
                  <a:lnTo>
                    <a:pt x="3702590" y="2095733"/>
                  </a:lnTo>
                  <a:lnTo>
                    <a:pt x="3664210" y="2065943"/>
                  </a:lnTo>
                  <a:lnTo>
                    <a:pt x="3624478" y="2037206"/>
                  </a:lnTo>
                  <a:lnTo>
                    <a:pt x="3583411" y="2009481"/>
                  </a:lnTo>
                  <a:lnTo>
                    <a:pt x="3541028" y="1982732"/>
                  </a:lnTo>
                  <a:lnTo>
                    <a:pt x="3497350" y="1956919"/>
                  </a:lnTo>
                  <a:lnTo>
                    <a:pt x="3452390" y="1932003"/>
                  </a:lnTo>
                  <a:lnTo>
                    <a:pt x="3366862" y="1886643"/>
                  </a:lnTo>
                  <a:lnTo>
                    <a:pt x="3322596" y="1862416"/>
                  </a:lnTo>
                  <a:lnTo>
                    <a:pt x="3278482" y="1836754"/>
                  </a:lnTo>
                  <a:lnTo>
                    <a:pt x="3235385" y="1809350"/>
                  </a:lnTo>
                  <a:lnTo>
                    <a:pt x="3194168" y="1779903"/>
                  </a:lnTo>
                  <a:lnTo>
                    <a:pt x="3155698" y="1748107"/>
                  </a:lnTo>
                  <a:lnTo>
                    <a:pt x="3120838" y="1713659"/>
                  </a:lnTo>
                  <a:lnTo>
                    <a:pt x="3090454" y="1676255"/>
                  </a:lnTo>
                  <a:lnTo>
                    <a:pt x="3064478" y="1636838"/>
                  </a:lnTo>
                  <a:lnTo>
                    <a:pt x="3041543" y="1595987"/>
                  </a:lnTo>
                  <a:lnTo>
                    <a:pt x="3021278" y="1553883"/>
                  </a:lnTo>
                  <a:lnTo>
                    <a:pt x="3003317" y="1510709"/>
                  </a:lnTo>
                  <a:lnTo>
                    <a:pt x="2987289" y="1466646"/>
                  </a:lnTo>
                  <a:lnTo>
                    <a:pt x="2972827" y="1421875"/>
                  </a:lnTo>
                  <a:lnTo>
                    <a:pt x="2959562" y="1376578"/>
                  </a:lnTo>
                  <a:lnTo>
                    <a:pt x="2947124" y="1330938"/>
                  </a:lnTo>
                  <a:lnTo>
                    <a:pt x="2935147" y="1285135"/>
                  </a:lnTo>
                  <a:lnTo>
                    <a:pt x="2923260" y="1239351"/>
                  </a:lnTo>
                  <a:lnTo>
                    <a:pt x="2911095" y="1193769"/>
                  </a:lnTo>
                  <a:lnTo>
                    <a:pt x="2898284" y="1148570"/>
                  </a:lnTo>
                  <a:lnTo>
                    <a:pt x="2884459" y="1103935"/>
                  </a:lnTo>
                  <a:lnTo>
                    <a:pt x="2869249" y="1060046"/>
                  </a:lnTo>
                  <a:lnTo>
                    <a:pt x="2852287" y="1017085"/>
                  </a:lnTo>
                  <a:lnTo>
                    <a:pt x="2833205" y="975234"/>
                  </a:lnTo>
                  <a:lnTo>
                    <a:pt x="2811633" y="934675"/>
                  </a:lnTo>
                  <a:lnTo>
                    <a:pt x="2787203" y="895588"/>
                  </a:lnTo>
                  <a:lnTo>
                    <a:pt x="2759546" y="858156"/>
                  </a:lnTo>
                  <a:lnTo>
                    <a:pt x="2728293" y="822561"/>
                  </a:lnTo>
                  <a:lnTo>
                    <a:pt x="2693077" y="788984"/>
                  </a:lnTo>
                  <a:lnTo>
                    <a:pt x="2656086" y="758704"/>
                  </a:lnTo>
                  <a:lnTo>
                    <a:pt x="2617702" y="730955"/>
                  </a:lnTo>
                  <a:lnTo>
                    <a:pt x="2578005" y="705608"/>
                  </a:lnTo>
                  <a:lnTo>
                    <a:pt x="2537078" y="682533"/>
                  </a:lnTo>
                  <a:lnTo>
                    <a:pt x="2495005" y="661604"/>
                  </a:lnTo>
                  <a:lnTo>
                    <a:pt x="2451866" y="642690"/>
                  </a:lnTo>
                  <a:lnTo>
                    <a:pt x="2407745" y="625664"/>
                  </a:lnTo>
                  <a:lnTo>
                    <a:pt x="2362724" y="610398"/>
                  </a:lnTo>
                  <a:lnTo>
                    <a:pt x="2316884" y="596762"/>
                  </a:lnTo>
                  <a:lnTo>
                    <a:pt x="2270309" y="584628"/>
                  </a:lnTo>
                  <a:lnTo>
                    <a:pt x="2223080" y="573868"/>
                  </a:lnTo>
                  <a:lnTo>
                    <a:pt x="2175280" y="564353"/>
                  </a:lnTo>
                  <a:lnTo>
                    <a:pt x="2126992" y="555954"/>
                  </a:lnTo>
                  <a:lnTo>
                    <a:pt x="2078297" y="548544"/>
                  </a:lnTo>
                  <a:lnTo>
                    <a:pt x="2029278" y="541994"/>
                  </a:lnTo>
                  <a:lnTo>
                    <a:pt x="1980017" y="536174"/>
                  </a:lnTo>
                  <a:lnTo>
                    <a:pt x="1881099" y="526215"/>
                  </a:lnTo>
                  <a:lnTo>
                    <a:pt x="1587101" y="500521"/>
                  </a:lnTo>
                  <a:lnTo>
                    <a:pt x="1539368" y="495500"/>
                  </a:lnTo>
                  <a:lnTo>
                    <a:pt x="1492216" y="489924"/>
                  </a:lnTo>
                  <a:lnTo>
                    <a:pt x="1445728" y="483667"/>
                  </a:lnTo>
                  <a:lnTo>
                    <a:pt x="1399985" y="476598"/>
                  </a:lnTo>
                  <a:lnTo>
                    <a:pt x="1355071" y="468590"/>
                  </a:lnTo>
                  <a:lnTo>
                    <a:pt x="1305136" y="458679"/>
                  </a:lnTo>
                  <a:lnTo>
                    <a:pt x="1255095" y="448060"/>
                  </a:lnTo>
                  <a:lnTo>
                    <a:pt x="1204978" y="436760"/>
                  </a:lnTo>
                  <a:lnTo>
                    <a:pt x="1154817" y="424809"/>
                  </a:lnTo>
                  <a:lnTo>
                    <a:pt x="1104640" y="412234"/>
                  </a:lnTo>
                  <a:lnTo>
                    <a:pt x="1054478" y="399064"/>
                  </a:lnTo>
                  <a:lnTo>
                    <a:pt x="1004360" y="385328"/>
                  </a:lnTo>
                  <a:lnTo>
                    <a:pt x="954318" y="371054"/>
                  </a:lnTo>
                  <a:lnTo>
                    <a:pt x="904381" y="356271"/>
                  </a:lnTo>
                  <a:lnTo>
                    <a:pt x="854580" y="341007"/>
                  </a:lnTo>
                  <a:lnTo>
                    <a:pt x="755502" y="309149"/>
                  </a:lnTo>
                  <a:lnTo>
                    <a:pt x="657327" y="275709"/>
                  </a:lnTo>
                  <a:lnTo>
                    <a:pt x="560294" y="240915"/>
                  </a:lnTo>
                  <a:lnTo>
                    <a:pt x="444063" y="197418"/>
                  </a:lnTo>
                  <a:lnTo>
                    <a:pt x="347770" y="163039"/>
                  </a:lnTo>
                  <a:lnTo>
                    <a:pt x="307167" y="147922"/>
                  </a:lnTo>
                  <a:lnTo>
                    <a:pt x="263818" y="131090"/>
                  </a:lnTo>
                  <a:lnTo>
                    <a:pt x="218625" y="112611"/>
                  </a:lnTo>
                  <a:lnTo>
                    <a:pt x="172493" y="92552"/>
                  </a:lnTo>
                  <a:lnTo>
                    <a:pt x="126324" y="70982"/>
                  </a:lnTo>
                  <a:lnTo>
                    <a:pt x="81022" y="47968"/>
                  </a:lnTo>
                  <a:lnTo>
                    <a:pt x="37492" y="23580"/>
                  </a:lnTo>
                  <a:lnTo>
                    <a:pt x="0" y="0"/>
                  </a:lnTo>
                  <a:lnTo>
                    <a:pt x="4251340" y="0"/>
                  </a:lnTo>
                  <a:lnTo>
                    <a:pt x="4251339" y="4126633"/>
                  </a:lnTo>
                  <a:close/>
                </a:path>
              </a:pathLst>
            </a:custGeom>
            <a:solidFill>
              <a:srgbClr val="49B381"/>
            </a:solidFill>
          </p:spPr>
          <p:txBody>
            <a:bodyPr wrap="square" lIns="0" tIns="0" rIns="0" bIns="0" rtlCol="0"/>
            <a:lstStyle/>
            <a:p>
              <a:endParaRPr/>
            </a:p>
          </p:txBody>
        </p:sp>
        <p:sp>
          <p:nvSpPr>
            <p:cNvPr id="18" name="object 18"/>
            <p:cNvSpPr/>
            <p:nvPr/>
          </p:nvSpPr>
          <p:spPr>
            <a:xfrm>
              <a:off x="14020559" y="-787"/>
              <a:ext cx="4267835" cy="4203700"/>
            </a:xfrm>
            <a:custGeom>
              <a:avLst/>
              <a:gdLst/>
              <a:ahLst/>
              <a:cxnLst/>
              <a:rect l="l" t="t" r="r" b="b"/>
              <a:pathLst>
                <a:path w="4267834" h="4203700">
                  <a:moveTo>
                    <a:pt x="4267441" y="4140200"/>
                  </a:moveTo>
                  <a:lnTo>
                    <a:pt x="4247921" y="4127500"/>
                  </a:lnTo>
                  <a:lnTo>
                    <a:pt x="4212755" y="4089400"/>
                  </a:lnTo>
                  <a:lnTo>
                    <a:pt x="4181106" y="4064000"/>
                  </a:lnTo>
                  <a:lnTo>
                    <a:pt x="4152811" y="4025900"/>
                  </a:lnTo>
                  <a:lnTo>
                    <a:pt x="4127703" y="3987800"/>
                  </a:lnTo>
                  <a:lnTo>
                    <a:pt x="4105605" y="3949700"/>
                  </a:lnTo>
                  <a:lnTo>
                    <a:pt x="4086377" y="3911600"/>
                  </a:lnTo>
                  <a:lnTo>
                    <a:pt x="4069829" y="3873500"/>
                  </a:lnTo>
                  <a:lnTo>
                    <a:pt x="4055808" y="3835400"/>
                  </a:lnTo>
                  <a:lnTo>
                    <a:pt x="4044162" y="3797300"/>
                  </a:lnTo>
                  <a:lnTo>
                    <a:pt x="4034701" y="3746500"/>
                  </a:lnTo>
                  <a:lnTo>
                    <a:pt x="4027284" y="3708400"/>
                  </a:lnTo>
                  <a:lnTo>
                    <a:pt x="4021721" y="3657600"/>
                  </a:lnTo>
                  <a:lnTo>
                    <a:pt x="4017873" y="3619500"/>
                  </a:lnTo>
                  <a:lnTo>
                    <a:pt x="4015562" y="3568700"/>
                  </a:lnTo>
                  <a:lnTo>
                    <a:pt x="4014635" y="3530600"/>
                  </a:lnTo>
                  <a:lnTo>
                    <a:pt x="4014901" y="3479800"/>
                  </a:lnTo>
                  <a:lnTo>
                    <a:pt x="4016222" y="3429000"/>
                  </a:lnTo>
                  <a:lnTo>
                    <a:pt x="4021328" y="3340100"/>
                  </a:lnTo>
                  <a:lnTo>
                    <a:pt x="4024795" y="3289300"/>
                  </a:lnTo>
                  <a:lnTo>
                    <a:pt x="4028656" y="3251200"/>
                  </a:lnTo>
                  <a:lnTo>
                    <a:pt x="4032935" y="3200400"/>
                  </a:lnTo>
                  <a:lnTo>
                    <a:pt x="4037317" y="3149600"/>
                  </a:lnTo>
                  <a:lnTo>
                    <a:pt x="4041648" y="3098800"/>
                  </a:lnTo>
                  <a:lnTo>
                    <a:pt x="4045750" y="3048000"/>
                  </a:lnTo>
                  <a:lnTo>
                    <a:pt x="4049445" y="2997200"/>
                  </a:lnTo>
                  <a:lnTo>
                    <a:pt x="4052595" y="2946400"/>
                  </a:lnTo>
                  <a:lnTo>
                    <a:pt x="4055008" y="2895600"/>
                  </a:lnTo>
                  <a:lnTo>
                    <a:pt x="4056545" y="2844800"/>
                  </a:lnTo>
                  <a:lnTo>
                    <a:pt x="4057015" y="2806700"/>
                  </a:lnTo>
                  <a:lnTo>
                    <a:pt x="4056253" y="2755900"/>
                  </a:lnTo>
                  <a:lnTo>
                    <a:pt x="4054106" y="2705100"/>
                  </a:lnTo>
                  <a:lnTo>
                    <a:pt x="4050411" y="2654300"/>
                  </a:lnTo>
                  <a:lnTo>
                    <a:pt x="4044810" y="2616200"/>
                  </a:lnTo>
                  <a:lnTo>
                    <a:pt x="4037215" y="2565400"/>
                  </a:lnTo>
                  <a:lnTo>
                    <a:pt x="4027487" y="2514600"/>
                  </a:lnTo>
                  <a:lnTo>
                    <a:pt x="4015435" y="2476500"/>
                  </a:lnTo>
                  <a:lnTo>
                    <a:pt x="4000893" y="2425700"/>
                  </a:lnTo>
                  <a:lnTo>
                    <a:pt x="3983685" y="2387600"/>
                  </a:lnTo>
                  <a:lnTo>
                    <a:pt x="3963670" y="2336800"/>
                  </a:lnTo>
                  <a:lnTo>
                    <a:pt x="3940657" y="2298700"/>
                  </a:lnTo>
                  <a:lnTo>
                    <a:pt x="3914483" y="2260600"/>
                  </a:lnTo>
                  <a:lnTo>
                    <a:pt x="3884980" y="2222500"/>
                  </a:lnTo>
                  <a:lnTo>
                    <a:pt x="3851973" y="2184400"/>
                  </a:lnTo>
                  <a:lnTo>
                    <a:pt x="3778364" y="2108200"/>
                  </a:lnTo>
                  <a:lnTo>
                    <a:pt x="3740327" y="2082800"/>
                  </a:lnTo>
                  <a:lnTo>
                    <a:pt x="3701250" y="2044700"/>
                  </a:lnTo>
                  <a:lnTo>
                    <a:pt x="3661206" y="2019300"/>
                  </a:lnTo>
                  <a:lnTo>
                    <a:pt x="3620312" y="1993900"/>
                  </a:lnTo>
                  <a:lnTo>
                    <a:pt x="3578618" y="1968500"/>
                  </a:lnTo>
                  <a:lnTo>
                    <a:pt x="3493211" y="1917700"/>
                  </a:lnTo>
                  <a:lnTo>
                    <a:pt x="3361245" y="1841500"/>
                  </a:lnTo>
                  <a:lnTo>
                    <a:pt x="3316554" y="1828800"/>
                  </a:lnTo>
                  <a:lnTo>
                    <a:pt x="3226625" y="1778000"/>
                  </a:lnTo>
                  <a:lnTo>
                    <a:pt x="3181553" y="1765300"/>
                  </a:lnTo>
                  <a:lnTo>
                    <a:pt x="2995396" y="1663700"/>
                  </a:lnTo>
                  <a:lnTo>
                    <a:pt x="2904553" y="1612900"/>
                  </a:lnTo>
                  <a:lnTo>
                    <a:pt x="2816275" y="1562100"/>
                  </a:lnTo>
                  <a:lnTo>
                    <a:pt x="2773349" y="1536700"/>
                  </a:lnTo>
                  <a:lnTo>
                    <a:pt x="2731363" y="1511300"/>
                  </a:lnTo>
                  <a:lnTo>
                    <a:pt x="2690431" y="1473200"/>
                  </a:lnTo>
                  <a:lnTo>
                    <a:pt x="2650642" y="1447800"/>
                  </a:lnTo>
                  <a:lnTo>
                    <a:pt x="2612098" y="1409700"/>
                  </a:lnTo>
                  <a:lnTo>
                    <a:pt x="2574912" y="1371600"/>
                  </a:lnTo>
                  <a:lnTo>
                    <a:pt x="2542590" y="1333500"/>
                  </a:lnTo>
                  <a:lnTo>
                    <a:pt x="2512199" y="1295400"/>
                  </a:lnTo>
                  <a:lnTo>
                    <a:pt x="2483535" y="1257300"/>
                  </a:lnTo>
                  <a:lnTo>
                    <a:pt x="2456396" y="1219200"/>
                  </a:lnTo>
                  <a:lnTo>
                    <a:pt x="2430564" y="1168400"/>
                  </a:lnTo>
                  <a:lnTo>
                    <a:pt x="2405837" y="1117600"/>
                  </a:lnTo>
                  <a:lnTo>
                    <a:pt x="2382012" y="1079500"/>
                  </a:lnTo>
                  <a:lnTo>
                    <a:pt x="2358872" y="1028700"/>
                  </a:lnTo>
                  <a:lnTo>
                    <a:pt x="2336241" y="977900"/>
                  </a:lnTo>
                  <a:lnTo>
                    <a:pt x="2313889" y="939800"/>
                  </a:lnTo>
                  <a:lnTo>
                    <a:pt x="2291626" y="889000"/>
                  </a:lnTo>
                  <a:lnTo>
                    <a:pt x="2269223" y="838200"/>
                  </a:lnTo>
                  <a:lnTo>
                    <a:pt x="2246503" y="787400"/>
                  </a:lnTo>
                  <a:lnTo>
                    <a:pt x="2223833" y="749300"/>
                  </a:lnTo>
                  <a:lnTo>
                    <a:pt x="2200478" y="698500"/>
                  </a:lnTo>
                  <a:lnTo>
                    <a:pt x="2176297" y="660400"/>
                  </a:lnTo>
                  <a:lnTo>
                    <a:pt x="2151126" y="609600"/>
                  </a:lnTo>
                  <a:lnTo>
                    <a:pt x="2124786" y="571500"/>
                  </a:lnTo>
                  <a:lnTo>
                    <a:pt x="2097125" y="533400"/>
                  </a:lnTo>
                  <a:lnTo>
                    <a:pt x="2067991" y="495300"/>
                  </a:lnTo>
                  <a:lnTo>
                    <a:pt x="2037207" y="457200"/>
                  </a:lnTo>
                  <a:lnTo>
                    <a:pt x="2004618" y="419100"/>
                  </a:lnTo>
                  <a:lnTo>
                    <a:pt x="1970074" y="381000"/>
                  </a:lnTo>
                  <a:lnTo>
                    <a:pt x="1933384" y="355600"/>
                  </a:lnTo>
                  <a:lnTo>
                    <a:pt x="1894420" y="330200"/>
                  </a:lnTo>
                  <a:lnTo>
                    <a:pt x="1852993" y="304800"/>
                  </a:lnTo>
                  <a:lnTo>
                    <a:pt x="1808949" y="279400"/>
                  </a:lnTo>
                  <a:lnTo>
                    <a:pt x="1719326" y="254000"/>
                  </a:lnTo>
                  <a:lnTo>
                    <a:pt x="1673136" y="228600"/>
                  </a:lnTo>
                  <a:lnTo>
                    <a:pt x="1480477" y="177800"/>
                  </a:lnTo>
                  <a:lnTo>
                    <a:pt x="1430629" y="177800"/>
                  </a:lnTo>
                  <a:lnTo>
                    <a:pt x="1277899" y="139700"/>
                  </a:lnTo>
                  <a:lnTo>
                    <a:pt x="1226121" y="139700"/>
                  </a:lnTo>
                  <a:lnTo>
                    <a:pt x="1174000" y="127000"/>
                  </a:lnTo>
                  <a:lnTo>
                    <a:pt x="1121600" y="127000"/>
                  </a:lnTo>
                  <a:lnTo>
                    <a:pt x="1068959" y="114300"/>
                  </a:lnTo>
                  <a:lnTo>
                    <a:pt x="1016152" y="114300"/>
                  </a:lnTo>
                  <a:lnTo>
                    <a:pt x="963231" y="101600"/>
                  </a:lnTo>
                  <a:lnTo>
                    <a:pt x="910234" y="101600"/>
                  </a:lnTo>
                  <a:lnTo>
                    <a:pt x="804291" y="88900"/>
                  </a:lnTo>
                  <a:lnTo>
                    <a:pt x="751459" y="76200"/>
                  </a:lnTo>
                  <a:lnTo>
                    <a:pt x="697471" y="76200"/>
                  </a:lnTo>
                  <a:lnTo>
                    <a:pt x="643724" y="63500"/>
                  </a:lnTo>
                  <a:lnTo>
                    <a:pt x="590270" y="63500"/>
                  </a:lnTo>
                  <a:lnTo>
                    <a:pt x="537184" y="50800"/>
                  </a:lnTo>
                  <a:lnTo>
                    <a:pt x="484530" y="50800"/>
                  </a:lnTo>
                  <a:lnTo>
                    <a:pt x="380733" y="25400"/>
                  </a:lnTo>
                  <a:lnTo>
                    <a:pt x="329730" y="25400"/>
                  </a:lnTo>
                  <a:lnTo>
                    <a:pt x="229831" y="0"/>
                  </a:lnTo>
                  <a:lnTo>
                    <a:pt x="0" y="0"/>
                  </a:lnTo>
                  <a:lnTo>
                    <a:pt x="42672" y="12700"/>
                  </a:lnTo>
                  <a:lnTo>
                    <a:pt x="135039" y="38100"/>
                  </a:lnTo>
                  <a:lnTo>
                    <a:pt x="329412" y="88900"/>
                  </a:lnTo>
                  <a:lnTo>
                    <a:pt x="379679" y="88900"/>
                  </a:lnTo>
                  <a:lnTo>
                    <a:pt x="481850" y="114300"/>
                  </a:lnTo>
                  <a:lnTo>
                    <a:pt x="533641" y="114300"/>
                  </a:lnTo>
                  <a:lnTo>
                    <a:pt x="585825" y="127000"/>
                  </a:lnTo>
                  <a:lnTo>
                    <a:pt x="638352" y="127000"/>
                  </a:lnTo>
                  <a:lnTo>
                    <a:pt x="691146" y="139700"/>
                  </a:lnTo>
                  <a:lnTo>
                    <a:pt x="744169" y="139700"/>
                  </a:lnTo>
                  <a:lnTo>
                    <a:pt x="796086" y="152400"/>
                  </a:lnTo>
                  <a:lnTo>
                    <a:pt x="848118" y="152400"/>
                  </a:lnTo>
                  <a:lnTo>
                    <a:pt x="900188" y="165100"/>
                  </a:lnTo>
                  <a:lnTo>
                    <a:pt x="952258" y="165100"/>
                  </a:lnTo>
                  <a:lnTo>
                    <a:pt x="1004277" y="177800"/>
                  </a:lnTo>
                  <a:lnTo>
                    <a:pt x="1056182" y="177800"/>
                  </a:lnTo>
                  <a:lnTo>
                    <a:pt x="1107909" y="190500"/>
                  </a:lnTo>
                  <a:lnTo>
                    <a:pt x="1159421" y="190500"/>
                  </a:lnTo>
                  <a:lnTo>
                    <a:pt x="1210640" y="203200"/>
                  </a:lnTo>
                  <a:lnTo>
                    <a:pt x="1261541" y="203200"/>
                  </a:lnTo>
                  <a:lnTo>
                    <a:pt x="1362100" y="228600"/>
                  </a:lnTo>
                  <a:lnTo>
                    <a:pt x="1411655" y="228600"/>
                  </a:lnTo>
                  <a:lnTo>
                    <a:pt x="1509052" y="254000"/>
                  </a:lnTo>
                  <a:lnTo>
                    <a:pt x="1695424" y="304800"/>
                  </a:lnTo>
                  <a:lnTo>
                    <a:pt x="1739938" y="330200"/>
                  </a:lnTo>
                  <a:lnTo>
                    <a:pt x="1783511" y="342900"/>
                  </a:lnTo>
                  <a:lnTo>
                    <a:pt x="1827568" y="368300"/>
                  </a:lnTo>
                  <a:lnTo>
                    <a:pt x="1868703" y="393700"/>
                  </a:lnTo>
                  <a:lnTo>
                    <a:pt x="1907146" y="419100"/>
                  </a:lnTo>
                  <a:lnTo>
                    <a:pt x="1943087" y="444500"/>
                  </a:lnTo>
                  <a:lnTo>
                    <a:pt x="1976742" y="482600"/>
                  </a:lnTo>
                  <a:lnTo>
                    <a:pt x="2008314" y="520700"/>
                  </a:lnTo>
                  <a:lnTo>
                    <a:pt x="2037994" y="558800"/>
                  </a:lnTo>
                  <a:lnTo>
                    <a:pt x="2066010" y="596900"/>
                  </a:lnTo>
                  <a:lnTo>
                    <a:pt x="2092566" y="635000"/>
                  </a:lnTo>
                  <a:lnTo>
                    <a:pt x="2117852" y="685800"/>
                  </a:lnTo>
                  <a:lnTo>
                    <a:pt x="2142083" y="723900"/>
                  </a:lnTo>
                  <a:lnTo>
                    <a:pt x="2165464" y="774700"/>
                  </a:lnTo>
                  <a:lnTo>
                    <a:pt x="2188210" y="812800"/>
                  </a:lnTo>
                  <a:lnTo>
                    <a:pt x="2209990" y="863600"/>
                  </a:lnTo>
                  <a:lnTo>
                    <a:pt x="2231504" y="914400"/>
                  </a:lnTo>
                  <a:lnTo>
                    <a:pt x="2252916" y="952500"/>
                  </a:lnTo>
                  <a:lnTo>
                    <a:pt x="2274392" y="1003300"/>
                  </a:lnTo>
                  <a:lnTo>
                    <a:pt x="2296083" y="1054100"/>
                  </a:lnTo>
                  <a:lnTo>
                    <a:pt x="2318169" y="1092200"/>
                  </a:lnTo>
                  <a:lnTo>
                    <a:pt x="2340787" y="1143000"/>
                  </a:lnTo>
                  <a:lnTo>
                    <a:pt x="2364130" y="1181100"/>
                  </a:lnTo>
                  <a:lnTo>
                    <a:pt x="2388336" y="1219200"/>
                  </a:lnTo>
                  <a:lnTo>
                    <a:pt x="2413584" y="1270000"/>
                  </a:lnTo>
                  <a:lnTo>
                    <a:pt x="2440013" y="1308100"/>
                  </a:lnTo>
                  <a:lnTo>
                    <a:pt x="2467813" y="1346200"/>
                  </a:lnTo>
                  <a:lnTo>
                    <a:pt x="2497137" y="1384300"/>
                  </a:lnTo>
                  <a:lnTo>
                    <a:pt x="2528138" y="1409700"/>
                  </a:lnTo>
                  <a:lnTo>
                    <a:pt x="2563914" y="1447800"/>
                  </a:lnTo>
                  <a:lnTo>
                    <a:pt x="2600896" y="1485900"/>
                  </a:lnTo>
                  <a:lnTo>
                    <a:pt x="2638996" y="1511300"/>
                  </a:lnTo>
                  <a:lnTo>
                    <a:pt x="2678138" y="1549400"/>
                  </a:lnTo>
                  <a:lnTo>
                    <a:pt x="2718231" y="1574800"/>
                  </a:lnTo>
                  <a:lnTo>
                    <a:pt x="2759202" y="1600200"/>
                  </a:lnTo>
                  <a:lnTo>
                    <a:pt x="2800972" y="1638300"/>
                  </a:lnTo>
                  <a:lnTo>
                    <a:pt x="2843441" y="1663700"/>
                  </a:lnTo>
                  <a:lnTo>
                    <a:pt x="2886545" y="1676400"/>
                  </a:lnTo>
                  <a:lnTo>
                    <a:pt x="2930182" y="1701800"/>
                  </a:lnTo>
                  <a:lnTo>
                    <a:pt x="3063570" y="1778000"/>
                  </a:lnTo>
                  <a:lnTo>
                    <a:pt x="3108579" y="1790700"/>
                  </a:lnTo>
                  <a:lnTo>
                    <a:pt x="3153714" y="1816100"/>
                  </a:lnTo>
                  <a:lnTo>
                    <a:pt x="3247682" y="1866900"/>
                  </a:lnTo>
                  <a:lnTo>
                    <a:pt x="3294494" y="1879600"/>
                  </a:lnTo>
                  <a:lnTo>
                    <a:pt x="3478288" y="1981200"/>
                  </a:lnTo>
                  <a:lnTo>
                    <a:pt x="3566693" y="2032000"/>
                  </a:lnTo>
                  <a:lnTo>
                    <a:pt x="3609670" y="2057400"/>
                  </a:lnTo>
                  <a:lnTo>
                    <a:pt x="3651694" y="2095500"/>
                  </a:lnTo>
                  <a:lnTo>
                    <a:pt x="3692664" y="2120900"/>
                  </a:lnTo>
                  <a:lnTo>
                    <a:pt x="3732479" y="2159000"/>
                  </a:lnTo>
                  <a:lnTo>
                    <a:pt x="3771036" y="2184400"/>
                  </a:lnTo>
                  <a:lnTo>
                    <a:pt x="3807625" y="2222500"/>
                  </a:lnTo>
                  <a:lnTo>
                    <a:pt x="3840175" y="2260600"/>
                  </a:lnTo>
                  <a:lnTo>
                    <a:pt x="3868877" y="2298700"/>
                  </a:lnTo>
                  <a:lnTo>
                    <a:pt x="3893959" y="2349500"/>
                  </a:lnTo>
                  <a:lnTo>
                    <a:pt x="3915638" y="2387600"/>
                  </a:lnTo>
                  <a:lnTo>
                    <a:pt x="3934117" y="2425700"/>
                  </a:lnTo>
                  <a:lnTo>
                    <a:pt x="3949611" y="2476500"/>
                  </a:lnTo>
                  <a:lnTo>
                    <a:pt x="3962336" y="2527300"/>
                  </a:lnTo>
                  <a:lnTo>
                    <a:pt x="3972509" y="2565400"/>
                  </a:lnTo>
                  <a:lnTo>
                    <a:pt x="3980332" y="2616200"/>
                  </a:lnTo>
                  <a:lnTo>
                    <a:pt x="3986009" y="2667000"/>
                  </a:lnTo>
                  <a:lnTo>
                    <a:pt x="3989870" y="2717800"/>
                  </a:lnTo>
                  <a:lnTo>
                    <a:pt x="3991902" y="2768600"/>
                  </a:lnTo>
                  <a:lnTo>
                    <a:pt x="3992346" y="2819400"/>
                  </a:lnTo>
                  <a:lnTo>
                    <a:pt x="3991406" y="2870200"/>
                  </a:lnTo>
                  <a:lnTo>
                    <a:pt x="3989286" y="2921000"/>
                  </a:lnTo>
                  <a:lnTo>
                    <a:pt x="3986225" y="2971800"/>
                  </a:lnTo>
                  <a:lnTo>
                    <a:pt x="3982428" y="3022600"/>
                  </a:lnTo>
                  <a:lnTo>
                    <a:pt x="3978110" y="3086100"/>
                  </a:lnTo>
                  <a:lnTo>
                    <a:pt x="3973474" y="3136900"/>
                  </a:lnTo>
                  <a:lnTo>
                    <a:pt x="3968762" y="3187700"/>
                  </a:lnTo>
                  <a:lnTo>
                    <a:pt x="3964165" y="3238500"/>
                  </a:lnTo>
                  <a:lnTo>
                    <a:pt x="3960253" y="3289300"/>
                  </a:lnTo>
                  <a:lnTo>
                    <a:pt x="3956799" y="3340100"/>
                  </a:lnTo>
                  <a:lnTo>
                    <a:pt x="3953954" y="3390900"/>
                  </a:lnTo>
                  <a:lnTo>
                    <a:pt x="3951859" y="3429000"/>
                  </a:lnTo>
                  <a:lnTo>
                    <a:pt x="3950639" y="3492500"/>
                  </a:lnTo>
                  <a:lnTo>
                    <a:pt x="3950538" y="3530600"/>
                  </a:lnTo>
                  <a:lnTo>
                    <a:pt x="3951592" y="3581400"/>
                  </a:lnTo>
                  <a:lnTo>
                    <a:pt x="3954005" y="3619500"/>
                  </a:lnTo>
                  <a:lnTo>
                    <a:pt x="3957917" y="3670300"/>
                  </a:lnTo>
                  <a:lnTo>
                    <a:pt x="3963466" y="3708400"/>
                  </a:lnTo>
                  <a:lnTo>
                    <a:pt x="3970807" y="3759200"/>
                  </a:lnTo>
                  <a:lnTo>
                    <a:pt x="3980091" y="3797300"/>
                  </a:lnTo>
                  <a:lnTo>
                    <a:pt x="3991470" y="3848100"/>
                  </a:lnTo>
                  <a:lnTo>
                    <a:pt x="4005072" y="3886200"/>
                  </a:lnTo>
                  <a:lnTo>
                    <a:pt x="4021074" y="3924300"/>
                  </a:lnTo>
                  <a:lnTo>
                    <a:pt x="4039603" y="3962400"/>
                  </a:lnTo>
                  <a:lnTo>
                    <a:pt x="4060812" y="4000500"/>
                  </a:lnTo>
                  <a:lnTo>
                    <a:pt x="4084853" y="4038600"/>
                  </a:lnTo>
                  <a:lnTo>
                    <a:pt x="4111866" y="4076700"/>
                  </a:lnTo>
                  <a:lnTo>
                    <a:pt x="4142016" y="4114800"/>
                  </a:lnTo>
                  <a:lnTo>
                    <a:pt x="4175442" y="4140200"/>
                  </a:lnTo>
                  <a:lnTo>
                    <a:pt x="4212285" y="4178300"/>
                  </a:lnTo>
                  <a:lnTo>
                    <a:pt x="4252239" y="4203700"/>
                  </a:lnTo>
                  <a:lnTo>
                    <a:pt x="4267441" y="4203700"/>
                  </a:lnTo>
                  <a:lnTo>
                    <a:pt x="4267441" y="4140200"/>
                  </a:lnTo>
                  <a:close/>
                </a:path>
                <a:path w="4267834" h="4203700">
                  <a:moveTo>
                    <a:pt x="4267441" y="3048000"/>
                  </a:moveTo>
                  <a:lnTo>
                    <a:pt x="4263809" y="3111500"/>
                  </a:lnTo>
                  <a:lnTo>
                    <a:pt x="4261231" y="3162300"/>
                  </a:lnTo>
                  <a:lnTo>
                    <a:pt x="4259021" y="3213100"/>
                  </a:lnTo>
                  <a:lnTo>
                    <a:pt x="4257319" y="3263900"/>
                  </a:lnTo>
                  <a:lnTo>
                    <a:pt x="4256316" y="3302000"/>
                  </a:lnTo>
                  <a:lnTo>
                    <a:pt x="4256202" y="3340100"/>
                  </a:lnTo>
                  <a:lnTo>
                    <a:pt x="4256163" y="3352800"/>
                  </a:lnTo>
                  <a:lnTo>
                    <a:pt x="4257014" y="3403600"/>
                  </a:lnTo>
                  <a:lnTo>
                    <a:pt x="4259034" y="3454400"/>
                  </a:lnTo>
                  <a:lnTo>
                    <a:pt x="4262386" y="3492500"/>
                  </a:lnTo>
                  <a:lnTo>
                    <a:pt x="4267225" y="3543300"/>
                  </a:lnTo>
                  <a:lnTo>
                    <a:pt x="4267441" y="3543300"/>
                  </a:lnTo>
                  <a:lnTo>
                    <a:pt x="4267441" y="3048000"/>
                  </a:lnTo>
                  <a:close/>
                </a:path>
                <a:path w="4267834" h="4203700">
                  <a:moveTo>
                    <a:pt x="4267441" y="0"/>
                  </a:moveTo>
                  <a:lnTo>
                    <a:pt x="1254963" y="0"/>
                  </a:lnTo>
                  <a:lnTo>
                    <a:pt x="1303616" y="12700"/>
                  </a:lnTo>
                  <a:lnTo>
                    <a:pt x="1353566" y="12700"/>
                  </a:lnTo>
                  <a:lnTo>
                    <a:pt x="1404620" y="25400"/>
                  </a:lnTo>
                  <a:lnTo>
                    <a:pt x="1456639" y="25400"/>
                  </a:lnTo>
                  <a:lnTo>
                    <a:pt x="1509445" y="38100"/>
                  </a:lnTo>
                  <a:lnTo>
                    <a:pt x="1725206" y="38100"/>
                  </a:lnTo>
                  <a:lnTo>
                    <a:pt x="1779447" y="50800"/>
                  </a:lnTo>
                  <a:lnTo>
                    <a:pt x="2441016" y="50800"/>
                  </a:lnTo>
                  <a:lnTo>
                    <a:pt x="2474633" y="63500"/>
                  </a:lnTo>
                  <a:lnTo>
                    <a:pt x="2533573" y="63500"/>
                  </a:lnTo>
                  <a:lnTo>
                    <a:pt x="2558567" y="76200"/>
                  </a:lnTo>
                  <a:lnTo>
                    <a:pt x="2697937" y="114300"/>
                  </a:lnTo>
                  <a:lnTo>
                    <a:pt x="2742730" y="139700"/>
                  </a:lnTo>
                  <a:lnTo>
                    <a:pt x="2786481" y="165100"/>
                  </a:lnTo>
                  <a:lnTo>
                    <a:pt x="2829052" y="190500"/>
                  </a:lnTo>
                  <a:lnTo>
                    <a:pt x="2870314" y="215900"/>
                  </a:lnTo>
                  <a:lnTo>
                    <a:pt x="2910154" y="241300"/>
                  </a:lnTo>
                  <a:lnTo>
                    <a:pt x="2948432" y="279400"/>
                  </a:lnTo>
                  <a:lnTo>
                    <a:pt x="2985020" y="304800"/>
                  </a:lnTo>
                  <a:lnTo>
                    <a:pt x="3019793" y="342900"/>
                  </a:lnTo>
                  <a:lnTo>
                    <a:pt x="3052622" y="381000"/>
                  </a:lnTo>
                  <a:lnTo>
                    <a:pt x="3083661" y="419100"/>
                  </a:lnTo>
                  <a:lnTo>
                    <a:pt x="3110788" y="457200"/>
                  </a:lnTo>
                  <a:lnTo>
                    <a:pt x="3134309" y="495300"/>
                  </a:lnTo>
                  <a:lnTo>
                    <a:pt x="3154527" y="546100"/>
                  </a:lnTo>
                  <a:lnTo>
                    <a:pt x="3171736" y="584200"/>
                  </a:lnTo>
                  <a:lnTo>
                    <a:pt x="3186252" y="622300"/>
                  </a:lnTo>
                  <a:lnTo>
                    <a:pt x="3198368" y="673100"/>
                  </a:lnTo>
                  <a:lnTo>
                    <a:pt x="3208388" y="711200"/>
                  </a:lnTo>
                  <a:lnTo>
                    <a:pt x="3216630" y="762000"/>
                  </a:lnTo>
                  <a:lnTo>
                    <a:pt x="3223374" y="812800"/>
                  </a:lnTo>
                  <a:lnTo>
                    <a:pt x="3228937" y="850900"/>
                  </a:lnTo>
                  <a:lnTo>
                    <a:pt x="3233623" y="901700"/>
                  </a:lnTo>
                  <a:lnTo>
                    <a:pt x="3237725" y="952500"/>
                  </a:lnTo>
                  <a:lnTo>
                    <a:pt x="3241560" y="990600"/>
                  </a:lnTo>
                  <a:lnTo>
                    <a:pt x="3245421" y="1041400"/>
                  </a:lnTo>
                  <a:lnTo>
                    <a:pt x="3249625" y="1092200"/>
                  </a:lnTo>
                  <a:lnTo>
                    <a:pt x="3254451" y="1130300"/>
                  </a:lnTo>
                  <a:lnTo>
                    <a:pt x="3260229" y="1181100"/>
                  </a:lnTo>
                  <a:lnTo>
                    <a:pt x="3267240" y="1231900"/>
                  </a:lnTo>
                  <a:lnTo>
                    <a:pt x="3275800" y="1270000"/>
                  </a:lnTo>
                  <a:lnTo>
                    <a:pt x="3286201" y="1320800"/>
                  </a:lnTo>
                  <a:lnTo>
                    <a:pt x="3298761" y="1358900"/>
                  </a:lnTo>
                  <a:lnTo>
                    <a:pt x="3313773" y="1409700"/>
                  </a:lnTo>
                  <a:lnTo>
                    <a:pt x="3331553" y="1447800"/>
                  </a:lnTo>
                  <a:lnTo>
                    <a:pt x="3352381" y="1498600"/>
                  </a:lnTo>
                  <a:lnTo>
                    <a:pt x="3374542" y="1536700"/>
                  </a:lnTo>
                  <a:lnTo>
                    <a:pt x="3397859" y="1562100"/>
                  </a:lnTo>
                  <a:lnTo>
                    <a:pt x="3422231" y="1600200"/>
                  </a:lnTo>
                  <a:lnTo>
                    <a:pt x="3447592" y="1625600"/>
                  </a:lnTo>
                  <a:lnTo>
                    <a:pt x="3473856" y="1663700"/>
                  </a:lnTo>
                  <a:lnTo>
                    <a:pt x="3500932" y="1689100"/>
                  </a:lnTo>
                  <a:lnTo>
                    <a:pt x="3528745" y="1714500"/>
                  </a:lnTo>
                  <a:lnTo>
                    <a:pt x="3557193" y="1727200"/>
                  </a:lnTo>
                  <a:lnTo>
                    <a:pt x="3586213" y="1752600"/>
                  </a:lnTo>
                  <a:lnTo>
                    <a:pt x="3615715" y="1778000"/>
                  </a:lnTo>
                  <a:lnTo>
                    <a:pt x="3675799" y="1803400"/>
                  </a:lnTo>
                  <a:lnTo>
                    <a:pt x="3706215" y="1828800"/>
                  </a:lnTo>
                  <a:lnTo>
                    <a:pt x="3736784" y="1841500"/>
                  </a:lnTo>
                  <a:lnTo>
                    <a:pt x="3767404" y="1866900"/>
                  </a:lnTo>
                  <a:lnTo>
                    <a:pt x="3828478" y="1892300"/>
                  </a:lnTo>
                  <a:lnTo>
                    <a:pt x="3858755" y="1917700"/>
                  </a:lnTo>
                  <a:lnTo>
                    <a:pt x="3888765" y="1930400"/>
                  </a:lnTo>
                  <a:lnTo>
                    <a:pt x="3918394" y="1955800"/>
                  </a:lnTo>
                  <a:lnTo>
                    <a:pt x="4004272" y="2019300"/>
                  </a:lnTo>
                  <a:lnTo>
                    <a:pt x="4058145" y="2070100"/>
                  </a:lnTo>
                  <a:lnTo>
                    <a:pt x="4083824" y="2108200"/>
                  </a:lnTo>
                  <a:lnTo>
                    <a:pt x="4108539" y="2146300"/>
                  </a:lnTo>
                  <a:lnTo>
                    <a:pt x="4132211" y="2171700"/>
                  </a:lnTo>
                  <a:lnTo>
                    <a:pt x="4154767" y="2209800"/>
                  </a:lnTo>
                  <a:lnTo>
                    <a:pt x="4176103" y="2260600"/>
                  </a:lnTo>
                  <a:lnTo>
                    <a:pt x="4196156" y="2298700"/>
                  </a:lnTo>
                  <a:lnTo>
                    <a:pt x="4214838" y="2349500"/>
                  </a:lnTo>
                  <a:lnTo>
                    <a:pt x="4232046" y="2400300"/>
                  </a:lnTo>
                  <a:lnTo>
                    <a:pt x="4247705" y="2463800"/>
                  </a:lnTo>
                  <a:lnTo>
                    <a:pt x="4256989" y="2501900"/>
                  </a:lnTo>
                  <a:lnTo>
                    <a:pt x="4264368" y="2552700"/>
                  </a:lnTo>
                  <a:lnTo>
                    <a:pt x="4267441" y="2578100"/>
                  </a:lnTo>
                  <a:lnTo>
                    <a:pt x="4267441" y="0"/>
                  </a:lnTo>
                  <a:close/>
                </a:path>
              </a:pathLst>
            </a:custGeom>
            <a:solidFill>
              <a:srgbClr val="1C82D9"/>
            </a:solidFill>
          </p:spPr>
          <p:txBody>
            <a:bodyPr wrap="square" lIns="0" tIns="0" rIns="0" bIns="0" rtlCol="0"/>
            <a:lstStyle/>
            <a:p>
              <a:endParaRPr/>
            </a:p>
          </p:txBody>
        </p:sp>
        <p:pic>
          <p:nvPicPr>
            <p:cNvPr id="19" name="object 19"/>
            <p:cNvPicPr/>
            <p:nvPr/>
          </p:nvPicPr>
          <p:blipFill>
            <a:blip r:embed="rId5" cstate="print"/>
            <a:stretch>
              <a:fillRect/>
            </a:stretch>
          </p:blipFill>
          <p:spPr>
            <a:xfrm>
              <a:off x="13836001" y="3670705"/>
              <a:ext cx="3914774" cy="3914774"/>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018956" y="8951023"/>
            <a:ext cx="2819400" cy="592073"/>
          </a:xfrm>
          <a:prstGeom prst="rect">
            <a:avLst/>
          </a:prstGeom>
        </p:spPr>
      </p:pic>
      <p:sp>
        <p:nvSpPr>
          <p:cNvPr id="3" name="object 3"/>
          <p:cNvSpPr txBox="1">
            <a:spLocks noGrp="1"/>
          </p:cNvSpPr>
          <p:nvPr>
            <p:ph type="title"/>
          </p:nvPr>
        </p:nvSpPr>
        <p:spPr>
          <a:xfrm>
            <a:off x="1380489" y="1955850"/>
            <a:ext cx="5995035" cy="840740"/>
          </a:xfrm>
          <a:prstGeom prst="rect">
            <a:avLst/>
          </a:prstGeom>
        </p:spPr>
        <p:txBody>
          <a:bodyPr vert="horz" wrap="square" lIns="0" tIns="12700" rIns="0" bIns="0" rtlCol="0">
            <a:spAutoFit/>
          </a:bodyPr>
          <a:lstStyle/>
          <a:p>
            <a:pPr marL="12700">
              <a:lnSpc>
                <a:spcPct val="100000"/>
              </a:lnSpc>
              <a:spcBef>
                <a:spcPts val="100"/>
              </a:spcBef>
              <a:tabLst>
                <a:tab pos="2555875" algn="l"/>
              </a:tabLst>
            </a:pPr>
            <a:r>
              <a:rPr b="1" spc="-10" dirty="0">
                <a:latin typeface="Calibri"/>
                <a:cs typeface="Calibri"/>
              </a:rPr>
              <a:t>Barreras</a:t>
            </a:r>
            <a:r>
              <a:rPr b="1" dirty="0">
                <a:latin typeface="Calibri"/>
                <a:cs typeface="Calibri"/>
              </a:rPr>
              <a:t>	y</a:t>
            </a:r>
            <a:r>
              <a:rPr b="1" spc="-35" dirty="0">
                <a:latin typeface="Calibri"/>
                <a:cs typeface="Calibri"/>
              </a:rPr>
              <a:t> </a:t>
            </a:r>
            <a:r>
              <a:rPr b="1" spc="-10" dirty="0">
                <a:latin typeface="Calibri"/>
                <a:cs typeface="Calibri"/>
              </a:rPr>
              <a:t>soluciones</a:t>
            </a:r>
          </a:p>
        </p:txBody>
      </p:sp>
      <p:sp>
        <p:nvSpPr>
          <p:cNvPr id="4" name="object 4"/>
          <p:cNvSpPr txBox="1"/>
          <p:nvPr/>
        </p:nvSpPr>
        <p:spPr>
          <a:xfrm>
            <a:off x="1261744" y="3164141"/>
            <a:ext cx="10048240" cy="2118360"/>
          </a:xfrm>
          <a:prstGeom prst="rect">
            <a:avLst/>
          </a:prstGeom>
        </p:spPr>
        <p:txBody>
          <a:bodyPr vert="horz" wrap="square" lIns="0" tIns="12700" rIns="0" bIns="0" rtlCol="0">
            <a:spAutoFit/>
          </a:bodyPr>
          <a:lstStyle/>
          <a:p>
            <a:pPr marL="530225" marR="5080" indent="-518159">
              <a:lnSpc>
                <a:spcPct val="127699"/>
              </a:lnSpc>
              <a:spcBef>
                <a:spcPts val="100"/>
              </a:spcBef>
            </a:pPr>
            <a:r>
              <a:rPr sz="2150" spc="10" dirty="0">
                <a:solidFill>
                  <a:srgbClr val="4B4457"/>
                </a:solidFill>
                <a:latin typeface="Calibri"/>
                <a:cs typeface="Calibri"/>
              </a:rPr>
              <a:t>Los</a:t>
            </a:r>
            <a:r>
              <a:rPr sz="2150" spc="185" dirty="0">
                <a:solidFill>
                  <a:srgbClr val="4B4457"/>
                </a:solidFill>
                <a:latin typeface="Calibri"/>
                <a:cs typeface="Calibri"/>
              </a:rPr>
              <a:t> </a:t>
            </a:r>
            <a:r>
              <a:rPr sz="2150" spc="10" dirty="0">
                <a:solidFill>
                  <a:srgbClr val="4B4457"/>
                </a:solidFill>
                <a:latin typeface="Calibri"/>
                <a:cs typeface="Calibri"/>
              </a:rPr>
              <a:t>jóvenes</a:t>
            </a:r>
            <a:r>
              <a:rPr sz="2150" spc="195" dirty="0">
                <a:solidFill>
                  <a:srgbClr val="4B4457"/>
                </a:solidFill>
                <a:latin typeface="Calibri"/>
                <a:cs typeface="Calibri"/>
              </a:rPr>
              <a:t> </a:t>
            </a:r>
            <a:r>
              <a:rPr sz="2150" spc="10" dirty="0">
                <a:solidFill>
                  <a:srgbClr val="4B4457"/>
                </a:solidFill>
                <a:latin typeface="Calibri"/>
                <a:cs typeface="Calibri"/>
              </a:rPr>
              <a:t>con</a:t>
            </a:r>
            <a:r>
              <a:rPr sz="2150" spc="195" dirty="0">
                <a:solidFill>
                  <a:srgbClr val="4B4457"/>
                </a:solidFill>
                <a:latin typeface="Calibri"/>
                <a:cs typeface="Calibri"/>
              </a:rPr>
              <a:t> </a:t>
            </a:r>
            <a:r>
              <a:rPr sz="2150" spc="10" dirty="0">
                <a:solidFill>
                  <a:srgbClr val="4B4457"/>
                </a:solidFill>
                <a:latin typeface="Calibri"/>
                <a:cs typeface="Calibri"/>
              </a:rPr>
              <a:t>discapacidades</a:t>
            </a:r>
            <a:r>
              <a:rPr sz="2150" spc="200" dirty="0">
                <a:solidFill>
                  <a:srgbClr val="4B4457"/>
                </a:solidFill>
                <a:latin typeface="Calibri"/>
                <a:cs typeface="Calibri"/>
              </a:rPr>
              <a:t> </a:t>
            </a:r>
            <a:r>
              <a:rPr sz="2150" spc="10" dirty="0">
                <a:solidFill>
                  <a:srgbClr val="4B4457"/>
                </a:solidFill>
                <a:latin typeface="Calibri"/>
                <a:cs typeface="Calibri"/>
              </a:rPr>
              <a:t>intelectuales</a:t>
            </a:r>
            <a:r>
              <a:rPr sz="2150" spc="195" dirty="0">
                <a:solidFill>
                  <a:srgbClr val="4B4457"/>
                </a:solidFill>
                <a:latin typeface="Calibri"/>
                <a:cs typeface="Calibri"/>
              </a:rPr>
              <a:t> </a:t>
            </a:r>
            <a:r>
              <a:rPr sz="2150" spc="10" dirty="0">
                <a:solidFill>
                  <a:srgbClr val="4B4457"/>
                </a:solidFill>
                <a:latin typeface="Calibri"/>
                <a:cs typeface="Calibri"/>
              </a:rPr>
              <a:t>y</a:t>
            </a:r>
            <a:r>
              <a:rPr sz="2150" spc="185" dirty="0">
                <a:solidFill>
                  <a:srgbClr val="4B4457"/>
                </a:solidFill>
                <a:latin typeface="Calibri"/>
                <a:cs typeface="Calibri"/>
              </a:rPr>
              <a:t> </a:t>
            </a:r>
            <a:r>
              <a:rPr sz="2150" spc="10" dirty="0">
                <a:solidFill>
                  <a:srgbClr val="4B4457"/>
                </a:solidFill>
                <a:latin typeface="Calibri"/>
                <a:cs typeface="Calibri"/>
              </a:rPr>
              <a:t>psicosociales</a:t>
            </a:r>
            <a:r>
              <a:rPr sz="2150" spc="195" dirty="0">
                <a:solidFill>
                  <a:srgbClr val="4B4457"/>
                </a:solidFill>
                <a:latin typeface="Calibri"/>
                <a:cs typeface="Calibri"/>
              </a:rPr>
              <a:t> </a:t>
            </a:r>
            <a:r>
              <a:rPr sz="2150" spc="50" dirty="0">
                <a:solidFill>
                  <a:srgbClr val="4B4457"/>
                </a:solidFill>
                <a:latin typeface="Calibri"/>
                <a:cs typeface="Calibri"/>
              </a:rPr>
              <a:t>a</a:t>
            </a:r>
            <a:r>
              <a:rPr sz="2150" spc="190" dirty="0">
                <a:solidFill>
                  <a:srgbClr val="4B4457"/>
                </a:solidFill>
                <a:latin typeface="Calibri"/>
                <a:cs typeface="Calibri"/>
              </a:rPr>
              <a:t> </a:t>
            </a:r>
            <a:r>
              <a:rPr sz="2150" spc="50" dirty="0">
                <a:solidFill>
                  <a:srgbClr val="4B4457"/>
                </a:solidFill>
                <a:latin typeface="Calibri"/>
                <a:cs typeface="Calibri"/>
              </a:rPr>
              <a:t>menudo</a:t>
            </a:r>
            <a:r>
              <a:rPr sz="2150" spc="185" dirty="0">
                <a:solidFill>
                  <a:srgbClr val="4B4457"/>
                </a:solidFill>
                <a:latin typeface="Calibri"/>
                <a:cs typeface="Calibri"/>
              </a:rPr>
              <a:t> </a:t>
            </a:r>
            <a:r>
              <a:rPr sz="2150" spc="10" dirty="0">
                <a:solidFill>
                  <a:srgbClr val="4B4457"/>
                </a:solidFill>
                <a:latin typeface="Calibri"/>
                <a:cs typeface="Calibri"/>
              </a:rPr>
              <a:t>se</a:t>
            </a:r>
            <a:r>
              <a:rPr sz="2150" spc="160" dirty="0">
                <a:solidFill>
                  <a:srgbClr val="4B4457"/>
                </a:solidFill>
                <a:latin typeface="Calibri"/>
                <a:cs typeface="Calibri"/>
              </a:rPr>
              <a:t> </a:t>
            </a:r>
            <a:r>
              <a:rPr sz="2150" spc="10" dirty="0">
                <a:solidFill>
                  <a:srgbClr val="4B4457"/>
                </a:solidFill>
                <a:latin typeface="Calibri"/>
                <a:cs typeface="Calibri"/>
              </a:rPr>
              <a:t>enfrentan</a:t>
            </a:r>
            <a:r>
              <a:rPr sz="2150" spc="160" dirty="0">
                <a:solidFill>
                  <a:srgbClr val="4B4457"/>
                </a:solidFill>
                <a:latin typeface="Calibri"/>
                <a:cs typeface="Calibri"/>
              </a:rPr>
              <a:t> </a:t>
            </a:r>
            <a:r>
              <a:rPr sz="2150" spc="-25" dirty="0">
                <a:solidFill>
                  <a:srgbClr val="4B4457"/>
                </a:solidFill>
                <a:latin typeface="Calibri"/>
                <a:cs typeface="Calibri"/>
              </a:rPr>
              <a:t>a: </a:t>
            </a:r>
            <a:r>
              <a:rPr sz="2150" spc="10" dirty="0">
                <a:solidFill>
                  <a:srgbClr val="4B4457"/>
                </a:solidFill>
                <a:latin typeface="Calibri"/>
                <a:cs typeface="Calibri"/>
              </a:rPr>
              <a:t>Sobreprotección,</a:t>
            </a:r>
            <a:r>
              <a:rPr sz="2150" spc="160" dirty="0">
                <a:solidFill>
                  <a:srgbClr val="4B4457"/>
                </a:solidFill>
                <a:latin typeface="Calibri"/>
                <a:cs typeface="Calibri"/>
              </a:rPr>
              <a:t> </a:t>
            </a:r>
            <a:r>
              <a:rPr sz="2150" spc="10" dirty="0">
                <a:solidFill>
                  <a:srgbClr val="4B4457"/>
                </a:solidFill>
                <a:latin typeface="Calibri"/>
                <a:cs typeface="Calibri"/>
              </a:rPr>
              <a:t>lo</a:t>
            </a:r>
            <a:r>
              <a:rPr sz="2150" spc="180" dirty="0">
                <a:solidFill>
                  <a:srgbClr val="4B4457"/>
                </a:solidFill>
                <a:latin typeface="Calibri"/>
                <a:cs typeface="Calibri"/>
              </a:rPr>
              <a:t> </a:t>
            </a:r>
            <a:r>
              <a:rPr sz="2150" spc="50" dirty="0">
                <a:solidFill>
                  <a:srgbClr val="4B4457"/>
                </a:solidFill>
                <a:latin typeface="Calibri"/>
                <a:cs typeface="Calibri"/>
              </a:rPr>
              <a:t>que</a:t>
            </a:r>
            <a:r>
              <a:rPr sz="2150" spc="170" dirty="0">
                <a:solidFill>
                  <a:srgbClr val="4B4457"/>
                </a:solidFill>
                <a:latin typeface="Calibri"/>
                <a:cs typeface="Calibri"/>
              </a:rPr>
              <a:t> </a:t>
            </a:r>
            <a:r>
              <a:rPr sz="2150" spc="10" dirty="0">
                <a:solidFill>
                  <a:srgbClr val="4B4457"/>
                </a:solidFill>
                <a:latin typeface="Calibri"/>
                <a:cs typeface="Calibri"/>
              </a:rPr>
              <a:t>limita</a:t>
            </a:r>
            <a:r>
              <a:rPr sz="2150" spc="170" dirty="0">
                <a:solidFill>
                  <a:srgbClr val="4B4457"/>
                </a:solidFill>
                <a:latin typeface="Calibri"/>
                <a:cs typeface="Calibri"/>
              </a:rPr>
              <a:t> </a:t>
            </a:r>
            <a:r>
              <a:rPr sz="2150" spc="10" dirty="0">
                <a:solidFill>
                  <a:srgbClr val="4B4457"/>
                </a:solidFill>
                <a:latin typeface="Calibri"/>
                <a:cs typeface="Calibri"/>
              </a:rPr>
              <a:t>su</a:t>
            </a:r>
            <a:r>
              <a:rPr sz="2150" spc="145" dirty="0">
                <a:solidFill>
                  <a:srgbClr val="4B4457"/>
                </a:solidFill>
                <a:latin typeface="Calibri"/>
                <a:cs typeface="Calibri"/>
              </a:rPr>
              <a:t> </a:t>
            </a:r>
            <a:r>
              <a:rPr sz="2150" spc="-10" dirty="0">
                <a:solidFill>
                  <a:srgbClr val="4B4457"/>
                </a:solidFill>
                <a:latin typeface="Calibri"/>
                <a:cs typeface="Calibri"/>
              </a:rPr>
              <a:t>independencia</a:t>
            </a:r>
            <a:endParaRPr sz="2150">
              <a:latin typeface="Calibri"/>
              <a:cs typeface="Calibri"/>
            </a:endParaRPr>
          </a:p>
          <a:p>
            <a:pPr marL="530225" marR="3596004">
              <a:lnSpc>
                <a:spcPct val="127699"/>
              </a:lnSpc>
              <a:spcBef>
                <a:spcPts val="5"/>
              </a:spcBef>
            </a:pPr>
            <a:r>
              <a:rPr sz="2150" spc="70" dirty="0">
                <a:solidFill>
                  <a:srgbClr val="4B4457"/>
                </a:solidFill>
                <a:latin typeface="Calibri"/>
                <a:cs typeface="Calibri"/>
              </a:rPr>
              <a:t>El</a:t>
            </a:r>
            <a:r>
              <a:rPr sz="2150" spc="55" dirty="0">
                <a:solidFill>
                  <a:srgbClr val="4B4457"/>
                </a:solidFill>
                <a:latin typeface="Calibri"/>
                <a:cs typeface="Calibri"/>
              </a:rPr>
              <a:t> </a:t>
            </a:r>
            <a:r>
              <a:rPr sz="2150" spc="95" dirty="0">
                <a:solidFill>
                  <a:srgbClr val="4B4457"/>
                </a:solidFill>
                <a:latin typeface="Calibri"/>
                <a:cs typeface="Calibri"/>
              </a:rPr>
              <a:t>estigma</a:t>
            </a:r>
            <a:r>
              <a:rPr sz="2150" spc="60" dirty="0">
                <a:solidFill>
                  <a:srgbClr val="4B4457"/>
                </a:solidFill>
                <a:latin typeface="Calibri"/>
                <a:cs typeface="Calibri"/>
              </a:rPr>
              <a:t> </a:t>
            </a:r>
            <a:r>
              <a:rPr sz="2150" spc="100" dirty="0">
                <a:solidFill>
                  <a:srgbClr val="4B4457"/>
                </a:solidFill>
                <a:latin typeface="Calibri"/>
                <a:cs typeface="Calibri"/>
              </a:rPr>
              <a:t>o</a:t>
            </a:r>
            <a:r>
              <a:rPr sz="2150" spc="60" dirty="0">
                <a:solidFill>
                  <a:srgbClr val="4B4457"/>
                </a:solidFill>
                <a:latin typeface="Calibri"/>
                <a:cs typeface="Calibri"/>
              </a:rPr>
              <a:t> </a:t>
            </a:r>
            <a:r>
              <a:rPr sz="2150" spc="75" dirty="0">
                <a:solidFill>
                  <a:srgbClr val="4B4457"/>
                </a:solidFill>
                <a:latin typeface="Calibri"/>
                <a:cs typeface="Calibri"/>
              </a:rPr>
              <a:t>las</a:t>
            </a:r>
            <a:r>
              <a:rPr sz="2150" spc="60" dirty="0">
                <a:solidFill>
                  <a:srgbClr val="4B4457"/>
                </a:solidFill>
                <a:latin typeface="Calibri"/>
                <a:cs typeface="Calibri"/>
              </a:rPr>
              <a:t> </a:t>
            </a:r>
            <a:r>
              <a:rPr sz="2150" spc="85" dirty="0">
                <a:solidFill>
                  <a:srgbClr val="4B4457"/>
                </a:solidFill>
                <a:latin typeface="Calibri"/>
                <a:cs typeface="Calibri"/>
              </a:rPr>
              <a:t>bajas</a:t>
            </a:r>
            <a:r>
              <a:rPr sz="2150" spc="60" dirty="0">
                <a:solidFill>
                  <a:srgbClr val="4B4457"/>
                </a:solidFill>
                <a:latin typeface="Calibri"/>
                <a:cs typeface="Calibri"/>
              </a:rPr>
              <a:t> </a:t>
            </a:r>
            <a:r>
              <a:rPr sz="2150" spc="80" dirty="0">
                <a:solidFill>
                  <a:srgbClr val="4B4457"/>
                </a:solidFill>
                <a:latin typeface="Calibri"/>
                <a:cs typeface="Calibri"/>
              </a:rPr>
              <a:t>expectativas</a:t>
            </a:r>
            <a:r>
              <a:rPr sz="2150" spc="65" dirty="0">
                <a:solidFill>
                  <a:srgbClr val="4B4457"/>
                </a:solidFill>
                <a:latin typeface="Calibri"/>
                <a:cs typeface="Calibri"/>
              </a:rPr>
              <a:t> </a:t>
            </a:r>
            <a:r>
              <a:rPr sz="2150" spc="95" dirty="0">
                <a:solidFill>
                  <a:srgbClr val="4B4457"/>
                </a:solidFill>
                <a:latin typeface="Calibri"/>
                <a:cs typeface="Calibri"/>
              </a:rPr>
              <a:t>de</a:t>
            </a:r>
            <a:r>
              <a:rPr sz="2150" spc="60" dirty="0">
                <a:solidFill>
                  <a:srgbClr val="4B4457"/>
                </a:solidFill>
                <a:latin typeface="Calibri"/>
                <a:cs typeface="Calibri"/>
              </a:rPr>
              <a:t> </a:t>
            </a:r>
            <a:r>
              <a:rPr sz="2150" spc="70" dirty="0">
                <a:solidFill>
                  <a:srgbClr val="4B4457"/>
                </a:solidFill>
                <a:latin typeface="Calibri"/>
                <a:cs typeface="Calibri"/>
              </a:rPr>
              <a:t>los</a:t>
            </a:r>
            <a:r>
              <a:rPr sz="2150" spc="35" dirty="0">
                <a:solidFill>
                  <a:srgbClr val="4B4457"/>
                </a:solidFill>
                <a:latin typeface="Calibri"/>
                <a:cs typeface="Calibri"/>
              </a:rPr>
              <a:t> </a:t>
            </a:r>
            <a:r>
              <a:rPr sz="2150" spc="70" dirty="0">
                <a:solidFill>
                  <a:srgbClr val="4B4457"/>
                </a:solidFill>
                <a:latin typeface="Calibri"/>
                <a:cs typeface="Calibri"/>
              </a:rPr>
              <a:t>adultos </a:t>
            </a:r>
            <a:r>
              <a:rPr sz="2150" dirty="0">
                <a:solidFill>
                  <a:srgbClr val="4B4457"/>
                </a:solidFill>
                <a:latin typeface="Calibri"/>
                <a:cs typeface="Calibri"/>
              </a:rPr>
              <a:t>Información</a:t>
            </a:r>
            <a:r>
              <a:rPr sz="2150" spc="265" dirty="0">
                <a:solidFill>
                  <a:srgbClr val="4B4457"/>
                </a:solidFill>
                <a:latin typeface="Calibri"/>
                <a:cs typeface="Calibri"/>
              </a:rPr>
              <a:t> </a:t>
            </a:r>
            <a:r>
              <a:rPr sz="2150" dirty="0">
                <a:solidFill>
                  <a:srgbClr val="4B4457"/>
                </a:solidFill>
                <a:latin typeface="Calibri"/>
                <a:cs typeface="Calibri"/>
              </a:rPr>
              <a:t>demasiado</a:t>
            </a:r>
            <a:r>
              <a:rPr sz="2150" spc="265" dirty="0">
                <a:solidFill>
                  <a:srgbClr val="4B4457"/>
                </a:solidFill>
                <a:latin typeface="Calibri"/>
                <a:cs typeface="Calibri"/>
              </a:rPr>
              <a:t> </a:t>
            </a:r>
            <a:r>
              <a:rPr sz="2150" spc="45" dirty="0">
                <a:solidFill>
                  <a:srgbClr val="4B4457"/>
                </a:solidFill>
                <a:latin typeface="Calibri"/>
                <a:cs typeface="Calibri"/>
              </a:rPr>
              <a:t>compleja</a:t>
            </a:r>
            <a:r>
              <a:rPr sz="2150" spc="265" dirty="0">
                <a:solidFill>
                  <a:srgbClr val="4B4457"/>
                </a:solidFill>
                <a:latin typeface="Calibri"/>
                <a:cs typeface="Calibri"/>
              </a:rPr>
              <a:t> </a:t>
            </a:r>
            <a:r>
              <a:rPr sz="2150" dirty="0">
                <a:solidFill>
                  <a:srgbClr val="4B4457"/>
                </a:solidFill>
                <a:latin typeface="Calibri"/>
                <a:cs typeface="Calibri"/>
              </a:rPr>
              <a:t>o</a:t>
            </a:r>
            <a:r>
              <a:rPr sz="2150" spc="254" dirty="0">
                <a:solidFill>
                  <a:srgbClr val="4B4457"/>
                </a:solidFill>
                <a:latin typeface="Calibri"/>
                <a:cs typeface="Calibri"/>
              </a:rPr>
              <a:t> </a:t>
            </a:r>
            <a:r>
              <a:rPr sz="2150" spc="-10" dirty="0">
                <a:solidFill>
                  <a:srgbClr val="4B4457"/>
                </a:solidFill>
                <a:latin typeface="Calibri"/>
                <a:cs typeface="Calibri"/>
              </a:rPr>
              <a:t>inaccesible </a:t>
            </a:r>
            <a:r>
              <a:rPr sz="2150" spc="80" dirty="0">
                <a:solidFill>
                  <a:srgbClr val="4B4457"/>
                </a:solidFill>
                <a:latin typeface="Calibri"/>
                <a:cs typeface="Calibri"/>
              </a:rPr>
              <a:t>Falta</a:t>
            </a:r>
            <a:r>
              <a:rPr sz="2150" spc="55" dirty="0">
                <a:solidFill>
                  <a:srgbClr val="4B4457"/>
                </a:solidFill>
                <a:latin typeface="Calibri"/>
                <a:cs typeface="Calibri"/>
              </a:rPr>
              <a:t> </a:t>
            </a:r>
            <a:r>
              <a:rPr sz="2150" spc="95" dirty="0">
                <a:solidFill>
                  <a:srgbClr val="4B4457"/>
                </a:solidFill>
                <a:latin typeface="Calibri"/>
                <a:cs typeface="Calibri"/>
              </a:rPr>
              <a:t>de</a:t>
            </a:r>
            <a:r>
              <a:rPr sz="2150" spc="55" dirty="0">
                <a:solidFill>
                  <a:srgbClr val="4B4457"/>
                </a:solidFill>
                <a:latin typeface="Calibri"/>
                <a:cs typeface="Calibri"/>
              </a:rPr>
              <a:t> </a:t>
            </a:r>
            <a:r>
              <a:rPr sz="2150" spc="90" dirty="0">
                <a:solidFill>
                  <a:srgbClr val="4B4457"/>
                </a:solidFill>
                <a:latin typeface="Calibri"/>
                <a:cs typeface="Calibri"/>
              </a:rPr>
              <a:t>opciones</a:t>
            </a:r>
            <a:r>
              <a:rPr sz="2150" spc="60" dirty="0">
                <a:solidFill>
                  <a:srgbClr val="4B4457"/>
                </a:solidFill>
                <a:latin typeface="Calibri"/>
                <a:cs typeface="Calibri"/>
              </a:rPr>
              <a:t> </a:t>
            </a:r>
            <a:r>
              <a:rPr sz="2150" spc="100" dirty="0">
                <a:solidFill>
                  <a:srgbClr val="4B4457"/>
                </a:solidFill>
                <a:latin typeface="Calibri"/>
                <a:cs typeface="Calibri"/>
              </a:rPr>
              <a:t>o</a:t>
            </a:r>
            <a:r>
              <a:rPr sz="2150" spc="55" dirty="0">
                <a:solidFill>
                  <a:srgbClr val="4B4457"/>
                </a:solidFill>
                <a:latin typeface="Calibri"/>
                <a:cs typeface="Calibri"/>
              </a:rPr>
              <a:t> </a:t>
            </a:r>
            <a:r>
              <a:rPr sz="2150" spc="95" dirty="0">
                <a:solidFill>
                  <a:srgbClr val="4B4457"/>
                </a:solidFill>
                <a:latin typeface="Calibri"/>
                <a:cs typeface="Calibri"/>
              </a:rPr>
              <a:t>de</a:t>
            </a:r>
            <a:r>
              <a:rPr sz="2150" spc="55" dirty="0">
                <a:solidFill>
                  <a:srgbClr val="4B4457"/>
                </a:solidFill>
                <a:latin typeface="Calibri"/>
                <a:cs typeface="Calibri"/>
              </a:rPr>
              <a:t> </a:t>
            </a:r>
            <a:r>
              <a:rPr sz="2150" spc="85" dirty="0">
                <a:solidFill>
                  <a:srgbClr val="4B4457"/>
                </a:solidFill>
                <a:latin typeface="Calibri"/>
                <a:cs typeface="Calibri"/>
              </a:rPr>
              <a:t>voz</a:t>
            </a:r>
            <a:r>
              <a:rPr sz="2150" spc="55" dirty="0">
                <a:solidFill>
                  <a:srgbClr val="4B4457"/>
                </a:solidFill>
                <a:latin typeface="Calibri"/>
                <a:cs typeface="Calibri"/>
              </a:rPr>
              <a:t> </a:t>
            </a:r>
            <a:r>
              <a:rPr sz="2150" spc="95" dirty="0">
                <a:solidFill>
                  <a:srgbClr val="4B4457"/>
                </a:solidFill>
                <a:latin typeface="Calibri"/>
                <a:cs typeface="Calibri"/>
              </a:rPr>
              <a:t>en</a:t>
            </a:r>
            <a:r>
              <a:rPr sz="2150" spc="60" dirty="0">
                <a:solidFill>
                  <a:srgbClr val="4B4457"/>
                </a:solidFill>
                <a:latin typeface="Calibri"/>
                <a:cs typeface="Calibri"/>
              </a:rPr>
              <a:t> </a:t>
            </a:r>
            <a:r>
              <a:rPr sz="2150" spc="70" dirty="0">
                <a:solidFill>
                  <a:srgbClr val="4B4457"/>
                </a:solidFill>
                <a:latin typeface="Calibri"/>
                <a:cs typeface="Calibri"/>
              </a:rPr>
              <a:t>las</a:t>
            </a:r>
            <a:r>
              <a:rPr sz="2150" spc="35" dirty="0">
                <a:solidFill>
                  <a:srgbClr val="4B4457"/>
                </a:solidFill>
                <a:latin typeface="Calibri"/>
                <a:cs typeface="Calibri"/>
              </a:rPr>
              <a:t> </a:t>
            </a:r>
            <a:r>
              <a:rPr sz="2150" spc="65" dirty="0">
                <a:solidFill>
                  <a:srgbClr val="4B4457"/>
                </a:solidFill>
                <a:latin typeface="Calibri"/>
                <a:cs typeface="Calibri"/>
              </a:rPr>
              <a:t>decisiones</a:t>
            </a:r>
            <a:endParaRPr sz="2150">
              <a:latin typeface="Calibri"/>
              <a:cs typeface="Calibri"/>
            </a:endParaRPr>
          </a:p>
        </p:txBody>
      </p:sp>
      <p:pic>
        <p:nvPicPr>
          <p:cNvPr id="5" name="object 5"/>
          <p:cNvPicPr/>
          <p:nvPr/>
        </p:nvPicPr>
        <p:blipFill>
          <a:blip r:embed="rId3" cstate="print"/>
          <a:stretch>
            <a:fillRect/>
          </a:stretch>
        </p:blipFill>
        <p:spPr>
          <a:xfrm>
            <a:off x="734694" y="313232"/>
            <a:ext cx="1422177" cy="1407128"/>
          </a:xfrm>
          <a:prstGeom prst="rect">
            <a:avLst/>
          </a:prstGeom>
        </p:spPr>
      </p:pic>
      <p:pic>
        <p:nvPicPr>
          <p:cNvPr id="6" name="object 6"/>
          <p:cNvPicPr/>
          <p:nvPr/>
        </p:nvPicPr>
        <p:blipFill>
          <a:blip r:embed="rId4" cstate="print"/>
          <a:stretch>
            <a:fillRect/>
          </a:stretch>
        </p:blipFill>
        <p:spPr>
          <a:xfrm>
            <a:off x="1531619" y="3812984"/>
            <a:ext cx="95250" cy="95250"/>
          </a:xfrm>
          <a:prstGeom prst="rect">
            <a:avLst/>
          </a:prstGeom>
        </p:spPr>
      </p:pic>
      <p:pic>
        <p:nvPicPr>
          <p:cNvPr id="7" name="object 7"/>
          <p:cNvPicPr/>
          <p:nvPr/>
        </p:nvPicPr>
        <p:blipFill>
          <a:blip r:embed="rId4" cstate="print"/>
          <a:stretch>
            <a:fillRect/>
          </a:stretch>
        </p:blipFill>
        <p:spPr>
          <a:xfrm>
            <a:off x="1531619" y="4232021"/>
            <a:ext cx="95250" cy="95250"/>
          </a:xfrm>
          <a:prstGeom prst="rect">
            <a:avLst/>
          </a:prstGeom>
        </p:spPr>
      </p:pic>
      <p:pic>
        <p:nvPicPr>
          <p:cNvPr id="8" name="object 8"/>
          <p:cNvPicPr/>
          <p:nvPr/>
        </p:nvPicPr>
        <p:blipFill>
          <a:blip r:embed="rId4" cstate="print"/>
          <a:stretch>
            <a:fillRect/>
          </a:stretch>
        </p:blipFill>
        <p:spPr>
          <a:xfrm>
            <a:off x="1531619" y="4650422"/>
            <a:ext cx="95250" cy="95250"/>
          </a:xfrm>
          <a:prstGeom prst="rect">
            <a:avLst/>
          </a:prstGeom>
        </p:spPr>
      </p:pic>
      <p:pic>
        <p:nvPicPr>
          <p:cNvPr id="9" name="object 9"/>
          <p:cNvPicPr/>
          <p:nvPr/>
        </p:nvPicPr>
        <p:blipFill>
          <a:blip r:embed="rId4" cstate="print"/>
          <a:stretch>
            <a:fillRect/>
          </a:stretch>
        </p:blipFill>
        <p:spPr>
          <a:xfrm>
            <a:off x="1531619" y="5068823"/>
            <a:ext cx="95250" cy="95250"/>
          </a:xfrm>
          <a:prstGeom prst="rect">
            <a:avLst/>
          </a:prstGeom>
        </p:spPr>
      </p:pic>
      <p:sp>
        <p:nvSpPr>
          <p:cNvPr id="10" name="object 10"/>
          <p:cNvSpPr/>
          <p:nvPr/>
        </p:nvSpPr>
        <p:spPr>
          <a:xfrm>
            <a:off x="18276716" y="3047210"/>
            <a:ext cx="11430" cy="495300"/>
          </a:xfrm>
          <a:custGeom>
            <a:avLst/>
            <a:gdLst/>
            <a:ahLst/>
            <a:cxnLst/>
            <a:rect l="l" t="t" r="r" b="b"/>
            <a:pathLst>
              <a:path w="11430" h="495300">
                <a:moveTo>
                  <a:pt x="11276" y="495300"/>
                </a:moveTo>
                <a:lnTo>
                  <a:pt x="11065" y="495300"/>
                </a:lnTo>
                <a:lnTo>
                  <a:pt x="6220" y="444500"/>
                </a:lnTo>
                <a:lnTo>
                  <a:pt x="2869" y="406400"/>
                </a:lnTo>
                <a:lnTo>
                  <a:pt x="849" y="355600"/>
                </a:lnTo>
                <a:lnTo>
                  <a:pt x="0" y="304800"/>
                </a:lnTo>
                <a:lnTo>
                  <a:pt x="39" y="292100"/>
                </a:lnTo>
                <a:lnTo>
                  <a:pt x="158" y="254000"/>
                </a:lnTo>
                <a:lnTo>
                  <a:pt x="1165" y="215900"/>
                </a:lnTo>
                <a:lnTo>
                  <a:pt x="2856" y="165100"/>
                </a:lnTo>
                <a:lnTo>
                  <a:pt x="5074" y="114300"/>
                </a:lnTo>
                <a:lnTo>
                  <a:pt x="7653" y="63500"/>
                </a:lnTo>
                <a:lnTo>
                  <a:pt x="11276" y="0"/>
                </a:lnTo>
                <a:lnTo>
                  <a:pt x="11276" y="495300"/>
                </a:lnTo>
                <a:close/>
              </a:path>
            </a:pathLst>
          </a:custGeom>
          <a:solidFill>
            <a:srgbClr val="1C82D9"/>
          </a:solidFill>
        </p:spPr>
        <p:txBody>
          <a:bodyPr wrap="square" lIns="0" tIns="0" rIns="0" bIns="0" rtlCol="0"/>
          <a:lstStyle/>
          <a:p>
            <a:endParaRPr/>
          </a:p>
        </p:txBody>
      </p:sp>
      <p:grpSp>
        <p:nvGrpSpPr>
          <p:cNvPr id="11" name="object 11"/>
          <p:cNvGrpSpPr/>
          <p:nvPr/>
        </p:nvGrpSpPr>
        <p:grpSpPr>
          <a:xfrm>
            <a:off x="10923320" y="-788"/>
            <a:ext cx="7364730" cy="9026525"/>
            <a:chOff x="10923320" y="-788"/>
            <a:chExt cx="7364730" cy="9026525"/>
          </a:xfrm>
        </p:grpSpPr>
        <p:sp>
          <p:nvSpPr>
            <p:cNvPr id="12" name="object 12"/>
            <p:cNvSpPr/>
            <p:nvPr/>
          </p:nvSpPr>
          <p:spPr>
            <a:xfrm>
              <a:off x="14036652" y="0"/>
              <a:ext cx="4251960" cy="4126865"/>
            </a:xfrm>
            <a:custGeom>
              <a:avLst/>
              <a:gdLst/>
              <a:ahLst/>
              <a:cxnLst/>
              <a:rect l="l" t="t" r="r" b="b"/>
              <a:pathLst>
                <a:path w="4251959" h="4126865">
                  <a:moveTo>
                    <a:pt x="4251343" y="4126633"/>
                  </a:moveTo>
                  <a:lnTo>
                    <a:pt x="4203928" y="4073238"/>
                  </a:lnTo>
                  <a:lnTo>
                    <a:pt x="4181170" y="4040470"/>
                  </a:lnTo>
                  <a:lnTo>
                    <a:pt x="4161291" y="4006285"/>
                  </a:lnTo>
                  <a:lnTo>
                    <a:pt x="4144131" y="3970763"/>
                  </a:lnTo>
                  <a:lnTo>
                    <a:pt x="4129532" y="3933989"/>
                  </a:lnTo>
                  <a:lnTo>
                    <a:pt x="4117334" y="3896046"/>
                  </a:lnTo>
                  <a:lnTo>
                    <a:pt x="4107377" y="3857016"/>
                  </a:lnTo>
                  <a:lnTo>
                    <a:pt x="4099503" y="3816982"/>
                  </a:lnTo>
                  <a:lnTo>
                    <a:pt x="4093551" y="3776026"/>
                  </a:lnTo>
                  <a:lnTo>
                    <a:pt x="4089363" y="3734233"/>
                  </a:lnTo>
                  <a:lnTo>
                    <a:pt x="4086778" y="3691684"/>
                  </a:lnTo>
                  <a:lnTo>
                    <a:pt x="4085639" y="3648463"/>
                  </a:lnTo>
                  <a:lnTo>
                    <a:pt x="4085785" y="3604652"/>
                  </a:lnTo>
                  <a:lnTo>
                    <a:pt x="4087056" y="3560334"/>
                  </a:lnTo>
                  <a:lnTo>
                    <a:pt x="4089295" y="3515593"/>
                  </a:lnTo>
                  <a:lnTo>
                    <a:pt x="4092340" y="3470510"/>
                  </a:lnTo>
                  <a:lnTo>
                    <a:pt x="4096033" y="3425169"/>
                  </a:lnTo>
                  <a:lnTo>
                    <a:pt x="4100214" y="3379653"/>
                  </a:lnTo>
                  <a:lnTo>
                    <a:pt x="4104725" y="3334044"/>
                  </a:lnTo>
                  <a:lnTo>
                    <a:pt x="4114096" y="3242881"/>
                  </a:lnTo>
                  <a:lnTo>
                    <a:pt x="4118638" y="3197492"/>
                  </a:lnTo>
                  <a:lnTo>
                    <a:pt x="4122870" y="3152342"/>
                  </a:lnTo>
                  <a:lnTo>
                    <a:pt x="4126636" y="3107514"/>
                  </a:lnTo>
                  <a:lnTo>
                    <a:pt x="4129774" y="3063090"/>
                  </a:lnTo>
                  <a:lnTo>
                    <a:pt x="4132125" y="3019155"/>
                  </a:lnTo>
                  <a:lnTo>
                    <a:pt x="4133531" y="2975789"/>
                  </a:lnTo>
                  <a:lnTo>
                    <a:pt x="4133831" y="2933077"/>
                  </a:lnTo>
                  <a:lnTo>
                    <a:pt x="4132866" y="2891101"/>
                  </a:lnTo>
                  <a:lnTo>
                    <a:pt x="4130478" y="2849943"/>
                  </a:lnTo>
                  <a:lnTo>
                    <a:pt x="4126505" y="2809688"/>
                  </a:lnTo>
                  <a:lnTo>
                    <a:pt x="4120790" y="2770417"/>
                  </a:lnTo>
                  <a:lnTo>
                    <a:pt x="4113173" y="2732214"/>
                  </a:lnTo>
                  <a:lnTo>
                    <a:pt x="4103494" y="2695162"/>
                  </a:lnTo>
                  <a:lnTo>
                    <a:pt x="4087608" y="2644944"/>
                  </a:lnTo>
                  <a:lnTo>
                    <a:pt x="4070093" y="2596360"/>
                  </a:lnTo>
                  <a:lnTo>
                    <a:pt x="4050968" y="2549369"/>
                  </a:lnTo>
                  <a:lnTo>
                    <a:pt x="4030252" y="2503934"/>
                  </a:lnTo>
                  <a:lnTo>
                    <a:pt x="4007962" y="2460015"/>
                  </a:lnTo>
                  <a:lnTo>
                    <a:pt x="3984118" y="2417575"/>
                  </a:lnTo>
                  <a:lnTo>
                    <a:pt x="3958737" y="2376574"/>
                  </a:lnTo>
                  <a:lnTo>
                    <a:pt x="3931838" y="2336973"/>
                  </a:lnTo>
                  <a:lnTo>
                    <a:pt x="3903440" y="2298734"/>
                  </a:lnTo>
                  <a:lnTo>
                    <a:pt x="3873561" y="2261819"/>
                  </a:lnTo>
                  <a:lnTo>
                    <a:pt x="3842219" y="2226188"/>
                  </a:lnTo>
                  <a:lnTo>
                    <a:pt x="3809431" y="2191802"/>
                  </a:lnTo>
                  <a:lnTo>
                    <a:pt x="3775220" y="2158624"/>
                  </a:lnTo>
                  <a:lnTo>
                    <a:pt x="3739599" y="2126613"/>
                  </a:lnTo>
                  <a:lnTo>
                    <a:pt x="3702590" y="2095733"/>
                  </a:lnTo>
                  <a:lnTo>
                    <a:pt x="3664210" y="2065943"/>
                  </a:lnTo>
                  <a:lnTo>
                    <a:pt x="3624478" y="2037206"/>
                  </a:lnTo>
                  <a:lnTo>
                    <a:pt x="3583411" y="2009481"/>
                  </a:lnTo>
                  <a:lnTo>
                    <a:pt x="3541028" y="1982732"/>
                  </a:lnTo>
                  <a:lnTo>
                    <a:pt x="3497350" y="1956919"/>
                  </a:lnTo>
                  <a:lnTo>
                    <a:pt x="3452390" y="1932003"/>
                  </a:lnTo>
                  <a:lnTo>
                    <a:pt x="3366862" y="1886643"/>
                  </a:lnTo>
                  <a:lnTo>
                    <a:pt x="3322596" y="1862416"/>
                  </a:lnTo>
                  <a:lnTo>
                    <a:pt x="3278482" y="1836754"/>
                  </a:lnTo>
                  <a:lnTo>
                    <a:pt x="3235385" y="1809350"/>
                  </a:lnTo>
                  <a:lnTo>
                    <a:pt x="3194168" y="1779903"/>
                  </a:lnTo>
                  <a:lnTo>
                    <a:pt x="3155698" y="1748107"/>
                  </a:lnTo>
                  <a:lnTo>
                    <a:pt x="3120838" y="1713659"/>
                  </a:lnTo>
                  <a:lnTo>
                    <a:pt x="3090454" y="1676255"/>
                  </a:lnTo>
                  <a:lnTo>
                    <a:pt x="3064478" y="1636838"/>
                  </a:lnTo>
                  <a:lnTo>
                    <a:pt x="3041543" y="1595987"/>
                  </a:lnTo>
                  <a:lnTo>
                    <a:pt x="3021278" y="1553883"/>
                  </a:lnTo>
                  <a:lnTo>
                    <a:pt x="3003317" y="1510709"/>
                  </a:lnTo>
                  <a:lnTo>
                    <a:pt x="2987289" y="1466646"/>
                  </a:lnTo>
                  <a:lnTo>
                    <a:pt x="2972827" y="1421875"/>
                  </a:lnTo>
                  <a:lnTo>
                    <a:pt x="2959562" y="1376578"/>
                  </a:lnTo>
                  <a:lnTo>
                    <a:pt x="2947124" y="1330938"/>
                  </a:lnTo>
                  <a:lnTo>
                    <a:pt x="2935147" y="1285135"/>
                  </a:lnTo>
                  <a:lnTo>
                    <a:pt x="2923260" y="1239351"/>
                  </a:lnTo>
                  <a:lnTo>
                    <a:pt x="2911095" y="1193769"/>
                  </a:lnTo>
                  <a:lnTo>
                    <a:pt x="2898284" y="1148570"/>
                  </a:lnTo>
                  <a:lnTo>
                    <a:pt x="2884459" y="1103935"/>
                  </a:lnTo>
                  <a:lnTo>
                    <a:pt x="2869249" y="1060046"/>
                  </a:lnTo>
                  <a:lnTo>
                    <a:pt x="2852287" y="1017085"/>
                  </a:lnTo>
                  <a:lnTo>
                    <a:pt x="2833205" y="975234"/>
                  </a:lnTo>
                  <a:lnTo>
                    <a:pt x="2811633" y="934675"/>
                  </a:lnTo>
                  <a:lnTo>
                    <a:pt x="2787203" y="895588"/>
                  </a:lnTo>
                  <a:lnTo>
                    <a:pt x="2759546" y="858156"/>
                  </a:lnTo>
                  <a:lnTo>
                    <a:pt x="2728293" y="822561"/>
                  </a:lnTo>
                  <a:lnTo>
                    <a:pt x="2693077" y="788984"/>
                  </a:lnTo>
                  <a:lnTo>
                    <a:pt x="2656086" y="758704"/>
                  </a:lnTo>
                  <a:lnTo>
                    <a:pt x="2617702" y="730955"/>
                  </a:lnTo>
                  <a:lnTo>
                    <a:pt x="2578005" y="705608"/>
                  </a:lnTo>
                  <a:lnTo>
                    <a:pt x="2537078" y="682533"/>
                  </a:lnTo>
                  <a:lnTo>
                    <a:pt x="2495005" y="661604"/>
                  </a:lnTo>
                  <a:lnTo>
                    <a:pt x="2451866" y="642690"/>
                  </a:lnTo>
                  <a:lnTo>
                    <a:pt x="2407745" y="625664"/>
                  </a:lnTo>
                  <a:lnTo>
                    <a:pt x="2362724" y="610398"/>
                  </a:lnTo>
                  <a:lnTo>
                    <a:pt x="2316884" y="596762"/>
                  </a:lnTo>
                  <a:lnTo>
                    <a:pt x="2270309" y="584628"/>
                  </a:lnTo>
                  <a:lnTo>
                    <a:pt x="2223080" y="573868"/>
                  </a:lnTo>
                  <a:lnTo>
                    <a:pt x="2175280" y="564353"/>
                  </a:lnTo>
                  <a:lnTo>
                    <a:pt x="2126992" y="555954"/>
                  </a:lnTo>
                  <a:lnTo>
                    <a:pt x="2078297" y="548544"/>
                  </a:lnTo>
                  <a:lnTo>
                    <a:pt x="2029278" y="541994"/>
                  </a:lnTo>
                  <a:lnTo>
                    <a:pt x="1980017" y="536174"/>
                  </a:lnTo>
                  <a:lnTo>
                    <a:pt x="1881099" y="526215"/>
                  </a:lnTo>
                  <a:lnTo>
                    <a:pt x="1587101" y="500521"/>
                  </a:lnTo>
                  <a:lnTo>
                    <a:pt x="1539368" y="495500"/>
                  </a:lnTo>
                  <a:lnTo>
                    <a:pt x="1492216" y="489924"/>
                  </a:lnTo>
                  <a:lnTo>
                    <a:pt x="1445728" y="483667"/>
                  </a:lnTo>
                  <a:lnTo>
                    <a:pt x="1399985" y="476598"/>
                  </a:lnTo>
                  <a:lnTo>
                    <a:pt x="1355071" y="468590"/>
                  </a:lnTo>
                  <a:lnTo>
                    <a:pt x="1305136" y="458679"/>
                  </a:lnTo>
                  <a:lnTo>
                    <a:pt x="1255095" y="448060"/>
                  </a:lnTo>
                  <a:lnTo>
                    <a:pt x="1204978" y="436760"/>
                  </a:lnTo>
                  <a:lnTo>
                    <a:pt x="1154817" y="424809"/>
                  </a:lnTo>
                  <a:lnTo>
                    <a:pt x="1104640" y="412234"/>
                  </a:lnTo>
                  <a:lnTo>
                    <a:pt x="1054478" y="399064"/>
                  </a:lnTo>
                  <a:lnTo>
                    <a:pt x="1004360" y="385328"/>
                  </a:lnTo>
                  <a:lnTo>
                    <a:pt x="954318" y="371054"/>
                  </a:lnTo>
                  <a:lnTo>
                    <a:pt x="904381" y="356271"/>
                  </a:lnTo>
                  <a:lnTo>
                    <a:pt x="854580" y="341007"/>
                  </a:lnTo>
                  <a:lnTo>
                    <a:pt x="755502" y="309149"/>
                  </a:lnTo>
                  <a:lnTo>
                    <a:pt x="657327" y="275709"/>
                  </a:lnTo>
                  <a:lnTo>
                    <a:pt x="560294" y="240915"/>
                  </a:lnTo>
                  <a:lnTo>
                    <a:pt x="444063" y="197418"/>
                  </a:lnTo>
                  <a:lnTo>
                    <a:pt x="347770" y="163039"/>
                  </a:lnTo>
                  <a:lnTo>
                    <a:pt x="307167" y="147922"/>
                  </a:lnTo>
                  <a:lnTo>
                    <a:pt x="263818" y="131090"/>
                  </a:lnTo>
                  <a:lnTo>
                    <a:pt x="218625" y="112611"/>
                  </a:lnTo>
                  <a:lnTo>
                    <a:pt x="172493" y="92552"/>
                  </a:lnTo>
                  <a:lnTo>
                    <a:pt x="126324" y="70982"/>
                  </a:lnTo>
                  <a:lnTo>
                    <a:pt x="81022" y="47968"/>
                  </a:lnTo>
                  <a:lnTo>
                    <a:pt x="37492" y="23580"/>
                  </a:lnTo>
                  <a:lnTo>
                    <a:pt x="0" y="0"/>
                  </a:lnTo>
                  <a:lnTo>
                    <a:pt x="4251340" y="0"/>
                  </a:lnTo>
                  <a:lnTo>
                    <a:pt x="4251343" y="4126633"/>
                  </a:lnTo>
                  <a:close/>
                </a:path>
              </a:pathLst>
            </a:custGeom>
            <a:solidFill>
              <a:srgbClr val="49B381"/>
            </a:solidFill>
          </p:spPr>
          <p:txBody>
            <a:bodyPr wrap="square" lIns="0" tIns="0" rIns="0" bIns="0" rtlCol="0"/>
            <a:lstStyle/>
            <a:p>
              <a:endParaRPr/>
            </a:p>
          </p:txBody>
        </p:sp>
        <p:sp>
          <p:nvSpPr>
            <p:cNvPr id="13" name="object 13"/>
            <p:cNvSpPr/>
            <p:nvPr/>
          </p:nvSpPr>
          <p:spPr>
            <a:xfrm>
              <a:off x="14020546" y="-787"/>
              <a:ext cx="4267835" cy="4203700"/>
            </a:xfrm>
            <a:custGeom>
              <a:avLst/>
              <a:gdLst/>
              <a:ahLst/>
              <a:cxnLst/>
              <a:rect l="l" t="t" r="r" b="b"/>
              <a:pathLst>
                <a:path w="4267834" h="4203700">
                  <a:moveTo>
                    <a:pt x="4267441" y="4140200"/>
                  </a:moveTo>
                  <a:lnTo>
                    <a:pt x="4247921" y="4127500"/>
                  </a:lnTo>
                  <a:lnTo>
                    <a:pt x="4212755" y="4089400"/>
                  </a:lnTo>
                  <a:lnTo>
                    <a:pt x="4181106" y="4064000"/>
                  </a:lnTo>
                  <a:lnTo>
                    <a:pt x="4152811" y="4025900"/>
                  </a:lnTo>
                  <a:lnTo>
                    <a:pt x="4127703" y="3987800"/>
                  </a:lnTo>
                  <a:lnTo>
                    <a:pt x="4105605" y="3949700"/>
                  </a:lnTo>
                  <a:lnTo>
                    <a:pt x="4086377" y="3911600"/>
                  </a:lnTo>
                  <a:lnTo>
                    <a:pt x="4069829" y="3873500"/>
                  </a:lnTo>
                  <a:lnTo>
                    <a:pt x="4055821" y="3835400"/>
                  </a:lnTo>
                  <a:lnTo>
                    <a:pt x="4044162" y="3797300"/>
                  </a:lnTo>
                  <a:lnTo>
                    <a:pt x="4034713" y="3746500"/>
                  </a:lnTo>
                  <a:lnTo>
                    <a:pt x="4027284" y="3708400"/>
                  </a:lnTo>
                  <a:lnTo>
                    <a:pt x="4021734" y="3657600"/>
                  </a:lnTo>
                  <a:lnTo>
                    <a:pt x="4017886" y="3619500"/>
                  </a:lnTo>
                  <a:lnTo>
                    <a:pt x="4015575" y="3568700"/>
                  </a:lnTo>
                  <a:lnTo>
                    <a:pt x="4014635" y="3530600"/>
                  </a:lnTo>
                  <a:lnTo>
                    <a:pt x="4014914" y="3479800"/>
                  </a:lnTo>
                  <a:lnTo>
                    <a:pt x="4016222" y="3429000"/>
                  </a:lnTo>
                  <a:lnTo>
                    <a:pt x="4021340" y="3340100"/>
                  </a:lnTo>
                  <a:lnTo>
                    <a:pt x="4024807" y="3289300"/>
                  </a:lnTo>
                  <a:lnTo>
                    <a:pt x="4028656" y="3251200"/>
                  </a:lnTo>
                  <a:lnTo>
                    <a:pt x="4032935" y="3200400"/>
                  </a:lnTo>
                  <a:lnTo>
                    <a:pt x="4037330" y="3149600"/>
                  </a:lnTo>
                  <a:lnTo>
                    <a:pt x="4041648" y="3098800"/>
                  </a:lnTo>
                  <a:lnTo>
                    <a:pt x="4045750" y="3048000"/>
                  </a:lnTo>
                  <a:lnTo>
                    <a:pt x="4049458" y="2997200"/>
                  </a:lnTo>
                  <a:lnTo>
                    <a:pt x="4052595" y="2946400"/>
                  </a:lnTo>
                  <a:lnTo>
                    <a:pt x="4055021" y="2895600"/>
                  </a:lnTo>
                  <a:lnTo>
                    <a:pt x="4056545" y="2844800"/>
                  </a:lnTo>
                  <a:lnTo>
                    <a:pt x="4057015" y="2806700"/>
                  </a:lnTo>
                  <a:lnTo>
                    <a:pt x="4056265" y="2755900"/>
                  </a:lnTo>
                  <a:lnTo>
                    <a:pt x="4054119" y="2705100"/>
                  </a:lnTo>
                  <a:lnTo>
                    <a:pt x="4050423" y="2654300"/>
                  </a:lnTo>
                  <a:lnTo>
                    <a:pt x="4044810" y="2616200"/>
                  </a:lnTo>
                  <a:lnTo>
                    <a:pt x="4037228" y="2565400"/>
                  </a:lnTo>
                  <a:lnTo>
                    <a:pt x="4027487" y="2514600"/>
                  </a:lnTo>
                  <a:lnTo>
                    <a:pt x="4015435" y="2476500"/>
                  </a:lnTo>
                  <a:lnTo>
                    <a:pt x="4000893" y="2425700"/>
                  </a:lnTo>
                  <a:lnTo>
                    <a:pt x="3983698" y="2387600"/>
                  </a:lnTo>
                  <a:lnTo>
                    <a:pt x="3963670" y="2336800"/>
                  </a:lnTo>
                  <a:lnTo>
                    <a:pt x="3940657" y="2298700"/>
                  </a:lnTo>
                  <a:lnTo>
                    <a:pt x="3914483" y="2260600"/>
                  </a:lnTo>
                  <a:lnTo>
                    <a:pt x="3884980" y="2222500"/>
                  </a:lnTo>
                  <a:lnTo>
                    <a:pt x="3851973" y="2184400"/>
                  </a:lnTo>
                  <a:lnTo>
                    <a:pt x="3778377" y="2108200"/>
                  </a:lnTo>
                  <a:lnTo>
                    <a:pt x="3740327" y="2082800"/>
                  </a:lnTo>
                  <a:lnTo>
                    <a:pt x="3701250" y="2044700"/>
                  </a:lnTo>
                  <a:lnTo>
                    <a:pt x="3661219" y="2019300"/>
                  </a:lnTo>
                  <a:lnTo>
                    <a:pt x="3620312" y="1993900"/>
                  </a:lnTo>
                  <a:lnTo>
                    <a:pt x="3578631" y="1968500"/>
                  </a:lnTo>
                  <a:lnTo>
                    <a:pt x="3493211" y="1917700"/>
                  </a:lnTo>
                  <a:lnTo>
                    <a:pt x="3361245" y="1841500"/>
                  </a:lnTo>
                  <a:lnTo>
                    <a:pt x="3316567" y="1828800"/>
                  </a:lnTo>
                  <a:lnTo>
                    <a:pt x="3226638" y="1778000"/>
                  </a:lnTo>
                  <a:lnTo>
                    <a:pt x="3181553" y="1765300"/>
                  </a:lnTo>
                  <a:lnTo>
                    <a:pt x="2995396" y="1663700"/>
                  </a:lnTo>
                  <a:lnTo>
                    <a:pt x="2904553" y="1612900"/>
                  </a:lnTo>
                  <a:lnTo>
                    <a:pt x="2816275" y="1562100"/>
                  </a:lnTo>
                  <a:lnTo>
                    <a:pt x="2773349" y="1536700"/>
                  </a:lnTo>
                  <a:lnTo>
                    <a:pt x="2731376" y="1511300"/>
                  </a:lnTo>
                  <a:lnTo>
                    <a:pt x="2690431" y="1473200"/>
                  </a:lnTo>
                  <a:lnTo>
                    <a:pt x="2650642" y="1447800"/>
                  </a:lnTo>
                  <a:lnTo>
                    <a:pt x="2612110" y="1409700"/>
                  </a:lnTo>
                  <a:lnTo>
                    <a:pt x="2574912" y="1371600"/>
                  </a:lnTo>
                  <a:lnTo>
                    <a:pt x="2542590" y="1333500"/>
                  </a:lnTo>
                  <a:lnTo>
                    <a:pt x="2512212" y="1295400"/>
                  </a:lnTo>
                  <a:lnTo>
                    <a:pt x="2483548" y="1257300"/>
                  </a:lnTo>
                  <a:lnTo>
                    <a:pt x="2456396" y="1219200"/>
                  </a:lnTo>
                  <a:lnTo>
                    <a:pt x="2430564" y="1168400"/>
                  </a:lnTo>
                  <a:lnTo>
                    <a:pt x="2405837" y="1117600"/>
                  </a:lnTo>
                  <a:lnTo>
                    <a:pt x="2382012" y="1079500"/>
                  </a:lnTo>
                  <a:lnTo>
                    <a:pt x="2358885" y="1028700"/>
                  </a:lnTo>
                  <a:lnTo>
                    <a:pt x="2336241" y="977900"/>
                  </a:lnTo>
                  <a:lnTo>
                    <a:pt x="2313902" y="939800"/>
                  </a:lnTo>
                  <a:lnTo>
                    <a:pt x="2291626" y="889000"/>
                  </a:lnTo>
                  <a:lnTo>
                    <a:pt x="2269236" y="838200"/>
                  </a:lnTo>
                  <a:lnTo>
                    <a:pt x="2246503" y="787400"/>
                  </a:lnTo>
                  <a:lnTo>
                    <a:pt x="2223833" y="749300"/>
                  </a:lnTo>
                  <a:lnTo>
                    <a:pt x="2200491" y="698500"/>
                  </a:lnTo>
                  <a:lnTo>
                    <a:pt x="2176310" y="660400"/>
                  </a:lnTo>
                  <a:lnTo>
                    <a:pt x="2151126" y="609600"/>
                  </a:lnTo>
                  <a:lnTo>
                    <a:pt x="2124786" y="571500"/>
                  </a:lnTo>
                  <a:lnTo>
                    <a:pt x="2097138" y="533400"/>
                  </a:lnTo>
                  <a:lnTo>
                    <a:pt x="2067991" y="495300"/>
                  </a:lnTo>
                  <a:lnTo>
                    <a:pt x="2037219" y="457200"/>
                  </a:lnTo>
                  <a:lnTo>
                    <a:pt x="2004631" y="419100"/>
                  </a:lnTo>
                  <a:lnTo>
                    <a:pt x="1970074" y="381000"/>
                  </a:lnTo>
                  <a:lnTo>
                    <a:pt x="1933397" y="355600"/>
                  </a:lnTo>
                  <a:lnTo>
                    <a:pt x="1894420" y="330200"/>
                  </a:lnTo>
                  <a:lnTo>
                    <a:pt x="1852993" y="304800"/>
                  </a:lnTo>
                  <a:lnTo>
                    <a:pt x="1808962" y="279400"/>
                  </a:lnTo>
                  <a:lnTo>
                    <a:pt x="1719326" y="254000"/>
                  </a:lnTo>
                  <a:lnTo>
                    <a:pt x="1673136" y="228600"/>
                  </a:lnTo>
                  <a:lnTo>
                    <a:pt x="1480489" y="177800"/>
                  </a:lnTo>
                  <a:lnTo>
                    <a:pt x="1430629" y="177800"/>
                  </a:lnTo>
                  <a:lnTo>
                    <a:pt x="1277899" y="139700"/>
                  </a:lnTo>
                  <a:lnTo>
                    <a:pt x="1226121" y="139700"/>
                  </a:lnTo>
                  <a:lnTo>
                    <a:pt x="1174013" y="127000"/>
                  </a:lnTo>
                  <a:lnTo>
                    <a:pt x="1121600" y="127000"/>
                  </a:lnTo>
                  <a:lnTo>
                    <a:pt x="1068971" y="114300"/>
                  </a:lnTo>
                  <a:lnTo>
                    <a:pt x="1016152" y="114300"/>
                  </a:lnTo>
                  <a:lnTo>
                    <a:pt x="963231" y="101600"/>
                  </a:lnTo>
                  <a:lnTo>
                    <a:pt x="910247" y="101600"/>
                  </a:lnTo>
                  <a:lnTo>
                    <a:pt x="804303" y="88900"/>
                  </a:lnTo>
                  <a:lnTo>
                    <a:pt x="751459" y="76200"/>
                  </a:lnTo>
                  <a:lnTo>
                    <a:pt x="697484" y="76200"/>
                  </a:lnTo>
                  <a:lnTo>
                    <a:pt x="643724" y="63500"/>
                  </a:lnTo>
                  <a:lnTo>
                    <a:pt x="590283" y="63500"/>
                  </a:lnTo>
                  <a:lnTo>
                    <a:pt x="537197" y="50800"/>
                  </a:lnTo>
                  <a:lnTo>
                    <a:pt x="484530" y="50800"/>
                  </a:lnTo>
                  <a:lnTo>
                    <a:pt x="380733" y="25400"/>
                  </a:lnTo>
                  <a:lnTo>
                    <a:pt x="329730" y="25400"/>
                  </a:lnTo>
                  <a:lnTo>
                    <a:pt x="229831" y="0"/>
                  </a:lnTo>
                  <a:lnTo>
                    <a:pt x="0" y="0"/>
                  </a:lnTo>
                  <a:lnTo>
                    <a:pt x="42672" y="12700"/>
                  </a:lnTo>
                  <a:lnTo>
                    <a:pt x="135051" y="38100"/>
                  </a:lnTo>
                  <a:lnTo>
                    <a:pt x="329412" y="88900"/>
                  </a:lnTo>
                  <a:lnTo>
                    <a:pt x="379691" y="88900"/>
                  </a:lnTo>
                  <a:lnTo>
                    <a:pt x="481863" y="114300"/>
                  </a:lnTo>
                  <a:lnTo>
                    <a:pt x="533654" y="114300"/>
                  </a:lnTo>
                  <a:lnTo>
                    <a:pt x="585838" y="127000"/>
                  </a:lnTo>
                  <a:lnTo>
                    <a:pt x="638352" y="127000"/>
                  </a:lnTo>
                  <a:lnTo>
                    <a:pt x="691146" y="139700"/>
                  </a:lnTo>
                  <a:lnTo>
                    <a:pt x="744181" y="139700"/>
                  </a:lnTo>
                  <a:lnTo>
                    <a:pt x="796099" y="152400"/>
                  </a:lnTo>
                  <a:lnTo>
                    <a:pt x="848118" y="152400"/>
                  </a:lnTo>
                  <a:lnTo>
                    <a:pt x="900188" y="165100"/>
                  </a:lnTo>
                  <a:lnTo>
                    <a:pt x="952271" y="165100"/>
                  </a:lnTo>
                  <a:lnTo>
                    <a:pt x="1004277" y="177800"/>
                  </a:lnTo>
                  <a:lnTo>
                    <a:pt x="1056182" y="177800"/>
                  </a:lnTo>
                  <a:lnTo>
                    <a:pt x="1107909" y="190500"/>
                  </a:lnTo>
                  <a:lnTo>
                    <a:pt x="1159421" y="190500"/>
                  </a:lnTo>
                  <a:lnTo>
                    <a:pt x="1210652" y="203200"/>
                  </a:lnTo>
                  <a:lnTo>
                    <a:pt x="1261541" y="203200"/>
                  </a:lnTo>
                  <a:lnTo>
                    <a:pt x="1362100" y="228600"/>
                  </a:lnTo>
                  <a:lnTo>
                    <a:pt x="1411668" y="228600"/>
                  </a:lnTo>
                  <a:lnTo>
                    <a:pt x="1509064" y="254000"/>
                  </a:lnTo>
                  <a:lnTo>
                    <a:pt x="1695424" y="304800"/>
                  </a:lnTo>
                  <a:lnTo>
                    <a:pt x="1739938" y="330200"/>
                  </a:lnTo>
                  <a:lnTo>
                    <a:pt x="1783511" y="342900"/>
                  </a:lnTo>
                  <a:lnTo>
                    <a:pt x="1827568" y="368300"/>
                  </a:lnTo>
                  <a:lnTo>
                    <a:pt x="1868716" y="393700"/>
                  </a:lnTo>
                  <a:lnTo>
                    <a:pt x="1907146" y="419100"/>
                  </a:lnTo>
                  <a:lnTo>
                    <a:pt x="1943100" y="444500"/>
                  </a:lnTo>
                  <a:lnTo>
                    <a:pt x="1976742" y="482600"/>
                  </a:lnTo>
                  <a:lnTo>
                    <a:pt x="2008314" y="520700"/>
                  </a:lnTo>
                  <a:lnTo>
                    <a:pt x="2038007" y="558800"/>
                  </a:lnTo>
                  <a:lnTo>
                    <a:pt x="2066023" y="596900"/>
                  </a:lnTo>
                  <a:lnTo>
                    <a:pt x="2092566" y="635000"/>
                  </a:lnTo>
                  <a:lnTo>
                    <a:pt x="2117852" y="685800"/>
                  </a:lnTo>
                  <a:lnTo>
                    <a:pt x="2142083" y="723900"/>
                  </a:lnTo>
                  <a:lnTo>
                    <a:pt x="2165477" y="774700"/>
                  </a:lnTo>
                  <a:lnTo>
                    <a:pt x="2188210" y="812800"/>
                  </a:lnTo>
                  <a:lnTo>
                    <a:pt x="2209990" y="863600"/>
                  </a:lnTo>
                  <a:lnTo>
                    <a:pt x="2231504" y="914400"/>
                  </a:lnTo>
                  <a:lnTo>
                    <a:pt x="2252916" y="952500"/>
                  </a:lnTo>
                  <a:lnTo>
                    <a:pt x="2274392" y="1003300"/>
                  </a:lnTo>
                  <a:lnTo>
                    <a:pt x="2296083" y="1054100"/>
                  </a:lnTo>
                  <a:lnTo>
                    <a:pt x="2318169" y="1092200"/>
                  </a:lnTo>
                  <a:lnTo>
                    <a:pt x="2340800" y="1143000"/>
                  </a:lnTo>
                  <a:lnTo>
                    <a:pt x="2364130" y="1181100"/>
                  </a:lnTo>
                  <a:lnTo>
                    <a:pt x="2388336" y="1219200"/>
                  </a:lnTo>
                  <a:lnTo>
                    <a:pt x="2413584" y="1270000"/>
                  </a:lnTo>
                  <a:lnTo>
                    <a:pt x="2440025" y="1308100"/>
                  </a:lnTo>
                  <a:lnTo>
                    <a:pt x="2467826" y="1346200"/>
                  </a:lnTo>
                  <a:lnTo>
                    <a:pt x="2497137" y="1384300"/>
                  </a:lnTo>
                  <a:lnTo>
                    <a:pt x="2528151" y="1409700"/>
                  </a:lnTo>
                  <a:lnTo>
                    <a:pt x="2563926" y="1447800"/>
                  </a:lnTo>
                  <a:lnTo>
                    <a:pt x="2600896" y="1485900"/>
                  </a:lnTo>
                  <a:lnTo>
                    <a:pt x="2638996" y="1511300"/>
                  </a:lnTo>
                  <a:lnTo>
                    <a:pt x="2678138" y="1549400"/>
                  </a:lnTo>
                  <a:lnTo>
                    <a:pt x="2718231" y="1574800"/>
                  </a:lnTo>
                  <a:lnTo>
                    <a:pt x="2759214" y="1600200"/>
                  </a:lnTo>
                  <a:lnTo>
                    <a:pt x="2800972" y="1638300"/>
                  </a:lnTo>
                  <a:lnTo>
                    <a:pt x="2843441" y="1663700"/>
                  </a:lnTo>
                  <a:lnTo>
                    <a:pt x="2886545" y="1676400"/>
                  </a:lnTo>
                  <a:lnTo>
                    <a:pt x="2930194" y="1701800"/>
                  </a:lnTo>
                  <a:lnTo>
                    <a:pt x="3063583" y="1778000"/>
                  </a:lnTo>
                  <a:lnTo>
                    <a:pt x="3108579" y="1790700"/>
                  </a:lnTo>
                  <a:lnTo>
                    <a:pt x="3153727" y="1816100"/>
                  </a:lnTo>
                  <a:lnTo>
                    <a:pt x="3247682" y="1866900"/>
                  </a:lnTo>
                  <a:lnTo>
                    <a:pt x="3294507" y="1879600"/>
                  </a:lnTo>
                  <a:lnTo>
                    <a:pt x="3478301" y="1981200"/>
                  </a:lnTo>
                  <a:lnTo>
                    <a:pt x="3566706" y="2032000"/>
                  </a:lnTo>
                  <a:lnTo>
                    <a:pt x="3609683" y="2057400"/>
                  </a:lnTo>
                  <a:lnTo>
                    <a:pt x="3651694" y="2095500"/>
                  </a:lnTo>
                  <a:lnTo>
                    <a:pt x="3692664" y="2120900"/>
                  </a:lnTo>
                  <a:lnTo>
                    <a:pt x="3732492" y="2159000"/>
                  </a:lnTo>
                  <a:lnTo>
                    <a:pt x="3771049" y="2184400"/>
                  </a:lnTo>
                  <a:lnTo>
                    <a:pt x="3807637" y="2222500"/>
                  </a:lnTo>
                  <a:lnTo>
                    <a:pt x="3840175" y="2260600"/>
                  </a:lnTo>
                  <a:lnTo>
                    <a:pt x="3868877" y="2298700"/>
                  </a:lnTo>
                  <a:lnTo>
                    <a:pt x="3893972" y="2349500"/>
                  </a:lnTo>
                  <a:lnTo>
                    <a:pt x="3915638" y="2387600"/>
                  </a:lnTo>
                  <a:lnTo>
                    <a:pt x="3934129" y="2425700"/>
                  </a:lnTo>
                  <a:lnTo>
                    <a:pt x="3949623" y="2476500"/>
                  </a:lnTo>
                  <a:lnTo>
                    <a:pt x="3962349" y="2527300"/>
                  </a:lnTo>
                  <a:lnTo>
                    <a:pt x="3972509" y="2565400"/>
                  </a:lnTo>
                  <a:lnTo>
                    <a:pt x="3980332" y="2616200"/>
                  </a:lnTo>
                  <a:lnTo>
                    <a:pt x="3986022" y="2667000"/>
                  </a:lnTo>
                  <a:lnTo>
                    <a:pt x="3989870" y="2717800"/>
                  </a:lnTo>
                  <a:lnTo>
                    <a:pt x="3991914" y="2768600"/>
                  </a:lnTo>
                  <a:lnTo>
                    <a:pt x="3992346" y="2819400"/>
                  </a:lnTo>
                  <a:lnTo>
                    <a:pt x="3991406" y="2870200"/>
                  </a:lnTo>
                  <a:lnTo>
                    <a:pt x="3989298" y="2921000"/>
                  </a:lnTo>
                  <a:lnTo>
                    <a:pt x="3986225" y="2971800"/>
                  </a:lnTo>
                  <a:lnTo>
                    <a:pt x="3982428" y="3022600"/>
                  </a:lnTo>
                  <a:lnTo>
                    <a:pt x="3978110" y="3086100"/>
                  </a:lnTo>
                  <a:lnTo>
                    <a:pt x="3973487" y="3136900"/>
                  </a:lnTo>
                  <a:lnTo>
                    <a:pt x="3968762" y="3187700"/>
                  </a:lnTo>
                  <a:lnTo>
                    <a:pt x="3964178" y="3238500"/>
                  </a:lnTo>
                  <a:lnTo>
                    <a:pt x="3960266" y="3289300"/>
                  </a:lnTo>
                  <a:lnTo>
                    <a:pt x="3956812" y="3340100"/>
                  </a:lnTo>
                  <a:lnTo>
                    <a:pt x="3953954" y="3390900"/>
                  </a:lnTo>
                  <a:lnTo>
                    <a:pt x="3951871" y="3429000"/>
                  </a:lnTo>
                  <a:lnTo>
                    <a:pt x="3950639" y="3492500"/>
                  </a:lnTo>
                  <a:lnTo>
                    <a:pt x="3950538" y="3530600"/>
                  </a:lnTo>
                  <a:lnTo>
                    <a:pt x="3951605" y="3581400"/>
                  </a:lnTo>
                  <a:lnTo>
                    <a:pt x="3954018" y="3619500"/>
                  </a:lnTo>
                  <a:lnTo>
                    <a:pt x="3957917" y="3670300"/>
                  </a:lnTo>
                  <a:lnTo>
                    <a:pt x="3963466" y="3708400"/>
                  </a:lnTo>
                  <a:lnTo>
                    <a:pt x="3970807" y="3759200"/>
                  </a:lnTo>
                  <a:lnTo>
                    <a:pt x="3980091" y="3797300"/>
                  </a:lnTo>
                  <a:lnTo>
                    <a:pt x="3991470" y="3848100"/>
                  </a:lnTo>
                  <a:lnTo>
                    <a:pt x="4005084" y="3886200"/>
                  </a:lnTo>
                  <a:lnTo>
                    <a:pt x="4021074" y="3924300"/>
                  </a:lnTo>
                  <a:lnTo>
                    <a:pt x="4039603" y="3962400"/>
                  </a:lnTo>
                  <a:lnTo>
                    <a:pt x="4060812" y="4000500"/>
                  </a:lnTo>
                  <a:lnTo>
                    <a:pt x="4084853" y="4038600"/>
                  </a:lnTo>
                  <a:lnTo>
                    <a:pt x="4111879" y="4076700"/>
                  </a:lnTo>
                  <a:lnTo>
                    <a:pt x="4142016" y="4114800"/>
                  </a:lnTo>
                  <a:lnTo>
                    <a:pt x="4175442" y="4140200"/>
                  </a:lnTo>
                  <a:lnTo>
                    <a:pt x="4212285" y="4178300"/>
                  </a:lnTo>
                  <a:lnTo>
                    <a:pt x="4252252" y="4203700"/>
                  </a:lnTo>
                  <a:lnTo>
                    <a:pt x="4267441" y="4203700"/>
                  </a:lnTo>
                  <a:lnTo>
                    <a:pt x="4267441" y="4140200"/>
                  </a:lnTo>
                  <a:close/>
                </a:path>
                <a:path w="4267834" h="4203700">
                  <a:moveTo>
                    <a:pt x="4267441" y="0"/>
                  </a:moveTo>
                  <a:lnTo>
                    <a:pt x="1254963" y="0"/>
                  </a:lnTo>
                  <a:lnTo>
                    <a:pt x="1303629" y="12700"/>
                  </a:lnTo>
                  <a:lnTo>
                    <a:pt x="1353566" y="12700"/>
                  </a:lnTo>
                  <a:lnTo>
                    <a:pt x="1404632" y="25400"/>
                  </a:lnTo>
                  <a:lnTo>
                    <a:pt x="1456639" y="25400"/>
                  </a:lnTo>
                  <a:lnTo>
                    <a:pt x="1509445" y="38100"/>
                  </a:lnTo>
                  <a:lnTo>
                    <a:pt x="1725206" y="38100"/>
                  </a:lnTo>
                  <a:lnTo>
                    <a:pt x="1779447" y="50800"/>
                  </a:lnTo>
                  <a:lnTo>
                    <a:pt x="2441016" y="50800"/>
                  </a:lnTo>
                  <a:lnTo>
                    <a:pt x="2474633" y="63500"/>
                  </a:lnTo>
                  <a:lnTo>
                    <a:pt x="2533573" y="63500"/>
                  </a:lnTo>
                  <a:lnTo>
                    <a:pt x="2558567" y="76200"/>
                  </a:lnTo>
                  <a:lnTo>
                    <a:pt x="2697950" y="114300"/>
                  </a:lnTo>
                  <a:lnTo>
                    <a:pt x="2742742" y="139700"/>
                  </a:lnTo>
                  <a:lnTo>
                    <a:pt x="2786481" y="165100"/>
                  </a:lnTo>
                  <a:lnTo>
                    <a:pt x="2829052" y="190500"/>
                  </a:lnTo>
                  <a:lnTo>
                    <a:pt x="2870314" y="215900"/>
                  </a:lnTo>
                  <a:lnTo>
                    <a:pt x="2910154" y="241300"/>
                  </a:lnTo>
                  <a:lnTo>
                    <a:pt x="2948432" y="279400"/>
                  </a:lnTo>
                  <a:lnTo>
                    <a:pt x="2985020" y="304800"/>
                  </a:lnTo>
                  <a:lnTo>
                    <a:pt x="3019793" y="342900"/>
                  </a:lnTo>
                  <a:lnTo>
                    <a:pt x="3052635" y="381000"/>
                  </a:lnTo>
                  <a:lnTo>
                    <a:pt x="3083674" y="419100"/>
                  </a:lnTo>
                  <a:lnTo>
                    <a:pt x="3110801" y="457200"/>
                  </a:lnTo>
                  <a:lnTo>
                    <a:pt x="3134322" y="495300"/>
                  </a:lnTo>
                  <a:lnTo>
                    <a:pt x="3154527" y="546100"/>
                  </a:lnTo>
                  <a:lnTo>
                    <a:pt x="3171748" y="584200"/>
                  </a:lnTo>
                  <a:lnTo>
                    <a:pt x="3186252" y="622300"/>
                  </a:lnTo>
                  <a:lnTo>
                    <a:pt x="3198368" y="673100"/>
                  </a:lnTo>
                  <a:lnTo>
                    <a:pt x="3208401" y="711200"/>
                  </a:lnTo>
                  <a:lnTo>
                    <a:pt x="3216630" y="762000"/>
                  </a:lnTo>
                  <a:lnTo>
                    <a:pt x="3223374" y="812800"/>
                  </a:lnTo>
                  <a:lnTo>
                    <a:pt x="3228937" y="850900"/>
                  </a:lnTo>
                  <a:lnTo>
                    <a:pt x="3233623" y="901700"/>
                  </a:lnTo>
                  <a:lnTo>
                    <a:pt x="3237738" y="952500"/>
                  </a:lnTo>
                  <a:lnTo>
                    <a:pt x="3241560" y="990600"/>
                  </a:lnTo>
                  <a:lnTo>
                    <a:pt x="3245434" y="1041400"/>
                  </a:lnTo>
                  <a:lnTo>
                    <a:pt x="3249625" y="1092200"/>
                  </a:lnTo>
                  <a:lnTo>
                    <a:pt x="3254451" y="1130300"/>
                  </a:lnTo>
                  <a:lnTo>
                    <a:pt x="3260229" y="1181100"/>
                  </a:lnTo>
                  <a:lnTo>
                    <a:pt x="3267240" y="1231900"/>
                  </a:lnTo>
                  <a:lnTo>
                    <a:pt x="3275800" y="1270000"/>
                  </a:lnTo>
                  <a:lnTo>
                    <a:pt x="3286214" y="1320800"/>
                  </a:lnTo>
                  <a:lnTo>
                    <a:pt x="3298774" y="1358900"/>
                  </a:lnTo>
                  <a:lnTo>
                    <a:pt x="3313785" y="1409700"/>
                  </a:lnTo>
                  <a:lnTo>
                    <a:pt x="3331553" y="1447800"/>
                  </a:lnTo>
                  <a:lnTo>
                    <a:pt x="3352393" y="1498600"/>
                  </a:lnTo>
                  <a:lnTo>
                    <a:pt x="3374542" y="1536700"/>
                  </a:lnTo>
                  <a:lnTo>
                    <a:pt x="3397859" y="1562100"/>
                  </a:lnTo>
                  <a:lnTo>
                    <a:pt x="3422231" y="1600200"/>
                  </a:lnTo>
                  <a:lnTo>
                    <a:pt x="3447592" y="1625600"/>
                  </a:lnTo>
                  <a:lnTo>
                    <a:pt x="3473856" y="1663700"/>
                  </a:lnTo>
                  <a:lnTo>
                    <a:pt x="3500932" y="1689100"/>
                  </a:lnTo>
                  <a:lnTo>
                    <a:pt x="3528745" y="1714500"/>
                  </a:lnTo>
                  <a:lnTo>
                    <a:pt x="3557206" y="1727200"/>
                  </a:lnTo>
                  <a:lnTo>
                    <a:pt x="3586213" y="1752600"/>
                  </a:lnTo>
                  <a:lnTo>
                    <a:pt x="3615715" y="1778000"/>
                  </a:lnTo>
                  <a:lnTo>
                    <a:pt x="3675799" y="1803400"/>
                  </a:lnTo>
                  <a:lnTo>
                    <a:pt x="3706228" y="1828800"/>
                  </a:lnTo>
                  <a:lnTo>
                    <a:pt x="3736784" y="1841500"/>
                  </a:lnTo>
                  <a:lnTo>
                    <a:pt x="3767404" y="1866900"/>
                  </a:lnTo>
                  <a:lnTo>
                    <a:pt x="3828478" y="1892300"/>
                  </a:lnTo>
                  <a:lnTo>
                    <a:pt x="3858768" y="1917700"/>
                  </a:lnTo>
                  <a:lnTo>
                    <a:pt x="3888765" y="1930400"/>
                  </a:lnTo>
                  <a:lnTo>
                    <a:pt x="3918407" y="1955800"/>
                  </a:lnTo>
                  <a:lnTo>
                    <a:pt x="4004272" y="2019300"/>
                  </a:lnTo>
                  <a:lnTo>
                    <a:pt x="4058145" y="2070100"/>
                  </a:lnTo>
                  <a:lnTo>
                    <a:pt x="4083824" y="2108200"/>
                  </a:lnTo>
                  <a:lnTo>
                    <a:pt x="4108539" y="2146300"/>
                  </a:lnTo>
                  <a:lnTo>
                    <a:pt x="4132224" y="2171700"/>
                  </a:lnTo>
                  <a:lnTo>
                    <a:pt x="4154767" y="2209800"/>
                  </a:lnTo>
                  <a:lnTo>
                    <a:pt x="4176115" y="2260600"/>
                  </a:lnTo>
                  <a:lnTo>
                    <a:pt x="4196169" y="2298700"/>
                  </a:lnTo>
                  <a:lnTo>
                    <a:pt x="4214838" y="2349500"/>
                  </a:lnTo>
                  <a:lnTo>
                    <a:pt x="4232046" y="2400300"/>
                  </a:lnTo>
                  <a:lnTo>
                    <a:pt x="4247705" y="2463800"/>
                  </a:lnTo>
                  <a:lnTo>
                    <a:pt x="4256989" y="2501900"/>
                  </a:lnTo>
                  <a:lnTo>
                    <a:pt x="4264368" y="2552700"/>
                  </a:lnTo>
                  <a:lnTo>
                    <a:pt x="4267441" y="2578100"/>
                  </a:lnTo>
                  <a:lnTo>
                    <a:pt x="4267441" y="0"/>
                  </a:lnTo>
                  <a:close/>
                </a:path>
              </a:pathLst>
            </a:custGeom>
            <a:solidFill>
              <a:srgbClr val="1C82D9"/>
            </a:solidFill>
          </p:spPr>
          <p:txBody>
            <a:bodyPr wrap="square" lIns="0" tIns="0" rIns="0" bIns="0" rtlCol="0"/>
            <a:lstStyle/>
            <a:p>
              <a:endParaRPr/>
            </a:p>
          </p:txBody>
        </p:sp>
        <p:pic>
          <p:nvPicPr>
            <p:cNvPr id="14" name="object 14"/>
            <p:cNvPicPr/>
            <p:nvPr/>
          </p:nvPicPr>
          <p:blipFill>
            <a:blip r:embed="rId5" cstate="print"/>
            <a:stretch>
              <a:fillRect/>
            </a:stretch>
          </p:blipFill>
          <p:spPr>
            <a:xfrm>
              <a:off x="10923320" y="1681359"/>
              <a:ext cx="7293767" cy="7343774"/>
            </a:xfrm>
            <a:prstGeom prst="rect">
              <a:avLst/>
            </a:prstGeom>
          </p:spPr>
        </p:pic>
      </p:grpSp>
      <p:grpSp>
        <p:nvGrpSpPr>
          <p:cNvPr id="15" name="object 15"/>
          <p:cNvGrpSpPr/>
          <p:nvPr/>
        </p:nvGrpSpPr>
        <p:grpSpPr>
          <a:xfrm>
            <a:off x="0" y="6308839"/>
            <a:ext cx="3636010" cy="3978275"/>
            <a:chOff x="0" y="6308839"/>
            <a:chExt cx="3636010" cy="3978275"/>
          </a:xfrm>
        </p:grpSpPr>
        <p:sp>
          <p:nvSpPr>
            <p:cNvPr id="16" name="object 16"/>
            <p:cNvSpPr/>
            <p:nvPr/>
          </p:nvSpPr>
          <p:spPr>
            <a:xfrm>
              <a:off x="0" y="6328489"/>
              <a:ext cx="3636010" cy="3958590"/>
            </a:xfrm>
            <a:custGeom>
              <a:avLst/>
              <a:gdLst/>
              <a:ahLst/>
              <a:cxnLst/>
              <a:rect l="l" t="t" r="r" b="b"/>
              <a:pathLst>
                <a:path w="3636010" h="3958590">
                  <a:moveTo>
                    <a:pt x="3635411" y="3958507"/>
                  </a:moveTo>
                  <a:lnTo>
                    <a:pt x="0" y="3958507"/>
                  </a:lnTo>
                  <a:lnTo>
                    <a:pt x="0" y="0"/>
                  </a:lnTo>
                  <a:lnTo>
                    <a:pt x="60695" y="48353"/>
                  </a:lnTo>
                  <a:lnTo>
                    <a:pt x="89875" y="77779"/>
                  </a:lnTo>
                  <a:lnTo>
                    <a:pt x="115935" y="108751"/>
                  </a:lnTo>
                  <a:lnTo>
                    <a:pt x="139025" y="141191"/>
                  </a:lnTo>
                  <a:lnTo>
                    <a:pt x="159296" y="175019"/>
                  </a:lnTo>
                  <a:lnTo>
                    <a:pt x="176900" y="210158"/>
                  </a:lnTo>
                  <a:lnTo>
                    <a:pt x="191986" y="246530"/>
                  </a:lnTo>
                  <a:lnTo>
                    <a:pt x="204707" y="284056"/>
                  </a:lnTo>
                  <a:lnTo>
                    <a:pt x="215212" y="322657"/>
                  </a:lnTo>
                  <a:lnTo>
                    <a:pt x="223651" y="362256"/>
                  </a:lnTo>
                  <a:lnTo>
                    <a:pt x="230178" y="402773"/>
                  </a:lnTo>
                  <a:lnTo>
                    <a:pt x="234939" y="444131"/>
                  </a:lnTo>
                  <a:lnTo>
                    <a:pt x="238089" y="486250"/>
                  </a:lnTo>
                  <a:lnTo>
                    <a:pt x="239777" y="529053"/>
                  </a:lnTo>
                  <a:lnTo>
                    <a:pt x="240155" y="572463"/>
                  </a:lnTo>
                  <a:lnTo>
                    <a:pt x="239371" y="616399"/>
                  </a:lnTo>
                  <a:lnTo>
                    <a:pt x="237578" y="660783"/>
                  </a:lnTo>
                  <a:lnTo>
                    <a:pt x="234925" y="705539"/>
                  </a:lnTo>
                  <a:lnTo>
                    <a:pt x="231566" y="750586"/>
                  </a:lnTo>
                  <a:lnTo>
                    <a:pt x="227647" y="795845"/>
                  </a:lnTo>
                  <a:lnTo>
                    <a:pt x="223324" y="841240"/>
                  </a:lnTo>
                  <a:lnTo>
                    <a:pt x="218744" y="886694"/>
                  </a:lnTo>
                  <a:lnTo>
                    <a:pt x="214058" y="932124"/>
                  </a:lnTo>
                  <a:lnTo>
                    <a:pt x="209418" y="977454"/>
                  </a:lnTo>
                  <a:lnTo>
                    <a:pt x="204975" y="1022607"/>
                  </a:lnTo>
                  <a:lnTo>
                    <a:pt x="200878" y="1067503"/>
                  </a:lnTo>
                  <a:lnTo>
                    <a:pt x="197279" y="1112063"/>
                  </a:lnTo>
                  <a:lnTo>
                    <a:pt x="194329" y="1156210"/>
                  </a:lnTo>
                  <a:lnTo>
                    <a:pt x="192177" y="1199865"/>
                  </a:lnTo>
                  <a:lnTo>
                    <a:pt x="190977" y="1242950"/>
                  </a:lnTo>
                  <a:lnTo>
                    <a:pt x="190876" y="1285387"/>
                  </a:lnTo>
                  <a:lnTo>
                    <a:pt x="192027" y="1327096"/>
                  </a:lnTo>
                  <a:lnTo>
                    <a:pt x="194581" y="1368000"/>
                  </a:lnTo>
                  <a:lnTo>
                    <a:pt x="198687" y="1408021"/>
                  </a:lnTo>
                  <a:lnTo>
                    <a:pt x="204497" y="1447079"/>
                  </a:lnTo>
                  <a:lnTo>
                    <a:pt x="212161" y="1485098"/>
                  </a:lnTo>
                  <a:lnTo>
                    <a:pt x="221831" y="1521997"/>
                  </a:lnTo>
                  <a:lnTo>
                    <a:pt x="238075" y="1573343"/>
                  </a:lnTo>
                  <a:lnTo>
                    <a:pt x="255984" y="1623020"/>
                  </a:lnTo>
                  <a:lnTo>
                    <a:pt x="275538" y="1671066"/>
                  </a:lnTo>
                  <a:lnTo>
                    <a:pt x="296721" y="1717524"/>
                  </a:lnTo>
                  <a:lnTo>
                    <a:pt x="319510" y="1762430"/>
                  </a:lnTo>
                  <a:lnTo>
                    <a:pt x="343891" y="1805824"/>
                  </a:lnTo>
                  <a:lnTo>
                    <a:pt x="369843" y="1847747"/>
                  </a:lnTo>
                  <a:lnTo>
                    <a:pt x="397345" y="1888238"/>
                  </a:lnTo>
                  <a:lnTo>
                    <a:pt x="426382" y="1927337"/>
                  </a:lnTo>
                  <a:lnTo>
                    <a:pt x="456934" y="1965081"/>
                  </a:lnTo>
                  <a:lnTo>
                    <a:pt x="488981" y="2001515"/>
                  </a:lnTo>
                  <a:lnTo>
                    <a:pt x="522505" y="2036672"/>
                  </a:lnTo>
                  <a:lnTo>
                    <a:pt x="557486" y="2070598"/>
                  </a:lnTo>
                  <a:lnTo>
                    <a:pt x="593907" y="2103328"/>
                  </a:lnTo>
                  <a:lnTo>
                    <a:pt x="631748" y="2134902"/>
                  </a:lnTo>
                  <a:lnTo>
                    <a:pt x="670991" y="2165362"/>
                  </a:lnTo>
                  <a:lnTo>
                    <a:pt x="711617" y="2194746"/>
                  </a:lnTo>
                  <a:lnTo>
                    <a:pt x="753607" y="2223092"/>
                  </a:lnTo>
                  <a:lnTo>
                    <a:pt x="796942" y="2250444"/>
                  </a:lnTo>
                  <a:lnTo>
                    <a:pt x="841604" y="2276836"/>
                  </a:lnTo>
                  <a:lnTo>
                    <a:pt x="887573" y="2302314"/>
                  </a:lnTo>
                  <a:lnTo>
                    <a:pt x="975024" y="2348693"/>
                  </a:lnTo>
                  <a:lnTo>
                    <a:pt x="1020285" y="2373464"/>
                  </a:lnTo>
                  <a:lnTo>
                    <a:pt x="1065392" y="2399704"/>
                  </a:lnTo>
                  <a:lnTo>
                    <a:pt x="1109458" y="2427724"/>
                  </a:lnTo>
                  <a:lnTo>
                    <a:pt x="1151601" y="2457833"/>
                  </a:lnTo>
                  <a:lnTo>
                    <a:pt x="1190936" y="2490344"/>
                  </a:lnTo>
                  <a:lnTo>
                    <a:pt x="1226579" y="2525565"/>
                  </a:lnTo>
                  <a:lnTo>
                    <a:pt x="1257648" y="2563812"/>
                  </a:lnTo>
                  <a:lnTo>
                    <a:pt x="1283070" y="2602249"/>
                  </a:lnTo>
                  <a:lnTo>
                    <a:pt x="1305645" y="2642030"/>
                  </a:lnTo>
                  <a:lnTo>
                    <a:pt x="1325699" y="2682994"/>
                  </a:lnTo>
                  <a:lnTo>
                    <a:pt x="1343563" y="2724979"/>
                  </a:lnTo>
                  <a:lnTo>
                    <a:pt x="1359561" y="2767823"/>
                  </a:lnTo>
                  <a:lnTo>
                    <a:pt x="1374023" y="2811365"/>
                  </a:lnTo>
                  <a:lnTo>
                    <a:pt x="1387277" y="2855441"/>
                  </a:lnTo>
                  <a:lnTo>
                    <a:pt x="1399649" y="2899894"/>
                  </a:lnTo>
                  <a:lnTo>
                    <a:pt x="1411468" y="2944558"/>
                  </a:lnTo>
                  <a:lnTo>
                    <a:pt x="1423063" y="2989272"/>
                  </a:lnTo>
                  <a:lnTo>
                    <a:pt x="1434761" y="3033877"/>
                  </a:lnTo>
                  <a:lnTo>
                    <a:pt x="1446888" y="3078212"/>
                  </a:lnTo>
                  <a:lnTo>
                    <a:pt x="1459773" y="3122110"/>
                  </a:lnTo>
                  <a:lnTo>
                    <a:pt x="1473745" y="3165415"/>
                  </a:lnTo>
                  <a:lnTo>
                    <a:pt x="1489132" y="3207963"/>
                  </a:lnTo>
                  <a:lnTo>
                    <a:pt x="1506259" y="3249591"/>
                  </a:lnTo>
                  <a:lnTo>
                    <a:pt x="1525456" y="3290141"/>
                  </a:lnTo>
                  <a:lnTo>
                    <a:pt x="1547051" y="3329447"/>
                  </a:lnTo>
                  <a:lnTo>
                    <a:pt x="1571369" y="3367352"/>
                  </a:lnTo>
                  <a:lnTo>
                    <a:pt x="1598743" y="3403692"/>
                  </a:lnTo>
                  <a:lnTo>
                    <a:pt x="1629496" y="3438304"/>
                  </a:lnTo>
                  <a:lnTo>
                    <a:pt x="1663959" y="3471031"/>
                  </a:lnTo>
                  <a:lnTo>
                    <a:pt x="1701781" y="3501990"/>
                  </a:lnTo>
                  <a:lnTo>
                    <a:pt x="1741029" y="3530363"/>
                  </a:lnTo>
                  <a:lnTo>
                    <a:pt x="1781617" y="3556280"/>
                  </a:lnTo>
                  <a:lnTo>
                    <a:pt x="1823464" y="3579874"/>
                  </a:lnTo>
                  <a:lnTo>
                    <a:pt x="1866483" y="3601275"/>
                  </a:lnTo>
                  <a:lnTo>
                    <a:pt x="1910592" y="3620613"/>
                  </a:lnTo>
                  <a:lnTo>
                    <a:pt x="1955706" y="3638022"/>
                  </a:lnTo>
                  <a:lnTo>
                    <a:pt x="2001739" y="3653632"/>
                  </a:lnTo>
                  <a:lnTo>
                    <a:pt x="2048609" y="3667574"/>
                  </a:lnTo>
                  <a:lnTo>
                    <a:pt x="2096232" y="3679981"/>
                  </a:lnTo>
                  <a:lnTo>
                    <a:pt x="2144522" y="3690983"/>
                  </a:lnTo>
                  <a:lnTo>
                    <a:pt x="2193397" y="3700712"/>
                  </a:lnTo>
                  <a:lnTo>
                    <a:pt x="2242771" y="3709299"/>
                  </a:lnTo>
                  <a:lnTo>
                    <a:pt x="2292561" y="3716876"/>
                  </a:lnTo>
                  <a:lnTo>
                    <a:pt x="2342682" y="3723573"/>
                  </a:lnTo>
                  <a:lnTo>
                    <a:pt x="2393050" y="3729523"/>
                  </a:lnTo>
                  <a:lnTo>
                    <a:pt x="2494191" y="3739707"/>
                  </a:lnTo>
                  <a:lnTo>
                    <a:pt x="2794799" y="3765979"/>
                  </a:lnTo>
                  <a:lnTo>
                    <a:pt x="2843606" y="3771113"/>
                  </a:lnTo>
                  <a:lnTo>
                    <a:pt x="2891818" y="3776814"/>
                  </a:lnTo>
                  <a:lnTo>
                    <a:pt x="2939351" y="3783212"/>
                  </a:lnTo>
                  <a:lnTo>
                    <a:pt x="2986121" y="3790439"/>
                  </a:lnTo>
                  <a:lnTo>
                    <a:pt x="3032046" y="3798628"/>
                  </a:lnTo>
                  <a:lnTo>
                    <a:pt x="3080414" y="3808210"/>
                  </a:lnTo>
                  <a:lnTo>
                    <a:pt x="3128881" y="3818442"/>
                  </a:lnTo>
                  <a:lnTo>
                    <a:pt x="3177419" y="3829304"/>
                  </a:lnTo>
                  <a:lnTo>
                    <a:pt x="3226003" y="3840767"/>
                  </a:lnTo>
                  <a:lnTo>
                    <a:pt x="3274607" y="3852807"/>
                  </a:lnTo>
                  <a:lnTo>
                    <a:pt x="3323204" y="3865400"/>
                  </a:lnTo>
                  <a:lnTo>
                    <a:pt x="3371770" y="3878522"/>
                  </a:lnTo>
                  <a:lnTo>
                    <a:pt x="3420276" y="3892146"/>
                  </a:lnTo>
                  <a:lnTo>
                    <a:pt x="3468697" y="3906249"/>
                  </a:lnTo>
                  <a:lnTo>
                    <a:pt x="3565181" y="3935791"/>
                  </a:lnTo>
                  <a:lnTo>
                    <a:pt x="3635411" y="3958507"/>
                  </a:lnTo>
                  <a:close/>
                </a:path>
              </a:pathLst>
            </a:custGeom>
            <a:solidFill>
              <a:srgbClr val="49B381"/>
            </a:solidFill>
          </p:spPr>
          <p:txBody>
            <a:bodyPr wrap="square" lIns="0" tIns="0" rIns="0" bIns="0" rtlCol="0"/>
            <a:lstStyle/>
            <a:p>
              <a:endParaRPr/>
            </a:p>
          </p:txBody>
        </p:sp>
        <p:sp>
          <p:nvSpPr>
            <p:cNvPr id="17" name="object 17"/>
            <p:cNvSpPr/>
            <p:nvPr/>
          </p:nvSpPr>
          <p:spPr>
            <a:xfrm>
              <a:off x="0" y="6308851"/>
              <a:ext cx="2674620" cy="3975100"/>
            </a:xfrm>
            <a:custGeom>
              <a:avLst/>
              <a:gdLst/>
              <a:ahLst/>
              <a:cxnLst/>
              <a:rect l="l" t="t" r="r" b="b"/>
              <a:pathLst>
                <a:path w="2674620" h="3975100">
                  <a:moveTo>
                    <a:pt x="1370596" y="3975100"/>
                  </a:moveTo>
                  <a:lnTo>
                    <a:pt x="1312773" y="3911600"/>
                  </a:lnTo>
                  <a:lnTo>
                    <a:pt x="1282179" y="3873500"/>
                  </a:lnTo>
                  <a:lnTo>
                    <a:pt x="1255306" y="3835400"/>
                  </a:lnTo>
                  <a:lnTo>
                    <a:pt x="1231849" y="3797300"/>
                  </a:lnTo>
                  <a:lnTo>
                    <a:pt x="1211554" y="3746500"/>
                  </a:lnTo>
                  <a:lnTo>
                    <a:pt x="1194142" y="3708400"/>
                  </a:lnTo>
                  <a:lnTo>
                    <a:pt x="1179347" y="3670300"/>
                  </a:lnTo>
                  <a:lnTo>
                    <a:pt x="1166876" y="3619500"/>
                  </a:lnTo>
                  <a:lnTo>
                    <a:pt x="1156449" y="3581400"/>
                  </a:lnTo>
                  <a:lnTo>
                    <a:pt x="1147813" y="3530600"/>
                  </a:lnTo>
                  <a:lnTo>
                    <a:pt x="1140688" y="3492500"/>
                  </a:lnTo>
                  <a:lnTo>
                    <a:pt x="1134783" y="3441700"/>
                  </a:lnTo>
                  <a:lnTo>
                    <a:pt x="1129830" y="3403600"/>
                  </a:lnTo>
                  <a:lnTo>
                    <a:pt x="1125562" y="3352800"/>
                  </a:lnTo>
                  <a:lnTo>
                    <a:pt x="1121689" y="3302000"/>
                  </a:lnTo>
                  <a:lnTo>
                    <a:pt x="1117942" y="3263900"/>
                  </a:lnTo>
                  <a:lnTo>
                    <a:pt x="1114056" y="3213100"/>
                  </a:lnTo>
                  <a:lnTo>
                    <a:pt x="1109738" y="3175000"/>
                  </a:lnTo>
                  <a:lnTo>
                    <a:pt x="1104709" y="3124200"/>
                  </a:lnTo>
                  <a:lnTo>
                    <a:pt x="1098715" y="3073400"/>
                  </a:lnTo>
                  <a:lnTo>
                    <a:pt x="1091476" y="3035300"/>
                  </a:lnTo>
                  <a:lnTo>
                    <a:pt x="1082700" y="2984500"/>
                  </a:lnTo>
                  <a:lnTo>
                    <a:pt x="1072121" y="2946400"/>
                  </a:lnTo>
                  <a:lnTo>
                    <a:pt x="1059472" y="2895600"/>
                  </a:lnTo>
                  <a:lnTo>
                    <a:pt x="1044460" y="2857500"/>
                  </a:lnTo>
                  <a:lnTo>
                    <a:pt x="1026820" y="2819400"/>
                  </a:lnTo>
                  <a:lnTo>
                    <a:pt x="1006271" y="2768600"/>
                  </a:lnTo>
                  <a:lnTo>
                    <a:pt x="984288" y="2730500"/>
                  </a:lnTo>
                  <a:lnTo>
                    <a:pt x="961186" y="2692400"/>
                  </a:lnTo>
                  <a:lnTo>
                    <a:pt x="937044" y="2667000"/>
                  </a:lnTo>
                  <a:lnTo>
                    <a:pt x="911948" y="2628900"/>
                  </a:lnTo>
                  <a:lnTo>
                    <a:pt x="859193" y="2578100"/>
                  </a:lnTo>
                  <a:lnTo>
                    <a:pt x="803567" y="2527300"/>
                  </a:lnTo>
                  <a:lnTo>
                    <a:pt x="774877" y="2514600"/>
                  </a:lnTo>
                  <a:lnTo>
                    <a:pt x="745693" y="2489200"/>
                  </a:lnTo>
                  <a:lnTo>
                    <a:pt x="716114" y="2476500"/>
                  </a:lnTo>
                  <a:lnTo>
                    <a:pt x="686219" y="2451100"/>
                  </a:lnTo>
                  <a:lnTo>
                    <a:pt x="625754" y="2425700"/>
                  </a:lnTo>
                  <a:lnTo>
                    <a:pt x="564946" y="2387600"/>
                  </a:lnTo>
                  <a:lnTo>
                    <a:pt x="534606" y="2362200"/>
                  </a:lnTo>
                  <a:lnTo>
                    <a:pt x="474459" y="2336800"/>
                  </a:lnTo>
                  <a:lnTo>
                    <a:pt x="444804" y="2311400"/>
                  </a:lnTo>
                  <a:lnTo>
                    <a:pt x="415544" y="2298700"/>
                  </a:lnTo>
                  <a:lnTo>
                    <a:pt x="386753" y="2273300"/>
                  </a:lnTo>
                  <a:lnTo>
                    <a:pt x="330873" y="2222500"/>
                  </a:lnTo>
                  <a:lnTo>
                    <a:pt x="277812" y="2171700"/>
                  </a:lnTo>
                  <a:lnTo>
                    <a:pt x="252539" y="2133600"/>
                  </a:lnTo>
                  <a:lnTo>
                    <a:pt x="228193" y="2108200"/>
                  </a:lnTo>
                  <a:lnTo>
                    <a:pt x="204876" y="2070100"/>
                  </a:lnTo>
                  <a:lnTo>
                    <a:pt x="182664" y="2032000"/>
                  </a:lnTo>
                  <a:lnTo>
                    <a:pt x="161620" y="1981200"/>
                  </a:lnTo>
                  <a:lnTo>
                    <a:pt x="141846" y="1943100"/>
                  </a:lnTo>
                  <a:lnTo>
                    <a:pt x="123393" y="1892300"/>
                  </a:lnTo>
                  <a:lnTo>
                    <a:pt x="106362" y="1841500"/>
                  </a:lnTo>
                  <a:lnTo>
                    <a:pt x="90830" y="1778000"/>
                  </a:lnTo>
                  <a:lnTo>
                    <a:pt x="81584" y="1739900"/>
                  </a:lnTo>
                  <a:lnTo>
                    <a:pt x="74180" y="1689100"/>
                  </a:lnTo>
                  <a:lnTo>
                    <a:pt x="68453" y="1651000"/>
                  </a:lnTo>
                  <a:lnTo>
                    <a:pt x="64249" y="1612900"/>
                  </a:lnTo>
                  <a:lnTo>
                    <a:pt x="61429" y="1562100"/>
                  </a:lnTo>
                  <a:lnTo>
                    <a:pt x="59842" y="1511300"/>
                  </a:lnTo>
                  <a:lnTo>
                    <a:pt x="59334" y="1473200"/>
                  </a:lnTo>
                  <a:lnTo>
                    <a:pt x="59753" y="1422400"/>
                  </a:lnTo>
                  <a:lnTo>
                    <a:pt x="60947" y="1371600"/>
                  </a:lnTo>
                  <a:lnTo>
                    <a:pt x="62763" y="1333500"/>
                  </a:lnTo>
                  <a:lnTo>
                    <a:pt x="65049" y="1282700"/>
                  </a:lnTo>
                  <a:lnTo>
                    <a:pt x="67665" y="1231900"/>
                  </a:lnTo>
                  <a:lnTo>
                    <a:pt x="73240" y="1130300"/>
                  </a:lnTo>
                  <a:lnTo>
                    <a:pt x="75907" y="1092200"/>
                  </a:lnTo>
                  <a:lnTo>
                    <a:pt x="78282" y="1041400"/>
                  </a:lnTo>
                  <a:lnTo>
                    <a:pt x="80225" y="990600"/>
                  </a:lnTo>
                  <a:lnTo>
                    <a:pt x="81597" y="939800"/>
                  </a:lnTo>
                  <a:lnTo>
                    <a:pt x="82219" y="889000"/>
                  </a:lnTo>
                  <a:lnTo>
                    <a:pt x="82130" y="876300"/>
                  </a:lnTo>
                  <a:lnTo>
                    <a:pt x="81953" y="850900"/>
                  </a:lnTo>
                  <a:lnTo>
                    <a:pt x="80645" y="800100"/>
                  </a:lnTo>
                  <a:lnTo>
                    <a:pt x="78143" y="749300"/>
                  </a:lnTo>
                  <a:lnTo>
                    <a:pt x="74307" y="711200"/>
                  </a:lnTo>
                  <a:lnTo>
                    <a:pt x="68973" y="660400"/>
                  </a:lnTo>
                  <a:lnTo>
                    <a:pt x="61988" y="622300"/>
                  </a:lnTo>
                  <a:lnTo>
                    <a:pt x="53225" y="571500"/>
                  </a:lnTo>
                  <a:lnTo>
                    <a:pt x="42494" y="533400"/>
                  </a:lnTo>
                  <a:lnTo>
                    <a:pt x="29679" y="495300"/>
                  </a:lnTo>
                  <a:lnTo>
                    <a:pt x="14605" y="444500"/>
                  </a:lnTo>
                  <a:lnTo>
                    <a:pt x="0" y="419100"/>
                  </a:lnTo>
                  <a:lnTo>
                    <a:pt x="0" y="3975100"/>
                  </a:lnTo>
                  <a:lnTo>
                    <a:pt x="1370596" y="3975100"/>
                  </a:lnTo>
                  <a:close/>
                </a:path>
                <a:path w="2674620" h="3975100">
                  <a:moveTo>
                    <a:pt x="2674023" y="3975100"/>
                  </a:moveTo>
                  <a:lnTo>
                    <a:pt x="2652928" y="3962400"/>
                  </a:lnTo>
                  <a:lnTo>
                    <a:pt x="2610421" y="3949700"/>
                  </a:lnTo>
                  <a:lnTo>
                    <a:pt x="2565387" y="3924300"/>
                  </a:lnTo>
                  <a:lnTo>
                    <a:pt x="2523312" y="3898900"/>
                  </a:lnTo>
                  <a:lnTo>
                    <a:pt x="2484005" y="3873500"/>
                  </a:lnTo>
                  <a:lnTo>
                    <a:pt x="2447264" y="3835400"/>
                  </a:lnTo>
                  <a:lnTo>
                    <a:pt x="2412847" y="3810000"/>
                  </a:lnTo>
                  <a:lnTo>
                    <a:pt x="2380577" y="3771900"/>
                  </a:lnTo>
                  <a:lnTo>
                    <a:pt x="2350211" y="3733800"/>
                  </a:lnTo>
                  <a:lnTo>
                    <a:pt x="2321572" y="3683000"/>
                  </a:lnTo>
                  <a:lnTo>
                    <a:pt x="2294420" y="3644900"/>
                  </a:lnTo>
                  <a:lnTo>
                    <a:pt x="2268575" y="3606800"/>
                  </a:lnTo>
                  <a:lnTo>
                    <a:pt x="2243798" y="3556000"/>
                  </a:lnTo>
                  <a:lnTo>
                    <a:pt x="2219883" y="3505200"/>
                  </a:lnTo>
                  <a:lnTo>
                    <a:pt x="2196630" y="3467100"/>
                  </a:lnTo>
                  <a:lnTo>
                    <a:pt x="2174354" y="3416300"/>
                  </a:lnTo>
                  <a:lnTo>
                    <a:pt x="2152358" y="3365500"/>
                  </a:lnTo>
                  <a:lnTo>
                    <a:pt x="2130463" y="3314700"/>
                  </a:lnTo>
                  <a:lnTo>
                    <a:pt x="2108517" y="3276600"/>
                  </a:lnTo>
                  <a:lnTo>
                    <a:pt x="2086330" y="3225800"/>
                  </a:lnTo>
                  <a:lnTo>
                    <a:pt x="2063750" y="3175000"/>
                  </a:lnTo>
                  <a:lnTo>
                    <a:pt x="2040610" y="3136900"/>
                  </a:lnTo>
                  <a:lnTo>
                    <a:pt x="2016760" y="3086100"/>
                  </a:lnTo>
                  <a:lnTo>
                    <a:pt x="1992007" y="3048000"/>
                  </a:lnTo>
                  <a:lnTo>
                    <a:pt x="1966188" y="3009900"/>
                  </a:lnTo>
                  <a:lnTo>
                    <a:pt x="1939163" y="2959100"/>
                  </a:lnTo>
                  <a:lnTo>
                    <a:pt x="1910740" y="2921000"/>
                  </a:lnTo>
                  <a:lnTo>
                    <a:pt x="1880755" y="2882900"/>
                  </a:lnTo>
                  <a:lnTo>
                    <a:pt x="1849056" y="2857500"/>
                  </a:lnTo>
                  <a:lnTo>
                    <a:pt x="1812467" y="2819400"/>
                  </a:lnTo>
                  <a:lnTo>
                    <a:pt x="1774659" y="2781300"/>
                  </a:lnTo>
                  <a:lnTo>
                    <a:pt x="1735709" y="2743200"/>
                  </a:lnTo>
                  <a:lnTo>
                    <a:pt x="1695691" y="2717800"/>
                  </a:lnTo>
                  <a:lnTo>
                    <a:pt x="1654683" y="2679700"/>
                  </a:lnTo>
                  <a:lnTo>
                    <a:pt x="1612798" y="2654300"/>
                  </a:lnTo>
                  <a:lnTo>
                    <a:pt x="1570101" y="2628900"/>
                  </a:lnTo>
                  <a:lnTo>
                    <a:pt x="1482598" y="2578100"/>
                  </a:lnTo>
                  <a:lnTo>
                    <a:pt x="1347381" y="2501900"/>
                  </a:lnTo>
                  <a:lnTo>
                    <a:pt x="1301584" y="2489200"/>
                  </a:lnTo>
                  <a:lnTo>
                    <a:pt x="1209408" y="2438400"/>
                  </a:lnTo>
                  <a:lnTo>
                    <a:pt x="1164551" y="2413000"/>
                  </a:lnTo>
                  <a:lnTo>
                    <a:pt x="1119733" y="2400300"/>
                  </a:lnTo>
                  <a:lnTo>
                    <a:pt x="1030516" y="2349500"/>
                  </a:lnTo>
                  <a:lnTo>
                    <a:pt x="986294" y="2336800"/>
                  </a:lnTo>
                  <a:lnTo>
                    <a:pt x="899045" y="2286000"/>
                  </a:lnTo>
                  <a:lnTo>
                    <a:pt x="813943" y="2235200"/>
                  </a:lnTo>
                  <a:lnTo>
                    <a:pt x="772401" y="2209800"/>
                  </a:lnTo>
                  <a:lnTo>
                    <a:pt x="731647" y="2184400"/>
                  </a:lnTo>
                  <a:lnTo>
                    <a:pt x="691769" y="2159000"/>
                  </a:lnTo>
                  <a:lnTo>
                    <a:pt x="652843" y="2120900"/>
                  </a:lnTo>
                  <a:lnTo>
                    <a:pt x="614972" y="2095500"/>
                  </a:lnTo>
                  <a:lnTo>
                    <a:pt x="578205" y="2057400"/>
                  </a:lnTo>
                  <a:lnTo>
                    <a:pt x="540804" y="2019300"/>
                  </a:lnTo>
                  <a:lnTo>
                    <a:pt x="507530" y="1981200"/>
                  </a:lnTo>
                  <a:lnTo>
                    <a:pt x="478180" y="1943100"/>
                  </a:lnTo>
                  <a:lnTo>
                    <a:pt x="452526" y="1905000"/>
                  </a:lnTo>
                  <a:lnTo>
                    <a:pt x="430364" y="1854200"/>
                  </a:lnTo>
                  <a:lnTo>
                    <a:pt x="411467" y="1816100"/>
                  </a:lnTo>
                  <a:lnTo>
                    <a:pt x="395617" y="1765300"/>
                  </a:lnTo>
                  <a:lnTo>
                    <a:pt x="382612" y="1714500"/>
                  </a:lnTo>
                  <a:lnTo>
                    <a:pt x="372211" y="1676400"/>
                  </a:lnTo>
                  <a:lnTo>
                    <a:pt x="364223" y="1625600"/>
                  </a:lnTo>
                  <a:lnTo>
                    <a:pt x="358406" y="1574800"/>
                  </a:lnTo>
                  <a:lnTo>
                    <a:pt x="354723" y="1524000"/>
                  </a:lnTo>
                  <a:lnTo>
                    <a:pt x="352615" y="1473200"/>
                  </a:lnTo>
                  <a:lnTo>
                    <a:pt x="351904" y="1435100"/>
                  </a:lnTo>
                  <a:lnTo>
                    <a:pt x="352437" y="1384300"/>
                  </a:lnTo>
                  <a:lnTo>
                    <a:pt x="354025" y="1333500"/>
                  </a:lnTo>
                  <a:lnTo>
                    <a:pt x="356514" y="1282700"/>
                  </a:lnTo>
                  <a:lnTo>
                    <a:pt x="359727" y="1231900"/>
                  </a:lnTo>
                  <a:lnTo>
                    <a:pt x="363499" y="1181100"/>
                  </a:lnTo>
                  <a:lnTo>
                    <a:pt x="367652" y="1130300"/>
                  </a:lnTo>
                  <a:lnTo>
                    <a:pt x="372021" y="1079500"/>
                  </a:lnTo>
                  <a:lnTo>
                    <a:pt x="376440" y="1028700"/>
                  </a:lnTo>
                  <a:lnTo>
                    <a:pt x="380746" y="990600"/>
                  </a:lnTo>
                  <a:lnTo>
                    <a:pt x="384594" y="939800"/>
                  </a:lnTo>
                  <a:lnTo>
                    <a:pt x="388023" y="889000"/>
                  </a:lnTo>
                  <a:lnTo>
                    <a:pt x="393052" y="800100"/>
                  </a:lnTo>
                  <a:lnTo>
                    <a:pt x="394474" y="736600"/>
                  </a:lnTo>
                  <a:lnTo>
                    <a:pt x="394754" y="698500"/>
                  </a:lnTo>
                  <a:lnTo>
                    <a:pt x="394017" y="660400"/>
                  </a:lnTo>
                  <a:lnTo>
                    <a:pt x="392049" y="609600"/>
                  </a:lnTo>
                  <a:lnTo>
                    <a:pt x="388696" y="558800"/>
                  </a:lnTo>
                  <a:lnTo>
                    <a:pt x="383857" y="520700"/>
                  </a:lnTo>
                  <a:lnTo>
                    <a:pt x="377367" y="482600"/>
                  </a:lnTo>
                  <a:lnTo>
                    <a:pt x="369100" y="431800"/>
                  </a:lnTo>
                  <a:lnTo>
                    <a:pt x="358927" y="393700"/>
                  </a:lnTo>
                  <a:lnTo>
                    <a:pt x="346710" y="355600"/>
                  </a:lnTo>
                  <a:lnTo>
                    <a:pt x="332308" y="304800"/>
                  </a:lnTo>
                  <a:lnTo>
                    <a:pt x="315595" y="266700"/>
                  </a:lnTo>
                  <a:lnTo>
                    <a:pt x="296430" y="228600"/>
                  </a:lnTo>
                  <a:lnTo>
                    <a:pt x="274675" y="190500"/>
                  </a:lnTo>
                  <a:lnTo>
                    <a:pt x="250215" y="152400"/>
                  </a:lnTo>
                  <a:lnTo>
                    <a:pt x="222897" y="127000"/>
                  </a:lnTo>
                  <a:lnTo>
                    <a:pt x="192582" y="88900"/>
                  </a:lnTo>
                  <a:lnTo>
                    <a:pt x="159156" y="50800"/>
                  </a:lnTo>
                  <a:lnTo>
                    <a:pt x="86004" y="0"/>
                  </a:lnTo>
                  <a:lnTo>
                    <a:pt x="0" y="0"/>
                  </a:lnTo>
                  <a:lnTo>
                    <a:pt x="0" y="12700"/>
                  </a:lnTo>
                  <a:lnTo>
                    <a:pt x="7251" y="25400"/>
                  </a:lnTo>
                  <a:lnTo>
                    <a:pt x="50888" y="50800"/>
                  </a:lnTo>
                  <a:lnTo>
                    <a:pt x="90614" y="76200"/>
                  </a:lnTo>
                  <a:lnTo>
                    <a:pt x="126568" y="114300"/>
                  </a:lnTo>
                  <a:lnTo>
                    <a:pt x="158927" y="152400"/>
                  </a:lnTo>
                  <a:lnTo>
                    <a:pt x="187858" y="190500"/>
                  </a:lnTo>
                  <a:lnTo>
                    <a:pt x="213537" y="215900"/>
                  </a:lnTo>
                  <a:lnTo>
                    <a:pt x="236118" y="254000"/>
                  </a:lnTo>
                  <a:lnTo>
                    <a:pt x="255790" y="292100"/>
                  </a:lnTo>
                  <a:lnTo>
                    <a:pt x="272707" y="342900"/>
                  </a:lnTo>
                  <a:lnTo>
                    <a:pt x="287032" y="381000"/>
                  </a:lnTo>
                  <a:lnTo>
                    <a:pt x="298958" y="419100"/>
                  </a:lnTo>
                  <a:lnTo>
                    <a:pt x="308622" y="469900"/>
                  </a:lnTo>
                  <a:lnTo>
                    <a:pt x="316204" y="508000"/>
                  </a:lnTo>
                  <a:lnTo>
                    <a:pt x="321881" y="558800"/>
                  </a:lnTo>
                  <a:lnTo>
                    <a:pt x="325818" y="596900"/>
                  </a:lnTo>
                  <a:lnTo>
                    <a:pt x="328193" y="647700"/>
                  </a:lnTo>
                  <a:lnTo>
                    <a:pt x="329145" y="685800"/>
                  </a:lnTo>
                  <a:lnTo>
                    <a:pt x="329069" y="698500"/>
                  </a:lnTo>
                  <a:lnTo>
                    <a:pt x="329006" y="711200"/>
                  </a:lnTo>
                  <a:lnTo>
                    <a:pt x="328866" y="736600"/>
                  </a:lnTo>
                  <a:lnTo>
                    <a:pt x="327520" y="787400"/>
                  </a:lnTo>
                  <a:lnTo>
                    <a:pt x="325272" y="838200"/>
                  </a:lnTo>
                  <a:lnTo>
                    <a:pt x="322287" y="876300"/>
                  </a:lnTo>
                  <a:lnTo>
                    <a:pt x="318744" y="927100"/>
                  </a:lnTo>
                  <a:lnTo>
                    <a:pt x="314807" y="977900"/>
                  </a:lnTo>
                  <a:lnTo>
                    <a:pt x="310426" y="1028700"/>
                  </a:lnTo>
                  <a:lnTo>
                    <a:pt x="305943" y="1079500"/>
                  </a:lnTo>
                  <a:lnTo>
                    <a:pt x="301523" y="1130300"/>
                  </a:lnTo>
                  <a:lnTo>
                    <a:pt x="297332" y="1181100"/>
                  </a:lnTo>
                  <a:lnTo>
                    <a:pt x="293547" y="1231900"/>
                  </a:lnTo>
                  <a:lnTo>
                    <a:pt x="290322" y="1282700"/>
                  </a:lnTo>
                  <a:lnTo>
                    <a:pt x="287858" y="1333500"/>
                  </a:lnTo>
                  <a:lnTo>
                    <a:pt x="286296" y="1384300"/>
                  </a:lnTo>
                  <a:lnTo>
                    <a:pt x="285813" y="1435100"/>
                  </a:lnTo>
                  <a:lnTo>
                    <a:pt x="286588" y="1485900"/>
                  </a:lnTo>
                  <a:lnTo>
                    <a:pt x="288772" y="1536700"/>
                  </a:lnTo>
                  <a:lnTo>
                    <a:pt x="292557" y="1574800"/>
                  </a:lnTo>
                  <a:lnTo>
                    <a:pt x="298284" y="1625600"/>
                  </a:lnTo>
                  <a:lnTo>
                    <a:pt x="306044" y="1676400"/>
                  </a:lnTo>
                  <a:lnTo>
                    <a:pt x="316001" y="1727200"/>
                  </a:lnTo>
                  <a:lnTo>
                    <a:pt x="328333" y="1778000"/>
                  </a:lnTo>
                  <a:lnTo>
                    <a:pt x="343192" y="1816100"/>
                  </a:lnTo>
                  <a:lnTo>
                    <a:pt x="360781" y="1866900"/>
                  </a:lnTo>
                  <a:lnTo>
                    <a:pt x="381254" y="1905000"/>
                  </a:lnTo>
                  <a:lnTo>
                    <a:pt x="404787" y="1955800"/>
                  </a:lnTo>
                  <a:lnTo>
                    <a:pt x="431546" y="1993900"/>
                  </a:lnTo>
                  <a:lnTo>
                    <a:pt x="461721" y="2032000"/>
                  </a:lnTo>
                  <a:lnTo>
                    <a:pt x="495465" y="2070100"/>
                  </a:lnTo>
                  <a:lnTo>
                    <a:pt x="570712" y="2146300"/>
                  </a:lnTo>
                  <a:lnTo>
                    <a:pt x="609625" y="2171700"/>
                  </a:lnTo>
                  <a:lnTo>
                    <a:pt x="649579" y="2209800"/>
                  </a:lnTo>
                  <a:lnTo>
                    <a:pt x="690511" y="2235200"/>
                  </a:lnTo>
                  <a:lnTo>
                    <a:pt x="732332" y="2260600"/>
                  </a:lnTo>
                  <a:lnTo>
                    <a:pt x="818299" y="2311400"/>
                  </a:lnTo>
                  <a:lnTo>
                    <a:pt x="951826" y="2387600"/>
                  </a:lnTo>
                  <a:lnTo>
                    <a:pt x="1042911" y="2438400"/>
                  </a:lnTo>
                  <a:lnTo>
                    <a:pt x="1088821" y="2451100"/>
                  </a:lnTo>
                  <a:lnTo>
                    <a:pt x="1180960" y="2501900"/>
                  </a:lnTo>
                  <a:lnTo>
                    <a:pt x="1225664" y="2514600"/>
                  </a:lnTo>
                  <a:lnTo>
                    <a:pt x="1358760" y="2590800"/>
                  </a:lnTo>
                  <a:lnTo>
                    <a:pt x="1402499" y="2603500"/>
                  </a:lnTo>
                  <a:lnTo>
                    <a:pt x="1488541" y="2654300"/>
                  </a:lnTo>
                  <a:lnTo>
                    <a:pt x="1530680" y="2679700"/>
                  </a:lnTo>
                  <a:lnTo>
                    <a:pt x="1572107" y="2705100"/>
                  </a:lnTo>
                  <a:lnTo>
                    <a:pt x="1612760" y="2743200"/>
                  </a:lnTo>
                  <a:lnTo>
                    <a:pt x="1652524" y="2768600"/>
                  </a:lnTo>
                  <a:lnTo>
                    <a:pt x="1691347" y="2794000"/>
                  </a:lnTo>
                  <a:lnTo>
                    <a:pt x="1729130" y="2832100"/>
                  </a:lnTo>
                  <a:lnTo>
                    <a:pt x="1765782" y="2857500"/>
                  </a:lnTo>
                  <a:lnTo>
                    <a:pt x="1801241" y="2895600"/>
                  </a:lnTo>
                  <a:lnTo>
                    <a:pt x="1831987" y="2933700"/>
                  </a:lnTo>
                  <a:lnTo>
                    <a:pt x="1861019" y="2971800"/>
                  </a:lnTo>
                  <a:lnTo>
                    <a:pt x="1888515" y="3009900"/>
                  </a:lnTo>
                  <a:lnTo>
                    <a:pt x="1914626" y="3048000"/>
                  </a:lnTo>
                  <a:lnTo>
                    <a:pt x="1939531" y="3086100"/>
                  </a:lnTo>
                  <a:lnTo>
                    <a:pt x="1963407" y="3124200"/>
                  </a:lnTo>
                  <a:lnTo>
                    <a:pt x="1986394" y="3175000"/>
                  </a:lnTo>
                  <a:lnTo>
                    <a:pt x="2008682" y="3213100"/>
                  </a:lnTo>
                  <a:lnTo>
                    <a:pt x="2030437" y="3263900"/>
                  </a:lnTo>
                  <a:lnTo>
                    <a:pt x="2051824" y="3302000"/>
                  </a:lnTo>
                  <a:lnTo>
                    <a:pt x="2094153" y="3403600"/>
                  </a:lnTo>
                  <a:lnTo>
                    <a:pt x="2115439" y="3441700"/>
                  </a:lnTo>
                  <a:lnTo>
                    <a:pt x="2137029" y="3492500"/>
                  </a:lnTo>
                  <a:lnTo>
                    <a:pt x="2160206" y="3543300"/>
                  </a:lnTo>
                  <a:lnTo>
                    <a:pt x="2184082" y="3581400"/>
                  </a:lnTo>
                  <a:lnTo>
                    <a:pt x="2208809" y="3632200"/>
                  </a:lnTo>
                  <a:lnTo>
                    <a:pt x="2234552" y="3670300"/>
                  </a:lnTo>
                  <a:lnTo>
                    <a:pt x="2261476" y="3721100"/>
                  </a:lnTo>
                  <a:lnTo>
                    <a:pt x="2289759" y="3759200"/>
                  </a:lnTo>
                  <a:lnTo>
                    <a:pt x="2319553" y="3797300"/>
                  </a:lnTo>
                  <a:lnTo>
                    <a:pt x="2351024" y="3835400"/>
                  </a:lnTo>
                  <a:lnTo>
                    <a:pt x="2384336" y="3873500"/>
                  </a:lnTo>
                  <a:lnTo>
                    <a:pt x="2419667" y="3898900"/>
                  </a:lnTo>
                  <a:lnTo>
                    <a:pt x="2457183" y="3937000"/>
                  </a:lnTo>
                  <a:lnTo>
                    <a:pt x="2497023" y="3962400"/>
                  </a:lnTo>
                  <a:lnTo>
                    <a:pt x="2515095" y="3975100"/>
                  </a:lnTo>
                  <a:lnTo>
                    <a:pt x="2674023" y="3975100"/>
                  </a:lnTo>
                  <a:close/>
                </a:path>
              </a:pathLst>
            </a:custGeom>
            <a:solidFill>
              <a:srgbClr val="1C82D9"/>
            </a:solidFill>
          </p:spPr>
          <p:txBody>
            <a:bodyPr wrap="square" lIns="0" tIns="0" rIns="0" bIns="0" rtlCol="0"/>
            <a:lstStyle/>
            <a:p>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018956" y="8989453"/>
            <a:ext cx="2819400" cy="592073"/>
          </a:xfrm>
          <a:prstGeom prst="rect">
            <a:avLst/>
          </a:prstGeom>
        </p:spPr>
      </p:pic>
      <p:sp>
        <p:nvSpPr>
          <p:cNvPr id="3" name="object 3"/>
          <p:cNvSpPr txBox="1">
            <a:spLocks noGrp="1"/>
          </p:cNvSpPr>
          <p:nvPr>
            <p:ph type="title"/>
          </p:nvPr>
        </p:nvSpPr>
        <p:spPr>
          <a:xfrm>
            <a:off x="1380489" y="1955850"/>
            <a:ext cx="11978005" cy="840740"/>
          </a:xfrm>
          <a:prstGeom prst="rect">
            <a:avLst/>
          </a:prstGeom>
        </p:spPr>
        <p:txBody>
          <a:bodyPr vert="horz" wrap="square" lIns="0" tIns="12700" rIns="0" bIns="0" rtlCol="0">
            <a:spAutoFit/>
          </a:bodyPr>
          <a:lstStyle/>
          <a:p>
            <a:pPr marL="12700">
              <a:lnSpc>
                <a:spcPct val="100000"/>
              </a:lnSpc>
              <a:spcBef>
                <a:spcPts val="100"/>
              </a:spcBef>
              <a:tabLst>
                <a:tab pos="1089660" algn="l"/>
                <a:tab pos="4848860" algn="l"/>
                <a:tab pos="7516495" algn="l"/>
              </a:tabLst>
            </a:pPr>
            <a:r>
              <a:rPr b="1" spc="-25" dirty="0">
                <a:latin typeface="Calibri"/>
                <a:cs typeface="Calibri"/>
              </a:rPr>
              <a:t>Los</a:t>
            </a:r>
            <a:r>
              <a:rPr b="1" dirty="0">
                <a:latin typeface="Calibri"/>
                <a:cs typeface="Calibri"/>
              </a:rPr>
              <a:t>	</a:t>
            </a:r>
            <a:r>
              <a:rPr b="1" spc="-10" dirty="0">
                <a:latin typeface="Calibri"/>
                <a:cs typeface="Calibri"/>
              </a:rPr>
              <a:t>trabajadores</a:t>
            </a:r>
            <a:r>
              <a:rPr b="1" dirty="0">
                <a:latin typeface="Calibri"/>
                <a:cs typeface="Calibri"/>
              </a:rPr>
              <a:t>	</a:t>
            </a:r>
            <a:r>
              <a:rPr b="1" spc="-10" dirty="0">
                <a:latin typeface="Calibri"/>
                <a:cs typeface="Calibri"/>
              </a:rPr>
              <a:t>juveniles</a:t>
            </a:r>
            <a:r>
              <a:rPr b="1" dirty="0">
                <a:latin typeface="Calibri"/>
                <a:cs typeface="Calibri"/>
              </a:rPr>
              <a:t>	pueden</a:t>
            </a:r>
            <a:r>
              <a:rPr b="1" spc="-170" dirty="0">
                <a:latin typeface="Calibri"/>
                <a:cs typeface="Calibri"/>
              </a:rPr>
              <a:t> </a:t>
            </a:r>
            <a:r>
              <a:rPr b="1" spc="-10" dirty="0">
                <a:latin typeface="Calibri"/>
                <a:cs typeface="Calibri"/>
              </a:rPr>
              <a:t>ayudar:</a:t>
            </a:r>
          </a:p>
        </p:txBody>
      </p:sp>
      <p:sp>
        <p:nvSpPr>
          <p:cNvPr id="4" name="object 4"/>
          <p:cNvSpPr txBox="1"/>
          <p:nvPr/>
        </p:nvSpPr>
        <p:spPr>
          <a:xfrm>
            <a:off x="1779904" y="3164141"/>
            <a:ext cx="7412990" cy="1699895"/>
          </a:xfrm>
          <a:prstGeom prst="rect">
            <a:avLst/>
          </a:prstGeom>
        </p:spPr>
        <p:txBody>
          <a:bodyPr vert="horz" wrap="square" lIns="0" tIns="103505" rIns="0" bIns="0" rtlCol="0">
            <a:spAutoFit/>
          </a:bodyPr>
          <a:lstStyle/>
          <a:p>
            <a:pPr marL="12700">
              <a:lnSpc>
                <a:spcPct val="100000"/>
              </a:lnSpc>
              <a:spcBef>
                <a:spcPts val="815"/>
              </a:spcBef>
            </a:pPr>
            <a:r>
              <a:rPr sz="2150" spc="125" dirty="0">
                <a:solidFill>
                  <a:srgbClr val="4B4457"/>
                </a:solidFill>
                <a:latin typeface="Calibri"/>
                <a:cs typeface="Calibri"/>
              </a:rPr>
              <a:t>Utilizando</a:t>
            </a:r>
            <a:r>
              <a:rPr sz="2150" spc="90" dirty="0">
                <a:solidFill>
                  <a:srgbClr val="4B4457"/>
                </a:solidFill>
                <a:latin typeface="Calibri"/>
                <a:cs typeface="Calibri"/>
              </a:rPr>
              <a:t> </a:t>
            </a:r>
            <a:r>
              <a:rPr sz="2150" spc="135" dirty="0">
                <a:solidFill>
                  <a:srgbClr val="4B4457"/>
                </a:solidFill>
                <a:latin typeface="Calibri"/>
                <a:cs typeface="Calibri"/>
              </a:rPr>
              <a:t>formatos</a:t>
            </a:r>
            <a:r>
              <a:rPr sz="2150" spc="65" dirty="0">
                <a:solidFill>
                  <a:srgbClr val="4B4457"/>
                </a:solidFill>
                <a:latin typeface="Calibri"/>
                <a:cs typeface="Calibri"/>
              </a:rPr>
              <a:t> </a:t>
            </a:r>
            <a:r>
              <a:rPr sz="2150" spc="110" dirty="0">
                <a:solidFill>
                  <a:srgbClr val="4B4457"/>
                </a:solidFill>
                <a:latin typeface="Calibri"/>
                <a:cs typeface="Calibri"/>
              </a:rPr>
              <a:t>fáciles</a:t>
            </a:r>
            <a:r>
              <a:rPr sz="2150" spc="90" dirty="0">
                <a:solidFill>
                  <a:srgbClr val="4B4457"/>
                </a:solidFill>
                <a:latin typeface="Calibri"/>
                <a:cs typeface="Calibri"/>
              </a:rPr>
              <a:t> </a:t>
            </a:r>
            <a:r>
              <a:rPr sz="2150" spc="150" dirty="0">
                <a:solidFill>
                  <a:srgbClr val="4B4457"/>
                </a:solidFill>
                <a:latin typeface="Calibri"/>
                <a:cs typeface="Calibri"/>
              </a:rPr>
              <a:t>de</a:t>
            </a:r>
            <a:r>
              <a:rPr sz="2150" spc="85" dirty="0">
                <a:solidFill>
                  <a:srgbClr val="4B4457"/>
                </a:solidFill>
                <a:latin typeface="Calibri"/>
                <a:cs typeface="Calibri"/>
              </a:rPr>
              <a:t> </a:t>
            </a:r>
            <a:r>
              <a:rPr sz="2150" spc="114" dirty="0">
                <a:solidFill>
                  <a:srgbClr val="4B4457"/>
                </a:solidFill>
                <a:latin typeface="Calibri"/>
                <a:cs typeface="Calibri"/>
              </a:rPr>
              <a:t>leer</a:t>
            </a:r>
            <a:r>
              <a:rPr sz="2150" spc="85" dirty="0">
                <a:solidFill>
                  <a:srgbClr val="4B4457"/>
                </a:solidFill>
                <a:latin typeface="Calibri"/>
                <a:cs typeface="Calibri"/>
              </a:rPr>
              <a:t> </a:t>
            </a:r>
            <a:r>
              <a:rPr sz="2150" spc="155" dirty="0">
                <a:solidFill>
                  <a:srgbClr val="4B4457"/>
                </a:solidFill>
                <a:latin typeface="Calibri"/>
                <a:cs typeface="Calibri"/>
              </a:rPr>
              <a:t>o</a:t>
            </a:r>
            <a:r>
              <a:rPr sz="2150" spc="90" dirty="0">
                <a:solidFill>
                  <a:srgbClr val="4B4457"/>
                </a:solidFill>
                <a:latin typeface="Calibri"/>
                <a:cs typeface="Calibri"/>
              </a:rPr>
              <a:t> </a:t>
            </a:r>
            <a:r>
              <a:rPr sz="2150" spc="110" dirty="0">
                <a:solidFill>
                  <a:srgbClr val="4B4457"/>
                </a:solidFill>
                <a:latin typeface="Calibri"/>
                <a:cs typeface="Calibri"/>
              </a:rPr>
              <a:t>visuales</a:t>
            </a:r>
            <a:endParaRPr sz="2150">
              <a:latin typeface="Calibri"/>
              <a:cs typeface="Calibri"/>
            </a:endParaRPr>
          </a:p>
          <a:p>
            <a:pPr marL="12700">
              <a:lnSpc>
                <a:spcPct val="100000"/>
              </a:lnSpc>
              <a:spcBef>
                <a:spcPts val="715"/>
              </a:spcBef>
            </a:pPr>
            <a:r>
              <a:rPr sz="2150" spc="85" dirty="0">
                <a:solidFill>
                  <a:srgbClr val="4B4457"/>
                </a:solidFill>
                <a:latin typeface="Calibri"/>
                <a:cs typeface="Calibri"/>
              </a:rPr>
              <a:t>Proporcionar</a:t>
            </a:r>
            <a:r>
              <a:rPr sz="2150" spc="55" dirty="0">
                <a:solidFill>
                  <a:srgbClr val="4B4457"/>
                </a:solidFill>
                <a:latin typeface="Calibri"/>
                <a:cs typeface="Calibri"/>
              </a:rPr>
              <a:t> </a:t>
            </a:r>
            <a:r>
              <a:rPr sz="2150" spc="90" dirty="0">
                <a:solidFill>
                  <a:srgbClr val="4B4457"/>
                </a:solidFill>
                <a:latin typeface="Calibri"/>
                <a:cs typeface="Calibri"/>
              </a:rPr>
              <a:t>apoyo</a:t>
            </a:r>
            <a:r>
              <a:rPr sz="2150" spc="35" dirty="0">
                <a:solidFill>
                  <a:srgbClr val="4B4457"/>
                </a:solidFill>
                <a:latin typeface="Calibri"/>
                <a:cs typeface="Calibri"/>
              </a:rPr>
              <a:t> </a:t>
            </a:r>
            <a:r>
              <a:rPr sz="2150" spc="85" dirty="0">
                <a:solidFill>
                  <a:srgbClr val="4B4457"/>
                </a:solidFill>
                <a:latin typeface="Calibri"/>
                <a:cs typeface="Calibri"/>
              </a:rPr>
              <a:t>estructurado</a:t>
            </a:r>
            <a:r>
              <a:rPr sz="2150" spc="55" dirty="0">
                <a:solidFill>
                  <a:srgbClr val="4B4457"/>
                </a:solidFill>
                <a:latin typeface="Calibri"/>
                <a:cs typeface="Calibri"/>
              </a:rPr>
              <a:t> </a:t>
            </a:r>
            <a:r>
              <a:rPr sz="2150" spc="95" dirty="0">
                <a:solidFill>
                  <a:srgbClr val="4B4457"/>
                </a:solidFill>
                <a:latin typeface="Calibri"/>
                <a:cs typeface="Calibri"/>
              </a:rPr>
              <a:t>para</a:t>
            </a:r>
            <a:r>
              <a:rPr sz="2150" spc="55" dirty="0">
                <a:solidFill>
                  <a:srgbClr val="4B4457"/>
                </a:solidFill>
                <a:latin typeface="Calibri"/>
                <a:cs typeface="Calibri"/>
              </a:rPr>
              <a:t> </a:t>
            </a:r>
            <a:r>
              <a:rPr sz="2150" spc="75" dirty="0">
                <a:solidFill>
                  <a:srgbClr val="4B4457"/>
                </a:solidFill>
                <a:latin typeface="Calibri"/>
                <a:cs typeface="Calibri"/>
              </a:rPr>
              <a:t>la</a:t>
            </a:r>
            <a:r>
              <a:rPr sz="2150" spc="55" dirty="0">
                <a:solidFill>
                  <a:srgbClr val="4B4457"/>
                </a:solidFill>
                <a:latin typeface="Calibri"/>
                <a:cs typeface="Calibri"/>
              </a:rPr>
              <a:t> </a:t>
            </a:r>
            <a:r>
              <a:rPr sz="2150" spc="114" dirty="0">
                <a:solidFill>
                  <a:srgbClr val="4B4457"/>
                </a:solidFill>
                <a:latin typeface="Calibri"/>
                <a:cs typeface="Calibri"/>
              </a:rPr>
              <a:t>toma</a:t>
            </a:r>
            <a:r>
              <a:rPr sz="2150" spc="55" dirty="0">
                <a:solidFill>
                  <a:srgbClr val="4B4457"/>
                </a:solidFill>
                <a:latin typeface="Calibri"/>
                <a:cs typeface="Calibri"/>
              </a:rPr>
              <a:t> </a:t>
            </a:r>
            <a:r>
              <a:rPr sz="2150" spc="95" dirty="0">
                <a:solidFill>
                  <a:srgbClr val="4B4457"/>
                </a:solidFill>
                <a:latin typeface="Calibri"/>
                <a:cs typeface="Calibri"/>
              </a:rPr>
              <a:t>de</a:t>
            </a:r>
            <a:r>
              <a:rPr sz="2150" spc="55" dirty="0">
                <a:solidFill>
                  <a:srgbClr val="4B4457"/>
                </a:solidFill>
                <a:latin typeface="Calibri"/>
                <a:cs typeface="Calibri"/>
              </a:rPr>
              <a:t> </a:t>
            </a:r>
            <a:r>
              <a:rPr sz="2150" spc="75" dirty="0">
                <a:solidFill>
                  <a:srgbClr val="4B4457"/>
                </a:solidFill>
                <a:latin typeface="Calibri"/>
                <a:cs typeface="Calibri"/>
              </a:rPr>
              <a:t>decisiones</a:t>
            </a:r>
            <a:endParaRPr sz="2150">
              <a:latin typeface="Calibri"/>
              <a:cs typeface="Calibri"/>
            </a:endParaRPr>
          </a:p>
          <a:p>
            <a:pPr marL="12700" marR="540385">
              <a:lnSpc>
                <a:spcPct val="127699"/>
              </a:lnSpc>
            </a:pPr>
            <a:r>
              <a:rPr sz="2150" spc="50" dirty="0">
                <a:solidFill>
                  <a:srgbClr val="4B4457"/>
                </a:solidFill>
                <a:latin typeface="Calibri"/>
                <a:cs typeface="Calibri"/>
              </a:rPr>
              <a:t>Modelar</a:t>
            </a:r>
            <a:r>
              <a:rPr sz="2150" spc="175" dirty="0">
                <a:solidFill>
                  <a:srgbClr val="4B4457"/>
                </a:solidFill>
                <a:latin typeface="Calibri"/>
                <a:cs typeface="Calibri"/>
              </a:rPr>
              <a:t> </a:t>
            </a:r>
            <a:r>
              <a:rPr sz="2150" spc="50" dirty="0">
                <a:solidFill>
                  <a:srgbClr val="4B4457"/>
                </a:solidFill>
                <a:latin typeface="Calibri"/>
                <a:cs typeface="Calibri"/>
              </a:rPr>
              <a:t>una</a:t>
            </a:r>
            <a:r>
              <a:rPr sz="2150" spc="175" dirty="0">
                <a:solidFill>
                  <a:srgbClr val="4B4457"/>
                </a:solidFill>
                <a:latin typeface="Calibri"/>
                <a:cs typeface="Calibri"/>
              </a:rPr>
              <a:t> </a:t>
            </a:r>
            <a:r>
              <a:rPr sz="2150" spc="10" dirty="0">
                <a:solidFill>
                  <a:srgbClr val="4B4457"/>
                </a:solidFill>
                <a:latin typeface="Calibri"/>
                <a:cs typeface="Calibri"/>
              </a:rPr>
              <a:t>comunicación</a:t>
            </a:r>
            <a:r>
              <a:rPr sz="2150" spc="180" dirty="0">
                <a:solidFill>
                  <a:srgbClr val="4B4457"/>
                </a:solidFill>
                <a:latin typeface="Calibri"/>
                <a:cs typeface="Calibri"/>
              </a:rPr>
              <a:t> </a:t>
            </a:r>
            <a:r>
              <a:rPr sz="2150" spc="10" dirty="0">
                <a:solidFill>
                  <a:srgbClr val="4B4457"/>
                </a:solidFill>
                <a:latin typeface="Calibri"/>
                <a:cs typeface="Calibri"/>
              </a:rPr>
              <a:t>respetuosa</a:t>
            </a:r>
            <a:r>
              <a:rPr sz="2150" spc="175" dirty="0">
                <a:solidFill>
                  <a:srgbClr val="4B4457"/>
                </a:solidFill>
                <a:latin typeface="Calibri"/>
                <a:cs typeface="Calibri"/>
              </a:rPr>
              <a:t> </a:t>
            </a:r>
            <a:r>
              <a:rPr sz="2150" spc="10" dirty="0">
                <a:solidFill>
                  <a:srgbClr val="4B4457"/>
                </a:solidFill>
                <a:latin typeface="Calibri"/>
                <a:cs typeface="Calibri"/>
              </a:rPr>
              <a:t>y</a:t>
            </a:r>
            <a:r>
              <a:rPr sz="2150" spc="180" dirty="0">
                <a:solidFill>
                  <a:srgbClr val="4B4457"/>
                </a:solidFill>
                <a:latin typeface="Calibri"/>
                <a:cs typeface="Calibri"/>
              </a:rPr>
              <a:t> </a:t>
            </a:r>
            <a:r>
              <a:rPr sz="2150" spc="10" dirty="0">
                <a:solidFill>
                  <a:srgbClr val="4B4457"/>
                </a:solidFill>
                <a:latin typeface="Calibri"/>
                <a:cs typeface="Calibri"/>
              </a:rPr>
              <a:t>unos</a:t>
            </a:r>
            <a:r>
              <a:rPr sz="2150" spc="145" dirty="0">
                <a:solidFill>
                  <a:srgbClr val="4B4457"/>
                </a:solidFill>
                <a:latin typeface="Calibri"/>
                <a:cs typeface="Calibri"/>
              </a:rPr>
              <a:t> </a:t>
            </a:r>
            <a:r>
              <a:rPr sz="2150" spc="-10" dirty="0">
                <a:solidFill>
                  <a:srgbClr val="4B4457"/>
                </a:solidFill>
                <a:latin typeface="Calibri"/>
                <a:cs typeface="Calibri"/>
              </a:rPr>
              <a:t>límites </a:t>
            </a:r>
            <a:r>
              <a:rPr sz="2150" spc="100" dirty="0">
                <a:solidFill>
                  <a:srgbClr val="4B4457"/>
                </a:solidFill>
                <a:latin typeface="Calibri"/>
                <a:cs typeface="Calibri"/>
              </a:rPr>
              <a:t>Fomentando</a:t>
            </a:r>
            <a:r>
              <a:rPr sz="2150" spc="70" dirty="0">
                <a:solidFill>
                  <a:srgbClr val="4B4457"/>
                </a:solidFill>
                <a:latin typeface="Calibri"/>
                <a:cs typeface="Calibri"/>
              </a:rPr>
              <a:t> </a:t>
            </a:r>
            <a:r>
              <a:rPr sz="2150" spc="75" dirty="0">
                <a:solidFill>
                  <a:srgbClr val="4B4457"/>
                </a:solidFill>
                <a:latin typeface="Calibri"/>
                <a:cs typeface="Calibri"/>
              </a:rPr>
              <a:t>la</a:t>
            </a:r>
            <a:r>
              <a:rPr sz="2150" spc="65" dirty="0">
                <a:solidFill>
                  <a:srgbClr val="4B4457"/>
                </a:solidFill>
                <a:latin typeface="Calibri"/>
                <a:cs typeface="Calibri"/>
              </a:rPr>
              <a:t> </a:t>
            </a:r>
            <a:r>
              <a:rPr sz="2150" spc="90" dirty="0">
                <a:solidFill>
                  <a:srgbClr val="4B4457"/>
                </a:solidFill>
                <a:latin typeface="Calibri"/>
                <a:cs typeface="Calibri"/>
              </a:rPr>
              <a:t>asunción</a:t>
            </a:r>
            <a:r>
              <a:rPr sz="2150" spc="65" dirty="0">
                <a:solidFill>
                  <a:srgbClr val="4B4457"/>
                </a:solidFill>
                <a:latin typeface="Calibri"/>
                <a:cs typeface="Calibri"/>
              </a:rPr>
              <a:t> </a:t>
            </a:r>
            <a:r>
              <a:rPr sz="2150" spc="95" dirty="0">
                <a:solidFill>
                  <a:srgbClr val="4B4457"/>
                </a:solidFill>
                <a:latin typeface="Calibri"/>
                <a:cs typeface="Calibri"/>
              </a:rPr>
              <a:t>de</a:t>
            </a:r>
            <a:r>
              <a:rPr sz="2150" spc="65" dirty="0">
                <a:solidFill>
                  <a:srgbClr val="4B4457"/>
                </a:solidFill>
                <a:latin typeface="Calibri"/>
                <a:cs typeface="Calibri"/>
              </a:rPr>
              <a:t> </a:t>
            </a:r>
            <a:r>
              <a:rPr sz="2150" spc="80" dirty="0">
                <a:solidFill>
                  <a:srgbClr val="4B4457"/>
                </a:solidFill>
                <a:latin typeface="Calibri"/>
                <a:cs typeface="Calibri"/>
              </a:rPr>
              <a:t>riesgos</a:t>
            </a:r>
            <a:r>
              <a:rPr sz="2150" spc="70" dirty="0">
                <a:solidFill>
                  <a:srgbClr val="4B4457"/>
                </a:solidFill>
                <a:latin typeface="Calibri"/>
                <a:cs typeface="Calibri"/>
              </a:rPr>
              <a:t> </a:t>
            </a:r>
            <a:r>
              <a:rPr sz="2150" spc="95" dirty="0">
                <a:solidFill>
                  <a:srgbClr val="4B4457"/>
                </a:solidFill>
                <a:latin typeface="Calibri"/>
                <a:cs typeface="Calibri"/>
              </a:rPr>
              <a:t>en</a:t>
            </a:r>
            <a:r>
              <a:rPr sz="2150" spc="65" dirty="0">
                <a:solidFill>
                  <a:srgbClr val="4B4457"/>
                </a:solidFill>
                <a:latin typeface="Calibri"/>
                <a:cs typeface="Calibri"/>
              </a:rPr>
              <a:t> </a:t>
            </a:r>
            <a:r>
              <a:rPr sz="2150" spc="80" dirty="0">
                <a:solidFill>
                  <a:srgbClr val="4B4457"/>
                </a:solidFill>
                <a:latin typeface="Calibri"/>
                <a:cs typeface="Calibri"/>
              </a:rPr>
              <a:t>entornos</a:t>
            </a:r>
            <a:r>
              <a:rPr sz="2150" spc="40" dirty="0">
                <a:solidFill>
                  <a:srgbClr val="4B4457"/>
                </a:solidFill>
                <a:latin typeface="Calibri"/>
                <a:cs typeface="Calibri"/>
              </a:rPr>
              <a:t> </a:t>
            </a:r>
            <a:r>
              <a:rPr sz="2150" spc="75" dirty="0">
                <a:solidFill>
                  <a:srgbClr val="4B4457"/>
                </a:solidFill>
                <a:latin typeface="Calibri"/>
                <a:cs typeface="Calibri"/>
              </a:rPr>
              <a:t>seguros</a:t>
            </a:r>
            <a:endParaRPr sz="2150">
              <a:latin typeface="Calibri"/>
              <a:cs typeface="Calibri"/>
            </a:endParaRPr>
          </a:p>
        </p:txBody>
      </p:sp>
      <p:pic>
        <p:nvPicPr>
          <p:cNvPr id="5" name="object 5"/>
          <p:cNvPicPr/>
          <p:nvPr/>
        </p:nvPicPr>
        <p:blipFill>
          <a:blip r:embed="rId3" cstate="print"/>
          <a:stretch>
            <a:fillRect/>
          </a:stretch>
        </p:blipFill>
        <p:spPr>
          <a:xfrm>
            <a:off x="734694" y="313232"/>
            <a:ext cx="1422177" cy="1407128"/>
          </a:xfrm>
          <a:prstGeom prst="rect">
            <a:avLst/>
          </a:prstGeom>
        </p:spPr>
      </p:pic>
      <p:pic>
        <p:nvPicPr>
          <p:cNvPr id="6" name="object 6"/>
          <p:cNvPicPr/>
          <p:nvPr/>
        </p:nvPicPr>
        <p:blipFill>
          <a:blip r:embed="rId4" cstate="print"/>
          <a:stretch>
            <a:fillRect/>
          </a:stretch>
        </p:blipFill>
        <p:spPr>
          <a:xfrm>
            <a:off x="1531619" y="3394583"/>
            <a:ext cx="95250" cy="95250"/>
          </a:xfrm>
          <a:prstGeom prst="rect">
            <a:avLst/>
          </a:prstGeom>
        </p:spPr>
      </p:pic>
      <p:pic>
        <p:nvPicPr>
          <p:cNvPr id="7" name="object 7"/>
          <p:cNvPicPr/>
          <p:nvPr/>
        </p:nvPicPr>
        <p:blipFill>
          <a:blip r:embed="rId4" cstate="print"/>
          <a:stretch>
            <a:fillRect/>
          </a:stretch>
        </p:blipFill>
        <p:spPr>
          <a:xfrm>
            <a:off x="1531619" y="3812984"/>
            <a:ext cx="95250" cy="95250"/>
          </a:xfrm>
          <a:prstGeom prst="rect">
            <a:avLst/>
          </a:prstGeom>
        </p:spPr>
      </p:pic>
      <p:pic>
        <p:nvPicPr>
          <p:cNvPr id="8" name="object 8"/>
          <p:cNvPicPr/>
          <p:nvPr/>
        </p:nvPicPr>
        <p:blipFill>
          <a:blip r:embed="rId4" cstate="print"/>
          <a:stretch>
            <a:fillRect/>
          </a:stretch>
        </p:blipFill>
        <p:spPr>
          <a:xfrm>
            <a:off x="1531619" y="4232021"/>
            <a:ext cx="95250" cy="95250"/>
          </a:xfrm>
          <a:prstGeom prst="rect">
            <a:avLst/>
          </a:prstGeom>
        </p:spPr>
      </p:pic>
      <p:pic>
        <p:nvPicPr>
          <p:cNvPr id="9" name="object 9"/>
          <p:cNvPicPr/>
          <p:nvPr/>
        </p:nvPicPr>
        <p:blipFill>
          <a:blip r:embed="rId4" cstate="print"/>
          <a:stretch>
            <a:fillRect/>
          </a:stretch>
        </p:blipFill>
        <p:spPr>
          <a:xfrm>
            <a:off x="1531619" y="4650422"/>
            <a:ext cx="95250" cy="95250"/>
          </a:xfrm>
          <a:prstGeom prst="rect">
            <a:avLst/>
          </a:prstGeom>
        </p:spPr>
      </p:pic>
      <p:sp>
        <p:nvSpPr>
          <p:cNvPr id="10" name="object 10"/>
          <p:cNvSpPr/>
          <p:nvPr/>
        </p:nvSpPr>
        <p:spPr>
          <a:xfrm>
            <a:off x="18276726" y="3047210"/>
            <a:ext cx="11430" cy="495300"/>
          </a:xfrm>
          <a:custGeom>
            <a:avLst/>
            <a:gdLst/>
            <a:ahLst/>
            <a:cxnLst/>
            <a:rect l="l" t="t" r="r" b="b"/>
            <a:pathLst>
              <a:path w="11430" h="495300">
                <a:moveTo>
                  <a:pt x="11276" y="495300"/>
                </a:moveTo>
                <a:lnTo>
                  <a:pt x="11065" y="495300"/>
                </a:lnTo>
                <a:lnTo>
                  <a:pt x="6220" y="444500"/>
                </a:lnTo>
                <a:lnTo>
                  <a:pt x="2869" y="406400"/>
                </a:lnTo>
                <a:lnTo>
                  <a:pt x="849" y="355600"/>
                </a:lnTo>
                <a:lnTo>
                  <a:pt x="0" y="304800"/>
                </a:lnTo>
                <a:lnTo>
                  <a:pt x="39" y="292100"/>
                </a:lnTo>
                <a:lnTo>
                  <a:pt x="158" y="254000"/>
                </a:lnTo>
                <a:lnTo>
                  <a:pt x="1165" y="215900"/>
                </a:lnTo>
                <a:lnTo>
                  <a:pt x="2856" y="165100"/>
                </a:lnTo>
                <a:lnTo>
                  <a:pt x="5074" y="114300"/>
                </a:lnTo>
                <a:lnTo>
                  <a:pt x="7653" y="63500"/>
                </a:lnTo>
                <a:lnTo>
                  <a:pt x="11276" y="0"/>
                </a:lnTo>
                <a:lnTo>
                  <a:pt x="11276" y="495300"/>
                </a:lnTo>
                <a:close/>
              </a:path>
            </a:pathLst>
          </a:custGeom>
          <a:solidFill>
            <a:srgbClr val="1C82D9"/>
          </a:solidFill>
        </p:spPr>
        <p:txBody>
          <a:bodyPr wrap="square" lIns="0" tIns="0" rIns="0" bIns="0" rtlCol="0"/>
          <a:lstStyle/>
          <a:p>
            <a:endParaRPr/>
          </a:p>
        </p:txBody>
      </p:sp>
      <p:grpSp>
        <p:nvGrpSpPr>
          <p:cNvPr id="11" name="object 11"/>
          <p:cNvGrpSpPr/>
          <p:nvPr/>
        </p:nvGrpSpPr>
        <p:grpSpPr>
          <a:xfrm>
            <a:off x="11295126" y="-788"/>
            <a:ext cx="6993255" cy="8112759"/>
            <a:chOff x="11295126" y="-788"/>
            <a:chExt cx="6993255" cy="8112759"/>
          </a:xfrm>
        </p:grpSpPr>
        <p:sp>
          <p:nvSpPr>
            <p:cNvPr id="12" name="object 12"/>
            <p:cNvSpPr/>
            <p:nvPr/>
          </p:nvSpPr>
          <p:spPr>
            <a:xfrm>
              <a:off x="14036662" y="0"/>
              <a:ext cx="4251960" cy="4126865"/>
            </a:xfrm>
            <a:custGeom>
              <a:avLst/>
              <a:gdLst/>
              <a:ahLst/>
              <a:cxnLst/>
              <a:rect l="l" t="t" r="r" b="b"/>
              <a:pathLst>
                <a:path w="4251959" h="4126865">
                  <a:moveTo>
                    <a:pt x="4251338" y="4126633"/>
                  </a:moveTo>
                  <a:lnTo>
                    <a:pt x="4203928" y="4073238"/>
                  </a:lnTo>
                  <a:lnTo>
                    <a:pt x="4181170" y="4040470"/>
                  </a:lnTo>
                  <a:lnTo>
                    <a:pt x="4161291" y="4006285"/>
                  </a:lnTo>
                  <a:lnTo>
                    <a:pt x="4144131" y="3970763"/>
                  </a:lnTo>
                  <a:lnTo>
                    <a:pt x="4129532" y="3933989"/>
                  </a:lnTo>
                  <a:lnTo>
                    <a:pt x="4117334" y="3896046"/>
                  </a:lnTo>
                  <a:lnTo>
                    <a:pt x="4107377" y="3857016"/>
                  </a:lnTo>
                  <a:lnTo>
                    <a:pt x="4099503" y="3816982"/>
                  </a:lnTo>
                  <a:lnTo>
                    <a:pt x="4093551" y="3776026"/>
                  </a:lnTo>
                  <a:lnTo>
                    <a:pt x="4089363" y="3734233"/>
                  </a:lnTo>
                  <a:lnTo>
                    <a:pt x="4086778" y="3691684"/>
                  </a:lnTo>
                  <a:lnTo>
                    <a:pt x="4085639" y="3648463"/>
                  </a:lnTo>
                  <a:lnTo>
                    <a:pt x="4085785" y="3604652"/>
                  </a:lnTo>
                  <a:lnTo>
                    <a:pt x="4087056" y="3560334"/>
                  </a:lnTo>
                  <a:lnTo>
                    <a:pt x="4089295" y="3515593"/>
                  </a:lnTo>
                  <a:lnTo>
                    <a:pt x="4092340" y="3470510"/>
                  </a:lnTo>
                  <a:lnTo>
                    <a:pt x="4096033" y="3425169"/>
                  </a:lnTo>
                  <a:lnTo>
                    <a:pt x="4100214" y="3379653"/>
                  </a:lnTo>
                  <a:lnTo>
                    <a:pt x="4104725" y="3334044"/>
                  </a:lnTo>
                  <a:lnTo>
                    <a:pt x="4114096" y="3242881"/>
                  </a:lnTo>
                  <a:lnTo>
                    <a:pt x="4118638" y="3197492"/>
                  </a:lnTo>
                  <a:lnTo>
                    <a:pt x="4122870" y="3152342"/>
                  </a:lnTo>
                  <a:lnTo>
                    <a:pt x="4126636" y="3107514"/>
                  </a:lnTo>
                  <a:lnTo>
                    <a:pt x="4129774" y="3063090"/>
                  </a:lnTo>
                  <a:lnTo>
                    <a:pt x="4132125" y="3019155"/>
                  </a:lnTo>
                  <a:lnTo>
                    <a:pt x="4133531" y="2975789"/>
                  </a:lnTo>
                  <a:lnTo>
                    <a:pt x="4133831" y="2933077"/>
                  </a:lnTo>
                  <a:lnTo>
                    <a:pt x="4132866" y="2891101"/>
                  </a:lnTo>
                  <a:lnTo>
                    <a:pt x="4130478" y="2849943"/>
                  </a:lnTo>
                  <a:lnTo>
                    <a:pt x="4126505" y="2809688"/>
                  </a:lnTo>
                  <a:lnTo>
                    <a:pt x="4120790" y="2770417"/>
                  </a:lnTo>
                  <a:lnTo>
                    <a:pt x="4113173" y="2732214"/>
                  </a:lnTo>
                  <a:lnTo>
                    <a:pt x="4103494" y="2695162"/>
                  </a:lnTo>
                  <a:lnTo>
                    <a:pt x="4087608" y="2644944"/>
                  </a:lnTo>
                  <a:lnTo>
                    <a:pt x="4070093" y="2596360"/>
                  </a:lnTo>
                  <a:lnTo>
                    <a:pt x="4050968" y="2549369"/>
                  </a:lnTo>
                  <a:lnTo>
                    <a:pt x="4030252" y="2503934"/>
                  </a:lnTo>
                  <a:lnTo>
                    <a:pt x="4007962" y="2460015"/>
                  </a:lnTo>
                  <a:lnTo>
                    <a:pt x="3984118" y="2417575"/>
                  </a:lnTo>
                  <a:lnTo>
                    <a:pt x="3958737" y="2376574"/>
                  </a:lnTo>
                  <a:lnTo>
                    <a:pt x="3931838" y="2336973"/>
                  </a:lnTo>
                  <a:lnTo>
                    <a:pt x="3903440" y="2298734"/>
                  </a:lnTo>
                  <a:lnTo>
                    <a:pt x="3873561" y="2261819"/>
                  </a:lnTo>
                  <a:lnTo>
                    <a:pt x="3842219" y="2226188"/>
                  </a:lnTo>
                  <a:lnTo>
                    <a:pt x="3809431" y="2191802"/>
                  </a:lnTo>
                  <a:lnTo>
                    <a:pt x="3775220" y="2158624"/>
                  </a:lnTo>
                  <a:lnTo>
                    <a:pt x="3739599" y="2126613"/>
                  </a:lnTo>
                  <a:lnTo>
                    <a:pt x="3702590" y="2095733"/>
                  </a:lnTo>
                  <a:lnTo>
                    <a:pt x="3664210" y="2065943"/>
                  </a:lnTo>
                  <a:lnTo>
                    <a:pt x="3624478" y="2037206"/>
                  </a:lnTo>
                  <a:lnTo>
                    <a:pt x="3583411" y="2009481"/>
                  </a:lnTo>
                  <a:lnTo>
                    <a:pt x="3541028" y="1982732"/>
                  </a:lnTo>
                  <a:lnTo>
                    <a:pt x="3497350" y="1956919"/>
                  </a:lnTo>
                  <a:lnTo>
                    <a:pt x="3452390" y="1932003"/>
                  </a:lnTo>
                  <a:lnTo>
                    <a:pt x="3366862" y="1886643"/>
                  </a:lnTo>
                  <a:lnTo>
                    <a:pt x="3322596" y="1862416"/>
                  </a:lnTo>
                  <a:lnTo>
                    <a:pt x="3278482" y="1836754"/>
                  </a:lnTo>
                  <a:lnTo>
                    <a:pt x="3235385" y="1809350"/>
                  </a:lnTo>
                  <a:lnTo>
                    <a:pt x="3194168" y="1779903"/>
                  </a:lnTo>
                  <a:lnTo>
                    <a:pt x="3155698" y="1748107"/>
                  </a:lnTo>
                  <a:lnTo>
                    <a:pt x="3120838" y="1713659"/>
                  </a:lnTo>
                  <a:lnTo>
                    <a:pt x="3090454" y="1676255"/>
                  </a:lnTo>
                  <a:lnTo>
                    <a:pt x="3064478" y="1636838"/>
                  </a:lnTo>
                  <a:lnTo>
                    <a:pt x="3041543" y="1595987"/>
                  </a:lnTo>
                  <a:lnTo>
                    <a:pt x="3021278" y="1553883"/>
                  </a:lnTo>
                  <a:lnTo>
                    <a:pt x="3003317" y="1510709"/>
                  </a:lnTo>
                  <a:lnTo>
                    <a:pt x="2987289" y="1466646"/>
                  </a:lnTo>
                  <a:lnTo>
                    <a:pt x="2972827" y="1421875"/>
                  </a:lnTo>
                  <a:lnTo>
                    <a:pt x="2959562" y="1376578"/>
                  </a:lnTo>
                  <a:lnTo>
                    <a:pt x="2947124" y="1330938"/>
                  </a:lnTo>
                  <a:lnTo>
                    <a:pt x="2935147" y="1285135"/>
                  </a:lnTo>
                  <a:lnTo>
                    <a:pt x="2923260" y="1239351"/>
                  </a:lnTo>
                  <a:lnTo>
                    <a:pt x="2911095" y="1193769"/>
                  </a:lnTo>
                  <a:lnTo>
                    <a:pt x="2898284" y="1148570"/>
                  </a:lnTo>
                  <a:lnTo>
                    <a:pt x="2884459" y="1103935"/>
                  </a:lnTo>
                  <a:lnTo>
                    <a:pt x="2869249" y="1060046"/>
                  </a:lnTo>
                  <a:lnTo>
                    <a:pt x="2852287" y="1017085"/>
                  </a:lnTo>
                  <a:lnTo>
                    <a:pt x="2833205" y="975234"/>
                  </a:lnTo>
                  <a:lnTo>
                    <a:pt x="2811633" y="934675"/>
                  </a:lnTo>
                  <a:lnTo>
                    <a:pt x="2787203" y="895588"/>
                  </a:lnTo>
                  <a:lnTo>
                    <a:pt x="2759546" y="858156"/>
                  </a:lnTo>
                  <a:lnTo>
                    <a:pt x="2728293" y="822561"/>
                  </a:lnTo>
                  <a:lnTo>
                    <a:pt x="2693077" y="788984"/>
                  </a:lnTo>
                  <a:lnTo>
                    <a:pt x="2656086" y="758704"/>
                  </a:lnTo>
                  <a:lnTo>
                    <a:pt x="2617702" y="730955"/>
                  </a:lnTo>
                  <a:lnTo>
                    <a:pt x="2578005" y="705608"/>
                  </a:lnTo>
                  <a:lnTo>
                    <a:pt x="2537078" y="682533"/>
                  </a:lnTo>
                  <a:lnTo>
                    <a:pt x="2495005" y="661604"/>
                  </a:lnTo>
                  <a:lnTo>
                    <a:pt x="2451866" y="642690"/>
                  </a:lnTo>
                  <a:lnTo>
                    <a:pt x="2407745" y="625664"/>
                  </a:lnTo>
                  <a:lnTo>
                    <a:pt x="2362724" y="610398"/>
                  </a:lnTo>
                  <a:lnTo>
                    <a:pt x="2316884" y="596762"/>
                  </a:lnTo>
                  <a:lnTo>
                    <a:pt x="2270309" y="584628"/>
                  </a:lnTo>
                  <a:lnTo>
                    <a:pt x="2223080" y="573868"/>
                  </a:lnTo>
                  <a:lnTo>
                    <a:pt x="2175280" y="564353"/>
                  </a:lnTo>
                  <a:lnTo>
                    <a:pt x="2126992" y="555954"/>
                  </a:lnTo>
                  <a:lnTo>
                    <a:pt x="2078297" y="548544"/>
                  </a:lnTo>
                  <a:lnTo>
                    <a:pt x="2029278" y="541994"/>
                  </a:lnTo>
                  <a:lnTo>
                    <a:pt x="1980017" y="536174"/>
                  </a:lnTo>
                  <a:lnTo>
                    <a:pt x="1881099" y="526215"/>
                  </a:lnTo>
                  <a:lnTo>
                    <a:pt x="1587101" y="500521"/>
                  </a:lnTo>
                  <a:lnTo>
                    <a:pt x="1539368" y="495500"/>
                  </a:lnTo>
                  <a:lnTo>
                    <a:pt x="1492216" y="489924"/>
                  </a:lnTo>
                  <a:lnTo>
                    <a:pt x="1445728" y="483667"/>
                  </a:lnTo>
                  <a:lnTo>
                    <a:pt x="1399985" y="476598"/>
                  </a:lnTo>
                  <a:lnTo>
                    <a:pt x="1355071" y="468590"/>
                  </a:lnTo>
                  <a:lnTo>
                    <a:pt x="1305136" y="458679"/>
                  </a:lnTo>
                  <a:lnTo>
                    <a:pt x="1255095" y="448060"/>
                  </a:lnTo>
                  <a:lnTo>
                    <a:pt x="1204978" y="436760"/>
                  </a:lnTo>
                  <a:lnTo>
                    <a:pt x="1154817" y="424809"/>
                  </a:lnTo>
                  <a:lnTo>
                    <a:pt x="1104640" y="412234"/>
                  </a:lnTo>
                  <a:lnTo>
                    <a:pt x="1054478" y="399064"/>
                  </a:lnTo>
                  <a:lnTo>
                    <a:pt x="1004360" y="385328"/>
                  </a:lnTo>
                  <a:lnTo>
                    <a:pt x="954318" y="371054"/>
                  </a:lnTo>
                  <a:lnTo>
                    <a:pt x="904381" y="356271"/>
                  </a:lnTo>
                  <a:lnTo>
                    <a:pt x="854580" y="341007"/>
                  </a:lnTo>
                  <a:lnTo>
                    <a:pt x="755502" y="309149"/>
                  </a:lnTo>
                  <a:lnTo>
                    <a:pt x="657327" y="275709"/>
                  </a:lnTo>
                  <a:lnTo>
                    <a:pt x="560294" y="240915"/>
                  </a:lnTo>
                  <a:lnTo>
                    <a:pt x="444063" y="197418"/>
                  </a:lnTo>
                  <a:lnTo>
                    <a:pt x="347770" y="163039"/>
                  </a:lnTo>
                  <a:lnTo>
                    <a:pt x="307167" y="147922"/>
                  </a:lnTo>
                  <a:lnTo>
                    <a:pt x="263818" y="131090"/>
                  </a:lnTo>
                  <a:lnTo>
                    <a:pt x="218625" y="112611"/>
                  </a:lnTo>
                  <a:lnTo>
                    <a:pt x="172493" y="92552"/>
                  </a:lnTo>
                  <a:lnTo>
                    <a:pt x="126324" y="70982"/>
                  </a:lnTo>
                  <a:lnTo>
                    <a:pt x="81022" y="47968"/>
                  </a:lnTo>
                  <a:lnTo>
                    <a:pt x="37492" y="23580"/>
                  </a:lnTo>
                  <a:lnTo>
                    <a:pt x="0" y="0"/>
                  </a:lnTo>
                  <a:lnTo>
                    <a:pt x="4251340" y="0"/>
                  </a:lnTo>
                  <a:lnTo>
                    <a:pt x="4251338" y="4126633"/>
                  </a:lnTo>
                  <a:close/>
                </a:path>
              </a:pathLst>
            </a:custGeom>
            <a:solidFill>
              <a:srgbClr val="49B381"/>
            </a:solidFill>
          </p:spPr>
          <p:txBody>
            <a:bodyPr wrap="square" lIns="0" tIns="0" rIns="0" bIns="0" rtlCol="0"/>
            <a:lstStyle/>
            <a:p>
              <a:endParaRPr/>
            </a:p>
          </p:txBody>
        </p:sp>
        <p:sp>
          <p:nvSpPr>
            <p:cNvPr id="13" name="object 13"/>
            <p:cNvSpPr/>
            <p:nvPr/>
          </p:nvSpPr>
          <p:spPr>
            <a:xfrm>
              <a:off x="14020559" y="-787"/>
              <a:ext cx="4267835" cy="4203700"/>
            </a:xfrm>
            <a:custGeom>
              <a:avLst/>
              <a:gdLst/>
              <a:ahLst/>
              <a:cxnLst/>
              <a:rect l="l" t="t" r="r" b="b"/>
              <a:pathLst>
                <a:path w="4267834" h="4203700">
                  <a:moveTo>
                    <a:pt x="4267441" y="4140200"/>
                  </a:moveTo>
                  <a:lnTo>
                    <a:pt x="4247921" y="4127500"/>
                  </a:lnTo>
                  <a:lnTo>
                    <a:pt x="4212755" y="4089400"/>
                  </a:lnTo>
                  <a:lnTo>
                    <a:pt x="4181106" y="4064000"/>
                  </a:lnTo>
                  <a:lnTo>
                    <a:pt x="4152811" y="4025900"/>
                  </a:lnTo>
                  <a:lnTo>
                    <a:pt x="4127703" y="3987800"/>
                  </a:lnTo>
                  <a:lnTo>
                    <a:pt x="4105605" y="3949700"/>
                  </a:lnTo>
                  <a:lnTo>
                    <a:pt x="4086377" y="3911600"/>
                  </a:lnTo>
                  <a:lnTo>
                    <a:pt x="4069829" y="3873500"/>
                  </a:lnTo>
                  <a:lnTo>
                    <a:pt x="4055808" y="3835400"/>
                  </a:lnTo>
                  <a:lnTo>
                    <a:pt x="4044162" y="3797300"/>
                  </a:lnTo>
                  <a:lnTo>
                    <a:pt x="4034701" y="3746500"/>
                  </a:lnTo>
                  <a:lnTo>
                    <a:pt x="4027284" y="3708400"/>
                  </a:lnTo>
                  <a:lnTo>
                    <a:pt x="4021734" y="3657600"/>
                  </a:lnTo>
                  <a:lnTo>
                    <a:pt x="4017873" y="3619500"/>
                  </a:lnTo>
                  <a:lnTo>
                    <a:pt x="4015562" y="3568700"/>
                  </a:lnTo>
                  <a:lnTo>
                    <a:pt x="4014635" y="3530600"/>
                  </a:lnTo>
                  <a:lnTo>
                    <a:pt x="4014901" y="3479800"/>
                  </a:lnTo>
                  <a:lnTo>
                    <a:pt x="4016222" y="3429000"/>
                  </a:lnTo>
                  <a:lnTo>
                    <a:pt x="4021340" y="3340100"/>
                  </a:lnTo>
                  <a:lnTo>
                    <a:pt x="4024795" y="3289300"/>
                  </a:lnTo>
                  <a:lnTo>
                    <a:pt x="4028656" y="3251200"/>
                  </a:lnTo>
                  <a:lnTo>
                    <a:pt x="4032935" y="3200400"/>
                  </a:lnTo>
                  <a:lnTo>
                    <a:pt x="4037330" y="3149600"/>
                  </a:lnTo>
                  <a:lnTo>
                    <a:pt x="4041648" y="3098800"/>
                  </a:lnTo>
                  <a:lnTo>
                    <a:pt x="4045750" y="3048000"/>
                  </a:lnTo>
                  <a:lnTo>
                    <a:pt x="4049445" y="2997200"/>
                  </a:lnTo>
                  <a:lnTo>
                    <a:pt x="4052595" y="2946400"/>
                  </a:lnTo>
                  <a:lnTo>
                    <a:pt x="4055008" y="2895600"/>
                  </a:lnTo>
                  <a:lnTo>
                    <a:pt x="4056545" y="2844800"/>
                  </a:lnTo>
                  <a:lnTo>
                    <a:pt x="4057015" y="2806700"/>
                  </a:lnTo>
                  <a:lnTo>
                    <a:pt x="4056253" y="2755900"/>
                  </a:lnTo>
                  <a:lnTo>
                    <a:pt x="4054119" y="2705100"/>
                  </a:lnTo>
                  <a:lnTo>
                    <a:pt x="4050411" y="2654300"/>
                  </a:lnTo>
                  <a:lnTo>
                    <a:pt x="4044810" y="2616200"/>
                  </a:lnTo>
                  <a:lnTo>
                    <a:pt x="4037228" y="2565400"/>
                  </a:lnTo>
                  <a:lnTo>
                    <a:pt x="4027487" y="2514600"/>
                  </a:lnTo>
                  <a:lnTo>
                    <a:pt x="4015435" y="2476500"/>
                  </a:lnTo>
                  <a:lnTo>
                    <a:pt x="4000893" y="2425700"/>
                  </a:lnTo>
                  <a:lnTo>
                    <a:pt x="3983698" y="2387600"/>
                  </a:lnTo>
                  <a:lnTo>
                    <a:pt x="3963670" y="2336800"/>
                  </a:lnTo>
                  <a:lnTo>
                    <a:pt x="3940657" y="2298700"/>
                  </a:lnTo>
                  <a:lnTo>
                    <a:pt x="3914483" y="2260600"/>
                  </a:lnTo>
                  <a:lnTo>
                    <a:pt x="3884980" y="2222500"/>
                  </a:lnTo>
                  <a:lnTo>
                    <a:pt x="3851973" y="2184400"/>
                  </a:lnTo>
                  <a:lnTo>
                    <a:pt x="3778364" y="2108200"/>
                  </a:lnTo>
                  <a:lnTo>
                    <a:pt x="3740327" y="2082800"/>
                  </a:lnTo>
                  <a:lnTo>
                    <a:pt x="3701250" y="2044700"/>
                  </a:lnTo>
                  <a:lnTo>
                    <a:pt x="3661206" y="2019300"/>
                  </a:lnTo>
                  <a:lnTo>
                    <a:pt x="3620312" y="1993900"/>
                  </a:lnTo>
                  <a:lnTo>
                    <a:pt x="3578618" y="1968500"/>
                  </a:lnTo>
                  <a:lnTo>
                    <a:pt x="3493211" y="1917700"/>
                  </a:lnTo>
                  <a:lnTo>
                    <a:pt x="3361245" y="1841500"/>
                  </a:lnTo>
                  <a:lnTo>
                    <a:pt x="3316554" y="1828800"/>
                  </a:lnTo>
                  <a:lnTo>
                    <a:pt x="3226625" y="1778000"/>
                  </a:lnTo>
                  <a:lnTo>
                    <a:pt x="3181553" y="1765300"/>
                  </a:lnTo>
                  <a:lnTo>
                    <a:pt x="2995396" y="1663700"/>
                  </a:lnTo>
                  <a:lnTo>
                    <a:pt x="2904553" y="1612900"/>
                  </a:lnTo>
                  <a:lnTo>
                    <a:pt x="2816275" y="1562100"/>
                  </a:lnTo>
                  <a:lnTo>
                    <a:pt x="2773349" y="1536700"/>
                  </a:lnTo>
                  <a:lnTo>
                    <a:pt x="2731363" y="1511300"/>
                  </a:lnTo>
                  <a:lnTo>
                    <a:pt x="2690431" y="1473200"/>
                  </a:lnTo>
                  <a:lnTo>
                    <a:pt x="2650642" y="1447800"/>
                  </a:lnTo>
                  <a:lnTo>
                    <a:pt x="2612098" y="1409700"/>
                  </a:lnTo>
                  <a:lnTo>
                    <a:pt x="2574912" y="1371600"/>
                  </a:lnTo>
                  <a:lnTo>
                    <a:pt x="2542590" y="1333500"/>
                  </a:lnTo>
                  <a:lnTo>
                    <a:pt x="2512212" y="1295400"/>
                  </a:lnTo>
                  <a:lnTo>
                    <a:pt x="2483548" y="1257300"/>
                  </a:lnTo>
                  <a:lnTo>
                    <a:pt x="2456396" y="1219200"/>
                  </a:lnTo>
                  <a:lnTo>
                    <a:pt x="2430564" y="1168400"/>
                  </a:lnTo>
                  <a:lnTo>
                    <a:pt x="2405837" y="1117600"/>
                  </a:lnTo>
                  <a:lnTo>
                    <a:pt x="2382012" y="1079500"/>
                  </a:lnTo>
                  <a:lnTo>
                    <a:pt x="2358885" y="1028700"/>
                  </a:lnTo>
                  <a:lnTo>
                    <a:pt x="2336241" y="977900"/>
                  </a:lnTo>
                  <a:lnTo>
                    <a:pt x="2313889" y="939800"/>
                  </a:lnTo>
                  <a:lnTo>
                    <a:pt x="2291626" y="889000"/>
                  </a:lnTo>
                  <a:lnTo>
                    <a:pt x="2269223" y="838200"/>
                  </a:lnTo>
                  <a:lnTo>
                    <a:pt x="2246503" y="787400"/>
                  </a:lnTo>
                  <a:lnTo>
                    <a:pt x="2223833" y="749300"/>
                  </a:lnTo>
                  <a:lnTo>
                    <a:pt x="2200491" y="698500"/>
                  </a:lnTo>
                  <a:lnTo>
                    <a:pt x="2176297" y="660400"/>
                  </a:lnTo>
                  <a:lnTo>
                    <a:pt x="2151126" y="609600"/>
                  </a:lnTo>
                  <a:lnTo>
                    <a:pt x="2124786" y="571500"/>
                  </a:lnTo>
                  <a:lnTo>
                    <a:pt x="2097125" y="533400"/>
                  </a:lnTo>
                  <a:lnTo>
                    <a:pt x="2067991" y="495300"/>
                  </a:lnTo>
                  <a:lnTo>
                    <a:pt x="2037207" y="457200"/>
                  </a:lnTo>
                  <a:lnTo>
                    <a:pt x="2004631" y="419100"/>
                  </a:lnTo>
                  <a:lnTo>
                    <a:pt x="1970074" y="381000"/>
                  </a:lnTo>
                  <a:lnTo>
                    <a:pt x="1933384" y="355600"/>
                  </a:lnTo>
                  <a:lnTo>
                    <a:pt x="1894420" y="330200"/>
                  </a:lnTo>
                  <a:lnTo>
                    <a:pt x="1852993" y="304800"/>
                  </a:lnTo>
                  <a:lnTo>
                    <a:pt x="1808962" y="279400"/>
                  </a:lnTo>
                  <a:lnTo>
                    <a:pt x="1719326" y="254000"/>
                  </a:lnTo>
                  <a:lnTo>
                    <a:pt x="1673136" y="228600"/>
                  </a:lnTo>
                  <a:lnTo>
                    <a:pt x="1480489" y="177800"/>
                  </a:lnTo>
                  <a:lnTo>
                    <a:pt x="1430629" y="177800"/>
                  </a:lnTo>
                  <a:lnTo>
                    <a:pt x="1277899" y="139700"/>
                  </a:lnTo>
                  <a:lnTo>
                    <a:pt x="1226121" y="139700"/>
                  </a:lnTo>
                  <a:lnTo>
                    <a:pt x="1174000" y="127000"/>
                  </a:lnTo>
                  <a:lnTo>
                    <a:pt x="1121600" y="127000"/>
                  </a:lnTo>
                  <a:lnTo>
                    <a:pt x="1068959" y="114300"/>
                  </a:lnTo>
                  <a:lnTo>
                    <a:pt x="1016152" y="114300"/>
                  </a:lnTo>
                  <a:lnTo>
                    <a:pt x="963231" y="101600"/>
                  </a:lnTo>
                  <a:lnTo>
                    <a:pt x="910234" y="101600"/>
                  </a:lnTo>
                  <a:lnTo>
                    <a:pt x="804303" y="88900"/>
                  </a:lnTo>
                  <a:lnTo>
                    <a:pt x="751459" y="76200"/>
                  </a:lnTo>
                  <a:lnTo>
                    <a:pt x="697471" y="76200"/>
                  </a:lnTo>
                  <a:lnTo>
                    <a:pt x="643724" y="63500"/>
                  </a:lnTo>
                  <a:lnTo>
                    <a:pt x="590283" y="63500"/>
                  </a:lnTo>
                  <a:lnTo>
                    <a:pt x="537184" y="50800"/>
                  </a:lnTo>
                  <a:lnTo>
                    <a:pt x="484530" y="50800"/>
                  </a:lnTo>
                  <a:lnTo>
                    <a:pt x="380733" y="25400"/>
                  </a:lnTo>
                  <a:lnTo>
                    <a:pt x="329730" y="25400"/>
                  </a:lnTo>
                  <a:lnTo>
                    <a:pt x="229831" y="0"/>
                  </a:lnTo>
                  <a:lnTo>
                    <a:pt x="0" y="0"/>
                  </a:lnTo>
                  <a:lnTo>
                    <a:pt x="42672" y="12700"/>
                  </a:lnTo>
                  <a:lnTo>
                    <a:pt x="135039" y="38100"/>
                  </a:lnTo>
                  <a:lnTo>
                    <a:pt x="329412" y="88900"/>
                  </a:lnTo>
                  <a:lnTo>
                    <a:pt x="379679" y="88900"/>
                  </a:lnTo>
                  <a:lnTo>
                    <a:pt x="481863" y="114300"/>
                  </a:lnTo>
                  <a:lnTo>
                    <a:pt x="533641" y="114300"/>
                  </a:lnTo>
                  <a:lnTo>
                    <a:pt x="585825" y="127000"/>
                  </a:lnTo>
                  <a:lnTo>
                    <a:pt x="638352" y="127000"/>
                  </a:lnTo>
                  <a:lnTo>
                    <a:pt x="691146" y="139700"/>
                  </a:lnTo>
                  <a:lnTo>
                    <a:pt x="744181" y="139700"/>
                  </a:lnTo>
                  <a:lnTo>
                    <a:pt x="796099" y="152400"/>
                  </a:lnTo>
                  <a:lnTo>
                    <a:pt x="848118" y="152400"/>
                  </a:lnTo>
                  <a:lnTo>
                    <a:pt x="900188" y="165100"/>
                  </a:lnTo>
                  <a:lnTo>
                    <a:pt x="952258" y="165100"/>
                  </a:lnTo>
                  <a:lnTo>
                    <a:pt x="1004277" y="177800"/>
                  </a:lnTo>
                  <a:lnTo>
                    <a:pt x="1056182" y="177800"/>
                  </a:lnTo>
                  <a:lnTo>
                    <a:pt x="1107909" y="190500"/>
                  </a:lnTo>
                  <a:lnTo>
                    <a:pt x="1159421" y="190500"/>
                  </a:lnTo>
                  <a:lnTo>
                    <a:pt x="1210640" y="203200"/>
                  </a:lnTo>
                  <a:lnTo>
                    <a:pt x="1261541" y="203200"/>
                  </a:lnTo>
                  <a:lnTo>
                    <a:pt x="1362100" y="228600"/>
                  </a:lnTo>
                  <a:lnTo>
                    <a:pt x="1411655" y="228600"/>
                  </a:lnTo>
                  <a:lnTo>
                    <a:pt x="1509064" y="254000"/>
                  </a:lnTo>
                  <a:lnTo>
                    <a:pt x="1695424" y="304800"/>
                  </a:lnTo>
                  <a:lnTo>
                    <a:pt x="1739938" y="330200"/>
                  </a:lnTo>
                  <a:lnTo>
                    <a:pt x="1783511" y="342900"/>
                  </a:lnTo>
                  <a:lnTo>
                    <a:pt x="1827568" y="368300"/>
                  </a:lnTo>
                  <a:lnTo>
                    <a:pt x="1868703" y="393700"/>
                  </a:lnTo>
                  <a:lnTo>
                    <a:pt x="1907146" y="419100"/>
                  </a:lnTo>
                  <a:lnTo>
                    <a:pt x="1943087" y="444500"/>
                  </a:lnTo>
                  <a:lnTo>
                    <a:pt x="1976742" y="482600"/>
                  </a:lnTo>
                  <a:lnTo>
                    <a:pt x="2008314" y="520700"/>
                  </a:lnTo>
                  <a:lnTo>
                    <a:pt x="2037994" y="558800"/>
                  </a:lnTo>
                  <a:lnTo>
                    <a:pt x="2066010" y="596900"/>
                  </a:lnTo>
                  <a:lnTo>
                    <a:pt x="2092566" y="635000"/>
                  </a:lnTo>
                  <a:lnTo>
                    <a:pt x="2117852" y="685800"/>
                  </a:lnTo>
                  <a:lnTo>
                    <a:pt x="2142083" y="723900"/>
                  </a:lnTo>
                  <a:lnTo>
                    <a:pt x="2165464" y="774700"/>
                  </a:lnTo>
                  <a:lnTo>
                    <a:pt x="2188210" y="812800"/>
                  </a:lnTo>
                  <a:lnTo>
                    <a:pt x="2209990" y="863600"/>
                  </a:lnTo>
                  <a:lnTo>
                    <a:pt x="2231504" y="914400"/>
                  </a:lnTo>
                  <a:lnTo>
                    <a:pt x="2252916" y="952500"/>
                  </a:lnTo>
                  <a:lnTo>
                    <a:pt x="2274392" y="1003300"/>
                  </a:lnTo>
                  <a:lnTo>
                    <a:pt x="2296083" y="1054100"/>
                  </a:lnTo>
                  <a:lnTo>
                    <a:pt x="2318169" y="1092200"/>
                  </a:lnTo>
                  <a:lnTo>
                    <a:pt x="2340787" y="1143000"/>
                  </a:lnTo>
                  <a:lnTo>
                    <a:pt x="2364130" y="1181100"/>
                  </a:lnTo>
                  <a:lnTo>
                    <a:pt x="2388336" y="1219200"/>
                  </a:lnTo>
                  <a:lnTo>
                    <a:pt x="2413584" y="1270000"/>
                  </a:lnTo>
                  <a:lnTo>
                    <a:pt x="2440025" y="1308100"/>
                  </a:lnTo>
                  <a:lnTo>
                    <a:pt x="2467813" y="1346200"/>
                  </a:lnTo>
                  <a:lnTo>
                    <a:pt x="2497137" y="1384300"/>
                  </a:lnTo>
                  <a:lnTo>
                    <a:pt x="2528138" y="1409700"/>
                  </a:lnTo>
                  <a:lnTo>
                    <a:pt x="2563914" y="1447800"/>
                  </a:lnTo>
                  <a:lnTo>
                    <a:pt x="2600896" y="1485900"/>
                  </a:lnTo>
                  <a:lnTo>
                    <a:pt x="2638996" y="1511300"/>
                  </a:lnTo>
                  <a:lnTo>
                    <a:pt x="2678138" y="1549400"/>
                  </a:lnTo>
                  <a:lnTo>
                    <a:pt x="2718231" y="1574800"/>
                  </a:lnTo>
                  <a:lnTo>
                    <a:pt x="2759202" y="1600200"/>
                  </a:lnTo>
                  <a:lnTo>
                    <a:pt x="2800972" y="1638300"/>
                  </a:lnTo>
                  <a:lnTo>
                    <a:pt x="2843441" y="1663700"/>
                  </a:lnTo>
                  <a:lnTo>
                    <a:pt x="2886545" y="1676400"/>
                  </a:lnTo>
                  <a:lnTo>
                    <a:pt x="2930182" y="1701800"/>
                  </a:lnTo>
                  <a:lnTo>
                    <a:pt x="3063570" y="1778000"/>
                  </a:lnTo>
                  <a:lnTo>
                    <a:pt x="3108579" y="1790700"/>
                  </a:lnTo>
                  <a:lnTo>
                    <a:pt x="3153714" y="1816100"/>
                  </a:lnTo>
                  <a:lnTo>
                    <a:pt x="3247682" y="1866900"/>
                  </a:lnTo>
                  <a:lnTo>
                    <a:pt x="3294494" y="1879600"/>
                  </a:lnTo>
                  <a:lnTo>
                    <a:pt x="3478288" y="1981200"/>
                  </a:lnTo>
                  <a:lnTo>
                    <a:pt x="3566693" y="2032000"/>
                  </a:lnTo>
                  <a:lnTo>
                    <a:pt x="3609670" y="2057400"/>
                  </a:lnTo>
                  <a:lnTo>
                    <a:pt x="3651694" y="2095500"/>
                  </a:lnTo>
                  <a:lnTo>
                    <a:pt x="3692664" y="2120900"/>
                  </a:lnTo>
                  <a:lnTo>
                    <a:pt x="3732479" y="2159000"/>
                  </a:lnTo>
                  <a:lnTo>
                    <a:pt x="3771049" y="2184400"/>
                  </a:lnTo>
                  <a:lnTo>
                    <a:pt x="3807625" y="2222500"/>
                  </a:lnTo>
                  <a:lnTo>
                    <a:pt x="3840175" y="2260600"/>
                  </a:lnTo>
                  <a:lnTo>
                    <a:pt x="3868877" y="2298700"/>
                  </a:lnTo>
                  <a:lnTo>
                    <a:pt x="3893959" y="2349500"/>
                  </a:lnTo>
                  <a:lnTo>
                    <a:pt x="3915638" y="2387600"/>
                  </a:lnTo>
                  <a:lnTo>
                    <a:pt x="3934117" y="2425700"/>
                  </a:lnTo>
                  <a:lnTo>
                    <a:pt x="3949623" y="2476500"/>
                  </a:lnTo>
                  <a:lnTo>
                    <a:pt x="3962349" y="2527300"/>
                  </a:lnTo>
                  <a:lnTo>
                    <a:pt x="3972509" y="2565400"/>
                  </a:lnTo>
                  <a:lnTo>
                    <a:pt x="3980332" y="2616200"/>
                  </a:lnTo>
                  <a:lnTo>
                    <a:pt x="3986009" y="2667000"/>
                  </a:lnTo>
                  <a:lnTo>
                    <a:pt x="3989870" y="2717800"/>
                  </a:lnTo>
                  <a:lnTo>
                    <a:pt x="3991902" y="2768600"/>
                  </a:lnTo>
                  <a:lnTo>
                    <a:pt x="3992346" y="2819400"/>
                  </a:lnTo>
                  <a:lnTo>
                    <a:pt x="3991406" y="2870200"/>
                  </a:lnTo>
                  <a:lnTo>
                    <a:pt x="3989286" y="2921000"/>
                  </a:lnTo>
                  <a:lnTo>
                    <a:pt x="3986225" y="2971800"/>
                  </a:lnTo>
                  <a:lnTo>
                    <a:pt x="3982428" y="3022600"/>
                  </a:lnTo>
                  <a:lnTo>
                    <a:pt x="3978110" y="3086100"/>
                  </a:lnTo>
                  <a:lnTo>
                    <a:pt x="3973474" y="3136900"/>
                  </a:lnTo>
                  <a:lnTo>
                    <a:pt x="3968762" y="3187700"/>
                  </a:lnTo>
                  <a:lnTo>
                    <a:pt x="3964165" y="3238500"/>
                  </a:lnTo>
                  <a:lnTo>
                    <a:pt x="3960253" y="3289300"/>
                  </a:lnTo>
                  <a:lnTo>
                    <a:pt x="3956799" y="3340100"/>
                  </a:lnTo>
                  <a:lnTo>
                    <a:pt x="3953954" y="3390900"/>
                  </a:lnTo>
                  <a:lnTo>
                    <a:pt x="3951859" y="3429000"/>
                  </a:lnTo>
                  <a:lnTo>
                    <a:pt x="3950639" y="3492500"/>
                  </a:lnTo>
                  <a:lnTo>
                    <a:pt x="3950538" y="3530600"/>
                  </a:lnTo>
                  <a:lnTo>
                    <a:pt x="3951605" y="3581400"/>
                  </a:lnTo>
                  <a:lnTo>
                    <a:pt x="3954005" y="3619500"/>
                  </a:lnTo>
                  <a:lnTo>
                    <a:pt x="3957917" y="3670300"/>
                  </a:lnTo>
                  <a:lnTo>
                    <a:pt x="3963466" y="3708400"/>
                  </a:lnTo>
                  <a:lnTo>
                    <a:pt x="3970807" y="3759200"/>
                  </a:lnTo>
                  <a:lnTo>
                    <a:pt x="3980091" y="3797300"/>
                  </a:lnTo>
                  <a:lnTo>
                    <a:pt x="3991470" y="3848100"/>
                  </a:lnTo>
                  <a:lnTo>
                    <a:pt x="4005072" y="3886200"/>
                  </a:lnTo>
                  <a:lnTo>
                    <a:pt x="4021074" y="3924300"/>
                  </a:lnTo>
                  <a:lnTo>
                    <a:pt x="4039603" y="3962400"/>
                  </a:lnTo>
                  <a:lnTo>
                    <a:pt x="4060812" y="4000500"/>
                  </a:lnTo>
                  <a:lnTo>
                    <a:pt x="4084853" y="4038600"/>
                  </a:lnTo>
                  <a:lnTo>
                    <a:pt x="4111866" y="4076700"/>
                  </a:lnTo>
                  <a:lnTo>
                    <a:pt x="4142016" y="4114800"/>
                  </a:lnTo>
                  <a:lnTo>
                    <a:pt x="4175442" y="4140200"/>
                  </a:lnTo>
                  <a:lnTo>
                    <a:pt x="4212285" y="4178300"/>
                  </a:lnTo>
                  <a:lnTo>
                    <a:pt x="4252239" y="4203700"/>
                  </a:lnTo>
                  <a:lnTo>
                    <a:pt x="4267441" y="4203700"/>
                  </a:lnTo>
                  <a:lnTo>
                    <a:pt x="4267441" y="4140200"/>
                  </a:lnTo>
                  <a:close/>
                </a:path>
                <a:path w="4267834" h="4203700">
                  <a:moveTo>
                    <a:pt x="4267441" y="0"/>
                  </a:moveTo>
                  <a:lnTo>
                    <a:pt x="1254963" y="0"/>
                  </a:lnTo>
                  <a:lnTo>
                    <a:pt x="1303616" y="12700"/>
                  </a:lnTo>
                  <a:lnTo>
                    <a:pt x="1353566" y="12700"/>
                  </a:lnTo>
                  <a:lnTo>
                    <a:pt x="1404620" y="25400"/>
                  </a:lnTo>
                  <a:lnTo>
                    <a:pt x="1456639" y="25400"/>
                  </a:lnTo>
                  <a:lnTo>
                    <a:pt x="1509445" y="38100"/>
                  </a:lnTo>
                  <a:lnTo>
                    <a:pt x="1725206" y="38100"/>
                  </a:lnTo>
                  <a:lnTo>
                    <a:pt x="1779447" y="50800"/>
                  </a:lnTo>
                  <a:lnTo>
                    <a:pt x="2441016" y="50800"/>
                  </a:lnTo>
                  <a:lnTo>
                    <a:pt x="2474633" y="63500"/>
                  </a:lnTo>
                  <a:lnTo>
                    <a:pt x="2533573" y="63500"/>
                  </a:lnTo>
                  <a:lnTo>
                    <a:pt x="2558567" y="76200"/>
                  </a:lnTo>
                  <a:lnTo>
                    <a:pt x="2697937" y="114300"/>
                  </a:lnTo>
                  <a:lnTo>
                    <a:pt x="2742730" y="139700"/>
                  </a:lnTo>
                  <a:lnTo>
                    <a:pt x="2786481" y="165100"/>
                  </a:lnTo>
                  <a:lnTo>
                    <a:pt x="2829052" y="190500"/>
                  </a:lnTo>
                  <a:lnTo>
                    <a:pt x="2870314" y="215900"/>
                  </a:lnTo>
                  <a:lnTo>
                    <a:pt x="2910154" y="241300"/>
                  </a:lnTo>
                  <a:lnTo>
                    <a:pt x="2948432" y="279400"/>
                  </a:lnTo>
                  <a:lnTo>
                    <a:pt x="2985020" y="304800"/>
                  </a:lnTo>
                  <a:lnTo>
                    <a:pt x="3019793" y="342900"/>
                  </a:lnTo>
                  <a:lnTo>
                    <a:pt x="3052622" y="381000"/>
                  </a:lnTo>
                  <a:lnTo>
                    <a:pt x="3083661" y="419100"/>
                  </a:lnTo>
                  <a:lnTo>
                    <a:pt x="3110801" y="457200"/>
                  </a:lnTo>
                  <a:lnTo>
                    <a:pt x="3134309" y="495300"/>
                  </a:lnTo>
                  <a:lnTo>
                    <a:pt x="3154527" y="546100"/>
                  </a:lnTo>
                  <a:lnTo>
                    <a:pt x="3171736" y="584200"/>
                  </a:lnTo>
                  <a:lnTo>
                    <a:pt x="3186252" y="622300"/>
                  </a:lnTo>
                  <a:lnTo>
                    <a:pt x="3198368" y="673100"/>
                  </a:lnTo>
                  <a:lnTo>
                    <a:pt x="3208388" y="711200"/>
                  </a:lnTo>
                  <a:lnTo>
                    <a:pt x="3216630" y="762000"/>
                  </a:lnTo>
                  <a:lnTo>
                    <a:pt x="3223374" y="812800"/>
                  </a:lnTo>
                  <a:lnTo>
                    <a:pt x="3228937" y="850900"/>
                  </a:lnTo>
                  <a:lnTo>
                    <a:pt x="3233623" y="901700"/>
                  </a:lnTo>
                  <a:lnTo>
                    <a:pt x="3237725" y="952500"/>
                  </a:lnTo>
                  <a:lnTo>
                    <a:pt x="3241560" y="990600"/>
                  </a:lnTo>
                  <a:lnTo>
                    <a:pt x="3245421" y="1041400"/>
                  </a:lnTo>
                  <a:lnTo>
                    <a:pt x="3249625" y="1092200"/>
                  </a:lnTo>
                  <a:lnTo>
                    <a:pt x="3254451" y="1130300"/>
                  </a:lnTo>
                  <a:lnTo>
                    <a:pt x="3260229" y="1181100"/>
                  </a:lnTo>
                  <a:lnTo>
                    <a:pt x="3267240" y="1231900"/>
                  </a:lnTo>
                  <a:lnTo>
                    <a:pt x="3275800" y="1270000"/>
                  </a:lnTo>
                  <a:lnTo>
                    <a:pt x="3286201" y="1320800"/>
                  </a:lnTo>
                  <a:lnTo>
                    <a:pt x="3298761" y="1358900"/>
                  </a:lnTo>
                  <a:lnTo>
                    <a:pt x="3313785" y="1409700"/>
                  </a:lnTo>
                  <a:lnTo>
                    <a:pt x="3331553" y="1447800"/>
                  </a:lnTo>
                  <a:lnTo>
                    <a:pt x="3352393" y="1498600"/>
                  </a:lnTo>
                  <a:lnTo>
                    <a:pt x="3374542" y="1536700"/>
                  </a:lnTo>
                  <a:lnTo>
                    <a:pt x="3397859" y="1562100"/>
                  </a:lnTo>
                  <a:lnTo>
                    <a:pt x="3422231" y="1600200"/>
                  </a:lnTo>
                  <a:lnTo>
                    <a:pt x="3447592" y="1625600"/>
                  </a:lnTo>
                  <a:lnTo>
                    <a:pt x="3473856" y="1663700"/>
                  </a:lnTo>
                  <a:lnTo>
                    <a:pt x="3500932" y="1689100"/>
                  </a:lnTo>
                  <a:lnTo>
                    <a:pt x="3528745" y="1714500"/>
                  </a:lnTo>
                  <a:lnTo>
                    <a:pt x="3557193" y="1727200"/>
                  </a:lnTo>
                  <a:lnTo>
                    <a:pt x="3586213" y="1752600"/>
                  </a:lnTo>
                  <a:lnTo>
                    <a:pt x="3615715" y="1778000"/>
                  </a:lnTo>
                  <a:lnTo>
                    <a:pt x="3675799" y="1803400"/>
                  </a:lnTo>
                  <a:lnTo>
                    <a:pt x="3706215" y="1828800"/>
                  </a:lnTo>
                  <a:lnTo>
                    <a:pt x="3736784" y="1841500"/>
                  </a:lnTo>
                  <a:lnTo>
                    <a:pt x="3767404" y="1866900"/>
                  </a:lnTo>
                  <a:lnTo>
                    <a:pt x="3828478" y="1892300"/>
                  </a:lnTo>
                  <a:lnTo>
                    <a:pt x="3858755" y="1917700"/>
                  </a:lnTo>
                  <a:lnTo>
                    <a:pt x="3888765" y="1930400"/>
                  </a:lnTo>
                  <a:lnTo>
                    <a:pt x="3918394" y="1955800"/>
                  </a:lnTo>
                  <a:lnTo>
                    <a:pt x="4004272" y="2019300"/>
                  </a:lnTo>
                  <a:lnTo>
                    <a:pt x="4058145" y="2070100"/>
                  </a:lnTo>
                  <a:lnTo>
                    <a:pt x="4083824" y="2108200"/>
                  </a:lnTo>
                  <a:lnTo>
                    <a:pt x="4108539" y="2146300"/>
                  </a:lnTo>
                  <a:lnTo>
                    <a:pt x="4132211" y="2171700"/>
                  </a:lnTo>
                  <a:lnTo>
                    <a:pt x="4154767" y="2209800"/>
                  </a:lnTo>
                  <a:lnTo>
                    <a:pt x="4176115" y="2260600"/>
                  </a:lnTo>
                  <a:lnTo>
                    <a:pt x="4196156" y="2298700"/>
                  </a:lnTo>
                  <a:lnTo>
                    <a:pt x="4214838" y="2349500"/>
                  </a:lnTo>
                  <a:lnTo>
                    <a:pt x="4232046" y="2400300"/>
                  </a:lnTo>
                  <a:lnTo>
                    <a:pt x="4247705" y="2463800"/>
                  </a:lnTo>
                  <a:lnTo>
                    <a:pt x="4256989" y="2501900"/>
                  </a:lnTo>
                  <a:lnTo>
                    <a:pt x="4264368" y="2552700"/>
                  </a:lnTo>
                  <a:lnTo>
                    <a:pt x="4267441" y="2578100"/>
                  </a:lnTo>
                  <a:lnTo>
                    <a:pt x="4267441" y="0"/>
                  </a:lnTo>
                  <a:close/>
                </a:path>
              </a:pathLst>
            </a:custGeom>
            <a:solidFill>
              <a:srgbClr val="1C82D9"/>
            </a:solidFill>
          </p:spPr>
          <p:txBody>
            <a:bodyPr wrap="square" lIns="0" tIns="0" rIns="0" bIns="0" rtlCol="0"/>
            <a:lstStyle/>
            <a:p>
              <a:endParaRPr/>
            </a:p>
          </p:txBody>
        </p:sp>
        <p:pic>
          <p:nvPicPr>
            <p:cNvPr id="14" name="object 14"/>
            <p:cNvPicPr/>
            <p:nvPr/>
          </p:nvPicPr>
          <p:blipFill>
            <a:blip r:embed="rId5" cstate="print"/>
            <a:stretch>
              <a:fillRect/>
            </a:stretch>
          </p:blipFill>
          <p:spPr>
            <a:xfrm>
              <a:off x="11295126" y="2148977"/>
              <a:ext cx="5962649" cy="5962649"/>
            </a:xfrm>
            <a:prstGeom prst="rect">
              <a:avLst/>
            </a:prstGeom>
          </p:spPr>
        </p:pic>
      </p:grpSp>
      <p:grpSp>
        <p:nvGrpSpPr>
          <p:cNvPr id="15" name="object 15"/>
          <p:cNvGrpSpPr/>
          <p:nvPr/>
        </p:nvGrpSpPr>
        <p:grpSpPr>
          <a:xfrm>
            <a:off x="0" y="6308839"/>
            <a:ext cx="3636010" cy="3978275"/>
            <a:chOff x="0" y="6308839"/>
            <a:chExt cx="3636010" cy="3978275"/>
          </a:xfrm>
        </p:grpSpPr>
        <p:sp>
          <p:nvSpPr>
            <p:cNvPr id="16" name="object 16"/>
            <p:cNvSpPr/>
            <p:nvPr/>
          </p:nvSpPr>
          <p:spPr>
            <a:xfrm>
              <a:off x="0" y="6328489"/>
              <a:ext cx="3636010" cy="3958590"/>
            </a:xfrm>
            <a:custGeom>
              <a:avLst/>
              <a:gdLst/>
              <a:ahLst/>
              <a:cxnLst/>
              <a:rect l="l" t="t" r="r" b="b"/>
              <a:pathLst>
                <a:path w="3636010" h="3958590">
                  <a:moveTo>
                    <a:pt x="3635411" y="3958507"/>
                  </a:moveTo>
                  <a:lnTo>
                    <a:pt x="0" y="3958507"/>
                  </a:lnTo>
                  <a:lnTo>
                    <a:pt x="0" y="0"/>
                  </a:lnTo>
                  <a:lnTo>
                    <a:pt x="60695" y="48353"/>
                  </a:lnTo>
                  <a:lnTo>
                    <a:pt x="89875" y="77779"/>
                  </a:lnTo>
                  <a:lnTo>
                    <a:pt x="115935" y="108751"/>
                  </a:lnTo>
                  <a:lnTo>
                    <a:pt x="139025" y="141191"/>
                  </a:lnTo>
                  <a:lnTo>
                    <a:pt x="159296" y="175019"/>
                  </a:lnTo>
                  <a:lnTo>
                    <a:pt x="176900" y="210158"/>
                  </a:lnTo>
                  <a:lnTo>
                    <a:pt x="191986" y="246530"/>
                  </a:lnTo>
                  <a:lnTo>
                    <a:pt x="204707" y="284056"/>
                  </a:lnTo>
                  <a:lnTo>
                    <a:pt x="215212" y="322657"/>
                  </a:lnTo>
                  <a:lnTo>
                    <a:pt x="223651" y="362256"/>
                  </a:lnTo>
                  <a:lnTo>
                    <a:pt x="230178" y="402773"/>
                  </a:lnTo>
                  <a:lnTo>
                    <a:pt x="234939" y="444131"/>
                  </a:lnTo>
                  <a:lnTo>
                    <a:pt x="238089" y="486250"/>
                  </a:lnTo>
                  <a:lnTo>
                    <a:pt x="239777" y="529053"/>
                  </a:lnTo>
                  <a:lnTo>
                    <a:pt x="240155" y="572463"/>
                  </a:lnTo>
                  <a:lnTo>
                    <a:pt x="239371" y="616399"/>
                  </a:lnTo>
                  <a:lnTo>
                    <a:pt x="237578" y="660783"/>
                  </a:lnTo>
                  <a:lnTo>
                    <a:pt x="234925" y="705539"/>
                  </a:lnTo>
                  <a:lnTo>
                    <a:pt x="231566" y="750586"/>
                  </a:lnTo>
                  <a:lnTo>
                    <a:pt x="227647" y="795845"/>
                  </a:lnTo>
                  <a:lnTo>
                    <a:pt x="223324" y="841240"/>
                  </a:lnTo>
                  <a:lnTo>
                    <a:pt x="218744" y="886694"/>
                  </a:lnTo>
                  <a:lnTo>
                    <a:pt x="214058" y="932124"/>
                  </a:lnTo>
                  <a:lnTo>
                    <a:pt x="209418" y="977454"/>
                  </a:lnTo>
                  <a:lnTo>
                    <a:pt x="204975" y="1022607"/>
                  </a:lnTo>
                  <a:lnTo>
                    <a:pt x="200878" y="1067503"/>
                  </a:lnTo>
                  <a:lnTo>
                    <a:pt x="197279" y="1112063"/>
                  </a:lnTo>
                  <a:lnTo>
                    <a:pt x="194329" y="1156210"/>
                  </a:lnTo>
                  <a:lnTo>
                    <a:pt x="192177" y="1199865"/>
                  </a:lnTo>
                  <a:lnTo>
                    <a:pt x="190977" y="1242950"/>
                  </a:lnTo>
                  <a:lnTo>
                    <a:pt x="190876" y="1285387"/>
                  </a:lnTo>
                  <a:lnTo>
                    <a:pt x="192027" y="1327096"/>
                  </a:lnTo>
                  <a:lnTo>
                    <a:pt x="194581" y="1368000"/>
                  </a:lnTo>
                  <a:lnTo>
                    <a:pt x="198687" y="1408021"/>
                  </a:lnTo>
                  <a:lnTo>
                    <a:pt x="204497" y="1447079"/>
                  </a:lnTo>
                  <a:lnTo>
                    <a:pt x="212161" y="1485098"/>
                  </a:lnTo>
                  <a:lnTo>
                    <a:pt x="221831" y="1521997"/>
                  </a:lnTo>
                  <a:lnTo>
                    <a:pt x="238075" y="1573343"/>
                  </a:lnTo>
                  <a:lnTo>
                    <a:pt x="255984" y="1623020"/>
                  </a:lnTo>
                  <a:lnTo>
                    <a:pt x="275538" y="1671066"/>
                  </a:lnTo>
                  <a:lnTo>
                    <a:pt x="296721" y="1717524"/>
                  </a:lnTo>
                  <a:lnTo>
                    <a:pt x="319510" y="1762430"/>
                  </a:lnTo>
                  <a:lnTo>
                    <a:pt x="343891" y="1805824"/>
                  </a:lnTo>
                  <a:lnTo>
                    <a:pt x="369843" y="1847747"/>
                  </a:lnTo>
                  <a:lnTo>
                    <a:pt x="397345" y="1888238"/>
                  </a:lnTo>
                  <a:lnTo>
                    <a:pt x="426382" y="1927337"/>
                  </a:lnTo>
                  <a:lnTo>
                    <a:pt x="456934" y="1965081"/>
                  </a:lnTo>
                  <a:lnTo>
                    <a:pt x="488981" y="2001515"/>
                  </a:lnTo>
                  <a:lnTo>
                    <a:pt x="522505" y="2036672"/>
                  </a:lnTo>
                  <a:lnTo>
                    <a:pt x="557486" y="2070598"/>
                  </a:lnTo>
                  <a:lnTo>
                    <a:pt x="593907" y="2103328"/>
                  </a:lnTo>
                  <a:lnTo>
                    <a:pt x="631748" y="2134902"/>
                  </a:lnTo>
                  <a:lnTo>
                    <a:pt x="670991" y="2165362"/>
                  </a:lnTo>
                  <a:lnTo>
                    <a:pt x="711617" y="2194746"/>
                  </a:lnTo>
                  <a:lnTo>
                    <a:pt x="753607" y="2223092"/>
                  </a:lnTo>
                  <a:lnTo>
                    <a:pt x="796942" y="2250444"/>
                  </a:lnTo>
                  <a:lnTo>
                    <a:pt x="841604" y="2276836"/>
                  </a:lnTo>
                  <a:lnTo>
                    <a:pt x="887573" y="2302314"/>
                  </a:lnTo>
                  <a:lnTo>
                    <a:pt x="975024" y="2348693"/>
                  </a:lnTo>
                  <a:lnTo>
                    <a:pt x="1020285" y="2373464"/>
                  </a:lnTo>
                  <a:lnTo>
                    <a:pt x="1065392" y="2399704"/>
                  </a:lnTo>
                  <a:lnTo>
                    <a:pt x="1109458" y="2427724"/>
                  </a:lnTo>
                  <a:lnTo>
                    <a:pt x="1151601" y="2457833"/>
                  </a:lnTo>
                  <a:lnTo>
                    <a:pt x="1190936" y="2490344"/>
                  </a:lnTo>
                  <a:lnTo>
                    <a:pt x="1226579" y="2525565"/>
                  </a:lnTo>
                  <a:lnTo>
                    <a:pt x="1257648" y="2563812"/>
                  </a:lnTo>
                  <a:lnTo>
                    <a:pt x="1283070" y="2602249"/>
                  </a:lnTo>
                  <a:lnTo>
                    <a:pt x="1305645" y="2642030"/>
                  </a:lnTo>
                  <a:lnTo>
                    <a:pt x="1325699" y="2682994"/>
                  </a:lnTo>
                  <a:lnTo>
                    <a:pt x="1343563" y="2724979"/>
                  </a:lnTo>
                  <a:lnTo>
                    <a:pt x="1359561" y="2767823"/>
                  </a:lnTo>
                  <a:lnTo>
                    <a:pt x="1374023" y="2811365"/>
                  </a:lnTo>
                  <a:lnTo>
                    <a:pt x="1387277" y="2855441"/>
                  </a:lnTo>
                  <a:lnTo>
                    <a:pt x="1399649" y="2899894"/>
                  </a:lnTo>
                  <a:lnTo>
                    <a:pt x="1411468" y="2944558"/>
                  </a:lnTo>
                  <a:lnTo>
                    <a:pt x="1423063" y="2989272"/>
                  </a:lnTo>
                  <a:lnTo>
                    <a:pt x="1434761" y="3033877"/>
                  </a:lnTo>
                  <a:lnTo>
                    <a:pt x="1446888" y="3078212"/>
                  </a:lnTo>
                  <a:lnTo>
                    <a:pt x="1459773" y="3122110"/>
                  </a:lnTo>
                  <a:lnTo>
                    <a:pt x="1473745" y="3165415"/>
                  </a:lnTo>
                  <a:lnTo>
                    <a:pt x="1489132" y="3207963"/>
                  </a:lnTo>
                  <a:lnTo>
                    <a:pt x="1506259" y="3249591"/>
                  </a:lnTo>
                  <a:lnTo>
                    <a:pt x="1525456" y="3290141"/>
                  </a:lnTo>
                  <a:lnTo>
                    <a:pt x="1547051" y="3329447"/>
                  </a:lnTo>
                  <a:lnTo>
                    <a:pt x="1571369" y="3367352"/>
                  </a:lnTo>
                  <a:lnTo>
                    <a:pt x="1598743" y="3403692"/>
                  </a:lnTo>
                  <a:lnTo>
                    <a:pt x="1629496" y="3438304"/>
                  </a:lnTo>
                  <a:lnTo>
                    <a:pt x="1663959" y="3471031"/>
                  </a:lnTo>
                  <a:lnTo>
                    <a:pt x="1701781" y="3501990"/>
                  </a:lnTo>
                  <a:lnTo>
                    <a:pt x="1741029" y="3530363"/>
                  </a:lnTo>
                  <a:lnTo>
                    <a:pt x="1781617" y="3556280"/>
                  </a:lnTo>
                  <a:lnTo>
                    <a:pt x="1823464" y="3579874"/>
                  </a:lnTo>
                  <a:lnTo>
                    <a:pt x="1866483" y="3601275"/>
                  </a:lnTo>
                  <a:lnTo>
                    <a:pt x="1910592" y="3620613"/>
                  </a:lnTo>
                  <a:lnTo>
                    <a:pt x="1955706" y="3638022"/>
                  </a:lnTo>
                  <a:lnTo>
                    <a:pt x="2001739" y="3653632"/>
                  </a:lnTo>
                  <a:lnTo>
                    <a:pt x="2048609" y="3667574"/>
                  </a:lnTo>
                  <a:lnTo>
                    <a:pt x="2096232" y="3679981"/>
                  </a:lnTo>
                  <a:lnTo>
                    <a:pt x="2144522" y="3690983"/>
                  </a:lnTo>
                  <a:lnTo>
                    <a:pt x="2193397" y="3700712"/>
                  </a:lnTo>
                  <a:lnTo>
                    <a:pt x="2242771" y="3709299"/>
                  </a:lnTo>
                  <a:lnTo>
                    <a:pt x="2292561" y="3716876"/>
                  </a:lnTo>
                  <a:lnTo>
                    <a:pt x="2342682" y="3723573"/>
                  </a:lnTo>
                  <a:lnTo>
                    <a:pt x="2393050" y="3729523"/>
                  </a:lnTo>
                  <a:lnTo>
                    <a:pt x="2494191" y="3739707"/>
                  </a:lnTo>
                  <a:lnTo>
                    <a:pt x="2794799" y="3765979"/>
                  </a:lnTo>
                  <a:lnTo>
                    <a:pt x="2843606" y="3771113"/>
                  </a:lnTo>
                  <a:lnTo>
                    <a:pt x="2891818" y="3776814"/>
                  </a:lnTo>
                  <a:lnTo>
                    <a:pt x="2939351" y="3783212"/>
                  </a:lnTo>
                  <a:lnTo>
                    <a:pt x="2986121" y="3790439"/>
                  </a:lnTo>
                  <a:lnTo>
                    <a:pt x="3032046" y="3798628"/>
                  </a:lnTo>
                  <a:lnTo>
                    <a:pt x="3080414" y="3808210"/>
                  </a:lnTo>
                  <a:lnTo>
                    <a:pt x="3128881" y="3818442"/>
                  </a:lnTo>
                  <a:lnTo>
                    <a:pt x="3177419" y="3829304"/>
                  </a:lnTo>
                  <a:lnTo>
                    <a:pt x="3226003" y="3840767"/>
                  </a:lnTo>
                  <a:lnTo>
                    <a:pt x="3274607" y="3852807"/>
                  </a:lnTo>
                  <a:lnTo>
                    <a:pt x="3323204" y="3865400"/>
                  </a:lnTo>
                  <a:lnTo>
                    <a:pt x="3371770" y="3878522"/>
                  </a:lnTo>
                  <a:lnTo>
                    <a:pt x="3420276" y="3892146"/>
                  </a:lnTo>
                  <a:lnTo>
                    <a:pt x="3468697" y="3906249"/>
                  </a:lnTo>
                  <a:lnTo>
                    <a:pt x="3565181" y="3935791"/>
                  </a:lnTo>
                  <a:lnTo>
                    <a:pt x="3635411" y="3958507"/>
                  </a:lnTo>
                  <a:close/>
                </a:path>
              </a:pathLst>
            </a:custGeom>
            <a:solidFill>
              <a:srgbClr val="49B381"/>
            </a:solidFill>
          </p:spPr>
          <p:txBody>
            <a:bodyPr wrap="square" lIns="0" tIns="0" rIns="0" bIns="0" rtlCol="0"/>
            <a:lstStyle/>
            <a:p>
              <a:endParaRPr/>
            </a:p>
          </p:txBody>
        </p:sp>
        <p:sp>
          <p:nvSpPr>
            <p:cNvPr id="17" name="object 17"/>
            <p:cNvSpPr/>
            <p:nvPr/>
          </p:nvSpPr>
          <p:spPr>
            <a:xfrm>
              <a:off x="0" y="6308851"/>
              <a:ext cx="2674620" cy="3975100"/>
            </a:xfrm>
            <a:custGeom>
              <a:avLst/>
              <a:gdLst/>
              <a:ahLst/>
              <a:cxnLst/>
              <a:rect l="l" t="t" r="r" b="b"/>
              <a:pathLst>
                <a:path w="2674620" h="3975100">
                  <a:moveTo>
                    <a:pt x="1370596" y="3975100"/>
                  </a:moveTo>
                  <a:lnTo>
                    <a:pt x="1312773" y="3911600"/>
                  </a:lnTo>
                  <a:lnTo>
                    <a:pt x="1282179" y="3873500"/>
                  </a:lnTo>
                  <a:lnTo>
                    <a:pt x="1255306" y="3835400"/>
                  </a:lnTo>
                  <a:lnTo>
                    <a:pt x="1231849" y="3797300"/>
                  </a:lnTo>
                  <a:lnTo>
                    <a:pt x="1211554" y="3746500"/>
                  </a:lnTo>
                  <a:lnTo>
                    <a:pt x="1194142" y="3708400"/>
                  </a:lnTo>
                  <a:lnTo>
                    <a:pt x="1179347" y="3670300"/>
                  </a:lnTo>
                  <a:lnTo>
                    <a:pt x="1166876" y="3619500"/>
                  </a:lnTo>
                  <a:lnTo>
                    <a:pt x="1156449" y="3581400"/>
                  </a:lnTo>
                  <a:lnTo>
                    <a:pt x="1147813" y="3530600"/>
                  </a:lnTo>
                  <a:lnTo>
                    <a:pt x="1140688" y="3492500"/>
                  </a:lnTo>
                  <a:lnTo>
                    <a:pt x="1134783" y="3441700"/>
                  </a:lnTo>
                  <a:lnTo>
                    <a:pt x="1129830" y="3403600"/>
                  </a:lnTo>
                  <a:lnTo>
                    <a:pt x="1125562" y="3352800"/>
                  </a:lnTo>
                  <a:lnTo>
                    <a:pt x="1121689" y="3302000"/>
                  </a:lnTo>
                  <a:lnTo>
                    <a:pt x="1117942" y="3263900"/>
                  </a:lnTo>
                  <a:lnTo>
                    <a:pt x="1114056" y="3213100"/>
                  </a:lnTo>
                  <a:lnTo>
                    <a:pt x="1109738" y="3175000"/>
                  </a:lnTo>
                  <a:lnTo>
                    <a:pt x="1104709" y="3124200"/>
                  </a:lnTo>
                  <a:lnTo>
                    <a:pt x="1098715" y="3073400"/>
                  </a:lnTo>
                  <a:lnTo>
                    <a:pt x="1091476" y="3035300"/>
                  </a:lnTo>
                  <a:lnTo>
                    <a:pt x="1082700" y="2984500"/>
                  </a:lnTo>
                  <a:lnTo>
                    <a:pt x="1072121" y="2946400"/>
                  </a:lnTo>
                  <a:lnTo>
                    <a:pt x="1059472" y="2895600"/>
                  </a:lnTo>
                  <a:lnTo>
                    <a:pt x="1044460" y="2857500"/>
                  </a:lnTo>
                  <a:lnTo>
                    <a:pt x="1026820" y="2819400"/>
                  </a:lnTo>
                  <a:lnTo>
                    <a:pt x="1006271" y="2768600"/>
                  </a:lnTo>
                  <a:lnTo>
                    <a:pt x="984288" y="2730500"/>
                  </a:lnTo>
                  <a:lnTo>
                    <a:pt x="961186" y="2692400"/>
                  </a:lnTo>
                  <a:lnTo>
                    <a:pt x="937044" y="2667000"/>
                  </a:lnTo>
                  <a:lnTo>
                    <a:pt x="911948" y="2628900"/>
                  </a:lnTo>
                  <a:lnTo>
                    <a:pt x="859193" y="2578100"/>
                  </a:lnTo>
                  <a:lnTo>
                    <a:pt x="803567" y="2527300"/>
                  </a:lnTo>
                  <a:lnTo>
                    <a:pt x="774877" y="2514600"/>
                  </a:lnTo>
                  <a:lnTo>
                    <a:pt x="745693" y="2489200"/>
                  </a:lnTo>
                  <a:lnTo>
                    <a:pt x="716114" y="2476500"/>
                  </a:lnTo>
                  <a:lnTo>
                    <a:pt x="686219" y="2451100"/>
                  </a:lnTo>
                  <a:lnTo>
                    <a:pt x="625754" y="2425700"/>
                  </a:lnTo>
                  <a:lnTo>
                    <a:pt x="564946" y="2387600"/>
                  </a:lnTo>
                  <a:lnTo>
                    <a:pt x="534606" y="2362200"/>
                  </a:lnTo>
                  <a:lnTo>
                    <a:pt x="474459" y="2336800"/>
                  </a:lnTo>
                  <a:lnTo>
                    <a:pt x="444804" y="2311400"/>
                  </a:lnTo>
                  <a:lnTo>
                    <a:pt x="415544" y="2298700"/>
                  </a:lnTo>
                  <a:lnTo>
                    <a:pt x="386753" y="2273300"/>
                  </a:lnTo>
                  <a:lnTo>
                    <a:pt x="330873" y="2222500"/>
                  </a:lnTo>
                  <a:lnTo>
                    <a:pt x="277812" y="2171700"/>
                  </a:lnTo>
                  <a:lnTo>
                    <a:pt x="252539" y="2133600"/>
                  </a:lnTo>
                  <a:lnTo>
                    <a:pt x="228193" y="2108200"/>
                  </a:lnTo>
                  <a:lnTo>
                    <a:pt x="204876" y="2070100"/>
                  </a:lnTo>
                  <a:lnTo>
                    <a:pt x="182664" y="2032000"/>
                  </a:lnTo>
                  <a:lnTo>
                    <a:pt x="161620" y="1981200"/>
                  </a:lnTo>
                  <a:lnTo>
                    <a:pt x="141846" y="1943100"/>
                  </a:lnTo>
                  <a:lnTo>
                    <a:pt x="123393" y="1892300"/>
                  </a:lnTo>
                  <a:lnTo>
                    <a:pt x="106362" y="1841500"/>
                  </a:lnTo>
                  <a:lnTo>
                    <a:pt x="90830" y="1778000"/>
                  </a:lnTo>
                  <a:lnTo>
                    <a:pt x="81584" y="1739900"/>
                  </a:lnTo>
                  <a:lnTo>
                    <a:pt x="74180" y="1689100"/>
                  </a:lnTo>
                  <a:lnTo>
                    <a:pt x="68453" y="1651000"/>
                  </a:lnTo>
                  <a:lnTo>
                    <a:pt x="64249" y="1612900"/>
                  </a:lnTo>
                  <a:lnTo>
                    <a:pt x="61429" y="1562100"/>
                  </a:lnTo>
                  <a:lnTo>
                    <a:pt x="59842" y="1511300"/>
                  </a:lnTo>
                  <a:lnTo>
                    <a:pt x="59334" y="1473200"/>
                  </a:lnTo>
                  <a:lnTo>
                    <a:pt x="59753" y="1422400"/>
                  </a:lnTo>
                  <a:lnTo>
                    <a:pt x="60947" y="1371600"/>
                  </a:lnTo>
                  <a:lnTo>
                    <a:pt x="62763" y="1333500"/>
                  </a:lnTo>
                  <a:lnTo>
                    <a:pt x="65049" y="1282700"/>
                  </a:lnTo>
                  <a:lnTo>
                    <a:pt x="67665" y="1231900"/>
                  </a:lnTo>
                  <a:lnTo>
                    <a:pt x="73240" y="1130300"/>
                  </a:lnTo>
                  <a:lnTo>
                    <a:pt x="75907" y="1092200"/>
                  </a:lnTo>
                  <a:lnTo>
                    <a:pt x="78282" y="1041400"/>
                  </a:lnTo>
                  <a:lnTo>
                    <a:pt x="80225" y="990600"/>
                  </a:lnTo>
                  <a:lnTo>
                    <a:pt x="81597" y="939800"/>
                  </a:lnTo>
                  <a:lnTo>
                    <a:pt x="82219" y="889000"/>
                  </a:lnTo>
                  <a:lnTo>
                    <a:pt x="82130" y="876300"/>
                  </a:lnTo>
                  <a:lnTo>
                    <a:pt x="81953" y="850900"/>
                  </a:lnTo>
                  <a:lnTo>
                    <a:pt x="80645" y="800100"/>
                  </a:lnTo>
                  <a:lnTo>
                    <a:pt x="78143" y="749300"/>
                  </a:lnTo>
                  <a:lnTo>
                    <a:pt x="74307" y="711200"/>
                  </a:lnTo>
                  <a:lnTo>
                    <a:pt x="68973" y="660400"/>
                  </a:lnTo>
                  <a:lnTo>
                    <a:pt x="61988" y="622300"/>
                  </a:lnTo>
                  <a:lnTo>
                    <a:pt x="53225" y="571500"/>
                  </a:lnTo>
                  <a:lnTo>
                    <a:pt x="42494" y="533400"/>
                  </a:lnTo>
                  <a:lnTo>
                    <a:pt x="29679" y="495300"/>
                  </a:lnTo>
                  <a:lnTo>
                    <a:pt x="14605" y="444500"/>
                  </a:lnTo>
                  <a:lnTo>
                    <a:pt x="0" y="419100"/>
                  </a:lnTo>
                  <a:lnTo>
                    <a:pt x="0" y="3975100"/>
                  </a:lnTo>
                  <a:lnTo>
                    <a:pt x="1370596" y="3975100"/>
                  </a:lnTo>
                  <a:close/>
                </a:path>
                <a:path w="2674620" h="3975100">
                  <a:moveTo>
                    <a:pt x="2674023" y="3975100"/>
                  </a:moveTo>
                  <a:lnTo>
                    <a:pt x="2652928" y="3962400"/>
                  </a:lnTo>
                  <a:lnTo>
                    <a:pt x="2610421" y="3949700"/>
                  </a:lnTo>
                  <a:lnTo>
                    <a:pt x="2565387" y="3924300"/>
                  </a:lnTo>
                  <a:lnTo>
                    <a:pt x="2523312" y="3898900"/>
                  </a:lnTo>
                  <a:lnTo>
                    <a:pt x="2484005" y="3873500"/>
                  </a:lnTo>
                  <a:lnTo>
                    <a:pt x="2447264" y="3835400"/>
                  </a:lnTo>
                  <a:lnTo>
                    <a:pt x="2412847" y="3810000"/>
                  </a:lnTo>
                  <a:lnTo>
                    <a:pt x="2380577" y="3771900"/>
                  </a:lnTo>
                  <a:lnTo>
                    <a:pt x="2350211" y="3733800"/>
                  </a:lnTo>
                  <a:lnTo>
                    <a:pt x="2321572" y="3683000"/>
                  </a:lnTo>
                  <a:lnTo>
                    <a:pt x="2294420" y="3644900"/>
                  </a:lnTo>
                  <a:lnTo>
                    <a:pt x="2268575" y="3606800"/>
                  </a:lnTo>
                  <a:lnTo>
                    <a:pt x="2243798" y="3556000"/>
                  </a:lnTo>
                  <a:lnTo>
                    <a:pt x="2219883" y="3505200"/>
                  </a:lnTo>
                  <a:lnTo>
                    <a:pt x="2196630" y="3467100"/>
                  </a:lnTo>
                  <a:lnTo>
                    <a:pt x="2174354" y="3416300"/>
                  </a:lnTo>
                  <a:lnTo>
                    <a:pt x="2152358" y="3365500"/>
                  </a:lnTo>
                  <a:lnTo>
                    <a:pt x="2130463" y="3314700"/>
                  </a:lnTo>
                  <a:lnTo>
                    <a:pt x="2108517" y="3276600"/>
                  </a:lnTo>
                  <a:lnTo>
                    <a:pt x="2086330" y="3225800"/>
                  </a:lnTo>
                  <a:lnTo>
                    <a:pt x="2063750" y="3175000"/>
                  </a:lnTo>
                  <a:lnTo>
                    <a:pt x="2040610" y="3136900"/>
                  </a:lnTo>
                  <a:lnTo>
                    <a:pt x="2016760" y="3086100"/>
                  </a:lnTo>
                  <a:lnTo>
                    <a:pt x="1992007" y="3048000"/>
                  </a:lnTo>
                  <a:lnTo>
                    <a:pt x="1966188" y="3009900"/>
                  </a:lnTo>
                  <a:lnTo>
                    <a:pt x="1939163" y="2959100"/>
                  </a:lnTo>
                  <a:lnTo>
                    <a:pt x="1910740" y="2921000"/>
                  </a:lnTo>
                  <a:lnTo>
                    <a:pt x="1880755" y="2882900"/>
                  </a:lnTo>
                  <a:lnTo>
                    <a:pt x="1849056" y="2857500"/>
                  </a:lnTo>
                  <a:lnTo>
                    <a:pt x="1812467" y="2819400"/>
                  </a:lnTo>
                  <a:lnTo>
                    <a:pt x="1774659" y="2781300"/>
                  </a:lnTo>
                  <a:lnTo>
                    <a:pt x="1735709" y="2743200"/>
                  </a:lnTo>
                  <a:lnTo>
                    <a:pt x="1695691" y="2717800"/>
                  </a:lnTo>
                  <a:lnTo>
                    <a:pt x="1654683" y="2679700"/>
                  </a:lnTo>
                  <a:lnTo>
                    <a:pt x="1612798" y="2654300"/>
                  </a:lnTo>
                  <a:lnTo>
                    <a:pt x="1570101" y="2628900"/>
                  </a:lnTo>
                  <a:lnTo>
                    <a:pt x="1482598" y="2578100"/>
                  </a:lnTo>
                  <a:lnTo>
                    <a:pt x="1347381" y="2501900"/>
                  </a:lnTo>
                  <a:lnTo>
                    <a:pt x="1301584" y="2489200"/>
                  </a:lnTo>
                  <a:lnTo>
                    <a:pt x="1209408" y="2438400"/>
                  </a:lnTo>
                  <a:lnTo>
                    <a:pt x="1164551" y="2413000"/>
                  </a:lnTo>
                  <a:lnTo>
                    <a:pt x="1119733" y="2400300"/>
                  </a:lnTo>
                  <a:lnTo>
                    <a:pt x="1030516" y="2349500"/>
                  </a:lnTo>
                  <a:lnTo>
                    <a:pt x="986294" y="2336800"/>
                  </a:lnTo>
                  <a:lnTo>
                    <a:pt x="899045" y="2286000"/>
                  </a:lnTo>
                  <a:lnTo>
                    <a:pt x="813943" y="2235200"/>
                  </a:lnTo>
                  <a:lnTo>
                    <a:pt x="772401" y="2209800"/>
                  </a:lnTo>
                  <a:lnTo>
                    <a:pt x="731647" y="2184400"/>
                  </a:lnTo>
                  <a:lnTo>
                    <a:pt x="691769" y="2159000"/>
                  </a:lnTo>
                  <a:lnTo>
                    <a:pt x="652843" y="2120900"/>
                  </a:lnTo>
                  <a:lnTo>
                    <a:pt x="614972" y="2095500"/>
                  </a:lnTo>
                  <a:lnTo>
                    <a:pt x="578205" y="2057400"/>
                  </a:lnTo>
                  <a:lnTo>
                    <a:pt x="540804" y="2019300"/>
                  </a:lnTo>
                  <a:lnTo>
                    <a:pt x="507530" y="1981200"/>
                  </a:lnTo>
                  <a:lnTo>
                    <a:pt x="478180" y="1943100"/>
                  </a:lnTo>
                  <a:lnTo>
                    <a:pt x="452526" y="1905000"/>
                  </a:lnTo>
                  <a:lnTo>
                    <a:pt x="430364" y="1854200"/>
                  </a:lnTo>
                  <a:lnTo>
                    <a:pt x="411467" y="1816100"/>
                  </a:lnTo>
                  <a:lnTo>
                    <a:pt x="395617" y="1765300"/>
                  </a:lnTo>
                  <a:lnTo>
                    <a:pt x="382612" y="1714500"/>
                  </a:lnTo>
                  <a:lnTo>
                    <a:pt x="372211" y="1676400"/>
                  </a:lnTo>
                  <a:lnTo>
                    <a:pt x="364223" y="1625600"/>
                  </a:lnTo>
                  <a:lnTo>
                    <a:pt x="358406" y="1574800"/>
                  </a:lnTo>
                  <a:lnTo>
                    <a:pt x="354723" y="1524000"/>
                  </a:lnTo>
                  <a:lnTo>
                    <a:pt x="352615" y="1473200"/>
                  </a:lnTo>
                  <a:lnTo>
                    <a:pt x="351904" y="1435100"/>
                  </a:lnTo>
                  <a:lnTo>
                    <a:pt x="352437" y="1384300"/>
                  </a:lnTo>
                  <a:lnTo>
                    <a:pt x="354025" y="1333500"/>
                  </a:lnTo>
                  <a:lnTo>
                    <a:pt x="356514" y="1282700"/>
                  </a:lnTo>
                  <a:lnTo>
                    <a:pt x="359727" y="1231900"/>
                  </a:lnTo>
                  <a:lnTo>
                    <a:pt x="363499" y="1181100"/>
                  </a:lnTo>
                  <a:lnTo>
                    <a:pt x="367652" y="1130300"/>
                  </a:lnTo>
                  <a:lnTo>
                    <a:pt x="372021" y="1079500"/>
                  </a:lnTo>
                  <a:lnTo>
                    <a:pt x="376440" y="1028700"/>
                  </a:lnTo>
                  <a:lnTo>
                    <a:pt x="380746" y="990600"/>
                  </a:lnTo>
                  <a:lnTo>
                    <a:pt x="384594" y="939800"/>
                  </a:lnTo>
                  <a:lnTo>
                    <a:pt x="388023" y="889000"/>
                  </a:lnTo>
                  <a:lnTo>
                    <a:pt x="393052" y="800100"/>
                  </a:lnTo>
                  <a:lnTo>
                    <a:pt x="394474" y="736600"/>
                  </a:lnTo>
                  <a:lnTo>
                    <a:pt x="394754" y="698500"/>
                  </a:lnTo>
                  <a:lnTo>
                    <a:pt x="394017" y="660400"/>
                  </a:lnTo>
                  <a:lnTo>
                    <a:pt x="392049" y="609600"/>
                  </a:lnTo>
                  <a:lnTo>
                    <a:pt x="388696" y="558800"/>
                  </a:lnTo>
                  <a:lnTo>
                    <a:pt x="383857" y="520700"/>
                  </a:lnTo>
                  <a:lnTo>
                    <a:pt x="377367" y="482600"/>
                  </a:lnTo>
                  <a:lnTo>
                    <a:pt x="369100" y="431800"/>
                  </a:lnTo>
                  <a:lnTo>
                    <a:pt x="358927" y="393700"/>
                  </a:lnTo>
                  <a:lnTo>
                    <a:pt x="346710" y="355600"/>
                  </a:lnTo>
                  <a:lnTo>
                    <a:pt x="332308" y="304800"/>
                  </a:lnTo>
                  <a:lnTo>
                    <a:pt x="315595" y="266700"/>
                  </a:lnTo>
                  <a:lnTo>
                    <a:pt x="296430" y="228600"/>
                  </a:lnTo>
                  <a:lnTo>
                    <a:pt x="274675" y="190500"/>
                  </a:lnTo>
                  <a:lnTo>
                    <a:pt x="250215" y="152400"/>
                  </a:lnTo>
                  <a:lnTo>
                    <a:pt x="222897" y="127000"/>
                  </a:lnTo>
                  <a:lnTo>
                    <a:pt x="192582" y="88900"/>
                  </a:lnTo>
                  <a:lnTo>
                    <a:pt x="159156" y="50800"/>
                  </a:lnTo>
                  <a:lnTo>
                    <a:pt x="86004" y="0"/>
                  </a:lnTo>
                  <a:lnTo>
                    <a:pt x="0" y="0"/>
                  </a:lnTo>
                  <a:lnTo>
                    <a:pt x="0" y="12700"/>
                  </a:lnTo>
                  <a:lnTo>
                    <a:pt x="7251" y="25400"/>
                  </a:lnTo>
                  <a:lnTo>
                    <a:pt x="50888" y="50800"/>
                  </a:lnTo>
                  <a:lnTo>
                    <a:pt x="90614" y="76200"/>
                  </a:lnTo>
                  <a:lnTo>
                    <a:pt x="126568" y="114300"/>
                  </a:lnTo>
                  <a:lnTo>
                    <a:pt x="158927" y="152400"/>
                  </a:lnTo>
                  <a:lnTo>
                    <a:pt x="187858" y="190500"/>
                  </a:lnTo>
                  <a:lnTo>
                    <a:pt x="213537" y="215900"/>
                  </a:lnTo>
                  <a:lnTo>
                    <a:pt x="236118" y="254000"/>
                  </a:lnTo>
                  <a:lnTo>
                    <a:pt x="255790" y="292100"/>
                  </a:lnTo>
                  <a:lnTo>
                    <a:pt x="272707" y="342900"/>
                  </a:lnTo>
                  <a:lnTo>
                    <a:pt x="287032" y="381000"/>
                  </a:lnTo>
                  <a:lnTo>
                    <a:pt x="298958" y="419100"/>
                  </a:lnTo>
                  <a:lnTo>
                    <a:pt x="308622" y="469900"/>
                  </a:lnTo>
                  <a:lnTo>
                    <a:pt x="316204" y="508000"/>
                  </a:lnTo>
                  <a:lnTo>
                    <a:pt x="321881" y="558800"/>
                  </a:lnTo>
                  <a:lnTo>
                    <a:pt x="325818" y="596900"/>
                  </a:lnTo>
                  <a:lnTo>
                    <a:pt x="328193" y="647700"/>
                  </a:lnTo>
                  <a:lnTo>
                    <a:pt x="329145" y="685800"/>
                  </a:lnTo>
                  <a:lnTo>
                    <a:pt x="329069" y="698500"/>
                  </a:lnTo>
                  <a:lnTo>
                    <a:pt x="329006" y="711200"/>
                  </a:lnTo>
                  <a:lnTo>
                    <a:pt x="328866" y="736600"/>
                  </a:lnTo>
                  <a:lnTo>
                    <a:pt x="327520" y="787400"/>
                  </a:lnTo>
                  <a:lnTo>
                    <a:pt x="325272" y="838200"/>
                  </a:lnTo>
                  <a:lnTo>
                    <a:pt x="322287" y="876300"/>
                  </a:lnTo>
                  <a:lnTo>
                    <a:pt x="318744" y="927100"/>
                  </a:lnTo>
                  <a:lnTo>
                    <a:pt x="314807" y="977900"/>
                  </a:lnTo>
                  <a:lnTo>
                    <a:pt x="310426" y="1028700"/>
                  </a:lnTo>
                  <a:lnTo>
                    <a:pt x="305943" y="1079500"/>
                  </a:lnTo>
                  <a:lnTo>
                    <a:pt x="301523" y="1130300"/>
                  </a:lnTo>
                  <a:lnTo>
                    <a:pt x="297332" y="1181100"/>
                  </a:lnTo>
                  <a:lnTo>
                    <a:pt x="293547" y="1231900"/>
                  </a:lnTo>
                  <a:lnTo>
                    <a:pt x="290322" y="1282700"/>
                  </a:lnTo>
                  <a:lnTo>
                    <a:pt x="287858" y="1333500"/>
                  </a:lnTo>
                  <a:lnTo>
                    <a:pt x="286296" y="1384300"/>
                  </a:lnTo>
                  <a:lnTo>
                    <a:pt x="285813" y="1435100"/>
                  </a:lnTo>
                  <a:lnTo>
                    <a:pt x="286588" y="1485900"/>
                  </a:lnTo>
                  <a:lnTo>
                    <a:pt x="288772" y="1536700"/>
                  </a:lnTo>
                  <a:lnTo>
                    <a:pt x="292557" y="1574800"/>
                  </a:lnTo>
                  <a:lnTo>
                    <a:pt x="298284" y="1625600"/>
                  </a:lnTo>
                  <a:lnTo>
                    <a:pt x="306044" y="1676400"/>
                  </a:lnTo>
                  <a:lnTo>
                    <a:pt x="316001" y="1727200"/>
                  </a:lnTo>
                  <a:lnTo>
                    <a:pt x="328333" y="1778000"/>
                  </a:lnTo>
                  <a:lnTo>
                    <a:pt x="343192" y="1816100"/>
                  </a:lnTo>
                  <a:lnTo>
                    <a:pt x="360781" y="1866900"/>
                  </a:lnTo>
                  <a:lnTo>
                    <a:pt x="381254" y="1905000"/>
                  </a:lnTo>
                  <a:lnTo>
                    <a:pt x="404787" y="1955800"/>
                  </a:lnTo>
                  <a:lnTo>
                    <a:pt x="431546" y="1993900"/>
                  </a:lnTo>
                  <a:lnTo>
                    <a:pt x="461721" y="2032000"/>
                  </a:lnTo>
                  <a:lnTo>
                    <a:pt x="495465" y="2070100"/>
                  </a:lnTo>
                  <a:lnTo>
                    <a:pt x="570712" y="2146300"/>
                  </a:lnTo>
                  <a:lnTo>
                    <a:pt x="609625" y="2171700"/>
                  </a:lnTo>
                  <a:lnTo>
                    <a:pt x="649579" y="2209800"/>
                  </a:lnTo>
                  <a:lnTo>
                    <a:pt x="690511" y="2235200"/>
                  </a:lnTo>
                  <a:lnTo>
                    <a:pt x="732332" y="2260600"/>
                  </a:lnTo>
                  <a:lnTo>
                    <a:pt x="818299" y="2311400"/>
                  </a:lnTo>
                  <a:lnTo>
                    <a:pt x="951826" y="2387600"/>
                  </a:lnTo>
                  <a:lnTo>
                    <a:pt x="1042911" y="2438400"/>
                  </a:lnTo>
                  <a:lnTo>
                    <a:pt x="1088821" y="2451100"/>
                  </a:lnTo>
                  <a:lnTo>
                    <a:pt x="1180960" y="2501900"/>
                  </a:lnTo>
                  <a:lnTo>
                    <a:pt x="1225664" y="2514600"/>
                  </a:lnTo>
                  <a:lnTo>
                    <a:pt x="1358760" y="2590800"/>
                  </a:lnTo>
                  <a:lnTo>
                    <a:pt x="1402499" y="2603500"/>
                  </a:lnTo>
                  <a:lnTo>
                    <a:pt x="1488541" y="2654300"/>
                  </a:lnTo>
                  <a:lnTo>
                    <a:pt x="1530680" y="2679700"/>
                  </a:lnTo>
                  <a:lnTo>
                    <a:pt x="1572107" y="2705100"/>
                  </a:lnTo>
                  <a:lnTo>
                    <a:pt x="1612760" y="2743200"/>
                  </a:lnTo>
                  <a:lnTo>
                    <a:pt x="1652524" y="2768600"/>
                  </a:lnTo>
                  <a:lnTo>
                    <a:pt x="1691347" y="2794000"/>
                  </a:lnTo>
                  <a:lnTo>
                    <a:pt x="1729130" y="2832100"/>
                  </a:lnTo>
                  <a:lnTo>
                    <a:pt x="1765782" y="2857500"/>
                  </a:lnTo>
                  <a:lnTo>
                    <a:pt x="1801241" y="2895600"/>
                  </a:lnTo>
                  <a:lnTo>
                    <a:pt x="1831987" y="2933700"/>
                  </a:lnTo>
                  <a:lnTo>
                    <a:pt x="1861019" y="2971800"/>
                  </a:lnTo>
                  <a:lnTo>
                    <a:pt x="1888515" y="3009900"/>
                  </a:lnTo>
                  <a:lnTo>
                    <a:pt x="1914626" y="3048000"/>
                  </a:lnTo>
                  <a:lnTo>
                    <a:pt x="1939531" y="3086100"/>
                  </a:lnTo>
                  <a:lnTo>
                    <a:pt x="1963407" y="3124200"/>
                  </a:lnTo>
                  <a:lnTo>
                    <a:pt x="1986394" y="3175000"/>
                  </a:lnTo>
                  <a:lnTo>
                    <a:pt x="2008682" y="3213100"/>
                  </a:lnTo>
                  <a:lnTo>
                    <a:pt x="2030437" y="3263900"/>
                  </a:lnTo>
                  <a:lnTo>
                    <a:pt x="2051824" y="3302000"/>
                  </a:lnTo>
                  <a:lnTo>
                    <a:pt x="2094153" y="3403600"/>
                  </a:lnTo>
                  <a:lnTo>
                    <a:pt x="2115439" y="3441700"/>
                  </a:lnTo>
                  <a:lnTo>
                    <a:pt x="2137029" y="3492500"/>
                  </a:lnTo>
                  <a:lnTo>
                    <a:pt x="2160206" y="3543300"/>
                  </a:lnTo>
                  <a:lnTo>
                    <a:pt x="2184082" y="3581400"/>
                  </a:lnTo>
                  <a:lnTo>
                    <a:pt x="2208809" y="3632200"/>
                  </a:lnTo>
                  <a:lnTo>
                    <a:pt x="2234552" y="3670300"/>
                  </a:lnTo>
                  <a:lnTo>
                    <a:pt x="2261476" y="3721100"/>
                  </a:lnTo>
                  <a:lnTo>
                    <a:pt x="2289759" y="3759200"/>
                  </a:lnTo>
                  <a:lnTo>
                    <a:pt x="2319553" y="3797300"/>
                  </a:lnTo>
                  <a:lnTo>
                    <a:pt x="2351024" y="3835400"/>
                  </a:lnTo>
                  <a:lnTo>
                    <a:pt x="2384336" y="3873500"/>
                  </a:lnTo>
                  <a:lnTo>
                    <a:pt x="2419667" y="3898900"/>
                  </a:lnTo>
                  <a:lnTo>
                    <a:pt x="2457183" y="3937000"/>
                  </a:lnTo>
                  <a:lnTo>
                    <a:pt x="2497023" y="3962400"/>
                  </a:lnTo>
                  <a:lnTo>
                    <a:pt x="2515095" y="3975100"/>
                  </a:lnTo>
                  <a:lnTo>
                    <a:pt x="2674023" y="3975100"/>
                  </a:lnTo>
                  <a:close/>
                </a:path>
              </a:pathLst>
            </a:custGeom>
            <a:solidFill>
              <a:srgbClr val="1C82D9"/>
            </a:solidFill>
          </p:spPr>
          <p:txBody>
            <a:bodyPr wrap="square" lIns="0" tIns="0" rIns="0" bIns="0" rtlCol="0"/>
            <a:lstStyle/>
            <a:p>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020555" y="-788"/>
            <a:ext cx="4267835" cy="4203700"/>
            <a:chOff x="14020555" y="-788"/>
            <a:chExt cx="4267835" cy="4203700"/>
          </a:xfrm>
        </p:grpSpPr>
        <p:sp>
          <p:nvSpPr>
            <p:cNvPr id="3" name="object 3"/>
            <p:cNvSpPr/>
            <p:nvPr/>
          </p:nvSpPr>
          <p:spPr>
            <a:xfrm>
              <a:off x="14036654" y="0"/>
              <a:ext cx="4251960" cy="4126865"/>
            </a:xfrm>
            <a:custGeom>
              <a:avLst/>
              <a:gdLst/>
              <a:ahLst/>
              <a:cxnLst/>
              <a:rect l="l" t="t" r="r" b="b"/>
              <a:pathLst>
                <a:path w="4251959" h="4126865">
                  <a:moveTo>
                    <a:pt x="4251342" y="4126633"/>
                  </a:moveTo>
                  <a:lnTo>
                    <a:pt x="4203928" y="4073238"/>
                  </a:lnTo>
                  <a:lnTo>
                    <a:pt x="4181170" y="4040470"/>
                  </a:lnTo>
                  <a:lnTo>
                    <a:pt x="4161291" y="4006285"/>
                  </a:lnTo>
                  <a:lnTo>
                    <a:pt x="4144131" y="3970763"/>
                  </a:lnTo>
                  <a:lnTo>
                    <a:pt x="4129532" y="3933989"/>
                  </a:lnTo>
                  <a:lnTo>
                    <a:pt x="4117334" y="3896046"/>
                  </a:lnTo>
                  <a:lnTo>
                    <a:pt x="4107377" y="3857016"/>
                  </a:lnTo>
                  <a:lnTo>
                    <a:pt x="4099503" y="3816982"/>
                  </a:lnTo>
                  <a:lnTo>
                    <a:pt x="4093551" y="3776026"/>
                  </a:lnTo>
                  <a:lnTo>
                    <a:pt x="4089363" y="3734233"/>
                  </a:lnTo>
                  <a:lnTo>
                    <a:pt x="4086778" y="3691684"/>
                  </a:lnTo>
                  <a:lnTo>
                    <a:pt x="4085639" y="3648463"/>
                  </a:lnTo>
                  <a:lnTo>
                    <a:pt x="4085785" y="3604652"/>
                  </a:lnTo>
                  <a:lnTo>
                    <a:pt x="4087056" y="3560334"/>
                  </a:lnTo>
                  <a:lnTo>
                    <a:pt x="4089295" y="3515593"/>
                  </a:lnTo>
                  <a:lnTo>
                    <a:pt x="4092340" y="3470510"/>
                  </a:lnTo>
                  <a:lnTo>
                    <a:pt x="4096033" y="3425169"/>
                  </a:lnTo>
                  <a:lnTo>
                    <a:pt x="4100214" y="3379653"/>
                  </a:lnTo>
                  <a:lnTo>
                    <a:pt x="4104725" y="3334044"/>
                  </a:lnTo>
                  <a:lnTo>
                    <a:pt x="4114096" y="3242881"/>
                  </a:lnTo>
                  <a:lnTo>
                    <a:pt x="4118638" y="3197492"/>
                  </a:lnTo>
                  <a:lnTo>
                    <a:pt x="4122870" y="3152342"/>
                  </a:lnTo>
                  <a:lnTo>
                    <a:pt x="4126636" y="3107514"/>
                  </a:lnTo>
                  <a:lnTo>
                    <a:pt x="4129774" y="3063090"/>
                  </a:lnTo>
                  <a:lnTo>
                    <a:pt x="4132125" y="3019155"/>
                  </a:lnTo>
                  <a:lnTo>
                    <a:pt x="4133531" y="2975789"/>
                  </a:lnTo>
                  <a:lnTo>
                    <a:pt x="4133831" y="2933077"/>
                  </a:lnTo>
                  <a:lnTo>
                    <a:pt x="4132866" y="2891101"/>
                  </a:lnTo>
                  <a:lnTo>
                    <a:pt x="4130478" y="2849943"/>
                  </a:lnTo>
                  <a:lnTo>
                    <a:pt x="4126505" y="2809688"/>
                  </a:lnTo>
                  <a:lnTo>
                    <a:pt x="4120790" y="2770417"/>
                  </a:lnTo>
                  <a:lnTo>
                    <a:pt x="4113173" y="2732214"/>
                  </a:lnTo>
                  <a:lnTo>
                    <a:pt x="4103494" y="2695162"/>
                  </a:lnTo>
                  <a:lnTo>
                    <a:pt x="4087608" y="2644944"/>
                  </a:lnTo>
                  <a:lnTo>
                    <a:pt x="4070093" y="2596360"/>
                  </a:lnTo>
                  <a:lnTo>
                    <a:pt x="4050968" y="2549369"/>
                  </a:lnTo>
                  <a:lnTo>
                    <a:pt x="4030252" y="2503934"/>
                  </a:lnTo>
                  <a:lnTo>
                    <a:pt x="4007962" y="2460015"/>
                  </a:lnTo>
                  <a:lnTo>
                    <a:pt x="3984118" y="2417575"/>
                  </a:lnTo>
                  <a:lnTo>
                    <a:pt x="3958737" y="2376574"/>
                  </a:lnTo>
                  <a:lnTo>
                    <a:pt x="3931838" y="2336973"/>
                  </a:lnTo>
                  <a:lnTo>
                    <a:pt x="3903440" y="2298734"/>
                  </a:lnTo>
                  <a:lnTo>
                    <a:pt x="3873561" y="2261819"/>
                  </a:lnTo>
                  <a:lnTo>
                    <a:pt x="3842219" y="2226188"/>
                  </a:lnTo>
                  <a:lnTo>
                    <a:pt x="3809431" y="2191802"/>
                  </a:lnTo>
                  <a:lnTo>
                    <a:pt x="3775220" y="2158624"/>
                  </a:lnTo>
                  <a:lnTo>
                    <a:pt x="3739599" y="2126613"/>
                  </a:lnTo>
                  <a:lnTo>
                    <a:pt x="3702590" y="2095733"/>
                  </a:lnTo>
                  <a:lnTo>
                    <a:pt x="3664210" y="2065943"/>
                  </a:lnTo>
                  <a:lnTo>
                    <a:pt x="3624478" y="2037206"/>
                  </a:lnTo>
                  <a:lnTo>
                    <a:pt x="3583411" y="2009481"/>
                  </a:lnTo>
                  <a:lnTo>
                    <a:pt x="3541028" y="1982732"/>
                  </a:lnTo>
                  <a:lnTo>
                    <a:pt x="3497350" y="1956919"/>
                  </a:lnTo>
                  <a:lnTo>
                    <a:pt x="3452390" y="1932003"/>
                  </a:lnTo>
                  <a:lnTo>
                    <a:pt x="3366862" y="1886643"/>
                  </a:lnTo>
                  <a:lnTo>
                    <a:pt x="3322596" y="1862416"/>
                  </a:lnTo>
                  <a:lnTo>
                    <a:pt x="3278482" y="1836754"/>
                  </a:lnTo>
                  <a:lnTo>
                    <a:pt x="3235385" y="1809350"/>
                  </a:lnTo>
                  <a:lnTo>
                    <a:pt x="3194168" y="1779903"/>
                  </a:lnTo>
                  <a:lnTo>
                    <a:pt x="3155698" y="1748107"/>
                  </a:lnTo>
                  <a:lnTo>
                    <a:pt x="3120838" y="1713659"/>
                  </a:lnTo>
                  <a:lnTo>
                    <a:pt x="3090454" y="1676255"/>
                  </a:lnTo>
                  <a:lnTo>
                    <a:pt x="3064478" y="1636838"/>
                  </a:lnTo>
                  <a:lnTo>
                    <a:pt x="3041543" y="1595987"/>
                  </a:lnTo>
                  <a:lnTo>
                    <a:pt x="3021278" y="1553883"/>
                  </a:lnTo>
                  <a:lnTo>
                    <a:pt x="3003317" y="1510709"/>
                  </a:lnTo>
                  <a:lnTo>
                    <a:pt x="2987289" y="1466646"/>
                  </a:lnTo>
                  <a:lnTo>
                    <a:pt x="2972827" y="1421875"/>
                  </a:lnTo>
                  <a:lnTo>
                    <a:pt x="2959562" y="1376578"/>
                  </a:lnTo>
                  <a:lnTo>
                    <a:pt x="2947124" y="1330938"/>
                  </a:lnTo>
                  <a:lnTo>
                    <a:pt x="2935147" y="1285135"/>
                  </a:lnTo>
                  <a:lnTo>
                    <a:pt x="2923260" y="1239351"/>
                  </a:lnTo>
                  <a:lnTo>
                    <a:pt x="2911095" y="1193769"/>
                  </a:lnTo>
                  <a:lnTo>
                    <a:pt x="2898284" y="1148570"/>
                  </a:lnTo>
                  <a:lnTo>
                    <a:pt x="2884459" y="1103935"/>
                  </a:lnTo>
                  <a:lnTo>
                    <a:pt x="2869249" y="1060046"/>
                  </a:lnTo>
                  <a:lnTo>
                    <a:pt x="2852287" y="1017085"/>
                  </a:lnTo>
                  <a:lnTo>
                    <a:pt x="2833205" y="975234"/>
                  </a:lnTo>
                  <a:lnTo>
                    <a:pt x="2811633" y="934675"/>
                  </a:lnTo>
                  <a:lnTo>
                    <a:pt x="2787203" y="895588"/>
                  </a:lnTo>
                  <a:lnTo>
                    <a:pt x="2759546" y="858156"/>
                  </a:lnTo>
                  <a:lnTo>
                    <a:pt x="2728293" y="822561"/>
                  </a:lnTo>
                  <a:lnTo>
                    <a:pt x="2693077" y="788984"/>
                  </a:lnTo>
                  <a:lnTo>
                    <a:pt x="2656086" y="758704"/>
                  </a:lnTo>
                  <a:lnTo>
                    <a:pt x="2617702" y="730955"/>
                  </a:lnTo>
                  <a:lnTo>
                    <a:pt x="2578005" y="705608"/>
                  </a:lnTo>
                  <a:lnTo>
                    <a:pt x="2537078" y="682533"/>
                  </a:lnTo>
                  <a:lnTo>
                    <a:pt x="2495005" y="661604"/>
                  </a:lnTo>
                  <a:lnTo>
                    <a:pt x="2451866" y="642690"/>
                  </a:lnTo>
                  <a:lnTo>
                    <a:pt x="2407745" y="625664"/>
                  </a:lnTo>
                  <a:lnTo>
                    <a:pt x="2362724" y="610398"/>
                  </a:lnTo>
                  <a:lnTo>
                    <a:pt x="2316884" y="596762"/>
                  </a:lnTo>
                  <a:lnTo>
                    <a:pt x="2270309" y="584628"/>
                  </a:lnTo>
                  <a:lnTo>
                    <a:pt x="2223080" y="573868"/>
                  </a:lnTo>
                  <a:lnTo>
                    <a:pt x="2175280" y="564353"/>
                  </a:lnTo>
                  <a:lnTo>
                    <a:pt x="2126992" y="555954"/>
                  </a:lnTo>
                  <a:lnTo>
                    <a:pt x="2078297" y="548544"/>
                  </a:lnTo>
                  <a:lnTo>
                    <a:pt x="2029278" y="541994"/>
                  </a:lnTo>
                  <a:lnTo>
                    <a:pt x="1980017" y="536174"/>
                  </a:lnTo>
                  <a:lnTo>
                    <a:pt x="1881099" y="526215"/>
                  </a:lnTo>
                  <a:lnTo>
                    <a:pt x="1587101" y="500521"/>
                  </a:lnTo>
                  <a:lnTo>
                    <a:pt x="1539368" y="495500"/>
                  </a:lnTo>
                  <a:lnTo>
                    <a:pt x="1492216" y="489924"/>
                  </a:lnTo>
                  <a:lnTo>
                    <a:pt x="1445728" y="483667"/>
                  </a:lnTo>
                  <a:lnTo>
                    <a:pt x="1399985" y="476598"/>
                  </a:lnTo>
                  <a:lnTo>
                    <a:pt x="1355071" y="468590"/>
                  </a:lnTo>
                  <a:lnTo>
                    <a:pt x="1305136" y="458679"/>
                  </a:lnTo>
                  <a:lnTo>
                    <a:pt x="1255095" y="448060"/>
                  </a:lnTo>
                  <a:lnTo>
                    <a:pt x="1204978" y="436760"/>
                  </a:lnTo>
                  <a:lnTo>
                    <a:pt x="1154817" y="424809"/>
                  </a:lnTo>
                  <a:lnTo>
                    <a:pt x="1104640" y="412234"/>
                  </a:lnTo>
                  <a:lnTo>
                    <a:pt x="1054478" y="399064"/>
                  </a:lnTo>
                  <a:lnTo>
                    <a:pt x="1004360" y="385328"/>
                  </a:lnTo>
                  <a:lnTo>
                    <a:pt x="954318" y="371054"/>
                  </a:lnTo>
                  <a:lnTo>
                    <a:pt x="904381" y="356271"/>
                  </a:lnTo>
                  <a:lnTo>
                    <a:pt x="854580" y="341007"/>
                  </a:lnTo>
                  <a:lnTo>
                    <a:pt x="755502" y="309149"/>
                  </a:lnTo>
                  <a:lnTo>
                    <a:pt x="657327" y="275709"/>
                  </a:lnTo>
                  <a:lnTo>
                    <a:pt x="560294" y="240915"/>
                  </a:lnTo>
                  <a:lnTo>
                    <a:pt x="444063" y="197418"/>
                  </a:lnTo>
                  <a:lnTo>
                    <a:pt x="347770" y="163039"/>
                  </a:lnTo>
                  <a:lnTo>
                    <a:pt x="307167" y="147922"/>
                  </a:lnTo>
                  <a:lnTo>
                    <a:pt x="263818" y="131090"/>
                  </a:lnTo>
                  <a:lnTo>
                    <a:pt x="218625" y="112611"/>
                  </a:lnTo>
                  <a:lnTo>
                    <a:pt x="172493" y="92552"/>
                  </a:lnTo>
                  <a:lnTo>
                    <a:pt x="126324" y="70982"/>
                  </a:lnTo>
                  <a:lnTo>
                    <a:pt x="81022" y="47968"/>
                  </a:lnTo>
                  <a:lnTo>
                    <a:pt x="37492" y="23580"/>
                  </a:lnTo>
                  <a:lnTo>
                    <a:pt x="0" y="0"/>
                  </a:lnTo>
                  <a:lnTo>
                    <a:pt x="4251340" y="0"/>
                  </a:lnTo>
                  <a:lnTo>
                    <a:pt x="4251342" y="4126633"/>
                  </a:lnTo>
                  <a:close/>
                </a:path>
              </a:pathLst>
            </a:custGeom>
            <a:solidFill>
              <a:srgbClr val="49B381"/>
            </a:solidFill>
          </p:spPr>
          <p:txBody>
            <a:bodyPr wrap="square" lIns="0" tIns="0" rIns="0" bIns="0" rtlCol="0"/>
            <a:lstStyle/>
            <a:p>
              <a:endParaRPr/>
            </a:p>
          </p:txBody>
        </p:sp>
        <p:sp>
          <p:nvSpPr>
            <p:cNvPr id="4" name="object 4"/>
            <p:cNvSpPr/>
            <p:nvPr/>
          </p:nvSpPr>
          <p:spPr>
            <a:xfrm>
              <a:off x="14020547" y="-787"/>
              <a:ext cx="4267835" cy="4203700"/>
            </a:xfrm>
            <a:custGeom>
              <a:avLst/>
              <a:gdLst/>
              <a:ahLst/>
              <a:cxnLst/>
              <a:rect l="l" t="t" r="r" b="b"/>
              <a:pathLst>
                <a:path w="4267834" h="4203700">
                  <a:moveTo>
                    <a:pt x="4267441" y="4140200"/>
                  </a:moveTo>
                  <a:lnTo>
                    <a:pt x="4247921" y="4127500"/>
                  </a:lnTo>
                  <a:lnTo>
                    <a:pt x="4212755" y="4089400"/>
                  </a:lnTo>
                  <a:lnTo>
                    <a:pt x="4181106" y="4064000"/>
                  </a:lnTo>
                  <a:lnTo>
                    <a:pt x="4152811" y="4025900"/>
                  </a:lnTo>
                  <a:lnTo>
                    <a:pt x="4127703" y="3987800"/>
                  </a:lnTo>
                  <a:lnTo>
                    <a:pt x="4105605" y="3949700"/>
                  </a:lnTo>
                  <a:lnTo>
                    <a:pt x="4086377" y="3911600"/>
                  </a:lnTo>
                  <a:lnTo>
                    <a:pt x="4069829" y="3873500"/>
                  </a:lnTo>
                  <a:lnTo>
                    <a:pt x="4055821" y="3835400"/>
                  </a:lnTo>
                  <a:lnTo>
                    <a:pt x="4044162" y="3797300"/>
                  </a:lnTo>
                  <a:lnTo>
                    <a:pt x="4034713" y="3746500"/>
                  </a:lnTo>
                  <a:lnTo>
                    <a:pt x="4027284" y="3708400"/>
                  </a:lnTo>
                  <a:lnTo>
                    <a:pt x="4021734" y="3657600"/>
                  </a:lnTo>
                  <a:lnTo>
                    <a:pt x="4017886" y="3619500"/>
                  </a:lnTo>
                  <a:lnTo>
                    <a:pt x="4015575" y="3568700"/>
                  </a:lnTo>
                  <a:lnTo>
                    <a:pt x="4014635" y="3530600"/>
                  </a:lnTo>
                  <a:lnTo>
                    <a:pt x="4014914" y="3479800"/>
                  </a:lnTo>
                  <a:lnTo>
                    <a:pt x="4016222" y="3429000"/>
                  </a:lnTo>
                  <a:lnTo>
                    <a:pt x="4021340" y="3340100"/>
                  </a:lnTo>
                  <a:lnTo>
                    <a:pt x="4024807" y="3289300"/>
                  </a:lnTo>
                  <a:lnTo>
                    <a:pt x="4028656" y="3251200"/>
                  </a:lnTo>
                  <a:lnTo>
                    <a:pt x="4032935" y="3200400"/>
                  </a:lnTo>
                  <a:lnTo>
                    <a:pt x="4037330" y="3149600"/>
                  </a:lnTo>
                  <a:lnTo>
                    <a:pt x="4041648" y="3098800"/>
                  </a:lnTo>
                  <a:lnTo>
                    <a:pt x="4045750" y="3048000"/>
                  </a:lnTo>
                  <a:lnTo>
                    <a:pt x="4049458" y="2997200"/>
                  </a:lnTo>
                  <a:lnTo>
                    <a:pt x="4052595" y="2946400"/>
                  </a:lnTo>
                  <a:lnTo>
                    <a:pt x="4055021" y="2895600"/>
                  </a:lnTo>
                  <a:lnTo>
                    <a:pt x="4056545" y="2844800"/>
                  </a:lnTo>
                  <a:lnTo>
                    <a:pt x="4057015" y="2806700"/>
                  </a:lnTo>
                  <a:lnTo>
                    <a:pt x="4056265" y="2755900"/>
                  </a:lnTo>
                  <a:lnTo>
                    <a:pt x="4054119" y="2705100"/>
                  </a:lnTo>
                  <a:lnTo>
                    <a:pt x="4050423" y="2654300"/>
                  </a:lnTo>
                  <a:lnTo>
                    <a:pt x="4044810" y="2616200"/>
                  </a:lnTo>
                  <a:lnTo>
                    <a:pt x="4037228" y="2565400"/>
                  </a:lnTo>
                  <a:lnTo>
                    <a:pt x="4027487" y="2514600"/>
                  </a:lnTo>
                  <a:lnTo>
                    <a:pt x="4015435" y="2476500"/>
                  </a:lnTo>
                  <a:lnTo>
                    <a:pt x="4000893" y="2425700"/>
                  </a:lnTo>
                  <a:lnTo>
                    <a:pt x="3983698" y="2387600"/>
                  </a:lnTo>
                  <a:lnTo>
                    <a:pt x="3963670" y="2336800"/>
                  </a:lnTo>
                  <a:lnTo>
                    <a:pt x="3940657" y="2298700"/>
                  </a:lnTo>
                  <a:lnTo>
                    <a:pt x="3914483" y="2260600"/>
                  </a:lnTo>
                  <a:lnTo>
                    <a:pt x="3884980" y="2222500"/>
                  </a:lnTo>
                  <a:lnTo>
                    <a:pt x="3851973" y="2184400"/>
                  </a:lnTo>
                  <a:lnTo>
                    <a:pt x="3778377" y="2108200"/>
                  </a:lnTo>
                  <a:lnTo>
                    <a:pt x="3740327" y="2082800"/>
                  </a:lnTo>
                  <a:lnTo>
                    <a:pt x="3701250" y="2044700"/>
                  </a:lnTo>
                  <a:lnTo>
                    <a:pt x="3661219" y="2019300"/>
                  </a:lnTo>
                  <a:lnTo>
                    <a:pt x="3620312" y="1993900"/>
                  </a:lnTo>
                  <a:lnTo>
                    <a:pt x="3578631" y="1968500"/>
                  </a:lnTo>
                  <a:lnTo>
                    <a:pt x="3493211" y="1917700"/>
                  </a:lnTo>
                  <a:lnTo>
                    <a:pt x="3361245" y="1841500"/>
                  </a:lnTo>
                  <a:lnTo>
                    <a:pt x="3316567" y="1828800"/>
                  </a:lnTo>
                  <a:lnTo>
                    <a:pt x="3226638" y="1778000"/>
                  </a:lnTo>
                  <a:lnTo>
                    <a:pt x="3181553" y="1765300"/>
                  </a:lnTo>
                  <a:lnTo>
                    <a:pt x="2995396" y="1663700"/>
                  </a:lnTo>
                  <a:lnTo>
                    <a:pt x="2904553" y="1612900"/>
                  </a:lnTo>
                  <a:lnTo>
                    <a:pt x="2816275" y="1562100"/>
                  </a:lnTo>
                  <a:lnTo>
                    <a:pt x="2773349" y="1536700"/>
                  </a:lnTo>
                  <a:lnTo>
                    <a:pt x="2731376" y="1511300"/>
                  </a:lnTo>
                  <a:lnTo>
                    <a:pt x="2690431" y="1473200"/>
                  </a:lnTo>
                  <a:lnTo>
                    <a:pt x="2650642" y="1447800"/>
                  </a:lnTo>
                  <a:lnTo>
                    <a:pt x="2612110" y="1409700"/>
                  </a:lnTo>
                  <a:lnTo>
                    <a:pt x="2574912" y="1371600"/>
                  </a:lnTo>
                  <a:lnTo>
                    <a:pt x="2542590" y="1333500"/>
                  </a:lnTo>
                  <a:lnTo>
                    <a:pt x="2512212" y="1295400"/>
                  </a:lnTo>
                  <a:lnTo>
                    <a:pt x="2483548" y="1257300"/>
                  </a:lnTo>
                  <a:lnTo>
                    <a:pt x="2456396" y="1219200"/>
                  </a:lnTo>
                  <a:lnTo>
                    <a:pt x="2430564" y="1168400"/>
                  </a:lnTo>
                  <a:lnTo>
                    <a:pt x="2405837" y="1117600"/>
                  </a:lnTo>
                  <a:lnTo>
                    <a:pt x="2382012" y="1079500"/>
                  </a:lnTo>
                  <a:lnTo>
                    <a:pt x="2358885" y="1028700"/>
                  </a:lnTo>
                  <a:lnTo>
                    <a:pt x="2336241" y="977900"/>
                  </a:lnTo>
                  <a:lnTo>
                    <a:pt x="2313902" y="939800"/>
                  </a:lnTo>
                  <a:lnTo>
                    <a:pt x="2291626" y="889000"/>
                  </a:lnTo>
                  <a:lnTo>
                    <a:pt x="2269236" y="838200"/>
                  </a:lnTo>
                  <a:lnTo>
                    <a:pt x="2246503" y="787400"/>
                  </a:lnTo>
                  <a:lnTo>
                    <a:pt x="2223833" y="749300"/>
                  </a:lnTo>
                  <a:lnTo>
                    <a:pt x="2200491" y="698500"/>
                  </a:lnTo>
                  <a:lnTo>
                    <a:pt x="2176310" y="660400"/>
                  </a:lnTo>
                  <a:lnTo>
                    <a:pt x="2151126" y="609600"/>
                  </a:lnTo>
                  <a:lnTo>
                    <a:pt x="2124786" y="571500"/>
                  </a:lnTo>
                  <a:lnTo>
                    <a:pt x="2097138" y="533400"/>
                  </a:lnTo>
                  <a:lnTo>
                    <a:pt x="2067991" y="495300"/>
                  </a:lnTo>
                  <a:lnTo>
                    <a:pt x="2037219" y="457200"/>
                  </a:lnTo>
                  <a:lnTo>
                    <a:pt x="2004631" y="419100"/>
                  </a:lnTo>
                  <a:lnTo>
                    <a:pt x="1970074" y="381000"/>
                  </a:lnTo>
                  <a:lnTo>
                    <a:pt x="1933397" y="355600"/>
                  </a:lnTo>
                  <a:lnTo>
                    <a:pt x="1894420" y="330200"/>
                  </a:lnTo>
                  <a:lnTo>
                    <a:pt x="1852993" y="304800"/>
                  </a:lnTo>
                  <a:lnTo>
                    <a:pt x="1808962" y="279400"/>
                  </a:lnTo>
                  <a:lnTo>
                    <a:pt x="1719326" y="254000"/>
                  </a:lnTo>
                  <a:lnTo>
                    <a:pt x="1673136" y="228600"/>
                  </a:lnTo>
                  <a:lnTo>
                    <a:pt x="1480489" y="177800"/>
                  </a:lnTo>
                  <a:lnTo>
                    <a:pt x="1430629" y="177800"/>
                  </a:lnTo>
                  <a:lnTo>
                    <a:pt x="1277912" y="139700"/>
                  </a:lnTo>
                  <a:lnTo>
                    <a:pt x="1226121" y="139700"/>
                  </a:lnTo>
                  <a:lnTo>
                    <a:pt x="1174013" y="127000"/>
                  </a:lnTo>
                  <a:lnTo>
                    <a:pt x="1121600" y="127000"/>
                  </a:lnTo>
                  <a:lnTo>
                    <a:pt x="1068971" y="114300"/>
                  </a:lnTo>
                  <a:lnTo>
                    <a:pt x="1016152" y="114300"/>
                  </a:lnTo>
                  <a:lnTo>
                    <a:pt x="963231" y="101600"/>
                  </a:lnTo>
                  <a:lnTo>
                    <a:pt x="910247" y="101600"/>
                  </a:lnTo>
                  <a:lnTo>
                    <a:pt x="804303" y="88900"/>
                  </a:lnTo>
                  <a:lnTo>
                    <a:pt x="751459" y="76200"/>
                  </a:lnTo>
                  <a:lnTo>
                    <a:pt x="697484" y="76200"/>
                  </a:lnTo>
                  <a:lnTo>
                    <a:pt x="643724" y="63500"/>
                  </a:lnTo>
                  <a:lnTo>
                    <a:pt x="590283" y="63500"/>
                  </a:lnTo>
                  <a:lnTo>
                    <a:pt x="537197" y="50800"/>
                  </a:lnTo>
                  <a:lnTo>
                    <a:pt x="484530" y="50800"/>
                  </a:lnTo>
                  <a:lnTo>
                    <a:pt x="380733" y="25400"/>
                  </a:lnTo>
                  <a:lnTo>
                    <a:pt x="329730" y="25400"/>
                  </a:lnTo>
                  <a:lnTo>
                    <a:pt x="229831" y="0"/>
                  </a:lnTo>
                  <a:lnTo>
                    <a:pt x="0" y="0"/>
                  </a:lnTo>
                  <a:lnTo>
                    <a:pt x="42672" y="12700"/>
                  </a:lnTo>
                  <a:lnTo>
                    <a:pt x="135051" y="38100"/>
                  </a:lnTo>
                  <a:lnTo>
                    <a:pt x="329412" y="88900"/>
                  </a:lnTo>
                  <a:lnTo>
                    <a:pt x="379691" y="88900"/>
                  </a:lnTo>
                  <a:lnTo>
                    <a:pt x="481863" y="114300"/>
                  </a:lnTo>
                  <a:lnTo>
                    <a:pt x="533654" y="114300"/>
                  </a:lnTo>
                  <a:lnTo>
                    <a:pt x="585838" y="127000"/>
                  </a:lnTo>
                  <a:lnTo>
                    <a:pt x="638352" y="127000"/>
                  </a:lnTo>
                  <a:lnTo>
                    <a:pt x="691159" y="139700"/>
                  </a:lnTo>
                  <a:lnTo>
                    <a:pt x="744181" y="139700"/>
                  </a:lnTo>
                  <a:lnTo>
                    <a:pt x="796099" y="152400"/>
                  </a:lnTo>
                  <a:lnTo>
                    <a:pt x="848118" y="152400"/>
                  </a:lnTo>
                  <a:lnTo>
                    <a:pt x="900201" y="165100"/>
                  </a:lnTo>
                  <a:lnTo>
                    <a:pt x="952271" y="165100"/>
                  </a:lnTo>
                  <a:lnTo>
                    <a:pt x="1004277" y="177800"/>
                  </a:lnTo>
                  <a:lnTo>
                    <a:pt x="1056182" y="177800"/>
                  </a:lnTo>
                  <a:lnTo>
                    <a:pt x="1107909" y="190500"/>
                  </a:lnTo>
                  <a:lnTo>
                    <a:pt x="1159421" y="190500"/>
                  </a:lnTo>
                  <a:lnTo>
                    <a:pt x="1210652" y="203200"/>
                  </a:lnTo>
                  <a:lnTo>
                    <a:pt x="1261541" y="203200"/>
                  </a:lnTo>
                  <a:lnTo>
                    <a:pt x="1362100" y="228600"/>
                  </a:lnTo>
                  <a:lnTo>
                    <a:pt x="1411668" y="228600"/>
                  </a:lnTo>
                  <a:lnTo>
                    <a:pt x="1509064" y="254000"/>
                  </a:lnTo>
                  <a:lnTo>
                    <a:pt x="1695424" y="304800"/>
                  </a:lnTo>
                  <a:lnTo>
                    <a:pt x="1739938" y="330200"/>
                  </a:lnTo>
                  <a:lnTo>
                    <a:pt x="1783511" y="342900"/>
                  </a:lnTo>
                  <a:lnTo>
                    <a:pt x="1827568" y="368300"/>
                  </a:lnTo>
                  <a:lnTo>
                    <a:pt x="1868716" y="393700"/>
                  </a:lnTo>
                  <a:lnTo>
                    <a:pt x="1907159" y="419100"/>
                  </a:lnTo>
                  <a:lnTo>
                    <a:pt x="1943100" y="444500"/>
                  </a:lnTo>
                  <a:lnTo>
                    <a:pt x="1976742" y="482600"/>
                  </a:lnTo>
                  <a:lnTo>
                    <a:pt x="2008314" y="520700"/>
                  </a:lnTo>
                  <a:lnTo>
                    <a:pt x="2038007" y="558800"/>
                  </a:lnTo>
                  <a:lnTo>
                    <a:pt x="2066023" y="596900"/>
                  </a:lnTo>
                  <a:lnTo>
                    <a:pt x="2092566" y="635000"/>
                  </a:lnTo>
                  <a:lnTo>
                    <a:pt x="2117852" y="685800"/>
                  </a:lnTo>
                  <a:lnTo>
                    <a:pt x="2142083" y="723900"/>
                  </a:lnTo>
                  <a:lnTo>
                    <a:pt x="2165477" y="774700"/>
                  </a:lnTo>
                  <a:lnTo>
                    <a:pt x="2188210" y="812800"/>
                  </a:lnTo>
                  <a:lnTo>
                    <a:pt x="2209990" y="863600"/>
                  </a:lnTo>
                  <a:lnTo>
                    <a:pt x="2231504" y="914400"/>
                  </a:lnTo>
                  <a:lnTo>
                    <a:pt x="2252916" y="952500"/>
                  </a:lnTo>
                  <a:lnTo>
                    <a:pt x="2274392" y="1003300"/>
                  </a:lnTo>
                  <a:lnTo>
                    <a:pt x="2296083" y="1054100"/>
                  </a:lnTo>
                  <a:lnTo>
                    <a:pt x="2318169" y="1092200"/>
                  </a:lnTo>
                  <a:lnTo>
                    <a:pt x="2340800" y="1143000"/>
                  </a:lnTo>
                  <a:lnTo>
                    <a:pt x="2364130" y="1181100"/>
                  </a:lnTo>
                  <a:lnTo>
                    <a:pt x="2388336" y="1219200"/>
                  </a:lnTo>
                  <a:lnTo>
                    <a:pt x="2413584" y="1270000"/>
                  </a:lnTo>
                  <a:lnTo>
                    <a:pt x="2440025" y="1308100"/>
                  </a:lnTo>
                  <a:lnTo>
                    <a:pt x="2467826" y="1346200"/>
                  </a:lnTo>
                  <a:lnTo>
                    <a:pt x="2497150" y="1384300"/>
                  </a:lnTo>
                  <a:lnTo>
                    <a:pt x="2528151" y="1409700"/>
                  </a:lnTo>
                  <a:lnTo>
                    <a:pt x="2563926" y="1447800"/>
                  </a:lnTo>
                  <a:lnTo>
                    <a:pt x="2600909" y="1485900"/>
                  </a:lnTo>
                  <a:lnTo>
                    <a:pt x="2639009" y="1511300"/>
                  </a:lnTo>
                  <a:lnTo>
                    <a:pt x="2678138" y="1549400"/>
                  </a:lnTo>
                  <a:lnTo>
                    <a:pt x="2718231" y="1574800"/>
                  </a:lnTo>
                  <a:lnTo>
                    <a:pt x="2759214" y="1600200"/>
                  </a:lnTo>
                  <a:lnTo>
                    <a:pt x="2800972" y="1638300"/>
                  </a:lnTo>
                  <a:lnTo>
                    <a:pt x="2843441" y="1663700"/>
                  </a:lnTo>
                  <a:lnTo>
                    <a:pt x="2886545" y="1676400"/>
                  </a:lnTo>
                  <a:lnTo>
                    <a:pt x="2930194" y="1701800"/>
                  </a:lnTo>
                  <a:lnTo>
                    <a:pt x="3063583" y="1778000"/>
                  </a:lnTo>
                  <a:lnTo>
                    <a:pt x="3108579" y="1790700"/>
                  </a:lnTo>
                  <a:lnTo>
                    <a:pt x="3153727" y="1816100"/>
                  </a:lnTo>
                  <a:lnTo>
                    <a:pt x="3247682" y="1866900"/>
                  </a:lnTo>
                  <a:lnTo>
                    <a:pt x="3294507" y="1879600"/>
                  </a:lnTo>
                  <a:lnTo>
                    <a:pt x="3478301" y="1981200"/>
                  </a:lnTo>
                  <a:lnTo>
                    <a:pt x="3566706" y="2032000"/>
                  </a:lnTo>
                  <a:lnTo>
                    <a:pt x="3609683" y="2057400"/>
                  </a:lnTo>
                  <a:lnTo>
                    <a:pt x="3651707" y="2095500"/>
                  </a:lnTo>
                  <a:lnTo>
                    <a:pt x="3692677" y="2120900"/>
                  </a:lnTo>
                  <a:lnTo>
                    <a:pt x="3732492" y="2159000"/>
                  </a:lnTo>
                  <a:lnTo>
                    <a:pt x="3771049" y="2184400"/>
                  </a:lnTo>
                  <a:lnTo>
                    <a:pt x="3807637" y="2222500"/>
                  </a:lnTo>
                  <a:lnTo>
                    <a:pt x="3840175" y="2260600"/>
                  </a:lnTo>
                  <a:lnTo>
                    <a:pt x="3868877" y="2298700"/>
                  </a:lnTo>
                  <a:lnTo>
                    <a:pt x="3893972" y="2349500"/>
                  </a:lnTo>
                  <a:lnTo>
                    <a:pt x="3915651" y="2387600"/>
                  </a:lnTo>
                  <a:lnTo>
                    <a:pt x="3934129" y="2425700"/>
                  </a:lnTo>
                  <a:lnTo>
                    <a:pt x="3949623" y="2476500"/>
                  </a:lnTo>
                  <a:lnTo>
                    <a:pt x="3962349" y="2527300"/>
                  </a:lnTo>
                  <a:lnTo>
                    <a:pt x="3972509" y="2565400"/>
                  </a:lnTo>
                  <a:lnTo>
                    <a:pt x="3980332" y="2616200"/>
                  </a:lnTo>
                  <a:lnTo>
                    <a:pt x="3986022" y="2667000"/>
                  </a:lnTo>
                  <a:lnTo>
                    <a:pt x="3989870" y="2717800"/>
                  </a:lnTo>
                  <a:lnTo>
                    <a:pt x="3991914" y="2768600"/>
                  </a:lnTo>
                  <a:lnTo>
                    <a:pt x="3992346" y="2819400"/>
                  </a:lnTo>
                  <a:lnTo>
                    <a:pt x="3991406" y="2870200"/>
                  </a:lnTo>
                  <a:lnTo>
                    <a:pt x="3989298" y="2921000"/>
                  </a:lnTo>
                  <a:lnTo>
                    <a:pt x="3986225" y="2971800"/>
                  </a:lnTo>
                  <a:lnTo>
                    <a:pt x="3982428" y="3022600"/>
                  </a:lnTo>
                  <a:lnTo>
                    <a:pt x="3978110" y="3086100"/>
                  </a:lnTo>
                  <a:lnTo>
                    <a:pt x="3973487" y="3136900"/>
                  </a:lnTo>
                  <a:lnTo>
                    <a:pt x="3968762" y="3187700"/>
                  </a:lnTo>
                  <a:lnTo>
                    <a:pt x="3964178" y="3238500"/>
                  </a:lnTo>
                  <a:lnTo>
                    <a:pt x="3960266" y="3289300"/>
                  </a:lnTo>
                  <a:lnTo>
                    <a:pt x="3956812" y="3340100"/>
                  </a:lnTo>
                  <a:lnTo>
                    <a:pt x="3953954" y="3390900"/>
                  </a:lnTo>
                  <a:lnTo>
                    <a:pt x="3951871" y="3429000"/>
                  </a:lnTo>
                  <a:lnTo>
                    <a:pt x="3950639" y="3492500"/>
                  </a:lnTo>
                  <a:lnTo>
                    <a:pt x="3950538" y="3530600"/>
                  </a:lnTo>
                  <a:lnTo>
                    <a:pt x="3951605" y="3581400"/>
                  </a:lnTo>
                  <a:lnTo>
                    <a:pt x="3954018" y="3619500"/>
                  </a:lnTo>
                  <a:lnTo>
                    <a:pt x="3957917" y="3670300"/>
                  </a:lnTo>
                  <a:lnTo>
                    <a:pt x="3963466" y="3708400"/>
                  </a:lnTo>
                  <a:lnTo>
                    <a:pt x="3970807" y="3759200"/>
                  </a:lnTo>
                  <a:lnTo>
                    <a:pt x="3980091" y="3797300"/>
                  </a:lnTo>
                  <a:lnTo>
                    <a:pt x="3991470" y="3848100"/>
                  </a:lnTo>
                  <a:lnTo>
                    <a:pt x="4005084" y="3886200"/>
                  </a:lnTo>
                  <a:lnTo>
                    <a:pt x="4021074" y="3924300"/>
                  </a:lnTo>
                  <a:lnTo>
                    <a:pt x="4039603" y="3962400"/>
                  </a:lnTo>
                  <a:lnTo>
                    <a:pt x="4060812" y="4000500"/>
                  </a:lnTo>
                  <a:lnTo>
                    <a:pt x="4084853" y="4038600"/>
                  </a:lnTo>
                  <a:lnTo>
                    <a:pt x="4111879" y="4076700"/>
                  </a:lnTo>
                  <a:lnTo>
                    <a:pt x="4142016" y="4114800"/>
                  </a:lnTo>
                  <a:lnTo>
                    <a:pt x="4175442" y="4140200"/>
                  </a:lnTo>
                  <a:lnTo>
                    <a:pt x="4212285" y="4178300"/>
                  </a:lnTo>
                  <a:lnTo>
                    <a:pt x="4252252" y="4203700"/>
                  </a:lnTo>
                  <a:lnTo>
                    <a:pt x="4267441" y="4203700"/>
                  </a:lnTo>
                  <a:lnTo>
                    <a:pt x="4267441" y="4140200"/>
                  </a:lnTo>
                  <a:close/>
                </a:path>
                <a:path w="4267834" h="4203700">
                  <a:moveTo>
                    <a:pt x="4267441" y="3048000"/>
                  </a:moveTo>
                  <a:lnTo>
                    <a:pt x="4263822" y="3111500"/>
                  </a:lnTo>
                  <a:lnTo>
                    <a:pt x="4261243" y="3162300"/>
                  </a:lnTo>
                  <a:lnTo>
                    <a:pt x="4259021" y="3213100"/>
                  </a:lnTo>
                  <a:lnTo>
                    <a:pt x="4257332" y="3263900"/>
                  </a:lnTo>
                  <a:lnTo>
                    <a:pt x="4256329" y="3302000"/>
                  </a:lnTo>
                  <a:lnTo>
                    <a:pt x="4256202" y="3340100"/>
                  </a:lnTo>
                  <a:lnTo>
                    <a:pt x="4256163" y="3352800"/>
                  </a:lnTo>
                  <a:lnTo>
                    <a:pt x="4257014" y="3403600"/>
                  </a:lnTo>
                  <a:lnTo>
                    <a:pt x="4259034" y="3454400"/>
                  </a:lnTo>
                  <a:lnTo>
                    <a:pt x="4262386" y="3492500"/>
                  </a:lnTo>
                  <a:lnTo>
                    <a:pt x="4267225" y="3543300"/>
                  </a:lnTo>
                  <a:lnTo>
                    <a:pt x="4267441" y="3543300"/>
                  </a:lnTo>
                  <a:lnTo>
                    <a:pt x="4267441" y="3048000"/>
                  </a:lnTo>
                  <a:close/>
                </a:path>
                <a:path w="4267834" h="4203700">
                  <a:moveTo>
                    <a:pt x="4267441" y="0"/>
                  </a:moveTo>
                  <a:lnTo>
                    <a:pt x="1254963" y="0"/>
                  </a:lnTo>
                  <a:lnTo>
                    <a:pt x="1303629" y="12700"/>
                  </a:lnTo>
                  <a:lnTo>
                    <a:pt x="1353566" y="12700"/>
                  </a:lnTo>
                  <a:lnTo>
                    <a:pt x="1404632" y="25400"/>
                  </a:lnTo>
                  <a:lnTo>
                    <a:pt x="1456639" y="25400"/>
                  </a:lnTo>
                  <a:lnTo>
                    <a:pt x="1509445" y="38100"/>
                  </a:lnTo>
                  <a:lnTo>
                    <a:pt x="1725206" y="38100"/>
                  </a:lnTo>
                  <a:lnTo>
                    <a:pt x="1779447" y="50800"/>
                  </a:lnTo>
                  <a:lnTo>
                    <a:pt x="2441016" y="50800"/>
                  </a:lnTo>
                  <a:lnTo>
                    <a:pt x="2474633" y="63500"/>
                  </a:lnTo>
                  <a:lnTo>
                    <a:pt x="2533573" y="63500"/>
                  </a:lnTo>
                  <a:lnTo>
                    <a:pt x="2558567" y="76200"/>
                  </a:lnTo>
                  <a:lnTo>
                    <a:pt x="2697950" y="114300"/>
                  </a:lnTo>
                  <a:lnTo>
                    <a:pt x="2742742" y="139700"/>
                  </a:lnTo>
                  <a:lnTo>
                    <a:pt x="2786481" y="165100"/>
                  </a:lnTo>
                  <a:lnTo>
                    <a:pt x="2829052" y="190500"/>
                  </a:lnTo>
                  <a:lnTo>
                    <a:pt x="2870314" y="215900"/>
                  </a:lnTo>
                  <a:lnTo>
                    <a:pt x="2910154" y="241300"/>
                  </a:lnTo>
                  <a:lnTo>
                    <a:pt x="2948432" y="279400"/>
                  </a:lnTo>
                  <a:lnTo>
                    <a:pt x="2985020" y="304800"/>
                  </a:lnTo>
                  <a:lnTo>
                    <a:pt x="3019793" y="342900"/>
                  </a:lnTo>
                  <a:lnTo>
                    <a:pt x="3052635" y="381000"/>
                  </a:lnTo>
                  <a:lnTo>
                    <a:pt x="3083674" y="419100"/>
                  </a:lnTo>
                  <a:lnTo>
                    <a:pt x="3110801" y="457200"/>
                  </a:lnTo>
                  <a:lnTo>
                    <a:pt x="3134322" y="495300"/>
                  </a:lnTo>
                  <a:lnTo>
                    <a:pt x="3154527" y="546100"/>
                  </a:lnTo>
                  <a:lnTo>
                    <a:pt x="3171748" y="584200"/>
                  </a:lnTo>
                  <a:lnTo>
                    <a:pt x="3186252" y="622300"/>
                  </a:lnTo>
                  <a:lnTo>
                    <a:pt x="3198368" y="673100"/>
                  </a:lnTo>
                  <a:lnTo>
                    <a:pt x="3208401" y="711200"/>
                  </a:lnTo>
                  <a:lnTo>
                    <a:pt x="3216630" y="762000"/>
                  </a:lnTo>
                  <a:lnTo>
                    <a:pt x="3223374" y="812800"/>
                  </a:lnTo>
                  <a:lnTo>
                    <a:pt x="3228937" y="850900"/>
                  </a:lnTo>
                  <a:lnTo>
                    <a:pt x="3233623" y="901700"/>
                  </a:lnTo>
                  <a:lnTo>
                    <a:pt x="3237738" y="952500"/>
                  </a:lnTo>
                  <a:lnTo>
                    <a:pt x="3241573" y="990600"/>
                  </a:lnTo>
                  <a:lnTo>
                    <a:pt x="3245434" y="1041400"/>
                  </a:lnTo>
                  <a:lnTo>
                    <a:pt x="3249625" y="1092200"/>
                  </a:lnTo>
                  <a:lnTo>
                    <a:pt x="3254464" y="1130300"/>
                  </a:lnTo>
                  <a:lnTo>
                    <a:pt x="3260229" y="1181100"/>
                  </a:lnTo>
                  <a:lnTo>
                    <a:pt x="3267240" y="1231900"/>
                  </a:lnTo>
                  <a:lnTo>
                    <a:pt x="3275800" y="1270000"/>
                  </a:lnTo>
                  <a:lnTo>
                    <a:pt x="3286214" y="1320800"/>
                  </a:lnTo>
                  <a:lnTo>
                    <a:pt x="3298774" y="1358900"/>
                  </a:lnTo>
                  <a:lnTo>
                    <a:pt x="3313785" y="1409700"/>
                  </a:lnTo>
                  <a:lnTo>
                    <a:pt x="3331553" y="1447800"/>
                  </a:lnTo>
                  <a:lnTo>
                    <a:pt x="3352393" y="1498600"/>
                  </a:lnTo>
                  <a:lnTo>
                    <a:pt x="3374555" y="1536700"/>
                  </a:lnTo>
                  <a:lnTo>
                    <a:pt x="3397859" y="1562100"/>
                  </a:lnTo>
                  <a:lnTo>
                    <a:pt x="3422231" y="1600200"/>
                  </a:lnTo>
                  <a:lnTo>
                    <a:pt x="3447592" y="1625600"/>
                  </a:lnTo>
                  <a:lnTo>
                    <a:pt x="3473856" y="1663700"/>
                  </a:lnTo>
                  <a:lnTo>
                    <a:pt x="3500932" y="1689100"/>
                  </a:lnTo>
                  <a:lnTo>
                    <a:pt x="3528745" y="1714500"/>
                  </a:lnTo>
                  <a:lnTo>
                    <a:pt x="3557206" y="1727200"/>
                  </a:lnTo>
                  <a:lnTo>
                    <a:pt x="3586213" y="1752600"/>
                  </a:lnTo>
                  <a:lnTo>
                    <a:pt x="3615715" y="1778000"/>
                  </a:lnTo>
                  <a:lnTo>
                    <a:pt x="3675799" y="1803400"/>
                  </a:lnTo>
                  <a:lnTo>
                    <a:pt x="3706228" y="1828800"/>
                  </a:lnTo>
                  <a:lnTo>
                    <a:pt x="3736784" y="1841500"/>
                  </a:lnTo>
                  <a:lnTo>
                    <a:pt x="3767404" y="1866900"/>
                  </a:lnTo>
                  <a:lnTo>
                    <a:pt x="3828478" y="1892300"/>
                  </a:lnTo>
                  <a:lnTo>
                    <a:pt x="3858768" y="1917700"/>
                  </a:lnTo>
                  <a:lnTo>
                    <a:pt x="3888765" y="1930400"/>
                  </a:lnTo>
                  <a:lnTo>
                    <a:pt x="3918407" y="1955800"/>
                  </a:lnTo>
                  <a:lnTo>
                    <a:pt x="4004272" y="2019300"/>
                  </a:lnTo>
                  <a:lnTo>
                    <a:pt x="4058158" y="2070100"/>
                  </a:lnTo>
                  <a:lnTo>
                    <a:pt x="4083824" y="2108200"/>
                  </a:lnTo>
                  <a:lnTo>
                    <a:pt x="4108539" y="2146300"/>
                  </a:lnTo>
                  <a:lnTo>
                    <a:pt x="4132224" y="2171700"/>
                  </a:lnTo>
                  <a:lnTo>
                    <a:pt x="4154767" y="2209800"/>
                  </a:lnTo>
                  <a:lnTo>
                    <a:pt x="4176115" y="2260600"/>
                  </a:lnTo>
                  <a:lnTo>
                    <a:pt x="4196169" y="2298700"/>
                  </a:lnTo>
                  <a:lnTo>
                    <a:pt x="4214838" y="2349500"/>
                  </a:lnTo>
                  <a:lnTo>
                    <a:pt x="4232046" y="2400300"/>
                  </a:lnTo>
                  <a:lnTo>
                    <a:pt x="4247718" y="2463800"/>
                  </a:lnTo>
                  <a:lnTo>
                    <a:pt x="4256989" y="2501900"/>
                  </a:lnTo>
                  <a:lnTo>
                    <a:pt x="4264368" y="2552700"/>
                  </a:lnTo>
                  <a:lnTo>
                    <a:pt x="4267441" y="2578100"/>
                  </a:lnTo>
                  <a:lnTo>
                    <a:pt x="4267441" y="0"/>
                  </a:lnTo>
                  <a:close/>
                </a:path>
              </a:pathLst>
            </a:custGeom>
            <a:solidFill>
              <a:srgbClr val="1C82D9"/>
            </a:solidFill>
          </p:spPr>
          <p:txBody>
            <a:bodyPr wrap="square" lIns="0" tIns="0" rIns="0" bIns="0" rtlCol="0"/>
            <a:lstStyle/>
            <a:p>
              <a:endParaRPr/>
            </a:p>
          </p:txBody>
        </p:sp>
      </p:grpSp>
      <p:grpSp>
        <p:nvGrpSpPr>
          <p:cNvPr id="5" name="object 5"/>
          <p:cNvGrpSpPr/>
          <p:nvPr/>
        </p:nvGrpSpPr>
        <p:grpSpPr>
          <a:xfrm>
            <a:off x="0" y="6308839"/>
            <a:ext cx="3636010" cy="3978275"/>
            <a:chOff x="0" y="6308839"/>
            <a:chExt cx="3636010" cy="3978275"/>
          </a:xfrm>
        </p:grpSpPr>
        <p:sp>
          <p:nvSpPr>
            <p:cNvPr id="6" name="object 6"/>
            <p:cNvSpPr/>
            <p:nvPr/>
          </p:nvSpPr>
          <p:spPr>
            <a:xfrm>
              <a:off x="0" y="6328489"/>
              <a:ext cx="3636010" cy="3958590"/>
            </a:xfrm>
            <a:custGeom>
              <a:avLst/>
              <a:gdLst/>
              <a:ahLst/>
              <a:cxnLst/>
              <a:rect l="l" t="t" r="r" b="b"/>
              <a:pathLst>
                <a:path w="3636010" h="3958590">
                  <a:moveTo>
                    <a:pt x="3635411" y="3958507"/>
                  </a:moveTo>
                  <a:lnTo>
                    <a:pt x="0" y="3958507"/>
                  </a:lnTo>
                  <a:lnTo>
                    <a:pt x="0" y="0"/>
                  </a:lnTo>
                  <a:lnTo>
                    <a:pt x="60695" y="48353"/>
                  </a:lnTo>
                  <a:lnTo>
                    <a:pt x="89875" y="77779"/>
                  </a:lnTo>
                  <a:lnTo>
                    <a:pt x="115935" y="108751"/>
                  </a:lnTo>
                  <a:lnTo>
                    <a:pt x="139025" y="141191"/>
                  </a:lnTo>
                  <a:lnTo>
                    <a:pt x="159296" y="175019"/>
                  </a:lnTo>
                  <a:lnTo>
                    <a:pt x="176900" y="210158"/>
                  </a:lnTo>
                  <a:lnTo>
                    <a:pt x="191986" y="246530"/>
                  </a:lnTo>
                  <a:lnTo>
                    <a:pt x="204707" y="284056"/>
                  </a:lnTo>
                  <a:lnTo>
                    <a:pt x="215212" y="322657"/>
                  </a:lnTo>
                  <a:lnTo>
                    <a:pt x="223651" y="362256"/>
                  </a:lnTo>
                  <a:lnTo>
                    <a:pt x="230178" y="402773"/>
                  </a:lnTo>
                  <a:lnTo>
                    <a:pt x="234939" y="444131"/>
                  </a:lnTo>
                  <a:lnTo>
                    <a:pt x="238089" y="486250"/>
                  </a:lnTo>
                  <a:lnTo>
                    <a:pt x="239777" y="529053"/>
                  </a:lnTo>
                  <a:lnTo>
                    <a:pt x="240155" y="572463"/>
                  </a:lnTo>
                  <a:lnTo>
                    <a:pt x="239371" y="616399"/>
                  </a:lnTo>
                  <a:lnTo>
                    <a:pt x="237578" y="660783"/>
                  </a:lnTo>
                  <a:lnTo>
                    <a:pt x="234925" y="705539"/>
                  </a:lnTo>
                  <a:lnTo>
                    <a:pt x="231566" y="750586"/>
                  </a:lnTo>
                  <a:lnTo>
                    <a:pt x="227647" y="795845"/>
                  </a:lnTo>
                  <a:lnTo>
                    <a:pt x="223324" y="841240"/>
                  </a:lnTo>
                  <a:lnTo>
                    <a:pt x="218744" y="886694"/>
                  </a:lnTo>
                  <a:lnTo>
                    <a:pt x="214058" y="932124"/>
                  </a:lnTo>
                  <a:lnTo>
                    <a:pt x="209418" y="977454"/>
                  </a:lnTo>
                  <a:lnTo>
                    <a:pt x="204975" y="1022607"/>
                  </a:lnTo>
                  <a:lnTo>
                    <a:pt x="200878" y="1067503"/>
                  </a:lnTo>
                  <a:lnTo>
                    <a:pt x="197279" y="1112063"/>
                  </a:lnTo>
                  <a:lnTo>
                    <a:pt x="194329" y="1156210"/>
                  </a:lnTo>
                  <a:lnTo>
                    <a:pt x="192177" y="1199865"/>
                  </a:lnTo>
                  <a:lnTo>
                    <a:pt x="190977" y="1242950"/>
                  </a:lnTo>
                  <a:lnTo>
                    <a:pt x="190876" y="1285387"/>
                  </a:lnTo>
                  <a:lnTo>
                    <a:pt x="192027" y="1327096"/>
                  </a:lnTo>
                  <a:lnTo>
                    <a:pt x="194581" y="1368000"/>
                  </a:lnTo>
                  <a:lnTo>
                    <a:pt x="198687" y="1408021"/>
                  </a:lnTo>
                  <a:lnTo>
                    <a:pt x="204497" y="1447079"/>
                  </a:lnTo>
                  <a:lnTo>
                    <a:pt x="212161" y="1485098"/>
                  </a:lnTo>
                  <a:lnTo>
                    <a:pt x="221831" y="1521997"/>
                  </a:lnTo>
                  <a:lnTo>
                    <a:pt x="238075" y="1573343"/>
                  </a:lnTo>
                  <a:lnTo>
                    <a:pt x="255984" y="1623020"/>
                  </a:lnTo>
                  <a:lnTo>
                    <a:pt x="275538" y="1671066"/>
                  </a:lnTo>
                  <a:lnTo>
                    <a:pt x="296721" y="1717524"/>
                  </a:lnTo>
                  <a:lnTo>
                    <a:pt x="319510" y="1762430"/>
                  </a:lnTo>
                  <a:lnTo>
                    <a:pt x="343891" y="1805824"/>
                  </a:lnTo>
                  <a:lnTo>
                    <a:pt x="369843" y="1847747"/>
                  </a:lnTo>
                  <a:lnTo>
                    <a:pt x="397345" y="1888238"/>
                  </a:lnTo>
                  <a:lnTo>
                    <a:pt x="426382" y="1927337"/>
                  </a:lnTo>
                  <a:lnTo>
                    <a:pt x="456934" y="1965081"/>
                  </a:lnTo>
                  <a:lnTo>
                    <a:pt x="488981" y="2001515"/>
                  </a:lnTo>
                  <a:lnTo>
                    <a:pt x="522505" y="2036672"/>
                  </a:lnTo>
                  <a:lnTo>
                    <a:pt x="557486" y="2070598"/>
                  </a:lnTo>
                  <a:lnTo>
                    <a:pt x="593907" y="2103328"/>
                  </a:lnTo>
                  <a:lnTo>
                    <a:pt x="631748" y="2134902"/>
                  </a:lnTo>
                  <a:lnTo>
                    <a:pt x="670991" y="2165362"/>
                  </a:lnTo>
                  <a:lnTo>
                    <a:pt x="711617" y="2194746"/>
                  </a:lnTo>
                  <a:lnTo>
                    <a:pt x="753607" y="2223092"/>
                  </a:lnTo>
                  <a:lnTo>
                    <a:pt x="796942" y="2250444"/>
                  </a:lnTo>
                  <a:lnTo>
                    <a:pt x="841604" y="2276836"/>
                  </a:lnTo>
                  <a:lnTo>
                    <a:pt x="887573" y="2302314"/>
                  </a:lnTo>
                  <a:lnTo>
                    <a:pt x="975024" y="2348693"/>
                  </a:lnTo>
                  <a:lnTo>
                    <a:pt x="1020285" y="2373464"/>
                  </a:lnTo>
                  <a:lnTo>
                    <a:pt x="1065392" y="2399704"/>
                  </a:lnTo>
                  <a:lnTo>
                    <a:pt x="1109458" y="2427724"/>
                  </a:lnTo>
                  <a:lnTo>
                    <a:pt x="1151601" y="2457833"/>
                  </a:lnTo>
                  <a:lnTo>
                    <a:pt x="1190936" y="2490344"/>
                  </a:lnTo>
                  <a:lnTo>
                    <a:pt x="1226579" y="2525565"/>
                  </a:lnTo>
                  <a:lnTo>
                    <a:pt x="1257648" y="2563812"/>
                  </a:lnTo>
                  <a:lnTo>
                    <a:pt x="1283070" y="2602249"/>
                  </a:lnTo>
                  <a:lnTo>
                    <a:pt x="1305645" y="2642030"/>
                  </a:lnTo>
                  <a:lnTo>
                    <a:pt x="1325699" y="2682994"/>
                  </a:lnTo>
                  <a:lnTo>
                    <a:pt x="1343563" y="2724979"/>
                  </a:lnTo>
                  <a:lnTo>
                    <a:pt x="1359561" y="2767823"/>
                  </a:lnTo>
                  <a:lnTo>
                    <a:pt x="1374023" y="2811365"/>
                  </a:lnTo>
                  <a:lnTo>
                    <a:pt x="1387277" y="2855441"/>
                  </a:lnTo>
                  <a:lnTo>
                    <a:pt x="1399649" y="2899894"/>
                  </a:lnTo>
                  <a:lnTo>
                    <a:pt x="1411468" y="2944558"/>
                  </a:lnTo>
                  <a:lnTo>
                    <a:pt x="1423063" y="2989272"/>
                  </a:lnTo>
                  <a:lnTo>
                    <a:pt x="1434761" y="3033877"/>
                  </a:lnTo>
                  <a:lnTo>
                    <a:pt x="1446888" y="3078212"/>
                  </a:lnTo>
                  <a:lnTo>
                    <a:pt x="1459773" y="3122110"/>
                  </a:lnTo>
                  <a:lnTo>
                    <a:pt x="1473745" y="3165415"/>
                  </a:lnTo>
                  <a:lnTo>
                    <a:pt x="1489132" y="3207963"/>
                  </a:lnTo>
                  <a:lnTo>
                    <a:pt x="1506259" y="3249591"/>
                  </a:lnTo>
                  <a:lnTo>
                    <a:pt x="1525456" y="3290141"/>
                  </a:lnTo>
                  <a:lnTo>
                    <a:pt x="1547051" y="3329447"/>
                  </a:lnTo>
                  <a:lnTo>
                    <a:pt x="1571369" y="3367352"/>
                  </a:lnTo>
                  <a:lnTo>
                    <a:pt x="1598743" y="3403692"/>
                  </a:lnTo>
                  <a:lnTo>
                    <a:pt x="1629496" y="3438304"/>
                  </a:lnTo>
                  <a:lnTo>
                    <a:pt x="1663959" y="3471031"/>
                  </a:lnTo>
                  <a:lnTo>
                    <a:pt x="1701781" y="3501990"/>
                  </a:lnTo>
                  <a:lnTo>
                    <a:pt x="1741029" y="3530363"/>
                  </a:lnTo>
                  <a:lnTo>
                    <a:pt x="1781617" y="3556280"/>
                  </a:lnTo>
                  <a:lnTo>
                    <a:pt x="1823464" y="3579874"/>
                  </a:lnTo>
                  <a:lnTo>
                    <a:pt x="1866483" y="3601275"/>
                  </a:lnTo>
                  <a:lnTo>
                    <a:pt x="1910592" y="3620613"/>
                  </a:lnTo>
                  <a:lnTo>
                    <a:pt x="1955706" y="3638022"/>
                  </a:lnTo>
                  <a:lnTo>
                    <a:pt x="2001739" y="3653632"/>
                  </a:lnTo>
                  <a:lnTo>
                    <a:pt x="2048609" y="3667574"/>
                  </a:lnTo>
                  <a:lnTo>
                    <a:pt x="2096232" y="3679981"/>
                  </a:lnTo>
                  <a:lnTo>
                    <a:pt x="2144522" y="3690983"/>
                  </a:lnTo>
                  <a:lnTo>
                    <a:pt x="2193397" y="3700712"/>
                  </a:lnTo>
                  <a:lnTo>
                    <a:pt x="2242771" y="3709299"/>
                  </a:lnTo>
                  <a:lnTo>
                    <a:pt x="2292561" y="3716876"/>
                  </a:lnTo>
                  <a:lnTo>
                    <a:pt x="2342682" y="3723573"/>
                  </a:lnTo>
                  <a:lnTo>
                    <a:pt x="2393050" y="3729523"/>
                  </a:lnTo>
                  <a:lnTo>
                    <a:pt x="2494191" y="3739707"/>
                  </a:lnTo>
                  <a:lnTo>
                    <a:pt x="2794799" y="3765979"/>
                  </a:lnTo>
                  <a:lnTo>
                    <a:pt x="2843606" y="3771113"/>
                  </a:lnTo>
                  <a:lnTo>
                    <a:pt x="2891818" y="3776814"/>
                  </a:lnTo>
                  <a:lnTo>
                    <a:pt x="2939351" y="3783212"/>
                  </a:lnTo>
                  <a:lnTo>
                    <a:pt x="2986121" y="3790439"/>
                  </a:lnTo>
                  <a:lnTo>
                    <a:pt x="3032046" y="3798628"/>
                  </a:lnTo>
                  <a:lnTo>
                    <a:pt x="3080414" y="3808210"/>
                  </a:lnTo>
                  <a:lnTo>
                    <a:pt x="3128881" y="3818442"/>
                  </a:lnTo>
                  <a:lnTo>
                    <a:pt x="3177419" y="3829304"/>
                  </a:lnTo>
                  <a:lnTo>
                    <a:pt x="3226003" y="3840767"/>
                  </a:lnTo>
                  <a:lnTo>
                    <a:pt x="3274607" y="3852807"/>
                  </a:lnTo>
                  <a:lnTo>
                    <a:pt x="3323204" y="3865400"/>
                  </a:lnTo>
                  <a:lnTo>
                    <a:pt x="3371770" y="3878522"/>
                  </a:lnTo>
                  <a:lnTo>
                    <a:pt x="3420276" y="3892146"/>
                  </a:lnTo>
                  <a:lnTo>
                    <a:pt x="3468697" y="3906249"/>
                  </a:lnTo>
                  <a:lnTo>
                    <a:pt x="3565181" y="3935791"/>
                  </a:lnTo>
                  <a:lnTo>
                    <a:pt x="3635411" y="3958507"/>
                  </a:lnTo>
                  <a:close/>
                </a:path>
              </a:pathLst>
            </a:custGeom>
            <a:solidFill>
              <a:srgbClr val="49B381"/>
            </a:solidFill>
          </p:spPr>
          <p:txBody>
            <a:bodyPr wrap="square" lIns="0" tIns="0" rIns="0" bIns="0" rtlCol="0"/>
            <a:lstStyle/>
            <a:p>
              <a:endParaRPr/>
            </a:p>
          </p:txBody>
        </p:sp>
        <p:sp>
          <p:nvSpPr>
            <p:cNvPr id="7" name="object 7"/>
            <p:cNvSpPr/>
            <p:nvPr/>
          </p:nvSpPr>
          <p:spPr>
            <a:xfrm>
              <a:off x="0" y="6308851"/>
              <a:ext cx="2674620" cy="3975100"/>
            </a:xfrm>
            <a:custGeom>
              <a:avLst/>
              <a:gdLst/>
              <a:ahLst/>
              <a:cxnLst/>
              <a:rect l="l" t="t" r="r" b="b"/>
              <a:pathLst>
                <a:path w="2674620" h="3975100">
                  <a:moveTo>
                    <a:pt x="1370596" y="3975100"/>
                  </a:moveTo>
                  <a:lnTo>
                    <a:pt x="1312773" y="3911600"/>
                  </a:lnTo>
                  <a:lnTo>
                    <a:pt x="1282179" y="3873500"/>
                  </a:lnTo>
                  <a:lnTo>
                    <a:pt x="1255306" y="3835400"/>
                  </a:lnTo>
                  <a:lnTo>
                    <a:pt x="1231849" y="3797300"/>
                  </a:lnTo>
                  <a:lnTo>
                    <a:pt x="1211554" y="3746500"/>
                  </a:lnTo>
                  <a:lnTo>
                    <a:pt x="1194142" y="3708400"/>
                  </a:lnTo>
                  <a:lnTo>
                    <a:pt x="1179347" y="3670300"/>
                  </a:lnTo>
                  <a:lnTo>
                    <a:pt x="1166876" y="3619500"/>
                  </a:lnTo>
                  <a:lnTo>
                    <a:pt x="1156449" y="3581400"/>
                  </a:lnTo>
                  <a:lnTo>
                    <a:pt x="1147813" y="3530600"/>
                  </a:lnTo>
                  <a:lnTo>
                    <a:pt x="1140688" y="3492500"/>
                  </a:lnTo>
                  <a:lnTo>
                    <a:pt x="1134783" y="3441700"/>
                  </a:lnTo>
                  <a:lnTo>
                    <a:pt x="1129830" y="3403600"/>
                  </a:lnTo>
                  <a:lnTo>
                    <a:pt x="1125562" y="3352800"/>
                  </a:lnTo>
                  <a:lnTo>
                    <a:pt x="1121689" y="3302000"/>
                  </a:lnTo>
                  <a:lnTo>
                    <a:pt x="1117942" y="3263900"/>
                  </a:lnTo>
                  <a:lnTo>
                    <a:pt x="1114056" y="3213100"/>
                  </a:lnTo>
                  <a:lnTo>
                    <a:pt x="1109738" y="3175000"/>
                  </a:lnTo>
                  <a:lnTo>
                    <a:pt x="1104709" y="3124200"/>
                  </a:lnTo>
                  <a:lnTo>
                    <a:pt x="1098715" y="3073400"/>
                  </a:lnTo>
                  <a:lnTo>
                    <a:pt x="1091476" y="3035300"/>
                  </a:lnTo>
                  <a:lnTo>
                    <a:pt x="1082700" y="2984500"/>
                  </a:lnTo>
                  <a:lnTo>
                    <a:pt x="1072121" y="2946400"/>
                  </a:lnTo>
                  <a:lnTo>
                    <a:pt x="1059472" y="2895600"/>
                  </a:lnTo>
                  <a:lnTo>
                    <a:pt x="1044460" y="2857500"/>
                  </a:lnTo>
                  <a:lnTo>
                    <a:pt x="1026820" y="2819400"/>
                  </a:lnTo>
                  <a:lnTo>
                    <a:pt x="1006271" y="2768600"/>
                  </a:lnTo>
                  <a:lnTo>
                    <a:pt x="984288" y="2730500"/>
                  </a:lnTo>
                  <a:lnTo>
                    <a:pt x="961186" y="2692400"/>
                  </a:lnTo>
                  <a:lnTo>
                    <a:pt x="937044" y="2667000"/>
                  </a:lnTo>
                  <a:lnTo>
                    <a:pt x="911948" y="2628900"/>
                  </a:lnTo>
                  <a:lnTo>
                    <a:pt x="859193" y="2578100"/>
                  </a:lnTo>
                  <a:lnTo>
                    <a:pt x="803567" y="2527300"/>
                  </a:lnTo>
                  <a:lnTo>
                    <a:pt x="774877" y="2514600"/>
                  </a:lnTo>
                  <a:lnTo>
                    <a:pt x="745693" y="2489200"/>
                  </a:lnTo>
                  <a:lnTo>
                    <a:pt x="716114" y="2476500"/>
                  </a:lnTo>
                  <a:lnTo>
                    <a:pt x="686219" y="2451100"/>
                  </a:lnTo>
                  <a:lnTo>
                    <a:pt x="625754" y="2425700"/>
                  </a:lnTo>
                  <a:lnTo>
                    <a:pt x="564946" y="2387600"/>
                  </a:lnTo>
                  <a:lnTo>
                    <a:pt x="534606" y="2362200"/>
                  </a:lnTo>
                  <a:lnTo>
                    <a:pt x="474459" y="2336800"/>
                  </a:lnTo>
                  <a:lnTo>
                    <a:pt x="444804" y="2311400"/>
                  </a:lnTo>
                  <a:lnTo>
                    <a:pt x="415544" y="2298700"/>
                  </a:lnTo>
                  <a:lnTo>
                    <a:pt x="386753" y="2273300"/>
                  </a:lnTo>
                  <a:lnTo>
                    <a:pt x="330873" y="2222500"/>
                  </a:lnTo>
                  <a:lnTo>
                    <a:pt x="277812" y="2171700"/>
                  </a:lnTo>
                  <a:lnTo>
                    <a:pt x="252539" y="2133600"/>
                  </a:lnTo>
                  <a:lnTo>
                    <a:pt x="228193" y="2108200"/>
                  </a:lnTo>
                  <a:lnTo>
                    <a:pt x="204876" y="2070100"/>
                  </a:lnTo>
                  <a:lnTo>
                    <a:pt x="182664" y="2032000"/>
                  </a:lnTo>
                  <a:lnTo>
                    <a:pt x="161620" y="1981200"/>
                  </a:lnTo>
                  <a:lnTo>
                    <a:pt x="141846" y="1943100"/>
                  </a:lnTo>
                  <a:lnTo>
                    <a:pt x="123393" y="1892300"/>
                  </a:lnTo>
                  <a:lnTo>
                    <a:pt x="106362" y="1841500"/>
                  </a:lnTo>
                  <a:lnTo>
                    <a:pt x="90830" y="1778000"/>
                  </a:lnTo>
                  <a:lnTo>
                    <a:pt x="81584" y="1739900"/>
                  </a:lnTo>
                  <a:lnTo>
                    <a:pt x="74180" y="1689100"/>
                  </a:lnTo>
                  <a:lnTo>
                    <a:pt x="68453" y="1651000"/>
                  </a:lnTo>
                  <a:lnTo>
                    <a:pt x="64249" y="1612900"/>
                  </a:lnTo>
                  <a:lnTo>
                    <a:pt x="61429" y="1562100"/>
                  </a:lnTo>
                  <a:lnTo>
                    <a:pt x="59842" y="1511300"/>
                  </a:lnTo>
                  <a:lnTo>
                    <a:pt x="59334" y="1473200"/>
                  </a:lnTo>
                  <a:lnTo>
                    <a:pt x="59753" y="1422400"/>
                  </a:lnTo>
                  <a:lnTo>
                    <a:pt x="60947" y="1371600"/>
                  </a:lnTo>
                  <a:lnTo>
                    <a:pt x="62763" y="1333500"/>
                  </a:lnTo>
                  <a:lnTo>
                    <a:pt x="65049" y="1282700"/>
                  </a:lnTo>
                  <a:lnTo>
                    <a:pt x="67665" y="1231900"/>
                  </a:lnTo>
                  <a:lnTo>
                    <a:pt x="73240" y="1130300"/>
                  </a:lnTo>
                  <a:lnTo>
                    <a:pt x="75907" y="1092200"/>
                  </a:lnTo>
                  <a:lnTo>
                    <a:pt x="78282" y="1041400"/>
                  </a:lnTo>
                  <a:lnTo>
                    <a:pt x="80225" y="990600"/>
                  </a:lnTo>
                  <a:lnTo>
                    <a:pt x="81597" y="939800"/>
                  </a:lnTo>
                  <a:lnTo>
                    <a:pt x="82219" y="889000"/>
                  </a:lnTo>
                  <a:lnTo>
                    <a:pt x="82130" y="876300"/>
                  </a:lnTo>
                  <a:lnTo>
                    <a:pt x="81953" y="850900"/>
                  </a:lnTo>
                  <a:lnTo>
                    <a:pt x="80645" y="800100"/>
                  </a:lnTo>
                  <a:lnTo>
                    <a:pt x="78143" y="749300"/>
                  </a:lnTo>
                  <a:lnTo>
                    <a:pt x="74307" y="711200"/>
                  </a:lnTo>
                  <a:lnTo>
                    <a:pt x="68973" y="660400"/>
                  </a:lnTo>
                  <a:lnTo>
                    <a:pt x="61988" y="622300"/>
                  </a:lnTo>
                  <a:lnTo>
                    <a:pt x="53225" y="571500"/>
                  </a:lnTo>
                  <a:lnTo>
                    <a:pt x="42494" y="533400"/>
                  </a:lnTo>
                  <a:lnTo>
                    <a:pt x="29679" y="495300"/>
                  </a:lnTo>
                  <a:lnTo>
                    <a:pt x="14605" y="444500"/>
                  </a:lnTo>
                  <a:lnTo>
                    <a:pt x="0" y="419100"/>
                  </a:lnTo>
                  <a:lnTo>
                    <a:pt x="0" y="3975100"/>
                  </a:lnTo>
                  <a:lnTo>
                    <a:pt x="1370596" y="3975100"/>
                  </a:lnTo>
                  <a:close/>
                </a:path>
                <a:path w="2674620" h="3975100">
                  <a:moveTo>
                    <a:pt x="2674023" y="3975100"/>
                  </a:moveTo>
                  <a:lnTo>
                    <a:pt x="2652928" y="3962400"/>
                  </a:lnTo>
                  <a:lnTo>
                    <a:pt x="2610421" y="3949700"/>
                  </a:lnTo>
                  <a:lnTo>
                    <a:pt x="2565387" y="3924300"/>
                  </a:lnTo>
                  <a:lnTo>
                    <a:pt x="2523312" y="3898900"/>
                  </a:lnTo>
                  <a:lnTo>
                    <a:pt x="2484005" y="3873500"/>
                  </a:lnTo>
                  <a:lnTo>
                    <a:pt x="2447264" y="3835400"/>
                  </a:lnTo>
                  <a:lnTo>
                    <a:pt x="2412847" y="3810000"/>
                  </a:lnTo>
                  <a:lnTo>
                    <a:pt x="2380577" y="3771900"/>
                  </a:lnTo>
                  <a:lnTo>
                    <a:pt x="2350211" y="3733800"/>
                  </a:lnTo>
                  <a:lnTo>
                    <a:pt x="2321572" y="3683000"/>
                  </a:lnTo>
                  <a:lnTo>
                    <a:pt x="2294420" y="3644900"/>
                  </a:lnTo>
                  <a:lnTo>
                    <a:pt x="2268575" y="3606800"/>
                  </a:lnTo>
                  <a:lnTo>
                    <a:pt x="2243798" y="3556000"/>
                  </a:lnTo>
                  <a:lnTo>
                    <a:pt x="2219883" y="3505200"/>
                  </a:lnTo>
                  <a:lnTo>
                    <a:pt x="2196630" y="3467100"/>
                  </a:lnTo>
                  <a:lnTo>
                    <a:pt x="2174354" y="3416300"/>
                  </a:lnTo>
                  <a:lnTo>
                    <a:pt x="2152358" y="3365500"/>
                  </a:lnTo>
                  <a:lnTo>
                    <a:pt x="2130463" y="3314700"/>
                  </a:lnTo>
                  <a:lnTo>
                    <a:pt x="2108517" y="3276600"/>
                  </a:lnTo>
                  <a:lnTo>
                    <a:pt x="2086330" y="3225800"/>
                  </a:lnTo>
                  <a:lnTo>
                    <a:pt x="2063750" y="3175000"/>
                  </a:lnTo>
                  <a:lnTo>
                    <a:pt x="2040610" y="3136900"/>
                  </a:lnTo>
                  <a:lnTo>
                    <a:pt x="2016760" y="3086100"/>
                  </a:lnTo>
                  <a:lnTo>
                    <a:pt x="1992007" y="3048000"/>
                  </a:lnTo>
                  <a:lnTo>
                    <a:pt x="1966188" y="3009900"/>
                  </a:lnTo>
                  <a:lnTo>
                    <a:pt x="1939163" y="2959100"/>
                  </a:lnTo>
                  <a:lnTo>
                    <a:pt x="1910740" y="2921000"/>
                  </a:lnTo>
                  <a:lnTo>
                    <a:pt x="1880755" y="2882900"/>
                  </a:lnTo>
                  <a:lnTo>
                    <a:pt x="1849056" y="2857500"/>
                  </a:lnTo>
                  <a:lnTo>
                    <a:pt x="1812467" y="2819400"/>
                  </a:lnTo>
                  <a:lnTo>
                    <a:pt x="1774659" y="2781300"/>
                  </a:lnTo>
                  <a:lnTo>
                    <a:pt x="1735709" y="2743200"/>
                  </a:lnTo>
                  <a:lnTo>
                    <a:pt x="1695691" y="2717800"/>
                  </a:lnTo>
                  <a:lnTo>
                    <a:pt x="1654683" y="2679700"/>
                  </a:lnTo>
                  <a:lnTo>
                    <a:pt x="1612798" y="2654300"/>
                  </a:lnTo>
                  <a:lnTo>
                    <a:pt x="1570101" y="2628900"/>
                  </a:lnTo>
                  <a:lnTo>
                    <a:pt x="1482598" y="2578100"/>
                  </a:lnTo>
                  <a:lnTo>
                    <a:pt x="1347381" y="2501900"/>
                  </a:lnTo>
                  <a:lnTo>
                    <a:pt x="1301584" y="2489200"/>
                  </a:lnTo>
                  <a:lnTo>
                    <a:pt x="1209408" y="2438400"/>
                  </a:lnTo>
                  <a:lnTo>
                    <a:pt x="1164551" y="2413000"/>
                  </a:lnTo>
                  <a:lnTo>
                    <a:pt x="1119733" y="2400300"/>
                  </a:lnTo>
                  <a:lnTo>
                    <a:pt x="1030516" y="2349500"/>
                  </a:lnTo>
                  <a:lnTo>
                    <a:pt x="986294" y="2336800"/>
                  </a:lnTo>
                  <a:lnTo>
                    <a:pt x="899045" y="2286000"/>
                  </a:lnTo>
                  <a:lnTo>
                    <a:pt x="813943" y="2235200"/>
                  </a:lnTo>
                  <a:lnTo>
                    <a:pt x="772401" y="2209800"/>
                  </a:lnTo>
                  <a:lnTo>
                    <a:pt x="731647" y="2184400"/>
                  </a:lnTo>
                  <a:lnTo>
                    <a:pt x="691769" y="2159000"/>
                  </a:lnTo>
                  <a:lnTo>
                    <a:pt x="652843" y="2120900"/>
                  </a:lnTo>
                  <a:lnTo>
                    <a:pt x="614972" y="2095500"/>
                  </a:lnTo>
                  <a:lnTo>
                    <a:pt x="578205" y="2057400"/>
                  </a:lnTo>
                  <a:lnTo>
                    <a:pt x="540804" y="2019300"/>
                  </a:lnTo>
                  <a:lnTo>
                    <a:pt x="507530" y="1981200"/>
                  </a:lnTo>
                  <a:lnTo>
                    <a:pt x="478180" y="1943100"/>
                  </a:lnTo>
                  <a:lnTo>
                    <a:pt x="452526" y="1905000"/>
                  </a:lnTo>
                  <a:lnTo>
                    <a:pt x="430364" y="1854200"/>
                  </a:lnTo>
                  <a:lnTo>
                    <a:pt x="411467" y="1816100"/>
                  </a:lnTo>
                  <a:lnTo>
                    <a:pt x="395617" y="1765300"/>
                  </a:lnTo>
                  <a:lnTo>
                    <a:pt x="382612" y="1714500"/>
                  </a:lnTo>
                  <a:lnTo>
                    <a:pt x="372211" y="1676400"/>
                  </a:lnTo>
                  <a:lnTo>
                    <a:pt x="364223" y="1625600"/>
                  </a:lnTo>
                  <a:lnTo>
                    <a:pt x="358406" y="1574800"/>
                  </a:lnTo>
                  <a:lnTo>
                    <a:pt x="354723" y="1524000"/>
                  </a:lnTo>
                  <a:lnTo>
                    <a:pt x="352615" y="1473200"/>
                  </a:lnTo>
                  <a:lnTo>
                    <a:pt x="351904" y="1435100"/>
                  </a:lnTo>
                  <a:lnTo>
                    <a:pt x="352437" y="1384300"/>
                  </a:lnTo>
                  <a:lnTo>
                    <a:pt x="354025" y="1333500"/>
                  </a:lnTo>
                  <a:lnTo>
                    <a:pt x="356514" y="1282700"/>
                  </a:lnTo>
                  <a:lnTo>
                    <a:pt x="359727" y="1231900"/>
                  </a:lnTo>
                  <a:lnTo>
                    <a:pt x="363499" y="1181100"/>
                  </a:lnTo>
                  <a:lnTo>
                    <a:pt x="367652" y="1130300"/>
                  </a:lnTo>
                  <a:lnTo>
                    <a:pt x="372021" y="1079500"/>
                  </a:lnTo>
                  <a:lnTo>
                    <a:pt x="376440" y="1028700"/>
                  </a:lnTo>
                  <a:lnTo>
                    <a:pt x="380746" y="990600"/>
                  </a:lnTo>
                  <a:lnTo>
                    <a:pt x="384594" y="939800"/>
                  </a:lnTo>
                  <a:lnTo>
                    <a:pt x="388023" y="889000"/>
                  </a:lnTo>
                  <a:lnTo>
                    <a:pt x="393052" y="800100"/>
                  </a:lnTo>
                  <a:lnTo>
                    <a:pt x="394474" y="736600"/>
                  </a:lnTo>
                  <a:lnTo>
                    <a:pt x="394754" y="698500"/>
                  </a:lnTo>
                  <a:lnTo>
                    <a:pt x="394017" y="660400"/>
                  </a:lnTo>
                  <a:lnTo>
                    <a:pt x="392049" y="609600"/>
                  </a:lnTo>
                  <a:lnTo>
                    <a:pt x="388696" y="558800"/>
                  </a:lnTo>
                  <a:lnTo>
                    <a:pt x="383857" y="520700"/>
                  </a:lnTo>
                  <a:lnTo>
                    <a:pt x="377367" y="482600"/>
                  </a:lnTo>
                  <a:lnTo>
                    <a:pt x="369100" y="431800"/>
                  </a:lnTo>
                  <a:lnTo>
                    <a:pt x="358927" y="393700"/>
                  </a:lnTo>
                  <a:lnTo>
                    <a:pt x="346710" y="355600"/>
                  </a:lnTo>
                  <a:lnTo>
                    <a:pt x="332308" y="304800"/>
                  </a:lnTo>
                  <a:lnTo>
                    <a:pt x="315595" y="266700"/>
                  </a:lnTo>
                  <a:lnTo>
                    <a:pt x="296430" y="228600"/>
                  </a:lnTo>
                  <a:lnTo>
                    <a:pt x="274675" y="190500"/>
                  </a:lnTo>
                  <a:lnTo>
                    <a:pt x="250215" y="152400"/>
                  </a:lnTo>
                  <a:lnTo>
                    <a:pt x="222897" y="127000"/>
                  </a:lnTo>
                  <a:lnTo>
                    <a:pt x="192582" y="88900"/>
                  </a:lnTo>
                  <a:lnTo>
                    <a:pt x="159156" y="50800"/>
                  </a:lnTo>
                  <a:lnTo>
                    <a:pt x="86004" y="0"/>
                  </a:lnTo>
                  <a:lnTo>
                    <a:pt x="0" y="0"/>
                  </a:lnTo>
                  <a:lnTo>
                    <a:pt x="0" y="12700"/>
                  </a:lnTo>
                  <a:lnTo>
                    <a:pt x="7251" y="25400"/>
                  </a:lnTo>
                  <a:lnTo>
                    <a:pt x="50888" y="50800"/>
                  </a:lnTo>
                  <a:lnTo>
                    <a:pt x="90614" y="76200"/>
                  </a:lnTo>
                  <a:lnTo>
                    <a:pt x="126568" y="114300"/>
                  </a:lnTo>
                  <a:lnTo>
                    <a:pt x="158927" y="152400"/>
                  </a:lnTo>
                  <a:lnTo>
                    <a:pt x="187858" y="190500"/>
                  </a:lnTo>
                  <a:lnTo>
                    <a:pt x="213537" y="215900"/>
                  </a:lnTo>
                  <a:lnTo>
                    <a:pt x="236118" y="254000"/>
                  </a:lnTo>
                  <a:lnTo>
                    <a:pt x="255790" y="292100"/>
                  </a:lnTo>
                  <a:lnTo>
                    <a:pt x="272707" y="342900"/>
                  </a:lnTo>
                  <a:lnTo>
                    <a:pt x="287032" y="381000"/>
                  </a:lnTo>
                  <a:lnTo>
                    <a:pt x="298958" y="419100"/>
                  </a:lnTo>
                  <a:lnTo>
                    <a:pt x="308622" y="469900"/>
                  </a:lnTo>
                  <a:lnTo>
                    <a:pt x="316204" y="508000"/>
                  </a:lnTo>
                  <a:lnTo>
                    <a:pt x="321881" y="558800"/>
                  </a:lnTo>
                  <a:lnTo>
                    <a:pt x="325818" y="596900"/>
                  </a:lnTo>
                  <a:lnTo>
                    <a:pt x="328193" y="647700"/>
                  </a:lnTo>
                  <a:lnTo>
                    <a:pt x="329145" y="685800"/>
                  </a:lnTo>
                  <a:lnTo>
                    <a:pt x="329069" y="698500"/>
                  </a:lnTo>
                  <a:lnTo>
                    <a:pt x="329006" y="711200"/>
                  </a:lnTo>
                  <a:lnTo>
                    <a:pt x="328866" y="736600"/>
                  </a:lnTo>
                  <a:lnTo>
                    <a:pt x="327520" y="787400"/>
                  </a:lnTo>
                  <a:lnTo>
                    <a:pt x="325272" y="838200"/>
                  </a:lnTo>
                  <a:lnTo>
                    <a:pt x="322287" y="876300"/>
                  </a:lnTo>
                  <a:lnTo>
                    <a:pt x="318744" y="927100"/>
                  </a:lnTo>
                  <a:lnTo>
                    <a:pt x="314807" y="977900"/>
                  </a:lnTo>
                  <a:lnTo>
                    <a:pt x="310426" y="1028700"/>
                  </a:lnTo>
                  <a:lnTo>
                    <a:pt x="305943" y="1079500"/>
                  </a:lnTo>
                  <a:lnTo>
                    <a:pt x="301523" y="1130300"/>
                  </a:lnTo>
                  <a:lnTo>
                    <a:pt x="297332" y="1181100"/>
                  </a:lnTo>
                  <a:lnTo>
                    <a:pt x="293547" y="1231900"/>
                  </a:lnTo>
                  <a:lnTo>
                    <a:pt x="290322" y="1282700"/>
                  </a:lnTo>
                  <a:lnTo>
                    <a:pt x="287858" y="1333500"/>
                  </a:lnTo>
                  <a:lnTo>
                    <a:pt x="286296" y="1384300"/>
                  </a:lnTo>
                  <a:lnTo>
                    <a:pt x="285813" y="1435100"/>
                  </a:lnTo>
                  <a:lnTo>
                    <a:pt x="286588" y="1485900"/>
                  </a:lnTo>
                  <a:lnTo>
                    <a:pt x="288772" y="1536700"/>
                  </a:lnTo>
                  <a:lnTo>
                    <a:pt x="292557" y="1574800"/>
                  </a:lnTo>
                  <a:lnTo>
                    <a:pt x="298284" y="1625600"/>
                  </a:lnTo>
                  <a:lnTo>
                    <a:pt x="306044" y="1676400"/>
                  </a:lnTo>
                  <a:lnTo>
                    <a:pt x="316001" y="1727200"/>
                  </a:lnTo>
                  <a:lnTo>
                    <a:pt x="328333" y="1778000"/>
                  </a:lnTo>
                  <a:lnTo>
                    <a:pt x="343192" y="1816100"/>
                  </a:lnTo>
                  <a:lnTo>
                    <a:pt x="360781" y="1866900"/>
                  </a:lnTo>
                  <a:lnTo>
                    <a:pt x="381254" y="1905000"/>
                  </a:lnTo>
                  <a:lnTo>
                    <a:pt x="404787" y="1955800"/>
                  </a:lnTo>
                  <a:lnTo>
                    <a:pt x="431546" y="1993900"/>
                  </a:lnTo>
                  <a:lnTo>
                    <a:pt x="461721" y="2032000"/>
                  </a:lnTo>
                  <a:lnTo>
                    <a:pt x="495465" y="2070100"/>
                  </a:lnTo>
                  <a:lnTo>
                    <a:pt x="570712" y="2146300"/>
                  </a:lnTo>
                  <a:lnTo>
                    <a:pt x="609625" y="2171700"/>
                  </a:lnTo>
                  <a:lnTo>
                    <a:pt x="649579" y="2209800"/>
                  </a:lnTo>
                  <a:lnTo>
                    <a:pt x="690511" y="2235200"/>
                  </a:lnTo>
                  <a:lnTo>
                    <a:pt x="732332" y="2260600"/>
                  </a:lnTo>
                  <a:lnTo>
                    <a:pt x="818299" y="2311400"/>
                  </a:lnTo>
                  <a:lnTo>
                    <a:pt x="951826" y="2387600"/>
                  </a:lnTo>
                  <a:lnTo>
                    <a:pt x="1042911" y="2438400"/>
                  </a:lnTo>
                  <a:lnTo>
                    <a:pt x="1088821" y="2451100"/>
                  </a:lnTo>
                  <a:lnTo>
                    <a:pt x="1180960" y="2501900"/>
                  </a:lnTo>
                  <a:lnTo>
                    <a:pt x="1225664" y="2514600"/>
                  </a:lnTo>
                  <a:lnTo>
                    <a:pt x="1358760" y="2590800"/>
                  </a:lnTo>
                  <a:lnTo>
                    <a:pt x="1402499" y="2603500"/>
                  </a:lnTo>
                  <a:lnTo>
                    <a:pt x="1488541" y="2654300"/>
                  </a:lnTo>
                  <a:lnTo>
                    <a:pt x="1530680" y="2679700"/>
                  </a:lnTo>
                  <a:lnTo>
                    <a:pt x="1572107" y="2705100"/>
                  </a:lnTo>
                  <a:lnTo>
                    <a:pt x="1612760" y="2743200"/>
                  </a:lnTo>
                  <a:lnTo>
                    <a:pt x="1652524" y="2768600"/>
                  </a:lnTo>
                  <a:lnTo>
                    <a:pt x="1691347" y="2794000"/>
                  </a:lnTo>
                  <a:lnTo>
                    <a:pt x="1729130" y="2832100"/>
                  </a:lnTo>
                  <a:lnTo>
                    <a:pt x="1765782" y="2857500"/>
                  </a:lnTo>
                  <a:lnTo>
                    <a:pt x="1801241" y="2895600"/>
                  </a:lnTo>
                  <a:lnTo>
                    <a:pt x="1831987" y="2933700"/>
                  </a:lnTo>
                  <a:lnTo>
                    <a:pt x="1861019" y="2971800"/>
                  </a:lnTo>
                  <a:lnTo>
                    <a:pt x="1888515" y="3009900"/>
                  </a:lnTo>
                  <a:lnTo>
                    <a:pt x="1914626" y="3048000"/>
                  </a:lnTo>
                  <a:lnTo>
                    <a:pt x="1939531" y="3086100"/>
                  </a:lnTo>
                  <a:lnTo>
                    <a:pt x="1963407" y="3124200"/>
                  </a:lnTo>
                  <a:lnTo>
                    <a:pt x="1986394" y="3175000"/>
                  </a:lnTo>
                  <a:lnTo>
                    <a:pt x="2008682" y="3213100"/>
                  </a:lnTo>
                  <a:lnTo>
                    <a:pt x="2030437" y="3263900"/>
                  </a:lnTo>
                  <a:lnTo>
                    <a:pt x="2051824" y="3302000"/>
                  </a:lnTo>
                  <a:lnTo>
                    <a:pt x="2094153" y="3403600"/>
                  </a:lnTo>
                  <a:lnTo>
                    <a:pt x="2115439" y="3441700"/>
                  </a:lnTo>
                  <a:lnTo>
                    <a:pt x="2137029" y="3492500"/>
                  </a:lnTo>
                  <a:lnTo>
                    <a:pt x="2160206" y="3543300"/>
                  </a:lnTo>
                  <a:lnTo>
                    <a:pt x="2184082" y="3581400"/>
                  </a:lnTo>
                  <a:lnTo>
                    <a:pt x="2208809" y="3632200"/>
                  </a:lnTo>
                  <a:lnTo>
                    <a:pt x="2234552" y="3670300"/>
                  </a:lnTo>
                  <a:lnTo>
                    <a:pt x="2261476" y="3721100"/>
                  </a:lnTo>
                  <a:lnTo>
                    <a:pt x="2289759" y="3759200"/>
                  </a:lnTo>
                  <a:lnTo>
                    <a:pt x="2319553" y="3797300"/>
                  </a:lnTo>
                  <a:lnTo>
                    <a:pt x="2351024" y="3835400"/>
                  </a:lnTo>
                  <a:lnTo>
                    <a:pt x="2384336" y="3873500"/>
                  </a:lnTo>
                  <a:lnTo>
                    <a:pt x="2419667" y="3898900"/>
                  </a:lnTo>
                  <a:lnTo>
                    <a:pt x="2457183" y="3937000"/>
                  </a:lnTo>
                  <a:lnTo>
                    <a:pt x="2497023" y="3962400"/>
                  </a:lnTo>
                  <a:lnTo>
                    <a:pt x="2515095" y="3975100"/>
                  </a:lnTo>
                  <a:lnTo>
                    <a:pt x="2674023" y="3975100"/>
                  </a:lnTo>
                  <a:close/>
                </a:path>
              </a:pathLst>
            </a:custGeom>
            <a:solidFill>
              <a:srgbClr val="1C82D9"/>
            </a:solidFill>
          </p:spPr>
          <p:txBody>
            <a:bodyPr wrap="square" lIns="0" tIns="0" rIns="0" bIns="0" rtlCol="0"/>
            <a:lstStyle/>
            <a:p>
              <a:endParaRPr/>
            </a:p>
          </p:txBody>
        </p:sp>
        <p:pic>
          <p:nvPicPr>
            <p:cNvPr id="8" name="object 8"/>
            <p:cNvPicPr/>
            <p:nvPr/>
          </p:nvPicPr>
          <p:blipFill>
            <a:blip r:embed="rId2" cstate="print"/>
            <a:stretch>
              <a:fillRect/>
            </a:stretch>
          </p:blipFill>
          <p:spPr>
            <a:xfrm>
              <a:off x="992220" y="6742037"/>
              <a:ext cx="95250" cy="95249"/>
            </a:xfrm>
            <a:prstGeom prst="rect">
              <a:avLst/>
            </a:prstGeom>
          </p:spPr>
        </p:pic>
      </p:grpSp>
      <p:pic>
        <p:nvPicPr>
          <p:cNvPr id="9" name="object 9"/>
          <p:cNvPicPr/>
          <p:nvPr/>
        </p:nvPicPr>
        <p:blipFill>
          <a:blip r:embed="rId3" cstate="print"/>
          <a:stretch>
            <a:fillRect/>
          </a:stretch>
        </p:blipFill>
        <p:spPr>
          <a:xfrm>
            <a:off x="12449835" y="7124420"/>
            <a:ext cx="5643390" cy="1960434"/>
          </a:xfrm>
          <a:prstGeom prst="rect">
            <a:avLst/>
          </a:prstGeom>
        </p:spPr>
      </p:pic>
      <p:pic>
        <p:nvPicPr>
          <p:cNvPr id="10" name="object 10"/>
          <p:cNvPicPr/>
          <p:nvPr/>
        </p:nvPicPr>
        <p:blipFill>
          <a:blip r:embed="rId4" cstate="print"/>
          <a:stretch>
            <a:fillRect/>
          </a:stretch>
        </p:blipFill>
        <p:spPr>
          <a:xfrm>
            <a:off x="15018956" y="9286240"/>
            <a:ext cx="2819400" cy="592073"/>
          </a:xfrm>
          <a:prstGeom prst="rect">
            <a:avLst/>
          </a:prstGeom>
        </p:spPr>
      </p:pic>
      <p:sp>
        <p:nvSpPr>
          <p:cNvPr id="11" name="object 11"/>
          <p:cNvSpPr txBox="1">
            <a:spLocks noGrp="1"/>
          </p:cNvSpPr>
          <p:nvPr>
            <p:ph type="title"/>
          </p:nvPr>
        </p:nvSpPr>
        <p:spPr>
          <a:prstGeom prst="rect">
            <a:avLst/>
          </a:prstGeom>
        </p:spPr>
        <p:txBody>
          <a:bodyPr vert="horz" wrap="square" lIns="0" tIns="1002079" rIns="0" bIns="0" rtlCol="0">
            <a:spAutoFit/>
          </a:bodyPr>
          <a:lstStyle/>
          <a:p>
            <a:pPr marL="635000">
              <a:lnSpc>
                <a:spcPct val="100000"/>
              </a:lnSpc>
              <a:spcBef>
                <a:spcPts val="100"/>
              </a:spcBef>
              <a:tabLst>
                <a:tab pos="4520565" algn="l"/>
                <a:tab pos="6958330" algn="l"/>
              </a:tabLst>
            </a:pPr>
            <a:r>
              <a:rPr b="1" dirty="0">
                <a:latin typeface="Calibri"/>
                <a:cs typeface="Calibri"/>
              </a:rPr>
              <a:t>Respaldar</a:t>
            </a:r>
            <a:r>
              <a:rPr b="1" spc="-70" dirty="0">
                <a:latin typeface="Calibri"/>
                <a:cs typeface="Calibri"/>
              </a:rPr>
              <a:t> </a:t>
            </a:r>
            <a:r>
              <a:rPr b="1" spc="-25" dirty="0">
                <a:latin typeface="Calibri"/>
                <a:cs typeface="Calibri"/>
              </a:rPr>
              <a:t>las</a:t>
            </a:r>
            <a:r>
              <a:rPr b="1" dirty="0">
                <a:latin typeface="Calibri"/>
                <a:cs typeface="Calibri"/>
              </a:rPr>
              <a:t>	</a:t>
            </a:r>
            <a:r>
              <a:rPr b="1" spc="-10" dirty="0">
                <a:latin typeface="Calibri"/>
                <a:cs typeface="Calibri"/>
              </a:rPr>
              <a:t>pruebas</a:t>
            </a:r>
            <a:r>
              <a:rPr b="1" dirty="0">
                <a:latin typeface="Calibri"/>
                <a:cs typeface="Calibri"/>
              </a:rPr>
              <a:t>	con</a:t>
            </a:r>
            <a:r>
              <a:rPr b="1" spc="-125" dirty="0">
                <a:latin typeface="Calibri"/>
                <a:cs typeface="Calibri"/>
              </a:rPr>
              <a:t> </a:t>
            </a:r>
            <a:r>
              <a:rPr b="1" dirty="0">
                <a:latin typeface="Calibri"/>
                <a:cs typeface="Calibri"/>
              </a:rPr>
              <a:t>datos</a:t>
            </a:r>
            <a:r>
              <a:rPr b="1" spc="-125" dirty="0">
                <a:latin typeface="Calibri"/>
                <a:cs typeface="Calibri"/>
              </a:rPr>
              <a:t> </a:t>
            </a:r>
            <a:r>
              <a:rPr b="1" spc="-10" dirty="0">
                <a:latin typeface="Calibri"/>
                <a:cs typeface="Calibri"/>
              </a:rPr>
              <a:t>cuantitativos</a:t>
            </a:r>
          </a:p>
        </p:txBody>
      </p:sp>
      <p:sp>
        <p:nvSpPr>
          <p:cNvPr id="12" name="object 12"/>
          <p:cNvSpPr txBox="1"/>
          <p:nvPr/>
        </p:nvSpPr>
        <p:spPr>
          <a:xfrm>
            <a:off x="721994" y="3172853"/>
            <a:ext cx="16943705" cy="3815715"/>
          </a:xfrm>
          <a:prstGeom prst="rect">
            <a:avLst/>
          </a:prstGeom>
        </p:spPr>
        <p:txBody>
          <a:bodyPr vert="horz" wrap="square" lIns="0" tIns="94615" rIns="0" bIns="0" rtlCol="0">
            <a:spAutoFit/>
          </a:bodyPr>
          <a:lstStyle/>
          <a:p>
            <a:pPr marL="12700">
              <a:lnSpc>
                <a:spcPct val="100000"/>
              </a:lnSpc>
              <a:spcBef>
                <a:spcPts val="745"/>
              </a:spcBef>
            </a:pPr>
            <a:r>
              <a:rPr sz="2150" spc="20" dirty="0">
                <a:solidFill>
                  <a:srgbClr val="4B4457"/>
                </a:solidFill>
                <a:latin typeface="Calibri"/>
                <a:cs typeface="Calibri"/>
              </a:rPr>
              <a:t>«El</a:t>
            </a:r>
            <a:r>
              <a:rPr sz="2150" spc="140" dirty="0">
                <a:solidFill>
                  <a:srgbClr val="4B4457"/>
                </a:solidFill>
                <a:latin typeface="Calibri"/>
                <a:cs typeface="Calibri"/>
              </a:rPr>
              <a:t> </a:t>
            </a:r>
            <a:r>
              <a:rPr sz="2150" spc="20" dirty="0">
                <a:solidFill>
                  <a:srgbClr val="4B4457"/>
                </a:solidFill>
                <a:latin typeface="Calibri"/>
                <a:cs typeface="Calibri"/>
              </a:rPr>
              <a:t>impacto</a:t>
            </a:r>
            <a:r>
              <a:rPr sz="2150" spc="145" dirty="0">
                <a:solidFill>
                  <a:srgbClr val="4B4457"/>
                </a:solidFill>
                <a:latin typeface="Calibri"/>
                <a:cs typeface="Calibri"/>
              </a:rPr>
              <a:t> </a:t>
            </a:r>
            <a:r>
              <a:rPr sz="2150" spc="20" dirty="0">
                <a:solidFill>
                  <a:srgbClr val="4B4457"/>
                </a:solidFill>
                <a:latin typeface="Calibri"/>
                <a:cs typeface="Calibri"/>
              </a:rPr>
              <a:t>de</a:t>
            </a:r>
            <a:r>
              <a:rPr sz="2150" spc="135" dirty="0">
                <a:solidFill>
                  <a:srgbClr val="4B4457"/>
                </a:solidFill>
                <a:latin typeface="Calibri"/>
                <a:cs typeface="Calibri"/>
              </a:rPr>
              <a:t> </a:t>
            </a:r>
            <a:r>
              <a:rPr sz="2150" spc="20" dirty="0">
                <a:solidFill>
                  <a:srgbClr val="4B4457"/>
                </a:solidFill>
                <a:latin typeface="Calibri"/>
                <a:cs typeface="Calibri"/>
              </a:rPr>
              <a:t>la</a:t>
            </a:r>
            <a:r>
              <a:rPr sz="2150" spc="135" dirty="0">
                <a:solidFill>
                  <a:srgbClr val="4B4457"/>
                </a:solidFill>
                <a:latin typeface="Calibri"/>
                <a:cs typeface="Calibri"/>
              </a:rPr>
              <a:t> </a:t>
            </a:r>
            <a:r>
              <a:rPr sz="2150" spc="20" dirty="0">
                <a:solidFill>
                  <a:srgbClr val="4B4457"/>
                </a:solidFill>
                <a:latin typeface="Calibri"/>
                <a:cs typeface="Calibri"/>
              </a:rPr>
              <a:t>autodeterminación</a:t>
            </a:r>
            <a:r>
              <a:rPr sz="2150" spc="140" dirty="0">
                <a:solidFill>
                  <a:srgbClr val="4B4457"/>
                </a:solidFill>
                <a:latin typeface="Calibri"/>
                <a:cs typeface="Calibri"/>
              </a:rPr>
              <a:t> </a:t>
            </a:r>
            <a:r>
              <a:rPr sz="2150" spc="20" dirty="0">
                <a:solidFill>
                  <a:srgbClr val="4B4457"/>
                </a:solidFill>
                <a:latin typeface="Calibri"/>
                <a:cs typeface="Calibri"/>
              </a:rPr>
              <a:t>en</a:t>
            </a:r>
            <a:r>
              <a:rPr sz="2150" spc="140" dirty="0">
                <a:solidFill>
                  <a:srgbClr val="4B4457"/>
                </a:solidFill>
                <a:latin typeface="Calibri"/>
                <a:cs typeface="Calibri"/>
              </a:rPr>
              <a:t> </a:t>
            </a:r>
            <a:r>
              <a:rPr sz="2150" spc="20" dirty="0">
                <a:solidFill>
                  <a:srgbClr val="4B4457"/>
                </a:solidFill>
                <a:latin typeface="Calibri"/>
                <a:cs typeface="Calibri"/>
              </a:rPr>
              <a:t>los</a:t>
            </a:r>
            <a:r>
              <a:rPr sz="2150" spc="135" dirty="0">
                <a:solidFill>
                  <a:srgbClr val="4B4457"/>
                </a:solidFill>
                <a:latin typeface="Calibri"/>
                <a:cs typeface="Calibri"/>
              </a:rPr>
              <a:t> </a:t>
            </a:r>
            <a:r>
              <a:rPr sz="2150" spc="20" dirty="0">
                <a:solidFill>
                  <a:srgbClr val="4B4457"/>
                </a:solidFill>
                <a:latin typeface="Calibri"/>
                <a:cs typeface="Calibri"/>
              </a:rPr>
              <a:t>resultados</a:t>
            </a:r>
            <a:r>
              <a:rPr sz="2150" spc="145" dirty="0">
                <a:solidFill>
                  <a:srgbClr val="4B4457"/>
                </a:solidFill>
                <a:latin typeface="Calibri"/>
                <a:cs typeface="Calibri"/>
              </a:rPr>
              <a:t> </a:t>
            </a:r>
            <a:r>
              <a:rPr sz="2150" spc="20" dirty="0">
                <a:solidFill>
                  <a:srgbClr val="4B4457"/>
                </a:solidFill>
                <a:latin typeface="Calibri"/>
                <a:cs typeface="Calibri"/>
              </a:rPr>
              <a:t>post-escolares</a:t>
            </a:r>
            <a:r>
              <a:rPr sz="2150" spc="135" dirty="0">
                <a:solidFill>
                  <a:srgbClr val="4B4457"/>
                </a:solidFill>
                <a:latin typeface="Calibri"/>
                <a:cs typeface="Calibri"/>
              </a:rPr>
              <a:t> </a:t>
            </a:r>
            <a:r>
              <a:rPr sz="2150" spc="20" dirty="0">
                <a:solidFill>
                  <a:srgbClr val="4B4457"/>
                </a:solidFill>
                <a:latin typeface="Calibri"/>
                <a:cs typeface="Calibri"/>
              </a:rPr>
              <a:t>de</a:t>
            </a:r>
            <a:r>
              <a:rPr sz="2150" spc="135" dirty="0">
                <a:solidFill>
                  <a:srgbClr val="4B4457"/>
                </a:solidFill>
                <a:latin typeface="Calibri"/>
                <a:cs typeface="Calibri"/>
              </a:rPr>
              <a:t> </a:t>
            </a:r>
            <a:r>
              <a:rPr sz="2150" spc="20" dirty="0">
                <a:solidFill>
                  <a:srgbClr val="4B4457"/>
                </a:solidFill>
                <a:latin typeface="Calibri"/>
                <a:cs typeface="Calibri"/>
              </a:rPr>
              <a:t>los</a:t>
            </a:r>
            <a:r>
              <a:rPr sz="2150" spc="135" dirty="0">
                <a:solidFill>
                  <a:srgbClr val="4B4457"/>
                </a:solidFill>
                <a:latin typeface="Calibri"/>
                <a:cs typeface="Calibri"/>
              </a:rPr>
              <a:t> </a:t>
            </a:r>
            <a:r>
              <a:rPr sz="2150" spc="20" dirty="0">
                <a:solidFill>
                  <a:srgbClr val="4B4457"/>
                </a:solidFill>
                <a:latin typeface="Calibri"/>
                <a:cs typeface="Calibri"/>
              </a:rPr>
              <a:t>jóvenes</a:t>
            </a:r>
            <a:r>
              <a:rPr sz="2150" spc="140" dirty="0">
                <a:solidFill>
                  <a:srgbClr val="4B4457"/>
                </a:solidFill>
                <a:latin typeface="Calibri"/>
                <a:cs typeface="Calibri"/>
              </a:rPr>
              <a:t> </a:t>
            </a:r>
            <a:r>
              <a:rPr sz="2150" spc="20" dirty="0">
                <a:solidFill>
                  <a:srgbClr val="4B4457"/>
                </a:solidFill>
                <a:latin typeface="Calibri"/>
                <a:cs typeface="Calibri"/>
              </a:rPr>
              <a:t>con</a:t>
            </a:r>
            <a:r>
              <a:rPr sz="2150" spc="140" dirty="0">
                <a:solidFill>
                  <a:srgbClr val="4B4457"/>
                </a:solidFill>
                <a:latin typeface="Calibri"/>
                <a:cs typeface="Calibri"/>
              </a:rPr>
              <a:t> </a:t>
            </a:r>
            <a:r>
              <a:rPr sz="2150" spc="20" dirty="0">
                <a:solidFill>
                  <a:srgbClr val="4B4457"/>
                </a:solidFill>
                <a:latin typeface="Calibri"/>
                <a:cs typeface="Calibri"/>
              </a:rPr>
              <a:t>discapacidades»</a:t>
            </a:r>
            <a:r>
              <a:rPr sz="2150" spc="150" dirty="0">
                <a:solidFill>
                  <a:srgbClr val="4B4457"/>
                </a:solidFill>
                <a:latin typeface="Calibri"/>
                <a:cs typeface="Calibri"/>
              </a:rPr>
              <a:t> </a:t>
            </a:r>
            <a:r>
              <a:rPr sz="2150" spc="20" dirty="0">
                <a:solidFill>
                  <a:srgbClr val="4B4457"/>
                </a:solidFill>
                <a:latin typeface="Calibri"/>
                <a:cs typeface="Calibri"/>
              </a:rPr>
              <a:t>(Michael</a:t>
            </a:r>
            <a:r>
              <a:rPr sz="2150" spc="140" dirty="0">
                <a:solidFill>
                  <a:srgbClr val="4B4457"/>
                </a:solidFill>
                <a:latin typeface="Calibri"/>
                <a:cs typeface="Calibri"/>
              </a:rPr>
              <a:t> </a:t>
            </a:r>
            <a:r>
              <a:rPr sz="2150" spc="20" dirty="0">
                <a:solidFill>
                  <a:srgbClr val="4B4457"/>
                </a:solidFill>
                <a:latin typeface="Calibri"/>
                <a:cs typeface="Calibri"/>
              </a:rPr>
              <a:t>L.</a:t>
            </a:r>
            <a:r>
              <a:rPr sz="2150" spc="145" dirty="0">
                <a:solidFill>
                  <a:srgbClr val="4B4457"/>
                </a:solidFill>
                <a:latin typeface="Calibri"/>
                <a:cs typeface="Calibri"/>
              </a:rPr>
              <a:t> </a:t>
            </a:r>
            <a:r>
              <a:rPr sz="2150" spc="50" dirty="0">
                <a:solidFill>
                  <a:srgbClr val="4B4457"/>
                </a:solidFill>
                <a:latin typeface="Calibri"/>
                <a:cs typeface="Calibri"/>
              </a:rPr>
              <a:t>Wehmeyer</a:t>
            </a:r>
            <a:r>
              <a:rPr sz="2150" spc="135" dirty="0">
                <a:solidFill>
                  <a:srgbClr val="4B4457"/>
                </a:solidFill>
                <a:latin typeface="Calibri"/>
                <a:cs typeface="Calibri"/>
              </a:rPr>
              <a:t> </a:t>
            </a:r>
            <a:r>
              <a:rPr sz="2150" spc="20" dirty="0">
                <a:solidFill>
                  <a:srgbClr val="4B4457"/>
                </a:solidFill>
                <a:latin typeface="Calibri"/>
                <a:cs typeface="Calibri"/>
              </a:rPr>
              <a:t>y</a:t>
            </a:r>
            <a:r>
              <a:rPr sz="2150" spc="135" dirty="0">
                <a:solidFill>
                  <a:srgbClr val="4B4457"/>
                </a:solidFill>
                <a:latin typeface="Calibri"/>
                <a:cs typeface="Calibri"/>
              </a:rPr>
              <a:t> </a:t>
            </a:r>
            <a:r>
              <a:rPr sz="2150" spc="20" dirty="0">
                <a:solidFill>
                  <a:srgbClr val="4B4457"/>
                </a:solidFill>
                <a:latin typeface="Calibri"/>
                <a:cs typeface="Calibri"/>
              </a:rPr>
              <a:t>sus</a:t>
            </a:r>
            <a:r>
              <a:rPr sz="2150" spc="135" dirty="0">
                <a:solidFill>
                  <a:srgbClr val="4B4457"/>
                </a:solidFill>
                <a:latin typeface="Calibri"/>
                <a:cs typeface="Calibri"/>
              </a:rPr>
              <a:t> </a:t>
            </a:r>
            <a:r>
              <a:rPr sz="2150" spc="20" dirty="0">
                <a:solidFill>
                  <a:srgbClr val="4B4457"/>
                </a:solidFill>
                <a:latin typeface="Calibri"/>
                <a:cs typeface="Calibri"/>
              </a:rPr>
              <a:t>colegas</a:t>
            </a:r>
            <a:r>
              <a:rPr sz="2150" spc="140" dirty="0">
                <a:solidFill>
                  <a:srgbClr val="4B4457"/>
                </a:solidFill>
                <a:latin typeface="Calibri"/>
                <a:cs typeface="Calibri"/>
              </a:rPr>
              <a:t> </a:t>
            </a:r>
            <a:r>
              <a:rPr sz="2150" spc="-25" dirty="0">
                <a:solidFill>
                  <a:srgbClr val="4B4457"/>
                </a:solidFill>
                <a:latin typeface="Calibri"/>
                <a:cs typeface="Calibri"/>
              </a:rPr>
              <a:t>de</a:t>
            </a:r>
            <a:endParaRPr sz="2150">
              <a:latin typeface="Calibri"/>
              <a:cs typeface="Calibri"/>
            </a:endParaRPr>
          </a:p>
          <a:p>
            <a:pPr marL="12700">
              <a:lnSpc>
                <a:spcPct val="100000"/>
              </a:lnSpc>
              <a:spcBef>
                <a:spcPts val="645"/>
              </a:spcBef>
            </a:pPr>
            <a:r>
              <a:rPr sz="2150" dirty="0">
                <a:solidFill>
                  <a:srgbClr val="4B4457"/>
                </a:solidFill>
                <a:latin typeface="Calibri"/>
                <a:cs typeface="Calibri"/>
              </a:rPr>
              <a:t>,</a:t>
            </a:r>
            <a:r>
              <a:rPr sz="2150" spc="40" dirty="0">
                <a:solidFill>
                  <a:srgbClr val="4B4457"/>
                </a:solidFill>
                <a:latin typeface="Calibri"/>
                <a:cs typeface="Calibri"/>
              </a:rPr>
              <a:t> </a:t>
            </a:r>
            <a:r>
              <a:rPr sz="2150" spc="50" dirty="0">
                <a:solidFill>
                  <a:srgbClr val="4B4457"/>
                </a:solidFill>
                <a:latin typeface="Calibri"/>
                <a:cs typeface="Calibri"/>
              </a:rPr>
              <a:t>2012</a:t>
            </a:r>
            <a:r>
              <a:rPr sz="2150" spc="55" dirty="0">
                <a:solidFill>
                  <a:srgbClr val="4B4457"/>
                </a:solidFill>
                <a:latin typeface="Calibri"/>
                <a:cs typeface="Calibri"/>
              </a:rPr>
              <a:t> </a:t>
            </a:r>
            <a:r>
              <a:rPr sz="2150" dirty="0">
                <a:solidFill>
                  <a:srgbClr val="4B4457"/>
                </a:solidFill>
                <a:latin typeface="Calibri"/>
                <a:cs typeface="Calibri"/>
              </a:rPr>
              <a:t>-</a:t>
            </a:r>
            <a:r>
              <a:rPr sz="2150" spc="50" dirty="0">
                <a:solidFill>
                  <a:srgbClr val="4B4457"/>
                </a:solidFill>
                <a:latin typeface="Calibri"/>
                <a:cs typeface="Calibri"/>
              </a:rPr>
              <a:t> </a:t>
            </a:r>
            <a:r>
              <a:rPr sz="2150" spc="45" dirty="0">
                <a:solidFill>
                  <a:srgbClr val="4B4457"/>
                </a:solidFill>
                <a:latin typeface="Calibri"/>
                <a:cs typeface="Calibri"/>
              </a:rPr>
              <a:t>Universidad</a:t>
            </a:r>
            <a:r>
              <a:rPr sz="2150" spc="50" dirty="0">
                <a:solidFill>
                  <a:srgbClr val="4B4457"/>
                </a:solidFill>
                <a:latin typeface="Calibri"/>
                <a:cs typeface="Calibri"/>
              </a:rPr>
              <a:t> </a:t>
            </a:r>
            <a:r>
              <a:rPr sz="2150" dirty="0">
                <a:solidFill>
                  <a:srgbClr val="4B4457"/>
                </a:solidFill>
                <a:latin typeface="Calibri"/>
                <a:cs typeface="Calibri"/>
              </a:rPr>
              <a:t>de</a:t>
            </a:r>
            <a:r>
              <a:rPr sz="2150" spc="55" dirty="0">
                <a:solidFill>
                  <a:srgbClr val="4B4457"/>
                </a:solidFill>
                <a:latin typeface="Calibri"/>
                <a:cs typeface="Calibri"/>
              </a:rPr>
              <a:t> </a:t>
            </a:r>
            <a:r>
              <a:rPr sz="2150" spc="-10" dirty="0">
                <a:solidFill>
                  <a:srgbClr val="4B4457"/>
                </a:solidFill>
                <a:latin typeface="Calibri"/>
                <a:cs typeface="Calibri"/>
              </a:rPr>
              <a:t>Kansas)</a:t>
            </a:r>
            <a:endParaRPr sz="2150">
              <a:latin typeface="Calibri"/>
              <a:cs typeface="Calibri"/>
            </a:endParaRPr>
          </a:p>
          <a:p>
            <a:pPr marL="12700" marR="5080">
              <a:lnSpc>
                <a:spcPct val="113399"/>
              </a:lnSpc>
              <a:spcBef>
                <a:spcPts val="595"/>
              </a:spcBef>
            </a:pPr>
            <a:r>
              <a:rPr sz="2150" spc="10" dirty="0">
                <a:solidFill>
                  <a:srgbClr val="4B4457"/>
                </a:solidFill>
                <a:latin typeface="Calibri"/>
                <a:cs typeface="Calibri"/>
              </a:rPr>
              <a:t>Este</a:t>
            </a:r>
            <a:r>
              <a:rPr sz="2150" spc="170" dirty="0">
                <a:solidFill>
                  <a:srgbClr val="4B4457"/>
                </a:solidFill>
                <a:latin typeface="Calibri"/>
                <a:cs typeface="Calibri"/>
              </a:rPr>
              <a:t> </a:t>
            </a:r>
            <a:r>
              <a:rPr sz="2150" spc="10" dirty="0">
                <a:solidFill>
                  <a:srgbClr val="4B4457"/>
                </a:solidFill>
                <a:latin typeface="Calibri"/>
                <a:cs typeface="Calibri"/>
              </a:rPr>
              <a:t>estudio</a:t>
            </a:r>
            <a:r>
              <a:rPr sz="2150" spc="180" dirty="0">
                <a:solidFill>
                  <a:srgbClr val="4B4457"/>
                </a:solidFill>
                <a:latin typeface="Calibri"/>
                <a:cs typeface="Calibri"/>
              </a:rPr>
              <a:t> </a:t>
            </a:r>
            <a:r>
              <a:rPr sz="2150" spc="10" dirty="0">
                <a:solidFill>
                  <a:srgbClr val="4B4457"/>
                </a:solidFill>
                <a:latin typeface="Calibri"/>
                <a:cs typeface="Calibri"/>
              </a:rPr>
              <a:t>longitudinal</a:t>
            </a:r>
            <a:r>
              <a:rPr sz="2150" spc="180" dirty="0">
                <a:solidFill>
                  <a:srgbClr val="4B4457"/>
                </a:solidFill>
                <a:latin typeface="Calibri"/>
                <a:cs typeface="Calibri"/>
              </a:rPr>
              <a:t> </a:t>
            </a:r>
            <a:r>
              <a:rPr sz="2150" spc="10" dirty="0">
                <a:solidFill>
                  <a:srgbClr val="4B4457"/>
                </a:solidFill>
                <a:latin typeface="Calibri"/>
                <a:cs typeface="Calibri"/>
              </a:rPr>
              <a:t>realizó</a:t>
            </a:r>
            <a:r>
              <a:rPr sz="2150" spc="175" dirty="0">
                <a:solidFill>
                  <a:srgbClr val="4B4457"/>
                </a:solidFill>
                <a:latin typeface="Calibri"/>
                <a:cs typeface="Calibri"/>
              </a:rPr>
              <a:t> </a:t>
            </a:r>
            <a:r>
              <a:rPr sz="2150" spc="50" dirty="0">
                <a:solidFill>
                  <a:srgbClr val="4B4457"/>
                </a:solidFill>
                <a:latin typeface="Calibri"/>
                <a:cs typeface="Calibri"/>
              </a:rPr>
              <a:t>un</a:t>
            </a:r>
            <a:r>
              <a:rPr sz="2150" spc="180" dirty="0">
                <a:solidFill>
                  <a:srgbClr val="4B4457"/>
                </a:solidFill>
                <a:latin typeface="Calibri"/>
                <a:cs typeface="Calibri"/>
              </a:rPr>
              <a:t> </a:t>
            </a:r>
            <a:r>
              <a:rPr sz="2150" spc="10" dirty="0">
                <a:solidFill>
                  <a:srgbClr val="4B4457"/>
                </a:solidFill>
                <a:latin typeface="Calibri"/>
                <a:cs typeface="Calibri"/>
              </a:rPr>
              <a:t>seguimiento</a:t>
            </a:r>
            <a:r>
              <a:rPr sz="2150" spc="175" dirty="0">
                <a:solidFill>
                  <a:srgbClr val="4B4457"/>
                </a:solidFill>
                <a:latin typeface="Calibri"/>
                <a:cs typeface="Calibri"/>
              </a:rPr>
              <a:t> </a:t>
            </a:r>
            <a:r>
              <a:rPr sz="2150" spc="10" dirty="0">
                <a:solidFill>
                  <a:srgbClr val="4B4457"/>
                </a:solidFill>
                <a:latin typeface="Calibri"/>
                <a:cs typeface="Calibri"/>
              </a:rPr>
              <a:t>de</a:t>
            </a:r>
            <a:r>
              <a:rPr sz="2150" spc="175" dirty="0">
                <a:solidFill>
                  <a:srgbClr val="4B4457"/>
                </a:solidFill>
                <a:latin typeface="Calibri"/>
                <a:cs typeface="Calibri"/>
              </a:rPr>
              <a:t> </a:t>
            </a:r>
            <a:r>
              <a:rPr sz="2150" spc="50" dirty="0">
                <a:solidFill>
                  <a:srgbClr val="4B4457"/>
                </a:solidFill>
                <a:latin typeface="Calibri"/>
                <a:cs typeface="Calibri"/>
              </a:rPr>
              <a:t>80</a:t>
            </a:r>
            <a:r>
              <a:rPr sz="2150" spc="170" dirty="0">
                <a:solidFill>
                  <a:srgbClr val="4B4457"/>
                </a:solidFill>
                <a:latin typeface="Calibri"/>
                <a:cs typeface="Calibri"/>
              </a:rPr>
              <a:t> </a:t>
            </a:r>
            <a:r>
              <a:rPr sz="2150" spc="10" dirty="0">
                <a:solidFill>
                  <a:srgbClr val="4B4457"/>
                </a:solidFill>
                <a:latin typeface="Calibri"/>
                <a:cs typeface="Calibri"/>
              </a:rPr>
              <a:t>jóvenes</a:t>
            </a:r>
            <a:r>
              <a:rPr sz="2150" spc="180" dirty="0">
                <a:solidFill>
                  <a:srgbClr val="4B4457"/>
                </a:solidFill>
                <a:latin typeface="Calibri"/>
                <a:cs typeface="Calibri"/>
              </a:rPr>
              <a:t> </a:t>
            </a:r>
            <a:r>
              <a:rPr sz="2150" spc="10" dirty="0">
                <a:solidFill>
                  <a:srgbClr val="4B4457"/>
                </a:solidFill>
                <a:latin typeface="Calibri"/>
                <a:cs typeface="Calibri"/>
              </a:rPr>
              <a:t>con</a:t>
            </a:r>
            <a:r>
              <a:rPr sz="2150" spc="175" dirty="0">
                <a:solidFill>
                  <a:srgbClr val="4B4457"/>
                </a:solidFill>
                <a:latin typeface="Calibri"/>
                <a:cs typeface="Calibri"/>
              </a:rPr>
              <a:t> </a:t>
            </a:r>
            <a:r>
              <a:rPr sz="2150" spc="10" dirty="0">
                <a:solidFill>
                  <a:srgbClr val="4B4457"/>
                </a:solidFill>
                <a:latin typeface="Calibri"/>
                <a:cs typeface="Calibri"/>
              </a:rPr>
              <a:t>discapacidades</a:t>
            </a:r>
            <a:r>
              <a:rPr sz="2150" spc="185" dirty="0">
                <a:solidFill>
                  <a:srgbClr val="4B4457"/>
                </a:solidFill>
                <a:latin typeface="Calibri"/>
                <a:cs typeface="Calibri"/>
              </a:rPr>
              <a:t> </a:t>
            </a:r>
            <a:r>
              <a:rPr sz="2150" spc="10" dirty="0">
                <a:solidFill>
                  <a:srgbClr val="4B4457"/>
                </a:solidFill>
                <a:latin typeface="Calibri"/>
                <a:cs typeface="Calibri"/>
              </a:rPr>
              <a:t>intelectuales</a:t>
            </a:r>
            <a:r>
              <a:rPr sz="2150" spc="180" dirty="0">
                <a:solidFill>
                  <a:srgbClr val="4B4457"/>
                </a:solidFill>
                <a:latin typeface="Calibri"/>
                <a:cs typeface="Calibri"/>
              </a:rPr>
              <a:t> </a:t>
            </a:r>
            <a:r>
              <a:rPr sz="2150" spc="10" dirty="0">
                <a:solidFill>
                  <a:srgbClr val="4B4457"/>
                </a:solidFill>
                <a:latin typeface="Calibri"/>
                <a:cs typeface="Calibri"/>
              </a:rPr>
              <a:t>y</a:t>
            </a:r>
            <a:r>
              <a:rPr sz="2150" spc="170" dirty="0">
                <a:solidFill>
                  <a:srgbClr val="4B4457"/>
                </a:solidFill>
                <a:latin typeface="Calibri"/>
                <a:cs typeface="Calibri"/>
              </a:rPr>
              <a:t> </a:t>
            </a:r>
            <a:r>
              <a:rPr sz="2150" spc="10" dirty="0">
                <a:solidFill>
                  <a:srgbClr val="4B4457"/>
                </a:solidFill>
                <a:latin typeface="Calibri"/>
                <a:cs typeface="Calibri"/>
              </a:rPr>
              <a:t>del</a:t>
            </a:r>
            <a:r>
              <a:rPr sz="2150" spc="180" dirty="0">
                <a:solidFill>
                  <a:srgbClr val="4B4457"/>
                </a:solidFill>
                <a:latin typeface="Calibri"/>
                <a:cs typeface="Calibri"/>
              </a:rPr>
              <a:t> </a:t>
            </a:r>
            <a:r>
              <a:rPr sz="2150" spc="10" dirty="0">
                <a:solidFill>
                  <a:srgbClr val="4B4457"/>
                </a:solidFill>
                <a:latin typeface="Calibri"/>
                <a:cs typeface="Calibri"/>
              </a:rPr>
              <a:t>desarrollo</a:t>
            </a:r>
            <a:r>
              <a:rPr sz="2150" spc="170" dirty="0">
                <a:solidFill>
                  <a:srgbClr val="4B4457"/>
                </a:solidFill>
                <a:latin typeface="Calibri"/>
                <a:cs typeface="Calibri"/>
              </a:rPr>
              <a:t> </a:t>
            </a:r>
            <a:r>
              <a:rPr sz="2150" spc="10" dirty="0">
                <a:solidFill>
                  <a:srgbClr val="4B4457"/>
                </a:solidFill>
                <a:latin typeface="Calibri"/>
                <a:cs typeface="Calibri"/>
              </a:rPr>
              <a:t>durante</a:t>
            </a:r>
            <a:r>
              <a:rPr sz="2150" spc="175" dirty="0">
                <a:solidFill>
                  <a:srgbClr val="4B4457"/>
                </a:solidFill>
                <a:latin typeface="Calibri"/>
                <a:cs typeface="Calibri"/>
              </a:rPr>
              <a:t> </a:t>
            </a:r>
            <a:r>
              <a:rPr sz="2150" spc="50" dirty="0">
                <a:solidFill>
                  <a:srgbClr val="4B4457"/>
                </a:solidFill>
                <a:latin typeface="Calibri"/>
                <a:cs typeface="Calibri"/>
              </a:rPr>
              <a:t>un</a:t>
            </a:r>
            <a:r>
              <a:rPr sz="2150" spc="175" dirty="0">
                <a:solidFill>
                  <a:srgbClr val="4B4457"/>
                </a:solidFill>
                <a:latin typeface="Calibri"/>
                <a:cs typeface="Calibri"/>
              </a:rPr>
              <a:t> </a:t>
            </a:r>
            <a:r>
              <a:rPr sz="2150" spc="10" dirty="0">
                <a:solidFill>
                  <a:srgbClr val="4B4457"/>
                </a:solidFill>
                <a:latin typeface="Calibri"/>
                <a:cs typeface="Calibri"/>
              </a:rPr>
              <a:t>periodo</a:t>
            </a:r>
            <a:r>
              <a:rPr sz="2150" spc="180" dirty="0">
                <a:solidFill>
                  <a:srgbClr val="4B4457"/>
                </a:solidFill>
                <a:latin typeface="Calibri"/>
                <a:cs typeface="Calibri"/>
              </a:rPr>
              <a:t> </a:t>
            </a:r>
            <a:r>
              <a:rPr sz="2150" spc="10" dirty="0">
                <a:solidFill>
                  <a:srgbClr val="4B4457"/>
                </a:solidFill>
                <a:latin typeface="Calibri"/>
                <a:cs typeface="Calibri"/>
              </a:rPr>
              <a:t>de</a:t>
            </a:r>
            <a:r>
              <a:rPr sz="2150" spc="170" dirty="0">
                <a:solidFill>
                  <a:srgbClr val="4B4457"/>
                </a:solidFill>
                <a:latin typeface="Calibri"/>
                <a:cs typeface="Calibri"/>
              </a:rPr>
              <a:t> </a:t>
            </a:r>
            <a:r>
              <a:rPr sz="2150" spc="50" dirty="0">
                <a:solidFill>
                  <a:srgbClr val="4B4457"/>
                </a:solidFill>
                <a:latin typeface="Calibri"/>
                <a:cs typeface="Calibri"/>
              </a:rPr>
              <a:t>1</a:t>
            </a:r>
            <a:r>
              <a:rPr sz="2150" spc="170" dirty="0">
                <a:solidFill>
                  <a:srgbClr val="4B4457"/>
                </a:solidFill>
                <a:latin typeface="Calibri"/>
                <a:cs typeface="Calibri"/>
              </a:rPr>
              <a:t> </a:t>
            </a:r>
            <a:r>
              <a:rPr sz="2150" spc="50" dirty="0">
                <a:solidFill>
                  <a:srgbClr val="4B4457"/>
                </a:solidFill>
                <a:latin typeface="Calibri"/>
                <a:cs typeface="Calibri"/>
              </a:rPr>
              <a:t>a</a:t>
            </a:r>
            <a:r>
              <a:rPr sz="2150" spc="175" dirty="0">
                <a:solidFill>
                  <a:srgbClr val="4B4457"/>
                </a:solidFill>
                <a:latin typeface="Calibri"/>
                <a:cs typeface="Calibri"/>
              </a:rPr>
              <a:t> </a:t>
            </a:r>
            <a:r>
              <a:rPr sz="2150" spc="50" dirty="0">
                <a:solidFill>
                  <a:srgbClr val="4B4457"/>
                </a:solidFill>
                <a:latin typeface="Calibri"/>
                <a:cs typeface="Calibri"/>
              </a:rPr>
              <a:t>3</a:t>
            </a:r>
            <a:r>
              <a:rPr sz="2150" spc="170" dirty="0">
                <a:solidFill>
                  <a:srgbClr val="4B4457"/>
                </a:solidFill>
                <a:latin typeface="Calibri"/>
                <a:cs typeface="Calibri"/>
              </a:rPr>
              <a:t> </a:t>
            </a:r>
            <a:r>
              <a:rPr sz="2150" spc="-20" dirty="0">
                <a:solidFill>
                  <a:srgbClr val="4B4457"/>
                </a:solidFill>
                <a:latin typeface="Calibri"/>
                <a:cs typeface="Calibri"/>
              </a:rPr>
              <a:t>años </a:t>
            </a:r>
            <a:r>
              <a:rPr sz="2150" spc="45" dirty="0">
                <a:solidFill>
                  <a:srgbClr val="4B4457"/>
                </a:solidFill>
                <a:latin typeface="Calibri"/>
                <a:cs typeface="Calibri"/>
              </a:rPr>
              <a:t>después</a:t>
            </a:r>
            <a:r>
              <a:rPr sz="2150" spc="180" dirty="0">
                <a:solidFill>
                  <a:srgbClr val="4B4457"/>
                </a:solidFill>
                <a:latin typeface="Calibri"/>
                <a:cs typeface="Calibri"/>
              </a:rPr>
              <a:t> </a:t>
            </a:r>
            <a:r>
              <a:rPr sz="2150" dirty="0">
                <a:solidFill>
                  <a:srgbClr val="4B4457"/>
                </a:solidFill>
                <a:latin typeface="Calibri"/>
                <a:cs typeface="Calibri"/>
              </a:rPr>
              <a:t>de</a:t>
            </a:r>
            <a:r>
              <a:rPr sz="2150" spc="170" dirty="0">
                <a:solidFill>
                  <a:srgbClr val="4B4457"/>
                </a:solidFill>
                <a:latin typeface="Calibri"/>
                <a:cs typeface="Calibri"/>
              </a:rPr>
              <a:t> </a:t>
            </a:r>
            <a:r>
              <a:rPr sz="2150" dirty="0">
                <a:solidFill>
                  <a:srgbClr val="4B4457"/>
                </a:solidFill>
                <a:latin typeface="Calibri"/>
                <a:cs typeface="Calibri"/>
              </a:rPr>
              <a:t>terminar</a:t>
            </a:r>
            <a:r>
              <a:rPr sz="2150" spc="175" dirty="0">
                <a:solidFill>
                  <a:srgbClr val="4B4457"/>
                </a:solidFill>
                <a:latin typeface="Calibri"/>
                <a:cs typeface="Calibri"/>
              </a:rPr>
              <a:t> </a:t>
            </a:r>
            <a:r>
              <a:rPr sz="2150" dirty="0">
                <a:solidFill>
                  <a:srgbClr val="4B4457"/>
                </a:solidFill>
                <a:latin typeface="Calibri"/>
                <a:cs typeface="Calibri"/>
              </a:rPr>
              <a:t>la</a:t>
            </a:r>
            <a:r>
              <a:rPr sz="2150" spc="145" dirty="0">
                <a:solidFill>
                  <a:srgbClr val="4B4457"/>
                </a:solidFill>
                <a:latin typeface="Calibri"/>
                <a:cs typeface="Calibri"/>
              </a:rPr>
              <a:t> </a:t>
            </a:r>
            <a:r>
              <a:rPr sz="2150" dirty="0">
                <a:solidFill>
                  <a:srgbClr val="4B4457"/>
                </a:solidFill>
                <a:latin typeface="Calibri"/>
                <a:cs typeface="Calibri"/>
              </a:rPr>
              <a:t>escuela</a:t>
            </a:r>
            <a:r>
              <a:rPr sz="2150" spc="145" dirty="0">
                <a:solidFill>
                  <a:srgbClr val="4B4457"/>
                </a:solidFill>
                <a:latin typeface="Calibri"/>
                <a:cs typeface="Calibri"/>
              </a:rPr>
              <a:t> </a:t>
            </a:r>
            <a:r>
              <a:rPr sz="2150" spc="-10" dirty="0">
                <a:solidFill>
                  <a:srgbClr val="4B4457"/>
                </a:solidFill>
                <a:latin typeface="Calibri"/>
                <a:cs typeface="Calibri"/>
              </a:rPr>
              <a:t>secundaria.</a:t>
            </a:r>
            <a:endParaRPr sz="2150">
              <a:latin typeface="Calibri"/>
              <a:cs typeface="Calibri"/>
            </a:endParaRPr>
          </a:p>
          <a:p>
            <a:pPr>
              <a:lnSpc>
                <a:spcPct val="100000"/>
              </a:lnSpc>
              <a:spcBef>
                <a:spcPts val="1700"/>
              </a:spcBef>
            </a:pPr>
            <a:endParaRPr sz="2150">
              <a:latin typeface="Calibri"/>
              <a:cs typeface="Calibri"/>
            </a:endParaRPr>
          </a:p>
          <a:p>
            <a:pPr marL="12700">
              <a:lnSpc>
                <a:spcPct val="100000"/>
              </a:lnSpc>
            </a:pPr>
            <a:r>
              <a:rPr sz="2150" dirty="0">
                <a:solidFill>
                  <a:srgbClr val="4B4457"/>
                </a:solidFill>
                <a:latin typeface="Calibri"/>
                <a:cs typeface="Calibri"/>
              </a:rPr>
              <a:t>Los</a:t>
            </a:r>
            <a:r>
              <a:rPr sz="2150" spc="210" dirty="0">
                <a:solidFill>
                  <a:srgbClr val="4B4457"/>
                </a:solidFill>
                <a:latin typeface="Calibri"/>
                <a:cs typeface="Calibri"/>
              </a:rPr>
              <a:t> </a:t>
            </a:r>
            <a:r>
              <a:rPr sz="2150" dirty="0">
                <a:solidFill>
                  <a:srgbClr val="4B4457"/>
                </a:solidFill>
                <a:latin typeface="Calibri"/>
                <a:cs typeface="Calibri"/>
              </a:rPr>
              <a:t>participantes</a:t>
            </a:r>
            <a:r>
              <a:rPr sz="2150" spc="229" dirty="0">
                <a:solidFill>
                  <a:srgbClr val="4B4457"/>
                </a:solidFill>
                <a:latin typeface="Calibri"/>
                <a:cs typeface="Calibri"/>
              </a:rPr>
              <a:t> </a:t>
            </a:r>
            <a:r>
              <a:rPr sz="2150" dirty="0">
                <a:solidFill>
                  <a:srgbClr val="4B4457"/>
                </a:solidFill>
                <a:latin typeface="Calibri"/>
                <a:cs typeface="Calibri"/>
              </a:rPr>
              <a:t>se</a:t>
            </a:r>
            <a:r>
              <a:rPr sz="2150" spc="220" dirty="0">
                <a:solidFill>
                  <a:srgbClr val="4B4457"/>
                </a:solidFill>
                <a:latin typeface="Calibri"/>
                <a:cs typeface="Calibri"/>
              </a:rPr>
              <a:t> </a:t>
            </a:r>
            <a:r>
              <a:rPr sz="2150" dirty="0">
                <a:solidFill>
                  <a:srgbClr val="4B4457"/>
                </a:solidFill>
                <a:latin typeface="Calibri"/>
                <a:cs typeface="Calibri"/>
              </a:rPr>
              <a:t>dividieron</a:t>
            </a:r>
            <a:r>
              <a:rPr sz="2150" spc="225" dirty="0">
                <a:solidFill>
                  <a:srgbClr val="4B4457"/>
                </a:solidFill>
                <a:latin typeface="Calibri"/>
                <a:cs typeface="Calibri"/>
              </a:rPr>
              <a:t> </a:t>
            </a:r>
            <a:r>
              <a:rPr sz="2150" dirty="0">
                <a:solidFill>
                  <a:srgbClr val="4B4457"/>
                </a:solidFill>
                <a:latin typeface="Calibri"/>
                <a:cs typeface="Calibri"/>
              </a:rPr>
              <a:t>en</a:t>
            </a:r>
            <a:r>
              <a:rPr sz="2150" spc="225" dirty="0">
                <a:solidFill>
                  <a:srgbClr val="4B4457"/>
                </a:solidFill>
                <a:latin typeface="Calibri"/>
                <a:cs typeface="Calibri"/>
              </a:rPr>
              <a:t> </a:t>
            </a:r>
            <a:r>
              <a:rPr sz="2150" spc="50" dirty="0">
                <a:solidFill>
                  <a:srgbClr val="4B4457"/>
                </a:solidFill>
                <a:latin typeface="Calibri"/>
                <a:cs typeface="Calibri"/>
              </a:rPr>
              <a:t>dos</a:t>
            </a:r>
            <a:r>
              <a:rPr sz="2150" spc="220" dirty="0">
                <a:solidFill>
                  <a:srgbClr val="4B4457"/>
                </a:solidFill>
                <a:latin typeface="Calibri"/>
                <a:cs typeface="Calibri"/>
              </a:rPr>
              <a:t> </a:t>
            </a:r>
            <a:r>
              <a:rPr sz="2150" spc="-10" dirty="0">
                <a:solidFill>
                  <a:srgbClr val="4B4457"/>
                </a:solidFill>
                <a:latin typeface="Calibri"/>
                <a:cs typeface="Calibri"/>
              </a:rPr>
              <a:t>grupos:</a:t>
            </a:r>
            <a:endParaRPr sz="2150">
              <a:latin typeface="Calibri"/>
              <a:cs typeface="Calibri"/>
            </a:endParaRPr>
          </a:p>
          <a:p>
            <a:pPr marL="530225" marR="1507490">
              <a:lnSpc>
                <a:spcPct val="125000"/>
              </a:lnSpc>
              <a:spcBef>
                <a:spcPts val="70"/>
              </a:spcBef>
            </a:pPr>
            <a:r>
              <a:rPr sz="2150" spc="20" dirty="0">
                <a:solidFill>
                  <a:srgbClr val="4B4457"/>
                </a:solidFill>
                <a:latin typeface="Calibri"/>
                <a:cs typeface="Calibri"/>
              </a:rPr>
              <a:t>El</a:t>
            </a:r>
            <a:r>
              <a:rPr sz="2150" spc="125" dirty="0">
                <a:solidFill>
                  <a:srgbClr val="4B4457"/>
                </a:solidFill>
                <a:latin typeface="Calibri"/>
                <a:cs typeface="Calibri"/>
              </a:rPr>
              <a:t> </a:t>
            </a:r>
            <a:r>
              <a:rPr sz="2150" spc="20" dirty="0">
                <a:solidFill>
                  <a:srgbClr val="4B4457"/>
                </a:solidFill>
                <a:latin typeface="Calibri"/>
                <a:cs typeface="Calibri"/>
              </a:rPr>
              <a:t>grupo</a:t>
            </a:r>
            <a:r>
              <a:rPr sz="2150" spc="130" dirty="0">
                <a:solidFill>
                  <a:srgbClr val="4B4457"/>
                </a:solidFill>
                <a:latin typeface="Calibri"/>
                <a:cs typeface="Calibri"/>
              </a:rPr>
              <a:t> </a:t>
            </a:r>
            <a:r>
              <a:rPr sz="2150" spc="50" dirty="0">
                <a:solidFill>
                  <a:srgbClr val="4B4457"/>
                </a:solidFill>
                <a:latin typeface="Calibri"/>
                <a:cs typeface="Calibri"/>
              </a:rPr>
              <a:t>A</a:t>
            </a:r>
            <a:r>
              <a:rPr sz="2150" spc="130" dirty="0">
                <a:solidFill>
                  <a:srgbClr val="4B4457"/>
                </a:solidFill>
                <a:latin typeface="Calibri"/>
                <a:cs typeface="Calibri"/>
              </a:rPr>
              <a:t> </a:t>
            </a:r>
            <a:r>
              <a:rPr sz="2150" spc="20" dirty="0">
                <a:solidFill>
                  <a:srgbClr val="4B4457"/>
                </a:solidFill>
                <a:latin typeface="Calibri"/>
                <a:cs typeface="Calibri"/>
              </a:rPr>
              <a:t>recibió</a:t>
            </a:r>
            <a:r>
              <a:rPr sz="2150" spc="135" dirty="0">
                <a:solidFill>
                  <a:srgbClr val="4B4457"/>
                </a:solidFill>
                <a:latin typeface="Calibri"/>
                <a:cs typeface="Calibri"/>
              </a:rPr>
              <a:t> </a:t>
            </a:r>
            <a:r>
              <a:rPr sz="2150" spc="45" dirty="0">
                <a:solidFill>
                  <a:srgbClr val="4B4457"/>
                </a:solidFill>
                <a:latin typeface="Calibri"/>
                <a:cs typeface="Calibri"/>
              </a:rPr>
              <a:t>formación</a:t>
            </a:r>
            <a:r>
              <a:rPr sz="2150" spc="135" dirty="0">
                <a:solidFill>
                  <a:srgbClr val="4B4457"/>
                </a:solidFill>
                <a:latin typeface="Calibri"/>
                <a:cs typeface="Calibri"/>
              </a:rPr>
              <a:t> </a:t>
            </a:r>
            <a:r>
              <a:rPr sz="2150" spc="20" dirty="0">
                <a:solidFill>
                  <a:srgbClr val="4B4457"/>
                </a:solidFill>
                <a:latin typeface="Calibri"/>
                <a:cs typeface="Calibri"/>
              </a:rPr>
              <a:t>explícita</a:t>
            </a:r>
            <a:r>
              <a:rPr sz="2150" spc="135" dirty="0">
                <a:solidFill>
                  <a:srgbClr val="4B4457"/>
                </a:solidFill>
                <a:latin typeface="Calibri"/>
                <a:cs typeface="Calibri"/>
              </a:rPr>
              <a:t> </a:t>
            </a:r>
            <a:r>
              <a:rPr sz="2150" spc="20" dirty="0">
                <a:solidFill>
                  <a:srgbClr val="4B4457"/>
                </a:solidFill>
                <a:latin typeface="Calibri"/>
                <a:cs typeface="Calibri"/>
              </a:rPr>
              <a:t>en</a:t>
            </a:r>
            <a:r>
              <a:rPr sz="2150" spc="135" dirty="0">
                <a:solidFill>
                  <a:srgbClr val="4B4457"/>
                </a:solidFill>
                <a:latin typeface="Calibri"/>
                <a:cs typeface="Calibri"/>
              </a:rPr>
              <a:t> </a:t>
            </a:r>
            <a:r>
              <a:rPr sz="2150" spc="20" dirty="0">
                <a:solidFill>
                  <a:srgbClr val="4B4457"/>
                </a:solidFill>
                <a:latin typeface="Calibri"/>
                <a:cs typeface="Calibri"/>
              </a:rPr>
              <a:t>autodeterminación</a:t>
            </a:r>
            <a:r>
              <a:rPr sz="2150" spc="135" dirty="0">
                <a:solidFill>
                  <a:srgbClr val="4B4457"/>
                </a:solidFill>
                <a:latin typeface="Calibri"/>
                <a:cs typeface="Calibri"/>
              </a:rPr>
              <a:t> </a:t>
            </a:r>
            <a:r>
              <a:rPr sz="2150" spc="20" dirty="0">
                <a:solidFill>
                  <a:srgbClr val="4B4457"/>
                </a:solidFill>
                <a:latin typeface="Calibri"/>
                <a:cs typeface="Calibri"/>
              </a:rPr>
              <a:t>y</a:t>
            </a:r>
            <a:r>
              <a:rPr sz="2150" spc="130" dirty="0">
                <a:solidFill>
                  <a:srgbClr val="4B4457"/>
                </a:solidFill>
                <a:latin typeface="Calibri"/>
                <a:cs typeface="Calibri"/>
              </a:rPr>
              <a:t> </a:t>
            </a:r>
            <a:r>
              <a:rPr sz="2150" spc="45" dirty="0">
                <a:solidFill>
                  <a:srgbClr val="4B4457"/>
                </a:solidFill>
                <a:latin typeface="Calibri"/>
                <a:cs typeface="Calibri"/>
              </a:rPr>
              <a:t>autodefensa</a:t>
            </a:r>
            <a:r>
              <a:rPr sz="2150" spc="130" dirty="0">
                <a:solidFill>
                  <a:srgbClr val="4B4457"/>
                </a:solidFill>
                <a:latin typeface="Calibri"/>
                <a:cs typeface="Calibri"/>
              </a:rPr>
              <a:t> </a:t>
            </a:r>
            <a:r>
              <a:rPr sz="2150" spc="20" dirty="0">
                <a:solidFill>
                  <a:srgbClr val="4B4457"/>
                </a:solidFill>
                <a:latin typeface="Calibri"/>
                <a:cs typeface="Calibri"/>
              </a:rPr>
              <a:t>(por</a:t>
            </a:r>
            <a:r>
              <a:rPr sz="2150" spc="130" dirty="0">
                <a:solidFill>
                  <a:srgbClr val="4B4457"/>
                </a:solidFill>
                <a:latin typeface="Calibri"/>
                <a:cs typeface="Calibri"/>
              </a:rPr>
              <a:t> </a:t>
            </a:r>
            <a:r>
              <a:rPr sz="2150" spc="20" dirty="0">
                <a:solidFill>
                  <a:srgbClr val="4B4457"/>
                </a:solidFill>
                <a:latin typeface="Calibri"/>
                <a:cs typeface="Calibri"/>
              </a:rPr>
              <a:t>ejemplo,</a:t>
            </a:r>
            <a:r>
              <a:rPr sz="2150" spc="125" dirty="0">
                <a:solidFill>
                  <a:srgbClr val="4B4457"/>
                </a:solidFill>
                <a:latin typeface="Calibri"/>
                <a:cs typeface="Calibri"/>
              </a:rPr>
              <a:t> </a:t>
            </a:r>
            <a:r>
              <a:rPr sz="2150" spc="20" dirty="0">
                <a:solidFill>
                  <a:srgbClr val="4B4457"/>
                </a:solidFill>
                <a:latin typeface="Calibri"/>
                <a:cs typeface="Calibri"/>
              </a:rPr>
              <a:t>establecimiento</a:t>
            </a:r>
            <a:r>
              <a:rPr sz="2150" spc="145" dirty="0">
                <a:solidFill>
                  <a:srgbClr val="4B4457"/>
                </a:solidFill>
                <a:latin typeface="Calibri"/>
                <a:cs typeface="Calibri"/>
              </a:rPr>
              <a:t> </a:t>
            </a:r>
            <a:r>
              <a:rPr sz="2150" spc="20" dirty="0">
                <a:solidFill>
                  <a:srgbClr val="4B4457"/>
                </a:solidFill>
                <a:latin typeface="Calibri"/>
                <a:cs typeface="Calibri"/>
              </a:rPr>
              <a:t>de</a:t>
            </a:r>
            <a:r>
              <a:rPr sz="2150" spc="130" dirty="0">
                <a:solidFill>
                  <a:srgbClr val="4B4457"/>
                </a:solidFill>
                <a:latin typeface="Calibri"/>
                <a:cs typeface="Calibri"/>
              </a:rPr>
              <a:t> </a:t>
            </a:r>
            <a:r>
              <a:rPr sz="2150" spc="20" dirty="0">
                <a:solidFill>
                  <a:srgbClr val="4B4457"/>
                </a:solidFill>
                <a:latin typeface="Calibri"/>
                <a:cs typeface="Calibri"/>
              </a:rPr>
              <a:t>objetivos,</a:t>
            </a:r>
            <a:r>
              <a:rPr sz="2150" spc="120" dirty="0">
                <a:solidFill>
                  <a:srgbClr val="4B4457"/>
                </a:solidFill>
                <a:latin typeface="Calibri"/>
                <a:cs typeface="Calibri"/>
              </a:rPr>
              <a:t> </a:t>
            </a:r>
            <a:r>
              <a:rPr sz="2150" spc="55" dirty="0">
                <a:solidFill>
                  <a:srgbClr val="4B4457"/>
                </a:solidFill>
                <a:latin typeface="Calibri"/>
                <a:cs typeface="Calibri"/>
              </a:rPr>
              <a:t>toma</a:t>
            </a:r>
            <a:r>
              <a:rPr sz="2150" spc="130" dirty="0">
                <a:solidFill>
                  <a:srgbClr val="4B4457"/>
                </a:solidFill>
                <a:latin typeface="Calibri"/>
                <a:cs typeface="Calibri"/>
              </a:rPr>
              <a:t> </a:t>
            </a:r>
            <a:r>
              <a:rPr sz="2150" spc="-25" dirty="0">
                <a:solidFill>
                  <a:srgbClr val="4B4457"/>
                </a:solidFill>
                <a:latin typeface="Calibri"/>
                <a:cs typeface="Calibri"/>
              </a:rPr>
              <a:t>de </a:t>
            </a:r>
            <a:r>
              <a:rPr sz="2150" dirty="0">
                <a:solidFill>
                  <a:srgbClr val="4B4457"/>
                </a:solidFill>
                <a:latin typeface="Calibri"/>
                <a:cs typeface="Calibri"/>
              </a:rPr>
              <a:t>decisiones</a:t>
            </a:r>
            <a:r>
              <a:rPr sz="2150" spc="240" dirty="0">
                <a:solidFill>
                  <a:srgbClr val="4B4457"/>
                </a:solidFill>
                <a:latin typeface="Calibri"/>
                <a:cs typeface="Calibri"/>
              </a:rPr>
              <a:t> </a:t>
            </a:r>
            <a:r>
              <a:rPr sz="2150" dirty="0">
                <a:solidFill>
                  <a:srgbClr val="4B4457"/>
                </a:solidFill>
                <a:latin typeface="Calibri"/>
                <a:cs typeface="Calibri"/>
              </a:rPr>
              <a:t>y</a:t>
            </a:r>
            <a:r>
              <a:rPr sz="2150" spc="245" dirty="0">
                <a:solidFill>
                  <a:srgbClr val="4B4457"/>
                </a:solidFill>
                <a:latin typeface="Calibri"/>
                <a:cs typeface="Calibri"/>
              </a:rPr>
              <a:t> </a:t>
            </a:r>
            <a:r>
              <a:rPr sz="2150" spc="-10" dirty="0">
                <a:solidFill>
                  <a:srgbClr val="4B4457"/>
                </a:solidFill>
                <a:latin typeface="Calibri"/>
                <a:cs typeface="Calibri"/>
              </a:rPr>
              <a:t>autorregulación).</a:t>
            </a:r>
            <a:endParaRPr sz="2150">
              <a:latin typeface="Calibri"/>
              <a:cs typeface="Calibri"/>
            </a:endParaRPr>
          </a:p>
          <a:p>
            <a:pPr marL="530860">
              <a:lnSpc>
                <a:spcPct val="100000"/>
              </a:lnSpc>
              <a:spcBef>
                <a:spcPts val="940"/>
              </a:spcBef>
            </a:pPr>
            <a:r>
              <a:rPr sz="2150" dirty="0">
                <a:solidFill>
                  <a:srgbClr val="4B4457"/>
                </a:solidFill>
                <a:latin typeface="Calibri"/>
                <a:cs typeface="Calibri"/>
              </a:rPr>
              <a:t>El</a:t>
            </a:r>
            <a:r>
              <a:rPr sz="2150" spc="229" dirty="0">
                <a:solidFill>
                  <a:srgbClr val="4B4457"/>
                </a:solidFill>
                <a:latin typeface="Calibri"/>
                <a:cs typeface="Calibri"/>
              </a:rPr>
              <a:t> </a:t>
            </a:r>
            <a:r>
              <a:rPr sz="2150" dirty="0">
                <a:solidFill>
                  <a:srgbClr val="4B4457"/>
                </a:solidFill>
                <a:latin typeface="Calibri"/>
                <a:cs typeface="Calibri"/>
              </a:rPr>
              <a:t>grupo</a:t>
            </a:r>
            <a:r>
              <a:rPr sz="2150" spc="225" dirty="0">
                <a:solidFill>
                  <a:srgbClr val="4B4457"/>
                </a:solidFill>
                <a:latin typeface="Calibri"/>
                <a:cs typeface="Calibri"/>
              </a:rPr>
              <a:t> </a:t>
            </a:r>
            <a:r>
              <a:rPr sz="2150" dirty="0">
                <a:solidFill>
                  <a:srgbClr val="4B4457"/>
                </a:solidFill>
                <a:latin typeface="Calibri"/>
                <a:cs typeface="Calibri"/>
              </a:rPr>
              <a:t>B</a:t>
            </a:r>
            <a:r>
              <a:rPr sz="2150" spc="225" dirty="0">
                <a:solidFill>
                  <a:srgbClr val="4B4457"/>
                </a:solidFill>
                <a:latin typeface="Calibri"/>
                <a:cs typeface="Calibri"/>
              </a:rPr>
              <a:t> </a:t>
            </a:r>
            <a:r>
              <a:rPr sz="2150" dirty="0">
                <a:solidFill>
                  <a:srgbClr val="4B4457"/>
                </a:solidFill>
                <a:latin typeface="Calibri"/>
                <a:cs typeface="Calibri"/>
              </a:rPr>
              <a:t>recibió</a:t>
            </a:r>
            <a:r>
              <a:rPr sz="2150" spc="229" dirty="0">
                <a:solidFill>
                  <a:srgbClr val="4B4457"/>
                </a:solidFill>
                <a:latin typeface="Calibri"/>
                <a:cs typeface="Calibri"/>
              </a:rPr>
              <a:t> </a:t>
            </a:r>
            <a:r>
              <a:rPr sz="2150" dirty="0">
                <a:solidFill>
                  <a:srgbClr val="4B4457"/>
                </a:solidFill>
                <a:latin typeface="Calibri"/>
                <a:cs typeface="Calibri"/>
              </a:rPr>
              <a:t>los</a:t>
            </a:r>
            <a:r>
              <a:rPr sz="2150" spc="220" dirty="0">
                <a:solidFill>
                  <a:srgbClr val="4B4457"/>
                </a:solidFill>
                <a:latin typeface="Calibri"/>
                <a:cs typeface="Calibri"/>
              </a:rPr>
              <a:t> </a:t>
            </a:r>
            <a:r>
              <a:rPr sz="2150" dirty="0">
                <a:solidFill>
                  <a:srgbClr val="4B4457"/>
                </a:solidFill>
                <a:latin typeface="Calibri"/>
                <a:cs typeface="Calibri"/>
              </a:rPr>
              <a:t>servicios</a:t>
            </a:r>
            <a:r>
              <a:rPr sz="2150" spc="235" dirty="0">
                <a:solidFill>
                  <a:srgbClr val="4B4457"/>
                </a:solidFill>
                <a:latin typeface="Calibri"/>
                <a:cs typeface="Calibri"/>
              </a:rPr>
              <a:t> </a:t>
            </a:r>
            <a:r>
              <a:rPr sz="2150" dirty="0">
                <a:solidFill>
                  <a:srgbClr val="4B4457"/>
                </a:solidFill>
                <a:latin typeface="Calibri"/>
                <a:cs typeface="Calibri"/>
              </a:rPr>
              <a:t>de</a:t>
            </a:r>
            <a:r>
              <a:rPr sz="2150" spc="220" dirty="0">
                <a:solidFill>
                  <a:srgbClr val="4B4457"/>
                </a:solidFill>
                <a:latin typeface="Calibri"/>
                <a:cs typeface="Calibri"/>
              </a:rPr>
              <a:t> </a:t>
            </a:r>
            <a:r>
              <a:rPr sz="2150" dirty="0">
                <a:solidFill>
                  <a:srgbClr val="4B4457"/>
                </a:solidFill>
                <a:latin typeface="Calibri"/>
                <a:cs typeface="Calibri"/>
              </a:rPr>
              <a:t>apoyo</a:t>
            </a:r>
            <a:r>
              <a:rPr sz="2150" spc="229" dirty="0">
                <a:solidFill>
                  <a:srgbClr val="4B4457"/>
                </a:solidFill>
                <a:latin typeface="Calibri"/>
                <a:cs typeface="Calibri"/>
              </a:rPr>
              <a:t> </a:t>
            </a:r>
            <a:r>
              <a:rPr sz="2150" dirty="0">
                <a:solidFill>
                  <a:srgbClr val="4B4457"/>
                </a:solidFill>
                <a:latin typeface="Calibri"/>
                <a:cs typeface="Calibri"/>
              </a:rPr>
              <a:t>habituales</a:t>
            </a:r>
            <a:r>
              <a:rPr sz="2150" spc="229" dirty="0">
                <a:solidFill>
                  <a:srgbClr val="4B4457"/>
                </a:solidFill>
                <a:latin typeface="Calibri"/>
                <a:cs typeface="Calibri"/>
              </a:rPr>
              <a:t> </a:t>
            </a:r>
            <a:r>
              <a:rPr sz="2150" dirty="0">
                <a:solidFill>
                  <a:srgbClr val="4B4457"/>
                </a:solidFill>
                <a:latin typeface="Calibri"/>
                <a:cs typeface="Calibri"/>
              </a:rPr>
              <a:t>sin</a:t>
            </a:r>
            <a:r>
              <a:rPr sz="2150" spc="225" dirty="0">
                <a:solidFill>
                  <a:srgbClr val="4B4457"/>
                </a:solidFill>
                <a:latin typeface="Calibri"/>
                <a:cs typeface="Calibri"/>
              </a:rPr>
              <a:t> </a:t>
            </a:r>
            <a:r>
              <a:rPr sz="2150" spc="45" dirty="0">
                <a:solidFill>
                  <a:srgbClr val="4B4457"/>
                </a:solidFill>
                <a:latin typeface="Calibri"/>
                <a:cs typeface="Calibri"/>
              </a:rPr>
              <a:t>formación</a:t>
            </a:r>
            <a:r>
              <a:rPr sz="2150" spc="229" dirty="0">
                <a:solidFill>
                  <a:srgbClr val="4B4457"/>
                </a:solidFill>
                <a:latin typeface="Calibri"/>
                <a:cs typeface="Calibri"/>
              </a:rPr>
              <a:t> </a:t>
            </a:r>
            <a:r>
              <a:rPr sz="2150" dirty="0">
                <a:solidFill>
                  <a:srgbClr val="4B4457"/>
                </a:solidFill>
                <a:latin typeface="Calibri"/>
                <a:cs typeface="Calibri"/>
              </a:rPr>
              <a:t>estructurada</a:t>
            </a:r>
            <a:r>
              <a:rPr sz="2150" spc="225" dirty="0">
                <a:solidFill>
                  <a:srgbClr val="4B4457"/>
                </a:solidFill>
                <a:latin typeface="Calibri"/>
                <a:cs typeface="Calibri"/>
              </a:rPr>
              <a:t> </a:t>
            </a:r>
            <a:r>
              <a:rPr sz="2150" dirty="0">
                <a:solidFill>
                  <a:srgbClr val="4B4457"/>
                </a:solidFill>
                <a:latin typeface="Calibri"/>
                <a:cs typeface="Calibri"/>
              </a:rPr>
              <a:t>en</a:t>
            </a:r>
            <a:r>
              <a:rPr sz="2150" spc="229" dirty="0">
                <a:solidFill>
                  <a:srgbClr val="4B4457"/>
                </a:solidFill>
                <a:latin typeface="Calibri"/>
                <a:cs typeface="Calibri"/>
              </a:rPr>
              <a:t> </a:t>
            </a:r>
            <a:r>
              <a:rPr sz="2150" spc="-10" dirty="0">
                <a:solidFill>
                  <a:srgbClr val="4B4457"/>
                </a:solidFill>
                <a:latin typeface="Calibri"/>
                <a:cs typeface="Calibri"/>
              </a:rPr>
              <a:t>autodeterminación.</a:t>
            </a:r>
            <a:endParaRPr sz="2150">
              <a:latin typeface="Calibri"/>
              <a:cs typeface="Calibri"/>
            </a:endParaRPr>
          </a:p>
        </p:txBody>
      </p:sp>
      <p:pic>
        <p:nvPicPr>
          <p:cNvPr id="13" name="object 13"/>
          <p:cNvPicPr/>
          <p:nvPr/>
        </p:nvPicPr>
        <p:blipFill>
          <a:blip r:embed="rId5" cstate="print"/>
          <a:stretch>
            <a:fillRect/>
          </a:stretch>
        </p:blipFill>
        <p:spPr>
          <a:xfrm>
            <a:off x="734694" y="313232"/>
            <a:ext cx="1422177" cy="1407128"/>
          </a:xfrm>
          <a:prstGeom prst="rect">
            <a:avLst/>
          </a:prstGeom>
        </p:spPr>
      </p:pic>
      <p:pic>
        <p:nvPicPr>
          <p:cNvPr id="14" name="object 14"/>
          <p:cNvPicPr/>
          <p:nvPr/>
        </p:nvPicPr>
        <p:blipFill>
          <a:blip r:embed="rId2" cstate="print"/>
          <a:stretch>
            <a:fillRect/>
          </a:stretch>
        </p:blipFill>
        <p:spPr>
          <a:xfrm>
            <a:off x="991869" y="5918200"/>
            <a:ext cx="95250" cy="9525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6494"/>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1848</TotalTime>
  <Words>2155</Words>
  <Application>Microsoft Office PowerPoint</Application>
  <PresentationFormat>Personalizado</PresentationFormat>
  <Paragraphs>198</Paragraphs>
  <Slides>24</Slides>
  <Notes>3</Notes>
  <HiddenSlides>0</HiddenSlides>
  <MMClips>1</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24</vt:i4>
      </vt:variant>
    </vt:vector>
  </HeadingPairs>
  <TitlesOfParts>
    <vt:vector size="33" baseType="lpstr">
      <vt:lpstr>Aptos</vt:lpstr>
      <vt:lpstr>Arial</vt:lpstr>
      <vt:lpstr>Calibri</vt:lpstr>
      <vt:lpstr>Calibri (MS)</vt:lpstr>
      <vt:lpstr>Calibri (MS) Bold</vt:lpstr>
      <vt:lpstr>Gadugi</vt:lpstr>
      <vt:lpstr>Roboto Bold</vt:lpstr>
      <vt:lpstr>Times New Roman</vt:lpstr>
      <vt:lpstr>Office Theme</vt:lpstr>
      <vt:lpstr>Presentación de PowerPoint</vt:lpstr>
      <vt:lpstr>Presentación de PowerPoint</vt:lpstr>
      <vt:lpstr>Introducción</vt:lpstr>
      <vt:lpstr>Conceptos</vt:lpstr>
      <vt:lpstr>Comprender la autodefensa</vt:lpstr>
      <vt:lpstr>¿Qué es la vida independiente?</vt:lpstr>
      <vt:lpstr>Barreras y soluciones</vt:lpstr>
      <vt:lpstr>Los trabajadores juveniles pueden ayudar:</vt:lpstr>
      <vt:lpstr>Respaldar las pruebas con datos cuantitativos</vt:lpstr>
      <vt:lpstr>Evidencia de apoyo con datos cuantitativos</vt:lpstr>
      <vt:lpstr>Presentación de PowerPoint</vt:lpstr>
      <vt:lpstr>Actividad 1: «Mis decisiones, mi voz»</vt:lpstr>
      <vt:lpstr>Actividad 1: «Mis decisiones, mi voz»</vt:lpstr>
      <vt:lpstr>Actividad 2: «Vivir de forma independiente: el plan diario»</vt:lpstr>
      <vt:lpstr>Actividad 2: «Vivir de forma independiente: el plan diario»</vt:lpstr>
      <vt:lpstr>Consejos o pasos para los trabajadores juveniles</vt:lpstr>
      <vt:lpstr>¿Cuál de las siguientes opciones describe mejor la autodefensa?</vt:lpstr>
      <vt:lpstr>¿Cuál de las siguientes opciones describe mejor describe la autodefensa?</vt:lpstr>
      <vt:lpstr>¿Cuál es una buena manera de apoyar la vida independiente?</vt:lpstr>
      <vt:lpstr>¿Cuál es una buena manera de apoyar la vida independiente?</vt:lpstr>
      <vt:lpstr>¿Por qué es importante respetar cuando un joven dice «no»?</vt:lpstr>
      <vt:lpstr>¿Por qué es importante respetar cuando un joven dice «no»?</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INMACULADA NOVELLA DOMENECH</cp:lastModifiedBy>
  <cp:revision>4</cp:revision>
  <dcterms:created xsi:type="dcterms:W3CDTF">2026-01-14T10:54:38Z</dcterms:created>
  <dcterms:modified xsi:type="dcterms:W3CDTF">2026-01-15T17:43:40Z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2026-01-14T00:00:00Z</vt:filetime>
  </property>
  <property fmtid="{D5CDD505-2E9C-101B-9397-08002B2CF9AE}" pid="3" name="LastSaved">
    <vt:filetime>2026-01-14T00:00:00Z</vt:filetime>
  </property>
  <property fmtid="{D5CDD505-2E9C-101B-9397-08002B2CF9AE}" pid="4" name="Producer">
    <vt:lpwstr>3-Heights™ PDF Merge Split Shell 6.12.1.11 (http://www.pdf-tools.com)</vt:lpwstr>
  </property>
</Properties>
</file>