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499" cy="6000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99" y="325033"/>
            <a:ext cx="1425778" cy="141069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4019015" y="0"/>
            <a:ext cx="4269105" cy="4139565"/>
          </a:xfrm>
          <a:custGeom>
            <a:avLst/>
            <a:gdLst/>
            <a:ahLst/>
            <a:cxnLst/>
            <a:rect l="l" t="t" r="r" b="b"/>
            <a:pathLst>
              <a:path w="4269105" h="4139565">
                <a:moveTo>
                  <a:pt x="0" y="0"/>
                </a:moveTo>
                <a:lnTo>
                  <a:pt x="4268985" y="0"/>
                </a:lnTo>
                <a:lnTo>
                  <a:pt x="4268985" y="4139067"/>
                </a:lnTo>
                <a:lnTo>
                  <a:pt x="4221573" y="4085672"/>
                </a:lnTo>
                <a:lnTo>
                  <a:pt x="4198815" y="4052904"/>
                </a:lnTo>
                <a:lnTo>
                  <a:pt x="4178936" y="4018719"/>
                </a:lnTo>
                <a:lnTo>
                  <a:pt x="4161776" y="3983197"/>
                </a:lnTo>
                <a:lnTo>
                  <a:pt x="4147177" y="3946423"/>
                </a:lnTo>
                <a:lnTo>
                  <a:pt x="4134979" y="3908480"/>
                </a:lnTo>
                <a:lnTo>
                  <a:pt x="4125022" y="3869450"/>
                </a:lnTo>
                <a:lnTo>
                  <a:pt x="4117148" y="3829416"/>
                </a:lnTo>
                <a:lnTo>
                  <a:pt x="4111196" y="3788460"/>
                </a:lnTo>
                <a:lnTo>
                  <a:pt x="4107008" y="3746667"/>
                </a:lnTo>
                <a:lnTo>
                  <a:pt x="4104424" y="3704118"/>
                </a:lnTo>
                <a:lnTo>
                  <a:pt x="4103284" y="3660897"/>
                </a:lnTo>
                <a:lnTo>
                  <a:pt x="4103430" y="3617086"/>
                </a:lnTo>
                <a:lnTo>
                  <a:pt x="4104701" y="3572768"/>
                </a:lnTo>
                <a:lnTo>
                  <a:pt x="4106940" y="3528027"/>
                </a:lnTo>
                <a:lnTo>
                  <a:pt x="4109985" y="3482944"/>
                </a:lnTo>
                <a:lnTo>
                  <a:pt x="4113678" y="3437603"/>
                </a:lnTo>
                <a:lnTo>
                  <a:pt x="4117860" y="3392087"/>
                </a:lnTo>
                <a:lnTo>
                  <a:pt x="4122370" y="3346478"/>
                </a:lnTo>
                <a:lnTo>
                  <a:pt x="4131741" y="3255315"/>
                </a:lnTo>
                <a:lnTo>
                  <a:pt x="4136283" y="3209926"/>
                </a:lnTo>
                <a:lnTo>
                  <a:pt x="4140516" y="3164776"/>
                </a:lnTo>
                <a:lnTo>
                  <a:pt x="4144281" y="3119948"/>
                </a:lnTo>
                <a:lnTo>
                  <a:pt x="4147419" y="3075524"/>
                </a:lnTo>
                <a:lnTo>
                  <a:pt x="4149770" y="3031589"/>
                </a:lnTo>
                <a:lnTo>
                  <a:pt x="4151176" y="2988223"/>
                </a:lnTo>
                <a:lnTo>
                  <a:pt x="4151476" y="2945511"/>
                </a:lnTo>
                <a:lnTo>
                  <a:pt x="4150511" y="2903535"/>
                </a:lnTo>
                <a:lnTo>
                  <a:pt x="4148123" y="2862377"/>
                </a:lnTo>
                <a:lnTo>
                  <a:pt x="4144150" y="2822122"/>
                </a:lnTo>
                <a:lnTo>
                  <a:pt x="4138435" y="2782851"/>
                </a:lnTo>
                <a:lnTo>
                  <a:pt x="4130818" y="2744648"/>
                </a:lnTo>
                <a:lnTo>
                  <a:pt x="4121139" y="2707596"/>
                </a:lnTo>
                <a:lnTo>
                  <a:pt x="4105253" y="2657378"/>
                </a:lnTo>
                <a:lnTo>
                  <a:pt x="4087738" y="2608794"/>
                </a:lnTo>
                <a:lnTo>
                  <a:pt x="4068613" y="2561803"/>
                </a:lnTo>
                <a:lnTo>
                  <a:pt x="4047897" y="2516368"/>
                </a:lnTo>
                <a:lnTo>
                  <a:pt x="4025607" y="2472449"/>
                </a:lnTo>
                <a:lnTo>
                  <a:pt x="4001763" y="2430009"/>
                </a:lnTo>
                <a:lnTo>
                  <a:pt x="3976382" y="2389008"/>
                </a:lnTo>
                <a:lnTo>
                  <a:pt x="3949483" y="2349407"/>
                </a:lnTo>
                <a:lnTo>
                  <a:pt x="3921085" y="2311168"/>
                </a:lnTo>
                <a:lnTo>
                  <a:pt x="3891206" y="2274253"/>
                </a:lnTo>
                <a:lnTo>
                  <a:pt x="3859864" y="2238622"/>
                </a:lnTo>
                <a:lnTo>
                  <a:pt x="3827077" y="2204236"/>
                </a:lnTo>
                <a:lnTo>
                  <a:pt x="3792865" y="2171058"/>
                </a:lnTo>
                <a:lnTo>
                  <a:pt x="3757244" y="2139047"/>
                </a:lnTo>
                <a:lnTo>
                  <a:pt x="3720235" y="2108167"/>
                </a:lnTo>
                <a:lnTo>
                  <a:pt x="3681855" y="2078377"/>
                </a:lnTo>
                <a:lnTo>
                  <a:pt x="3642123" y="2049640"/>
                </a:lnTo>
                <a:lnTo>
                  <a:pt x="3601056" y="2021915"/>
                </a:lnTo>
                <a:lnTo>
                  <a:pt x="3558674" y="1995166"/>
                </a:lnTo>
                <a:lnTo>
                  <a:pt x="3514995" y="1969353"/>
                </a:lnTo>
                <a:lnTo>
                  <a:pt x="3470036" y="1944437"/>
                </a:lnTo>
                <a:lnTo>
                  <a:pt x="3384507" y="1899077"/>
                </a:lnTo>
                <a:lnTo>
                  <a:pt x="3340241" y="1874850"/>
                </a:lnTo>
                <a:lnTo>
                  <a:pt x="3296127" y="1849188"/>
                </a:lnTo>
                <a:lnTo>
                  <a:pt x="3253030" y="1821784"/>
                </a:lnTo>
                <a:lnTo>
                  <a:pt x="3211813" y="1792337"/>
                </a:lnTo>
                <a:lnTo>
                  <a:pt x="3173343" y="1760541"/>
                </a:lnTo>
                <a:lnTo>
                  <a:pt x="3138483" y="1726093"/>
                </a:lnTo>
                <a:lnTo>
                  <a:pt x="3108099" y="1688689"/>
                </a:lnTo>
                <a:lnTo>
                  <a:pt x="3082123" y="1649272"/>
                </a:lnTo>
                <a:lnTo>
                  <a:pt x="3059188" y="1608421"/>
                </a:lnTo>
                <a:lnTo>
                  <a:pt x="3038923" y="1566317"/>
                </a:lnTo>
                <a:lnTo>
                  <a:pt x="3020962" y="1523143"/>
                </a:lnTo>
                <a:lnTo>
                  <a:pt x="3004934" y="1479080"/>
                </a:lnTo>
                <a:lnTo>
                  <a:pt x="2990472" y="1434309"/>
                </a:lnTo>
                <a:lnTo>
                  <a:pt x="2977207" y="1389012"/>
                </a:lnTo>
                <a:lnTo>
                  <a:pt x="2964769" y="1343372"/>
                </a:lnTo>
                <a:lnTo>
                  <a:pt x="2952792" y="1297569"/>
                </a:lnTo>
                <a:lnTo>
                  <a:pt x="2940905" y="1251785"/>
                </a:lnTo>
                <a:lnTo>
                  <a:pt x="2928740" y="1206203"/>
                </a:lnTo>
                <a:lnTo>
                  <a:pt x="2915929" y="1161004"/>
                </a:lnTo>
                <a:lnTo>
                  <a:pt x="2902104" y="1116369"/>
                </a:lnTo>
                <a:lnTo>
                  <a:pt x="2886894" y="1072480"/>
                </a:lnTo>
                <a:lnTo>
                  <a:pt x="2869932" y="1029519"/>
                </a:lnTo>
                <a:lnTo>
                  <a:pt x="2850850" y="987668"/>
                </a:lnTo>
                <a:lnTo>
                  <a:pt x="2829278" y="947109"/>
                </a:lnTo>
                <a:lnTo>
                  <a:pt x="2804848" y="908022"/>
                </a:lnTo>
                <a:lnTo>
                  <a:pt x="2777191" y="870590"/>
                </a:lnTo>
                <a:lnTo>
                  <a:pt x="2745938" y="834995"/>
                </a:lnTo>
                <a:lnTo>
                  <a:pt x="2710722" y="801418"/>
                </a:lnTo>
                <a:lnTo>
                  <a:pt x="2673731" y="771138"/>
                </a:lnTo>
                <a:lnTo>
                  <a:pt x="2635347" y="743389"/>
                </a:lnTo>
                <a:lnTo>
                  <a:pt x="2595650" y="718042"/>
                </a:lnTo>
                <a:lnTo>
                  <a:pt x="2554723" y="694967"/>
                </a:lnTo>
                <a:lnTo>
                  <a:pt x="2512650" y="674038"/>
                </a:lnTo>
                <a:lnTo>
                  <a:pt x="2469511" y="655124"/>
                </a:lnTo>
                <a:lnTo>
                  <a:pt x="2425390" y="638098"/>
                </a:lnTo>
                <a:lnTo>
                  <a:pt x="2380369" y="622832"/>
                </a:lnTo>
                <a:lnTo>
                  <a:pt x="2334529" y="609196"/>
                </a:lnTo>
                <a:lnTo>
                  <a:pt x="2287954" y="597062"/>
                </a:lnTo>
                <a:lnTo>
                  <a:pt x="2240725" y="586302"/>
                </a:lnTo>
                <a:lnTo>
                  <a:pt x="2192925" y="576787"/>
                </a:lnTo>
                <a:lnTo>
                  <a:pt x="2144637" y="568388"/>
                </a:lnTo>
                <a:lnTo>
                  <a:pt x="2095942" y="560978"/>
                </a:lnTo>
                <a:lnTo>
                  <a:pt x="2046923" y="554428"/>
                </a:lnTo>
                <a:lnTo>
                  <a:pt x="1997662" y="548608"/>
                </a:lnTo>
                <a:lnTo>
                  <a:pt x="1898744" y="538649"/>
                </a:lnTo>
                <a:lnTo>
                  <a:pt x="1604746" y="512955"/>
                </a:lnTo>
                <a:lnTo>
                  <a:pt x="1557013" y="507934"/>
                </a:lnTo>
                <a:lnTo>
                  <a:pt x="1509861" y="502358"/>
                </a:lnTo>
                <a:lnTo>
                  <a:pt x="1463373" y="496101"/>
                </a:lnTo>
                <a:lnTo>
                  <a:pt x="1417630" y="489032"/>
                </a:lnTo>
                <a:lnTo>
                  <a:pt x="1372716" y="481024"/>
                </a:lnTo>
                <a:lnTo>
                  <a:pt x="1322781" y="471113"/>
                </a:lnTo>
                <a:lnTo>
                  <a:pt x="1272740" y="460494"/>
                </a:lnTo>
                <a:lnTo>
                  <a:pt x="1222623" y="449194"/>
                </a:lnTo>
                <a:lnTo>
                  <a:pt x="1172462" y="437243"/>
                </a:lnTo>
                <a:lnTo>
                  <a:pt x="1122285" y="424668"/>
                </a:lnTo>
                <a:lnTo>
                  <a:pt x="1072123" y="411498"/>
                </a:lnTo>
                <a:lnTo>
                  <a:pt x="1022005" y="397762"/>
                </a:lnTo>
                <a:lnTo>
                  <a:pt x="971963" y="383488"/>
                </a:lnTo>
                <a:lnTo>
                  <a:pt x="922026" y="368705"/>
                </a:lnTo>
                <a:lnTo>
                  <a:pt x="872225" y="353441"/>
                </a:lnTo>
                <a:lnTo>
                  <a:pt x="773147" y="321583"/>
                </a:lnTo>
                <a:lnTo>
                  <a:pt x="674972" y="288143"/>
                </a:lnTo>
                <a:lnTo>
                  <a:pt x="577939" y="253349"/>
                </a:lnTo>
                <a:lnTo>
                  <a:pt x="461708" y="209852"/>
                </a:lnTo>
                <a:lnTo>
                  <a:pt x="365415" y="175473"/>
                </a:lnTo>
                <a:lnTo>
                  <a:pt x="324812" y="160356"/>
                </a:lnTo>
                <a:lnTo>
                  <a:pt x="281463" y="143524"/>
                </a:lnTo>
                <a:lnTo>
                  <a:pt x="236270" y="125045"/>
                </a:lnTo>
                <a:lnTo>
                  <a:pt x="190138" y="104986"/>
                </a:lnTo>
                <a:lnTo>
                  <a:pt x="143969" y="83416"/>
                </a:lnTo>
                <a:lnTo>
                  <a:pt x="98667" y="60402"/>
                </a:lnTo>
                <a:lnTo>
                  <a:pt x="55137" y="36014"/>
                </a:lnTo>
                <a:lnTo>
                  <a:pt x="14280" y="10317"/>
                </a:lnTo>
                <a:lnTo>
                  <a:pt x="0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4020561" y="11646"/>
            <a:ext cx="4267835" cy="4203700"/>
          </a:xfrm>
          <a:custGeom>
            <a:avLst/>
            <a:gdLst/>
            <a:ahLst/>
            <a:cxnLst/>
            <a:rect l="l" t="t" r="r" b="b"/>
            <a:pathLst>
              <a:path w="4267834" h="4203700">
                <a:moveTo>
                  <a:pt x="1056180" y="177799"/>
                </a:moveTo>
                <a:lnTo>
                  <a:pt x="1480486" y="177799"/>
                </a:lnTo>
                <a:lnTo>
                  <a:pt x="1673138" y="228599"/>
                </a:lnTo>
                <a:lnTo>
                  <a:pt x="1719330" y="253999"/>
                </a:lnTo>
                <a:lnTo>
                  <a:pt x="1808959" y="279399"/>
                </a:lnTo>
                <a:lnTo>
                  <a:pt x="1852997" y="304799"/>
                </a:lnTo>
                <a:lnTo>
                  <a:pt x="1894420" y="330199"/>
                </a:lnTo>
                <a:lnTo>
                  <a:pt x="1933392" y="355599"/>
                </a:lnTo>
                <a:lnTo>
                  <a:pt x="1970074" y="380999"/>
                </a:lnTo>
                <a:lnTo>
                  <a:pt x="2004627" y="419099"/>
                </a:lnTo>
                <a:lnTo>
                  <a:pt x="2037214" y="457199"/>
                </a:lnTo>
                <a:lnTo>
                  <a:pt x="2067995" y="495299"/>
                </a:lnTo>
                <a:lnTo>
                  <a:pt x="2097133" y="533399"/>
                </a:lnTo>
                <a:lnTo>
                  <a:pt x="2124790" y="571499"/>
                </a:lnTo>
                <a:lnTo>
                  <a:pt x="2151126" y="609599"/>
                </a:lnTo>
                <a:lnTo>
                  <a:pt x="2176305" y="660399"/>
                </a:lnTo>
                <a:lnTo>
                  <a:pt x="2200487" y="698499"/>
                </a:lnTo>
                <a:lnTo>
                  <a:pt x="2223833" y="749299"/>
                </a:lnTo>
                <a:lnTo>
                  <a:pt x="2246507" y="787399"/>
                </a:lnTo>
                <a:lnTo>
                  <a:pt x="2269230" y="838199"/>
                </a:lnTo>
                <a:lnTo>
                  <a:pt x="2291624" y="888999"/>
                </a:lnTo>
                <a:lnTo>
                  <a:pt x="2313894" y="939799"/>
                </a:lnTo>
                <a:lnTo>
                  <a:pt x="2336245" y="977899"/>
                </a:lnTo>
                <a:lnTo>
                  <a:pt x="2358882" y="1028699"/>
                </a:lnTo>
                <a:lnTo>
                  <a:pt x="2382011" y="1079499"/>
                </a:lnTo>
                <a:lnTo>
                  <a:pt x="2405837" y="1117599"/>
                </a:lnTo>
                <a:lnTo>
                  <a:pt x="2430564" y="1168399"/>
                </a:lnTo>
                <a:lnTo>
                  <a:pt x="2456399" y="1219199"/>
                </a:lnTo>
                <a:lnTo>
                  <a:pt x="2483545" y="1257299"/>
                </a:lnTo>
                <a:lnTo>
                  <a:pt x="2512209" y="1295399"/>
                </a:lnTo>
                <a:lnTo>
                  <a:pt x="2542595" y="1333499"/>
                </a:lnTo>
                <a:lnTo>
                  <a:pt x="2574909" y="1371599"/>
                </a:lnTo>
                <a:lnTo>
                  <a:pt x="2612103" y="1409699"/>
                </a:lnTo>
                <a:lnTo>
                  <a:pt x="2650646" y="1447799"/>
                </a:lnTo>
                <a:lnTo>
                  <a:pt x="2690435" y="1473199"/>
                </a:lnTo>
                <a:lnTo>
                  <a:pt x="2731370" y="1511299"/>
                </a:lnTo>
                <a:lnTo>
                  <a:pt x="2773350" y="1536699"/>
                </a:lnTo>
                <a:lnTo>
                  <a:pt x="2816275" y="1562099"/>
                </a:lnTo>
                <a:lnTo>
                  <a:pt x="2904554" y="1612899"/>
                </a:lnTo>
                <a:lnTo>
                  <a:pt x="2995398" y="1663699"/>
                </a:lnTo>
                <a:lnTo>
                  <a:pt x="3181554" y="1765299"/>
                </a:lnTo>
                <a:lnTo>
                  <a:pt x="3226631" y="1777999"/>
                </a:lnTo>
                <a:lnTo>
                  <a:pt x="3316560" y="1828799"/>
                </a:lnTo>
                <a:lnTo>
                  <a:pt x="3361247" y="1841499"/>
                </a:lnTo>
                <a:lnTo>
                  <a:pt x="3493215" y="1917699"/>
                </a:lnTo>
                <a:lnTo>
                  <a:pt x="3578626" y="1968499"/>
                </a:lnTo>
                <a:lnTo>
                  <a:pt x="3620314" y="1993899"/>
                </a:lnTo>
                <a:lnTo>
                  <a:pt x="3661215" y="2019299"/>
                </a:lnTo>
                <a:lnTo>
                  <a:pt x="3701247" y="2044699"/>
                </a:lnTo>
                <a:lnTo>
                  <a:pt x="3740326" y="2082799"/>
                </a:lnTo>
                <a:lnTo>
                  <a:pt x="3778371" y="2108199"/>
                </a:lnTo>
                <a:lnTo>
                  <a:pt x="3851973" y="2184399"/>
                </a:lnTo>
                <a:lnTo>
                  <a:pt x="3884978" y="2222499"/>
                </a:lnTo>
                <a:lnTo>
                  <a:pt x="3914483" y="2260599"/>
                </a:lnTo>
                <a:lnTo>
                  <a:pt x="3940659" y="2298699"/>
                </a:lnTo>
                <a:lnTo>
                  <a:pt x="3963673" y="2336799"/>
                </a:lnTo>
                <a:lnTo>
                  <a:pt x="3983694" y="2387599"/>
                </a:lnTo>
                <a:lnTo>
                  <a:pt x="4000891" y="2425699"/>
                </a:lnTo>
                <a:lnTo>
                  <a:pt x="4015432" y="2476499"/>
                </a:lnTo>
                <a:lnTo>
                  <a:pt x="4027487" y="2514599"/>
                </a:lnTo>
                <a:lnTo>
                  <a:pt x="4037224" y="2565399"/>
                </a:lnTo>
                <a:lnTo>
                  <a:pt x="4044811" y="2616199"/>
                </a:lnTo>
                <a:lnTo>
                  <a:pt x="4050418" y="2654299"/>
                </a:lnTo>
                <a:lnTo>
                  <a:pt x="4054116" y="2705099"/>
                </a:lnTo>
                <a:lnTo>
                  <a:pt x="4056259" y="2755899"/>
                </a:lnTo>
                <a:lnTo>
                  <a:pt x="4057012" y="2806699"/>
                </a:lnTo>
                <a:lnTo>
                  <a:pt x="4056543" y="2844799"/>
                </a:lnTo>
                <a:lnTo>
                  <a:pt x="4055016" y="2895599"/>
                </a:lnTo>
                <a:lnTo>
                  <a:pt x="4052597" y="2946399"/>
                </a:lnTo>
                <a:lnTo>
                  <a:pt x="4049453" y="2997199"/>
                </a:lnTo>
                <a:lnTo>
                  <a:pt x="4045749" y="3047999"/>
                </a:lnTo>
                <a:lnTo>
                  <a:pt x="4041651" y="3098799"/>
                </a:lnTo>
                <a:lnTo>
                  <a:pt x="4037326" y="3149599"/>
                </a:lnTo>
                <a:lnTo>
                  <a:pt x="4032938" y="3200399"/>
                </a:lnTo>
                <a:lnTo>
                  <a:pt x="4028654" y="3251199"/>
                </a:lnTo>
                <a:lnTo>
                  <a:pt x="4024803" y="3289299"/>
                </a:lnTo>
                <a:lnTo>
                  <a:pt x="4021337" y="3340099"/>
                </a:lnTo>
                <a:lnTo>
                  <a:pt x="4016225" y="3428999"/>
                </a:lnTo>
                <a:lnTo>
                  <a:pt x="4014907" y="3479799"/>
                </a:lnTo>
                <a:lnTo>
                  <a:pt x="4014634" y="3530599"/>
                </a:lnTo>
                <a:lnTo>
                  <a:pt x="4015570" y="3568699"/>
                </a:lnTo>
                <a:lnTo>
                  <a:pt x="4017881" y="3619499"/>
                </a:lnTo>
                <a:lnTo>
                  <a:pt x="4021731" y="3657599"/>
                </a:lnTo>
                <a:lnTo>
                  <a:pt x="4027285" y="3708399"/>
                </a:lnTo>
                <a:lnTo>
                  <a:pt x="4034707" y="3746499"/>
                </a:lnTo>
                <a:lnTo>
                  <a:pt x="4044163" y="3797299"/>
                </a:lnTo>
                <a:lnTo>
                  <a:pt x="4055816" y="3835399"/>
                </a:lnTo>
                <a:lnTo>
                  <a:pt x="4069832" y="3873499"/>
                </a:lnTo>
                <a:lnTo>
                  <a:pt x="4086374" y="3911599"/>
                </a:lnTo>
                <a:lnTo>
                  <a:pt x="4105609" y="3949699"/>
                </a:lnTo>
                <a:lnTo>
                  <a:pt x="4127700" y="3987799"/>
                </a:lnTo>
                <a:lnTo>
                  <a:pt x="4152812" y="4025899"/>
                </a:lnTo>
                <a:lnTo>
                  <a:pt x="4181110" y="4063999"/>
                </a:lnTo>
                <a:lnTo>
                  <a:pt x="4212758" y="4089399"/>
                </a:lnTo>
                <a:lnTo>
                  <a:pt x="4247922" y="4127499"/>
                </a:lnTo>
                <a:lnTo>
                  <a:pt x="4267440" y="4140199"/>
                </a:lnTo>
                <a:lnTo>
                  <a:pt x="4267440" y="4203699"/>
                </a:lnTo>
                <a:lnTo>
                  <a:pt x="4252247" y="4203699"/>
                </a:lnTo>
                <a:lnTo>
                  <a:pt x="4212286" y="4178299"/>
                </a:lnTo>
                <a:lnTo>
                  <a:pt x="4175441" y="4140199"/>
                </a:lnTo>
                <a:lnTo>
                  <a:pt x="4142020" y="4114799"/>
                </a:lnTo>
                <a:lnTo>
                  <a:pt x="4111874" y="4076699"/>
                </a:lnTo>
                <a:lnTo>
                  <a:pt x="4084854" y="4038599"/>
                </a:lnTo>
                <a:lnTo>
                  <a:pt x="4060813" y="4000499"/>
                </a:lnTo>
                <a:lnTo>
                  <a:pt x="4039602" y="3962399"/>
                </a:lnTo>
                <a:lnTo>
                  <a:pt x="4021072" y="3924299"/>
                </a:lnTo>
                <a:lnTo>
                  <a:pt x="4005077" y="3886199"/>
                </a:lnTo>
                <a:lnTo>
                  <a:pt x="3991467" y="3848099"/>
                </a:lnTo>
                <a:lnTo>
                  <a:pt x="3980094" y="3797299"/>
                </a:lnTo>
                <a:lnTo>
                  <a:pt x="3970810" y="3759199"/>
                </a:lnTo>
                <a:lnTo>
                  <a:pt x="3963467" y="3708399"/>
                </a:lnTo>
                <a:lnTo>
                  <a:pt x="3957917" y="3670299"/>
                </a:lnTo>
                <a:lnTo>
                  <a:pt x="3954011" y="3619499"/>
                </a:lnTo>
                <a:lnTo>
                  <a:pt x="3951601" y="3581399"/>
                </a:lnTo>
                <a:lnTo>
                  <a:pt x="3950539" y="3530599"/>
                </a:lnTo>
                <a:lnTo>
                  <a:pt x="3950642" y="3492499"/>
                </a:lnTo>
                <a:lnTo>
                  <a:pt x="3951865" y="3428999"/>
                </a:lnTo>
                <a:lnTo>
                  <a:pt x="3953958" y="3390899"/>
                </a:lnTo>
                <a:lnTo>
                  <a:pt x="3956805" y="3340099"/>
                </a:lnTo>
                <a:lnTo>
                  <a:pt x="3960259" y="3289299"/>
                </a:lnTo>
                <a:lnTo>
                  <a:pt x="3964171" y="3238499"/>
                </a:lnTo>
                <a:lnTo>
                  <a:pt x="3968763" y="3187699"/>
                </a:lnTo>
                <a:lnTo>
                  <a:pt x="3973480" y="3136899"/>
                </a:lnTo>
                <a:lnTo>
                  <a:pt x="3978108" y="3086099"/>
                </a:lnTo>
                <a:lnTo>
                  <a:pt x="3982429" y="3022599"/>
                </a:lnTo>
                <a:lnTo>
                  <a:pt x="3986229" y="2971799"/>
                </a:lnTo>
                <a:lnTo>
                  <a:pt x="3989293" y="2920999"/>
                </a:lnTo>
                <a:lnTo>
                  <a:pt x="3991404" y="2870199"/>
                </a:lnTo>
                <a:lnTo>
                  <a:pt x="3992348" y="2819399"/>
                </a:lnTo>
                <a:lnTo>
                  <a:pt x="3991908" y="2768599"/>
                </a:lnTo>
                <a:lnTo>
                  <a:pt x="3989869" y="2717799"/>
                </a:lnTo>
                <a:lnTo>
                  <a:pt x="3986016" y="2666999"/>
                </a:lnTo>
                <a:lnTo>
                  <a:pt x="3980331" y="2616199"/>
                </a:lnTo>
                <a:lnTo>
                  <a:pt x="3972511" y="2565399"/>
                </a:lnTo>
                <a:lnTo>
                  <a:pt x="3962345" y="2527299"/>
                </a:lnTo>
                <a:lnTo>
                  <a:pt x="3949620" y="2476499"/>
                </a:lnTo>
                <a:lnTo>
                  <a:pt x="3934123" y="2425699"/>
                </a:lnTo>
                <a:lnTo>
                  <a:pt x="3915643" y="2387599"/>
                </a:lnTo>
                <a:lnTo>
                  <a:pt x="3893966" y="2349499"/>
                </a:lnTo>
                <a:lnTo>
                  <a:pt x="3868880" y="2298699"/>
                </a:lnTo>
                <a:lnTo>
                  <a:pt x="3840173" y="2260599"/>
                </a:lnTo>
                <a:lnTo>
                  <a:pt x="3807632" y="2222499"/>
                </a:lnTo>
                <a:lnTo>
                  <a:pt x="3771045" y="2184399"/>
                </a:lnTo>
                <a:lnTo>
                  <a:pt x="3732484" y="2158999"/>
                </a:lnTo>
                <a:lnTo>
                  <a:pt x="3692669" y="2120899"/>
                </a:lnTo>
                <a:lnTo>
                  <a:pt x="3651699" y="2095499"/>
                </a:lnTo>
                <a:lnTo>
                  <a:pt x="3609676" y="2057399"/>
                </a:lnTo>
                <a:lnTo>
                  <a:pt x="3566700" y="2031999"/>
                </a:lnTo>
                <a:lnTo>
                  <a:pt x="3478296" y="1981199"/>
                </a:lnTo>
                <a:lnTo>
                  <a:pt x="3294501" y="1879599"/>
                </a:lnTo>
                <a:lnTo>
                  <a:pt x="3247686" y="1866899"/>
                </a:lnTo>
                <a:lnTo>
                  <a:pt x="3153721" y="1816099"/>
                </a:lnTo>
                <a:lnTo>
                  <a:pt x="3108582" y="1790699"/>
                </a:lnTo>
                <a:lnTo>
                  <a:pt x="3063577" y="1777999"/>
                </a:lnTo>
                <a:lnTo>
                  <a:pt x="2930189" y="1701799"/>
                </a:lnTo>
                <a:lnTo>
                  <a:pt x="2886543" y="1676399"/>
                </a:lnTo>
                <a:lnTo>
                  <a:pt x="2843443" y="1663699"/>
                </a:lnTo>
                <a:lnTo>
                  <a:pt x="2800970" y="1638299"/>
                </a:lnTo>
                <a:lnTo>
                  <a:pt x="2759207" y="1600199"/>
                </a:lnTo>
                <a:lnTo>
                  <a:pt x="2718236" y="1574799"/>
                </a:lnTo>
                <a:lnTo>
                  <a:pt x="2678140" y="1549399"/>
                </a:lnTo>
                <a:lnTo>
                  <a:pt x="2639001" y="1511299"/>
                </a:lnTo>
                <a:lnTo>
                  <a:pt x="2600901" y="1485899"/>
                </a:lnTo>
                <a:lnTo>
                  <a:pt x="2563922" y="1447799"/>
                </a:lnTo>
                <a:lnTo>
                  <a:pt x="2528146" y="1409699"/>
                </a:lnTo>
                <a:lnTo>
                  <a:pt x="2497142" y="1384299"/>
                </a:lnTo>
                <a:lnTo>
                  <a:pt x="2467821" y="1346199"/>
                </a:lnTo>
                <a:lnTo>
                  <a:pt x="2440022" y="1308099"/>
                </a:lnTo>
                <a:lnTo>
                  <a:pt x="2413582" y="1269999"/>
                </a:lnTo>
                <a:lnTo>
                  <a:pt x="2388339" y="1219199"/>
                </a:lnTo>
                <a:lnTo>
                  <a:pt x="2364131" y="1181099"/>
                </a:lnTo>
                <a:lnTo>
                  <a:pt x="2340794" y="1142999"/>
                </a:lnTo>
                <a:lnTo>
                  <a:pt x="2318167" y="1092199"/>
                </a:lnTo>
                <a:lnTo>
                  <a:pt x="2296087" y="1054099"/>
                </a:lnTo>
                <a:lnTo>
                  <a:pt x="2274392" y="1003299"/>
                </a:lnTo>
                <a:lnTo>
                  <a:pt x="2252920" y="952499"/>
                </a:lnTo>
                <a:lnTo>
                  <a:pt x="2231507" y="914399"/>
                </a:lnTo>
                <a:lnTo>
                  <a:pt x="2209993" y="863599"/>
                </a:lnTo>
                <a:lnTo>
                  <a:pt x="2188213" y="812799"/>
                </a:lnTo>
                <a:lnTo>
                  <a:pt x="2165471" y="774699"/>
                </a:lnTo>
                <a:lnTo>
                  <a:pt x="2142087" y="723899"/>
                </a:lnTo>
                <a:lnTo>
                  <a:pt x="2117854" y="685799"/>
                </a:lnTo>
                <a:lnTo>
                  <a:pt x="2092566" y="634999"/>
                </a:lnTo>
                <a:lnTo>
                  <a:pt x="2066018" y="596899"/>
                </a:lnTo>
                <a:lnTo>
                  <a:pt x="2038002" y="558799"/>
                </a:lnTo>
                <a:lnTo>
                  <a:pt x="2008314" y="520699"/>
                </a:lnTo>
                <a:lnTo>
                  <a:pt x="1976746" y="482599"/>
                </a:lnTo>
                <a:lnTo>
                  <a:pt x="1943094" y="444499"/>
                </a:lnTo>
                <a:lnTo>
                  <a:pt x="1907151" y="419099"/>
                </a:lnTo>
                <a:lnTo>
                  <a:pt x="1868710" y="393699"/>
                </a:lnTo>
                <a:lnTo>
                  <a:pt x="1827567" y="368299"/>
                </a:lnTo>
                <a:lnTo>
                  <a:pt x="1783514" y="342899"/>
                </a:lnTo>
                <a:lnTo>
                  <a:pt x="1739942" y="330199"/>
                </a:lnTo>
                <a:lnTo>
                  <a:pt x="1695428" y="304799"/>
                </a:lnTo>
                <a:lnTo>
                  <a:pt x="1509061" y="253999"/>
                </a:lnTo>
                <a:lnTo>
                  <a:pt x="1411663" y="228599"/>
                </a:lnTo>
                <a:lnTo>
                  <a:pt x="1362104" y="228599"/>
                </a:lnTo>
                <a:lnTo>
                  <a:pt x="1261540" y="203199"/>
                </a:lnTo>
                <a:lnTo>
                  <a:pt x="1210646" y="203199"/>
                </a:lnTo>
                <a:lnTo>
                  <a:pt x="1159418" y="190499"/>
                </a:lnTo>
                <a:lnTo>
                  <a:pt x="1107911" y="190499"/>
                </a:lnTo>
                <a:lnTo>
                  <a:pt x="1056180" y="177799"/>
                </a:lnTo>
                <a:close/>
              </a:path>
              <a:path w="4267834" h="4203700">
                <a:moveTo>
                  <a:pt x="4267440" y="3047999"/>
                </a:moveTo>
                <a:lnTo>
                  <a:pt x="4267440" y="3543299"/>
                </a:lnTo>
                <a:lnTo>
                  <a:pt x="4267229" y="3543299"/>
                </a:lnTo>
                <a:lnTo>
                  <a:pt x="4262384" y="3492499"/>
                </a:lnTo>
                <a:lnTo>
                  <a:pt x="4259033" y="3454399"/>
                </a:lnTo>
                <a:lnTo>
                  <a:pt x="4257013" y="3403599"/>
                </a:lnTo>
                <a:lnTo>
                  <a:pt x="4256163" y="3352799"/>
                </a:lnTo>
                <a:lnTo>
                  <a:pt x="4256203" y="3340099"/>
                </a:lnTo>
                <a:lnTo>
                  <a:pt x="4256322" y="3301999"/>
                </a:lnTo>
                <a:lnTo>
                  <a:pt x="4257328" y="3263899"/>
                </a:lnTo>
                <a:lnTo>
                  <a:pt x="4259020" y="3213099"/>
                </a:lnTo>
                <a:lnTo>
                  <a:pt x="4261237" y="3162299"/>
                </a:lnTo>
                <a:lnTo>
                  <a:pt x="4263817" y="3111499"/>
                </a:lnTo>
                <a:lnTo>
                  <a:pt x="4267440" y="3047999"/>
                </a:lnTo>
                <a:close/>
              </a:path>
              <a:path w="4267834" h="4203700">
                <a:moveTo>
                  <a:pt x="1254966" y="0"/>
                </a:moveTo>
                <a:lnTo>
                  <a:pt x="4267440" y="0"/>
                </a:lnTo>
                <a:lnTo>
                  <a:pt x="4267440" y="2578099"/>
                </a:lnTo>
                <a:lnTo>
                  <a:pt x="4264371" y="2552699"/>
                </a:lnTo>
                <a:lnTo>
                  <a:pt x="4256989" y="2501899"/>
                </a:lnTo>
                <a:lnTo>
                  <a:pt x="4247710" y="2463799"/>
                </a:lnTo>
                <a:lnTo>
                  <a:pt x="4232046" y="2400299"/>
                </a:lnTo>
                <a:lnTo>
                  <a:pt x="4214835" y="2349499"/>
                </a:lnTo>
                <a:lnTo>
                  <a:pt x="4196163" y="2298699"/>
                </a:lnTo>
                <a:lnTo>
                  <a:pt x="4176112" y="2260599"/>
                </a:lnTo>
                <a:lnTo>
                  <a:pt x="4154769" y="2209799"/>
                </a:lnTo>
                <a:lnTo>
                  <a:pt x="4132217" y="2171699"/>
                </a:lnTo>
                <a:lnTo>
                  <a:pt x="4108540" y="2146299"/>
                </a:lnTo>
                <a:lnTo>
                  <a:pt x="4083823" y="2108199"/>
                </a:lnTo>
                <a:lnTo>
                  <a:pt x="4058150" y="2070099"/>
                </a:lnTo>
                <a:lnTo>
                  <a:pt x="4004274" y="2019299"/>
                </a:lnTo>
                <a:lnTo>
                  <a:pt x="3947587" y="1968499"/>
                </a:lnTo>
                <a:lnTo>
                  <a:pt x="3918401" y="1955799"/>
                </a:lnTo>
                <a:lnTo>
                  <a:pt x="3888764" y="1930399"/>
                </a:lnTo>
                <a:lnTo>
                  <a:pt x="3858762" y="1917699"/>
                </a:lnTo>
                <a:lnTo>
                  <a:pt x="3828479" y="1892299"/>
                </a:lnTo>
                <a:lnTo>
                  <a:pt x="3767407" y="1866899"/>
                </a:lnTo>
                <a:lnTo>
                  <a:pt x="3736786" y="1841499"/>
                </a:lnTo>
                <a:lnTo>
                  <a:pt x="3706222" y="1828799"/>
                </a:lnTo>
                <a:lnTo>
                  <a:pt x="3675799" y="1803399"/>
                </a:lnTo>
                <a:lnTo>
                  <a:pt x="3615712" y="1777999"/>
                </a:lnTo>
                <a:lnTo>
                  <a:pt x="3586216" y="1752599"/>
                </a:lnTo>
                <a:lnTo>
                  <a:pt x="3557199" y="1727199"/>
                </a:lnTo>
                <a:lnTo>
                  <a:pt x="3528744" y="1714499"/>
                </a:lnTo>
                <a:lnTo>
                  <a:pt x="3500936" y="1689099"/>
                </a:lnTo>
                <a:lnTo>
                  <a:pt x="3473858" y="1663699"/>
                </a:lnTo>
                <a:lnTo>
                  <a:pt x="3447597" y="1625599"/>
                </a:lnTo>
                <a:lnTo>
                  <a:pt x="3422234" y="1600199"/>
                </a:lnTo>
                <a:lnTo>
                  <a:pt x="3397857" y="1562099"/>
                </a:lnTo>
                <a:lnTo>
                  <a:pt x="3374547" y="1536699"/>
                </a:lnTo>
                <a:lnTo>
                  <a:pt x="3352390" y="1498599"/>
                </a:lnTo>
                <a:lnTo>
                  <a:pt x="3331556" y="1447799"/>
                </a:lnTo>
                <a:lnTo>
                  <a:pt x="3313782" y="1409699"/>
                </a:lnTo>
                <a:lnTo>
                  <a:pt x="3298768" y="1358899"/>
                </a:lnTo>
                <a:lnTo>
                  <a:pt x="3286208" y="1320799"/>
                </a:lnTo>
                <a:lnTo>
                  <a:pt x="3275800" y="1269999"/>
                </a:lnTo>
                <a:lnTo>
                  <a:pt x="3267241" y="1231899"/>
                </a:lnTo>
                <a:lnTo>
                  <a:pt x="3260228" y="1181099"/>
                </a:lnTo>
                <a:lnTo>
                  <a:pt x="3254456" y="1130299"/>
                </a:lnTo>
                <a:lnTo>
                  <a:pt x="3249624" y="1092199"/>
                </a:lnTo>
                <a:lnTo>
                  <a:pt x="3245428" y="1041399"/>
                </a:lnTo>
                <a:lnTo>
                  <a:pt x="3241565" y="990599"/>
                </a:lnTo>
                <a:lnTo>
                  <a:pt x="3237731" y="952499"/>
                </a:lnTo>
                <a:lnTo>
                  <a:pt x="3233624" y="901699"/>
                </a:lnTo>
                <a:lnTo>
                  <a:pt x="3228940" y="850899"/>
                </a:lnTo>
                <a:lnTo>
                  <a:pt x="3223375" y="812799"/>
                </a:lnTo>
                <a:lnTo>
                  <a:pt x="3216628" y="761999"/>
                </a:lnTo>
                <a:lnTo>
                  <a:pt x="3208394" y="711199"/>
                </a:lnTo>
                <a:lnTo>
                  <a:pt x="3198371" y="673099"/>
                </a:lnTo>
                <a:lnTo>
                  <a:pt x="3186254" y="622299"/>
                </a:lnTo>
                <a:lnTo>
                  <a:pt x="3171742" y="584199"/>
                </a:lnTo>
                <a:lnTo>
                  <a:pt x="3154530" y="546099"/>
                </a:lnTo>
                <a:lnTo>
                  <a:pt x="3134316" y="495299"/>
                </a:lnTo>
                <a:lnTo>
                  <a:pt x="3110797" y="457199"/>
                </a:lnTo>
                <a:lnTo>
                  <a:pt x="3083668" y="419099"/>
                </a:lnTo>
                <a:lnTo>
                  <a:pt x="3052628" y="380999"/>
                </a:lnTo>
                <a:lnTo>
                  <a:pt x="3019797" y="342899"/>
                </a:lnTo>
                <a:lnTo>
                  <a:pt x="2985022" y="304799"/>
                </a:lnTo>
                <a:lnTo>
                  <a:pt x="2948432" y="279399"/>
                </a:lnTo>
                <a:lnTo>
                  <a:pt x="2910155" y="241299"/>
                </a:lnTo>
                <a:lnTo>
                  <a:pt x="2870318" y="215899"/>
                </a:lnTo>
                <a:lnTo>
                  <a:pt x="2829051" y="190499"/>
                </a:lnTo>
                <a:lnTo>
                  <a:pt x="2786480" y="165099"/>
                </a:lnTo>
                <a:lnTo>
                  <a:pt x="2742735" y="139699"/>
                </a:lnTo>
                <a:lnTo>
                  <a:pt x="2697943" y="114299"/>
                </a:lnTo>
                <a:lnTo>
                  <a:pt x="2558568" y="76199"/>
                </a:lnTo>
                <a:lnTo>
                  <a:pt x="2533573" y="63499"/>
                </a:lnTo>
                <a:lnTo>
                  <a:pt x="2474632" y="63499"/>
                </a:lnTo>
                <a:lnTo>
                  <a:pt x="2441020" y="50799"/>
                </a:lnTo>
                <a:lnTo>
                  <a:pt x="1779447" y="50799"/>
                </a:lnTo>
                <a:lnTo>
                  <a:pt x="1725203" y="38099"/>
                </a:lnTo>
                <a:lnTo>
                  <a:pt x="1509446" y="38099"/>
                </a:lnTo>
                <a:lnTo>
                  <a:pt x="1456643" y="25399"/>
                </a:lnTo>
                <a:lnTo>
                  <a:pt x="1404627" y="25399"/>
                </a:lnTo>
                <a:lnTo>
                  <a:pt x="1353565" y="12699"/>
                </a:lnTo>
                <a:lnTo>
                  <a:pt x="1303622" y="12699"/>
                </a:lnTo>
                <a:lnTo>
                  <a:pt x="1254966" y="0"/>
                </a:lnTo>
                <a:close/>
              </a:path>
              <a:path w="4267834" h="4203700">
                <a:moveTo>
                  <a:pt x="744178" y="139699"/>
                </a:moveTo>
                <a:lnTo>
                  <a:pt x="1277904" y="139699"/>
                </a:lnTo>
                <a:lnTo>
                  <a:pt x="1430632" y="177799"/>
                </a:lnTo>
                <a:lnTo>
                  <a:pt x="1004279" y="177799"/>
                </a:lnTo>
                <a:lnTo>
                  <a:pt x="952266" y="165099"/>
                </a:lnTo>
                <a:lnTo>
                  <a:pt x="900193" y="165099"/>
                </a:lnTo>
                <a:lnTo>
                  <a:pt x="848118" y="152399"/>
                </a:lnTo>
                <a:lnTo>
                  <a:pt x="796095" y="152399"/>
                </a:lnTo>
                <a:lnTo>
                  <a:pt x="744178" y="139699"/>
                </a:lnTo>
                <a:close/>
              </a:path>
              <a:path w="4267834" h="4203700">
                <a:moveTo>
                  <a:pt x="638350" y="126999"/>
                </a:moveTo>
                <a:lnTo>
                  <a:pt x="1174006" y="126999"/>
                </a:lnTo>
                <a:lnTo>
                  <a:pt x="1226125" y="139699"/>
                </a:lnTo>
                <a:lnTo>
                  <a:pt x="691151" y="139699"/>
                </a:lnTo>
                <a:lnTo>
                  <a:pt x="638350" y="126999"/>
                </a:lnTo>
                <a:close/>
              </a:path>
              <a:path w="4267834" h="4203700">
                <a:moveTo>
                  <a:pt x="533649" y="114299"/>
                </a:moveTo>
                <a:lnTo>
                  <a:pt x="1068965" y="114299"/>
                </a:lnTo>
                <a:lnTo>
                  <a:pt x="1121600" y="126999"/>
                </a:lnTo>
                <a:lnTo>
                  <a:pt x="585831" y="126999"/>
                </a:lnTo>
                <a:lnTo>
                  <a:pt x="533649" y="114299"/>
                </a:lnTo>
                <a:close/>
              </a:path>
              <a:path w="4267834" h="4203700">
                <a:moveTo>
                  <a:pt x="0" y="0"/>
                </a:moveTo>
                <a:lnTo>
                  <a:pt x="229835" y="0"/>
                </a:lnTo>
                <a:lnTo>
                  <a:pt x="329734" y="25399"/>
                </a:lnTo>
                <a:lnTo>
                  <a:pt x="380736" y="25399"/>
                </a:lnTo>
                <a:lnTo>
                  <a:pt x="484528" y="50799"/>
                </a:lnTo>
                <a:lnTo>
                  <a:pt x="537191" y="50799"/>
                </a:lnTo>
                <a:lnTo>
                  <a:pt x="590279" y="63499"/>
                </a:lnTo>
                <a:lnTo>
                  <a:pt x="643729" y="63499"/>
                </a:lnTo>
                <a:lnTo>
                  <a:pt x="697477" y="76199"/>
                </a:lnTo>
                <a:lnTo>
                  <a:pt x="751459" y="76199"/>
                </a:lnTo>
                <a:lnTo>
                  <a:pt x="804300" y="88899"/>
                </a:lnTo>
                <a:lnTo>
                  <a:pt x="910241" y="101599"/>
                </a:lnTo>
                <a:lnTo>
                  <a:pt x="963229" y="101599"/>
                </a:lnTo>
                <a:lnTo>
                  <a:pt x="1016156" y="114299"/>
                </a:lnTo>
                <a:lnTo>
                  <a:pt x="481860" y="114299"/>
                </a:lnTo>
                <a:lnTo>
                  <a:pt x="379686" y="88899"/>
                </a:lnTo>
                <a:lnTo>
                  <a:pt x="329413" y="88899"/>
                </a:lnTo>
                <a:lnTo>
                  <a:pt x="135044" y="38099"/>
                </a:lnTo>
                <a:lnTo>
                  <a:pt x="42676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1D82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6328491"/>
            <a:ext cx="3636010" cy="3958590"/>
          </a:xfrm>
          <a:custGeom>
            <a:avLst/>
            <a:gdLst/>
            <a:ahLst/>
            <a:cxnLst/>
            <a:rect l="l" t="t" r="r" b="b"/>
            <a:pathLst>
              <a:path w="3636010" h="3958590">
                <a:moveTo>
                  <a:pt x="3635411" y="3958508"/>
                </a:moveTo>
                <a:lnTo>
                  <a:pt x="0" y="3958508"/>
                </a:lnTo>
                <a:lnTo>
                  <a:pt x="0" y="0"/>
                </a:lnTo>
                <a:lnTo>
                  <a:pt x="60696" y="48353"/>
                </a:lnTo>
                <a:lnTo>
                  <a:pt x="89875" y="77779"/>
                </a:lnTo>
                <a:lnTo>
                  <a:pt x="115935" y="108751"/>
                </a:lnTo>
                <a:lnTo>
                  <a:pt x="139025" y="141191"/>
                </a:lnTo>
                <a:lnTo>
                  <a:pt x="159296" y="175019"/>
                </a:lnTo>
                <a:lnTo>
                  <a:pt x="176900" y="210159"/>
                </a:lnTo>
                <a:lnTo>
                  <a:pt x="191987" y="246530"/>
                </a:lnTo>
                <a:lnTo>
                  <a:pt x="204707" y="284056"/>
                </a:lnTo>
                <a:lnTo>
                  <a:pt x="215212" y="322657"/>
                </a:lnTo>
                <a:lnTo>
                  <a:pt x="223652" y="362256"/>
                </a:lnTo>
                <a:lnTo>
                  <a:pt x="230178" y="402773"/>
                </a:lnTo>
                <a:lnTo>
                  <a:pt x="234940" y="444131"/>
                </a:lnTo>
                <a:lnTo>
                  <a:pt x="238090" y="486251"/>
                </a:lnTo>
                <a:lnTo>
                  <a:pt x="239778" y="529054"/>
                </a:lnTo>
                <a:lnTo>
                  <a:pt x="240155" y="572463"/>
                </a:lnTo>
                <a:lnTo>
                  <a:pt x="239372" y="616399"/>
                </a:lnTo>
                <a:lnTo>
                  <a:pt x="237578" y="660784"/>
                </a:lnTo>
                <a:lnTo>
                  <a:pt x="234926" y="705539"/>
                </a:lnTo>
                <a:lnTo>
                  <a:pt x="231566" y="750586"/>
                </a:lnTo>
                <a:lnTo>
                  <a:pt x="227648" y="795846"/>
                </a:lnTo>
                <a:lnTo>
                  <a:pt x="223324" y="841241"/>
                </a:lnTo>
                <a:lnTo>
                  <a:pt x="218744" y="886694"/>
                </a:lnTo>
                <a:lnTo>
                  <a:pt x="214058" y="932124"/>
                </a:lnTo>
                <a:lnTo>
                  <a:pt x="209418" y="977455"/>
                </a:lnTo>
                <a:lnTo>
                  <a:pt x="204975" y="1022607"/>
                </a:lnTo>
                <a:lnTo>
                  <a:pt x="200878" y="1067503"/>
                </a:lnTo>
                <a:lnTo>
                  <a:pt x="197279" y="1112063"/>
                </a:lnTo>
                <a:lnTo>
                  <a:pt x="194329" y="1156210"/>
                </a:lnTo>
                <a:lnTo>
                  <a:pt x="192178" y="1199865"/>
                </a:lnTo>
                <a:lnTo>
                  <a:pt x="190977" y="1242950"/>
                </a:lnTo>
                <a:lnTo>
                  <a:pt x="190876" y="1285387"/>
                </a:lnTo>
                <a:lnTo>
                  <a:pt x="192027" y="1327096"/>
                </a:lnTo>
                <a:lnTo>
                  <a:pt x="194581" y="1368001"/>
                </a:lnTo>
                <a:lnTo>
                  <a:pt x="198687" y="1408021"/>
                </a:lnTo>
                <a:lnTo>
                  <a:pt x="204497" y="1447080"/>
                </a:lnTo>
                <a:lnTo>
                  <a:pt x="212161" y="1485098"/>
                </a:lnTo>
                <a:lnTo>
                  <a:pt x="221831" y="1521997"/>
                </a:lnTo>
                <a:lnTo>
                  <a:pt x="238075" y="1573343"/>
                </a:lnTo>
                <a:lnTo>
                  <a:pt x="255984" y="1623020"/>
                </a:lnTo>
                <a:lnTo>
                  <a:pt x="275538" y="1671067"/>
                </a:lnTo>
                <a:lnTo>
                  <a:pt x="296721" y="1717524"/>
                </a:lnTo>
                <a:lnTo>
                  <a:pt x="319511" y="1762430"/>
                </a:lnTo>
                <a:lnTo>
                  <a:pt x="343892" y="1805824"/>
                </a:lnTo>
                <a:lnTo>
                  <a:pt x="369843" y="1847747"/>
                </a:lnTo>
                <a:lnTo>
                  <a:pt x="397346" y="1888238"/>
                </a:lnTo>
                <a:lnTo>
                  <a:pt x="426383" y="1927337"/>
                </a:lnTo>
                <a:lnTo>
                  <a:pt x="456934" y="1965082"/>
                </a:lnTo>
                <a:lnTo>
                  <a:pt x="488981" y="2001515"/>
                </a:lnTo>
                <a:lnTo>
                  <a:pt x="522505" y="2036673"/>
                </a:lnTo>
                <a:lnTo>
                  <a:pt x="557486" y="2070598"/>
                </a:lnTo>
                <a:lnTo>
                  <a:pt x="593907" y="2103328"/>
                </a:lnTo>
                <a:lnTo>
                  <a:pt x="631749" y="2134902"/>
                </a:lnTo>
                <a:lnTo>
                  <a:pt x="670992" y="2165362"/>
                </a:lnTo>
                <a:lnTo>
                  <a:pt x="711618" y="2194746"/>
                </a:lnTo>
                <a:lnTo>
                  <a:pt x="753607" y="2223093"/>
                </a:lnTo>
                <a:lnTo>
                  <a:pt x="796942" y="2250444"/>
                </a:lnTo>
                <a:lnTo>
                  <a:pt x="841604" y="2276837"/>
                </a:lnTo>
                <a:lnTo>
                  <a:pt x="887573" y="2302314"/>
                </a:lnTo>
                <a:lnTo>
                  <a:pt x="975025" y="2348693"/>
                </a:lnTo>
                <a:lnTo>
                  <a:pt x="1020286" y="2373464"/>
                </a:lnTo>
                <a:lnTo>
                  <a:pt x="1065392" y="2399704"/>
                </a:lnTo>
                <a:lnTo>
                  <a:pt x="1109458" y="2427724"/>
                </a:lnTo>
                <a:lnTo>
                  <a:pt x="1151601" y="2457833"/>
                </a:lnTo>
                <a:lnTo>
                  <a:pt x="1190937" y="2490344"/>
                </a:lnTo>
                <a:lnTo>
                  <a:pt x="1226580" y="2525566"/>
                </a:lnTo>
                <a:lnTo>
                  <a:pt x="1257648" y="2563812"/>
                </a:lnTo>
                <a:lnTo>
                  <a:pt x="1283070" y="2602249"/>
                </a:lnTo>
                <a:lnTo>
                  <a:pt x="1305645" y="2642031"/>
                </a:lnTo>
                <a:lnTo>
                  <a:pt x="1325700" y="2682995"/>
                </a:lnTo>
                <a:lnTo>
                  <a:pt x="1343563" y="2724980"/>
                </a:lnTo>
                <a:lnTo>
                  <a:pt x="1359561" y="2767823"/>
                </a:lnTo>
                <a:lnTo>
                  <a:pt x="1374023" y="2811365"/>
                </a:lnTo>
                <a:lnTo>
                  <a:pt x="1387277" y="2855442"/>
                </a:lnTo>
                <a:lnTo>
                  <a:pt x="1399649" y="2899894"/>
                </a:lnTo>
                <a:lnTo>
                  <a:pt x="1411469" y="2944558"/>
                </a:lnTo>
                <a:lnTo>
                  <a:pt x="1423063" y="2989273"/>
                </a:lnTo>
                <a:lnTo>
                  <a:pt x="1434761" y="3033878"/>
                </a:lnTo>
                <a:lnTo>
                  <a:pt x="1446888" y="3078212"/>
                </a:lnTo>
                <a:lnTo>
                  <a:pt x="1459774" y="3122111"/>
                </a:lnTo>
                <a:lnTo>
                  <a:pt x="1473746" y="3165415"/>
                </a:lnTo>
                <a:lnTo>
                  <a:pt x="1489132" y="3207963"/>
                </a:lnTo>
                <a:lnTo>
                  <a:pt x="1506259" y="3249592"/>
                </a:lnTo>
                <a:lnTo>
                  <a:pt x="1525456" y="3290141"/>
                </a:lnTo>
                <a:lnTo>
                  <a:pt x="1547051" y="3329448"/>
                </a:lnTo>
                <a:lnTo>
                  <a:pt x="1571370" y="3367353"/>
                </a:lnTo>
                <a:lnTo>
                  <a:pt x="1598743" y="3403692"/>
                </a:lnTo>
                <a:lnTo>
                  <a:pt x="1629496" y="3438305"/>
                </a:lnTo>
                <a:lnTo>
                  <a:pt x="1663959" y="3471031"/>
                </a:lnTo>
                <a:lnTo>
                  <a:pt x="1701781" y="3501991"/>
                </a:lnTo>
                <a:lnTo>
                  <a:pt x="1741029" y="3530364"/>
                </a:lnTo>
                <a:lnTo>
                  <a:pt x="1781618" y="3556281"/>
                </a:lnTo>
                <a:lnTo>
                  <a:pt x="1823464" y="3579875"/>
                </a:lnTo>
                <a:lnTo>
                  <a:pt x="1866484" y="3601275"/>
                </a:lnTo>
                <a:lnTo>
                  <a:pt x="1910592" y="3620613"/>
                </a:lnTo>
                <a:lnTo>
                  <a:pt x="1955706" y="3638022"/>
                </a:lnTo>
                <a:lnTo>
                  <a:pt x="2001739" y="3653632"/>
                </a:lnTo>
                <a:lnTo>
                  <a:pt x="2048609" y="3667575"/>
                </a:lnTo>
                <a:lnTo>
                  <a:pt x="2096232" y="3679981"/>
                </a:lnTo>
                <a:lnTo>
                  <a:pt x="2144522" y="3690983"/>
                </a:lnTo>
                <a:lnTo>
                  <a:pt x="2193397" y="3700712"/>
                </a:lnTo>
                <a:lnTo>
                  <a:pt x="2242771" y="3709299"/>
                </a:lnTo>
                <a:lnTo>
                  <a:pt x="2292561" y="3716876"/>
                </a:lnTo>
                <a:lnTo>
                  <a:pt x="2342682" y="3723574"/>
                </a:lnTo>
                <a:lnTo>
                  <a:pt x="2393050" y="3729524"/>
                </a:lnTo>
                <a:lnTo>
                  <a:pt x="2494192" y="3739707"/>
                </a:lnTo>
                <a:lnTo>
                  <a:pt x="2794800" y="3765979"/>
                </a:lnTo>
                <a:lnTo>
                  <a:pt x="2843606" y="3771113"/>
                </a:lnTo>
                <a:lnTo>
                  <a:pt x="2891818" y="3776814"/>
                </a:lnTo>
                <a:lnTo>
                  <a:pt x="2939352" y="3783212"/>
                </a:lnTo>
                <a:lnTo>
                  <a:pt x="2986122" y="3790440"/>
                </a:lnTo>
                <a:lnTo>
                  <a:pt x="3032046" y="3798628"/>
                </a:lnTo>
                <a:lnTo>
                  <a:pt x="3080414" y="3808210"/>
                </a:lnTo>
                <a:lnTo>
                  <a:pt x="3128881" y="3818443"/>
                </a:lnTo>
                <a:lnTo>
                  <a:pt x="3177419" y="3829304"/>
                </a:lnTo>
                <a:lnTo>
                  <a:pt x="3226003" y="3840767"/>
                </a:lnTo>
                <a:lnTo>
                  <a:pt x="3274607" y="3852807"/>
                </a:lnTo>
                <a:lnTo>
                  <a:pt x="3323205" y="3865401"/>
                </a:lnTo>
                <a:lnTo>
                  <a:pt x="3371770" y="3878522"/>
                </a:lnTo>
                <a:lnTo>
                  <a:pt x="3420277" y="3892146"/>
                </a:lnTo>
                <a:lnTo>
                  <a:pt x="3468698" y="3906249"/>
                </a:lnTo>
                <a:lnTo>
                  <a:pt x="3565182" y="3935791"/>
                </a:lnTo>
                <a:lnTo>
                  <a:pt x="3635411" y="3958508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6308841"/>
            <a:ext cx="2674620" cy="3975100"/>
          </a:xfrm>
          <a:custGeom>
            <a:avLst/>
            <a:gdLst/>
            <a:ahLst/>
            <a:cxnLst/>
            <a:rect l="l" t="t" r="r" b="b"/>
            <a:pathLst>
              <a:path w="2674620" h="3975100">
                <a:moveTo>
                  <a:pt x="2674026" y="3975100"/>
                </a:moveTo>
                <a:lnTo>
                  <a:pt x="2515101" y="3975100"/>
                </a:lnTo>
                <a:lnTo>
                  <a:pt x="2497033" y="3962400"/>
                </a:lnTo>
                <a:lnTo>
                  <a:pt x="2457185" y="3937000"/>
                </a:lnTo>
                <a:lnTo>
                  <a:pt x="2419678" y="3898900"/>
                </a:lnTo>
                <a:lnTo>
                  <a:pt x="2384348" y="3873500"/>
                </a:lnTo>
                <a:lnTo>
                  <a:pt x="2351029" y="3835400"/>
                </a:lnTo>
                <a:lnTo>
                  <a:pt x="2319556" y="3797300"/>
                </a:lnTo>
                <a:lnTo>
                  <a:pt x="2289762" y="3759200"/>
                </a:lnTo>
                <a:lnTo>
                  <a:pt x="2261484" y="3721100"/>
                </a:lnTo>
                <a:lnTo>
                  <a:pt x="2234555" y="3670300"/>
                </a:lnTo>
                <a:lnTo>
                  <a:pt x="2208811" y="3632200"/>
                </a:lnTo>
                <a:lnTo>
                  <a:pt x="2184085" y="3581400"/>
                </a:lnTo>
                <a:lnTo>
                  <a:pt x="2160214" y="3543300"/>
                </a:lnTo>
                <a:lnTo>
                  <a:pt x="2137030" y="3492500"/>
                </a:lnTo>
                <a:lnTo>
                  <a:pt x="2115442" y="3441700"/>
                </a:lnTo>
                <a:lnTo>
                  <a:pt x="2094157" y="3403600"/>
                </a:lnTo>
                <a:lnTo>
                  <a:pt x="2051825" y="3302000"/>
                </a:lnTo>
                <a:lnTo>
                  <a:pt x="2030442" y="3263900"/>
                </a:lnTo>
                <a:lnTo>
                  <a:pt x="2008690" y="3213100"/>
                </a:lnTo>
                <a:lnTo>
                  <a:pt x="1986401" y="3175000"/>
                </a:lnTo>
                <a:lnTo>
                  <a:pt x="1963408" y="3124200"/>
                </a:lnTo>
                <a:lnTo>
                  <a:pt x="1939542" y="3086100"/>
                </a:lnTo>
                <a:lnTo>
                  <a:pt x="1914635" y="3048000"/>
                </a:lnTo>
                <a:lnTo>
                  <a:pt x="1888520" y="3009900"/>
                </a:lnTo>
                <a:lnTo>
                  <a:pt x="1861029" y="2971800"/>
                </a:lnTo>
                <a:lnTo>
                  <a:pt x="1831993" y="2933700"/>
                </a:lnTo>
                <a:lnTo>
                  <a:pt x="1801245" y="2895600"/>
                </a:lnTo>
                <a:lnTo>
                  <a:pt x="1765794" y="2857500"/>
                </a:lnTo>
                <a:lnTo>
                  <a:pt x="1729136" y="2832100"/>
                </a:lnTo>
                <a:lnTo>
                  <a:pt x="1691356" y="2794000"/>
                </a:lnTo>
                <a:lnTo>
                  <a:pt x="1652536" y="2768600"/>
                </a:lnTo>
                <a:lnTo>
                  <a:pt x="1612762" y="2743200"/>
                </a:lnTo>
                <a:lnTo>
                  <a:pt x="1572117" y="2705100"/>
                </a:lnTo>
                <a:lnTo>
                  <a:pt x="1530685" y="2679700"/>
                </a:lnTo>
                <a:lnTo>
                  <a:pt x="1488550" y="2654300"/>
                </a:lnTo>
                <a:lnTo>
                  <a:pt x="1402505" y="2603500"/>
                </a:lnTo>
                <a:lnTo>
                  <a:pt x="1358764" y="2590800"/>
                </a:lnTo>
                <a:lnTo>
                  <a:pt x="1225669" y="2514600"/>
                </a:lnTo>
                <a:lnTo>
                  <a:pt x="1180961" y="2501900"/>
                </a:lnTo>
                <a:lnTo>
                  <a:pt x="1088828" y="2451100"/>
                </a:lnTo>
                <a:lnTo>
                  <a:pt x="1042919" y="2438400"/>
                </a:lnTo>
                <a:lnTo>
                  <a:pt x="951836" y="2387600"/>
                </a:lnTo>
                <a:lnTo>
                  <a:pt x="818309" y="2311400"/>
                </a:lnTo>
                <a:lnTo>
                  <a:pt x="732336" y="2260600"/>
                </a:lnTo>
                <a:lnTo>
                  <a:pt x="690515" y="2235200"/>
                </a:lnTo>
                <a:lnTo>
                  <a:pt x="649584" y="2209800"/>
                </a:lnTo>
                <a:lnTo>
                  <a:pt x="609626" y="2171700"/>
                </a:lnTo>
                <a:lnTo>
                  <a:pt x="570725" y="2146300"/>
                </a:lnTo>
                <a:lnTo>
                  <a:pt x="495469" y="2070100"/>
                </a:lnTo>
                <a:lnTo>
                  <a:pt x="461722" y="2032000"/>
                </a:lnTo>
                <a:lnTo>
                  <a:pt x="431553" y="1993900"/>
                </a:lnTo>
                <a:lnTo>
                  <a:pt x="404789" y="1955800"/>
                </a:lnTo>
                <a:lnTo>
                  <a:pt x="381258" y="1905000"/>
                </a:lnTo>
                <a:lnTo>
                  <a:pt x="360787" y="1866900"/>
                </a:lnTo>
                <a:lnTo>
                  <a:pt x="343203" y="1816100"/>
                </a:lnTo>
                <a:lnTo>
                  <a:pt x="328335" y="1778000"/>
                </a:lnTo>
                <a:lnTo>
                  <a:pt x="316009" y="1727200"/>
                </a:lnTo>
                <a:lnTo>
                  <a:pt x="306053" y="1676400"/>
                </a:lnTo>
                <a:lnTo>
                  <a:pt x="298295" y="1625600"/>
                </a:lnTo>
                <a:lnTo>
                  <a:pt x="292563" y="1574800"/>
                </a:lnTo>
                <a:lnTo>
                  <a:pt x="288782" y="1536700"/>
                </a:lnTo>
                <a:lnTo>
                  <a:pt x="286590" y="1485900"/>
                </a:lnTo>
                <a:lnTo>
                  <a:pt x="285820" y="1435100"/>
                </a:lnTo>
                <a:lnTo>
                  <a:pt x="286300" y="1384300"/>
                </a:lnTo>
                <a:lnTo>
                  <a:pt x="287861" y="1333500"/>
                </a:lnTo>
                <a:lnTo>
                  <a:pt x="290334" y="1282700"/>
                </a:lnTo>
                <a:lnTo>
                  <a:pt x="293549" y="1231900"/>
                </a:lnTo>
                <a:lnTo>
                  <a:pt x="297336" y="1181100"/>
                </a:lnTo>
                <a:lnTo>
                  <a:pt x="301526" y="1130300"/>
                </a:lnTo>
                <a:lnTo>
                  <a:pt x="305949" y="1079500"/>
                </a:lnTo>
                <a:lnTo>
                  <a:pt x="310435" y="1028700"/>
                </a:lnTo>
                <a:lnTo>
                  <a:pt x="314816" y="977900"/>
                </a:lnTo>
                <a:lnTo>
                  <a:pt x="318754" y="927100"/>
                </a:lnTo>
                <a:lnTo>
                  <a:pt x="322297" y="876300"/>
                </a:lnTo>
                <a:lnTo>
                  <a:pt x="325277" y="838200"/>
                </a:lnTo>
                <a:lnTo>
                  <a:pt x="327524" y="787400"/>
                </a:lnTo>
                <a:lnTo>
                  <a:pt x="328872" y="736600"/>
                </a:lnTo>
                <a:lnTo>
                  <a:pt x="329012" y="711200"/>
                </a:lnTo>
                <a:lnTo>
                  <a:pt x="329082" y="698500"/>
                </a:lnTo>
                <a:lnTo>
                  <a:pt x="329151" y="685800"/>
                </a:lnTo>
                <a:lnTo>
                  <a:pt x="328194" y="647700"/>
                </a:lnTo>
                <a:lnTo>
                  <a:pt x="325831" y="596900"/>
                </a:lnTo>
                <a:lnTo>
                  <a:pt x="321894" y="558800"/>
                </a:lnTo>
                <a:lnTo>
                  <a:pt x="316215" y="508000"/>
                </a:lnTo>
                <a:lnTo>
                  <a:pt x="308626" y="469900"/>
                </a:lnTo>
                <a:lnTo>
                  <a:pt x="298958" y="419100"/>
                </a:lnTo>
                <a:lnTo>
                  <a:pt x="287043" y="381000"/>
                </a:lnTo>
                <a:lnTo>
                  <a:pt x="272712" y="342900"/>
                </a:lnTo>
                <a:lnTo>
                  <a:pt x="255798" y="292100"/>
                </a:lnTo>
                <a:lnTo>
                  <a:pt x="236131" y="254000"/>
                </a:lnTo>
                <a:lnTo>
                  <a:pt x="213543" y="215900"/>
                </a:lnTo>
                <a:lnTo>
                  <a:pt x="187866" y="190500"/>
                </a:lnTo>
                <a:lnTo>
                  <a:pt x="158932" y="152400"/>
                </a:lnTo>
                <a:lnTo>
                  <a:pt x="126572" y="114300"/>
                </a:lnTo>
                <a:lnTo>
                  <a:pt x="90618" y="76200"/>
                </a:lnTo>
                <a:lnTo>
                  <a:pt x="50901" y="50800"/>
                </a:lnTo>
                <a:lnTo>
                  <a:pt x="7253" y="25400"/>
                </a:lnTo>
                <a:lnTo>
                  <a:pt x="0" y="12700"/>
                </a:lnTo>
                <a:lnTo>
                  <a:pt x="0" y="0"/>
                </a:lnTo>
                <a:lnTo>
                  <a:pt x="86011" y="0"/>
                </a:lnTo>
                <a:lnTo>
                  <a:pt x="159164" y="50800"/>
                </a:lnTo>
                <a:lnTo>
                  <a:pt x="192594" y="88900"/>
                </a:lnTo>
                <a:lnTo>
                  <a:pt x="222901" y="127000"/>
                </a:lnTo>
                <a:lnTo>
                  <a:pt x="250220" y="152400"/>
                </a:lnTo>
                <a:lnTo>
                  <a:pt x="274685" y="190500"/>
                </a:lnTo>
                <a:lnTo>
                  <a:pt x="296433" y="228600"/>
                </a:lnTo>
                <a:lnTo>
                  <a:pt x="315596" y="266700"/>
                </a:lnTo>
                <a:lnTo>
                  <a:pt x="332310" y="304800"/>
                </a:lnTo>
                <a:lnTo>
                  <a:pt x="346710" y="355600"/>
                </a:lnTo>
                <a:lnTo>
                  <a:pt x="358930" y="393700"/>
                </a:lnTo>
                <a:lnTo>
                  <a:pt x="369105" y="431800"/>
                </a:lnTo>
                <a:lnTo>
                  <a:pt x="377370" y="482600"/>
                </a:lnTo>
                <a:lnTo>
                  <a:pt x="383860" y="520700"/>
                </a:lnTo>
                <a:lnTo>
                  <a:pt x="388708" y="558800"/>
                </a:lnTo>
                <a:lnTo>
                  <a:pt x="392051" y="609600"/>
                </a:lnTo>
                <a:lnTo>
                  <a:pt x="394023" y="660400"/>
                </a:lnTo>
                <a:lnTo>
                  <a:pt x="394758" y="698500"/>
                </a:lnTo>
                <a:lnTo>
                  <a:pt x="394483" y="736600"/>
                </a:lnTo>
                <a:lnTo>
                  <a:pt x="393058" y="800100"/>
                </a:lnTo>
                <a:lnTo>
                  <a:pt x="388029" y="889000"/>
                </a:lnTo>
                <a:lnTo>
                  <a:pt x="384602" y="939800"/>
                </a:lnTo>
                <a:lnTo>
                  <a:pt x="380748" y="990600"/>
                </a:lnTo>
                <a:lnTo>
                  <a:pt x="376452" y="1028700"/>
                </a:lnTo>
                <a:lnTo>
                  <a:pt x="372033" y="1079500"/>
                </a:lnTo>
                <a:lnTo>
                  <a:pt x="367661" y="1130300"/>
                </a:lnTo>
                <a:lnTo>
                  <a:pt x="363505" y="1181100"/>
                </a:lnTo>
                <a:lnTo>
                  <a:pt x="359734" y="1231900"/>
                </a:lnTo>
                <a:lnTo>
                  <a:pt x="356520" y="1282700"/>
                </a:lnTo>
                <a:lnTo>
                  <a:pt x="354031" y="1333500"/>
                </a:lnTo>
                <a:lnTo>
                  <a:pt x="352438" y="1384300"/>
                </a:lnTo>
                <a:lnTo>
                  <a:pt x="351909" y="1435100"/>
                </a:lnTo>
                <a:lnTo>
                  <a:pt x="352616" y="1473200"/>
                </a:lnTo>
                <a:lnTo>
                  <a:pt x="354727" y="1524000"/>
                </a:lnTo>
                <a:lnTo>
                  <a:pt x="358412" y="1574800"/>
                </a:lnTo>
                <a:lnTo>
                  <a:pt x="364225" y="1625600"/>
                </a:lnTo>
                <a:lnTo>
                  <a:pt x="372221" y="1676400"/>
                </a:lnTo>
                <a:lnTo>
                  <a:pt x="382615" y="1714500"/>
                </a:lnTo>
                <a:lnTo>
                  <a:pt x="395627" y="1765300"/>
                </a:lnTo>
                <a:lnTo>
                  <a:pt x="411472" y="1816100"/>
                </a:lnTo>
                <a:lnTo>
                  <a:pt x="430368" y="1854200"/>
                </a:lnTo>
                <a:lnTo>
                  <a:pt x="452532" y="1905000"/>
                </a:lnTo>
                <a:lnTo>
                  <a:pt x="478182" y="1943100"/>
                </a:lnTo>
                <a:lnTo>
                  <a:pt x="507535" y="1981200"/>
                </a:lnTo>
                <a:lnTo>
                  <a:pt x="540807" y="2019300"/>
                </a:lnTo>
                <a:lnTo>
                  <a:pt x="578217" y="2057400"/>
                </a:lnTo>
                <a:lnTo>
                  <a:pt x="614975" y="2095500"/>
                </a:lnTo>
                <a:lnTo>
                  <a:pt x="652856" y="2120900"/>
                </a:lnTo>
                <a:lnTo>
                  <a:pt x="691778" y="2159000"/>
                </a:lnTo>
                <a:lnTo>
                  <a:pt x="731656" y="2184400"/>
                </a:lnTo>
                <a:lnTo>
                  <a:pt x="772406" y="2209800"/>
                </a:lnTo>
                <a:lnTo>
                  <a:pt x="813945" y="2235200"/>
                </a:lnTo>
                <a:lnTo>
                  <a:pt x="899051" y="2286000"/>
                </a:lnTo>
                <a:lnTo>
                  <a:pt x="986303" y="2336800"/>
                </a:lnTo>
                <a:lnTo>
                  <a:pt x="1030525" y="2349500"/>
                </a:lnTo>
                <a:lnTo>
                  <a:pt x="1119738" y="2400300"/>
                </a:lnTo>
                <a:lnTo>
                  <a:pt x="1164562" y="2413000"/>
                </a:lnTo>
                <a:lnTo>
                  <a:pt x="1209420" y="2438400"/>
                </a:lnTo>
                <a:lnTo>
                  <a:pt x="1301590" y="2489200"/>
                </a:lnTo>
                <a:lnTo>
                  <a:pt x="1347386" y="2501900"/>
                </a:lnTo>
                <a:lnTo>
                  <a:pt x="1482604" y="2578100"/>
                </a:lnTo>
                <a:lnTo>
                  <a:pt x="1570101" y="2628900"/>
                </a:lnTo>
                <a:lnTo>
                  <a:pt x="1612803" y="2654300"/>
                </a:lnTo>
                <a:lnTo>
                  <a:pt x="1654695" y="2679700"/>
                </a:lnTo>
                <a:lnTo>
                  <a:pt x="1695693" y="2717800"/>
                </a:lnTo>
                <a:lnTo>
                  <a:pt x="1735712" y="2743200"/>
                </a:lnTo>
                <a:lnTo>
                  <a:pt x="1774669" y="2781300"/>
                </a:lnTo>
                <a:lnTo>
                  <a:pt x="1812479" y="2819400"/>
                </a:lnTo>
                <a:lnTo>
                  <a:pt x="1849059" y="2857500"/>
                </a:lnTo>
                <a:lnTo>
                  <a:pt x="1880761" y="2882900"/>
                </a:lnTo>
                <a:lnTo>
                  <a:pt x="1910741" y="2921000"/>
                </a:lnTo>
                <a:lnTo>
                  <a:pt x="1939165" y="2959100"/>
                </a:lnTo>
                <a:lnTo>
                  <a:pt x="1966199" y="3009900"/>
                </a:lnTo>
                <a:lnTo>
                  <a:pt x="1992009" y="3048000"/>
                </a:lnTo>
                <a:lnTo>
                  <a:pt x="2016762" y="3086100"/>
                </a:lnTo>
                <a:lnTo>
                  <a:pt x="2040623" y="3136900"/>
                </a:lnTo>
                <a:lnTo>
                  <a:pt x="2063759" y="3175000"/>
                </a:lnTo>
                <a:lnTo>
                  <a:pt x="2086335" y="3225800"/>
                </a:lnTo>
                <a:lnTo>
                  <a:pt x="2108518" y="3276600"/>
                </a:lnTo>
                <a:lnTo>
                  <a:pt x="2130473" y="3314700"/>
                </a:lnTo>
                <a:lnTo>
                  <a:pt x="2152367" y="3365500"/>
                </a:lnTo>
                <a:lnTo>
                  <a:pt x="2174366" y="3416300"/>
                </a:lnTo>
                <a:lnTo>
                  <a:pt x="2196635" y="3467100"/>
                </a:lnTo>
                <a:lnTo>
                  <a:pt x="2219888" y="3505200"/>
                </a:lnTo>
                <a:lnTo>
                  <a:pt x="2243798" y="3556000"/>
                </a:lnTo>
                <a:lnTo>
                  <a:pt x="2268576" y="3606800"/>
                </a:lnTo>
                <a:lnTo>
                  <a:pt x="2294432" y="3644900"/>
                </a:lnTo>
                <a:lnTo>
                  <a:pt x="2321578" y="3683000"/>
                </a:lnTo>
                <a:lnTo>
                  <a:pt x="2350223" y="3733800"/>
                </a:lnTo>
                <a:lnTo>
                  <a:pt x="2380579" y="3771900"/>
                </a:lnTo>
                <a:lnTo>
                  <a:pt x="2412856" y="3810000"/>
                </a:lnTo>
                <a:lnTo>
                  <a:pt x="2447265" y="3835400"/>
                </a:lnTo>
                <a:lnTo>
                  <a:pt x="2484016" y="3873500"/>
                </a:lnTo>
                <a:lnTo>
                  <a:pt x="2523321" y="3898900"/>
                </a:lnTo>
                <a:lnTo>
                  <a:pt x="2565389" y="3924300"/>
                </a:lnTo>
                <a:lnTo>
                  <a:pt x="2610432" y="3949700"/>
                </a:lnTo>
                <a:lnTo>
                  <a:pt x="2652938" y="3962400"/>
                </a:lnTo>
                <a:lnTo>
                  <a:pt x="2674026" y="3975100"/>
                </a:lnTo>
                <a:close/>
              </a:path>
              <a:path w="2674620" h="3975100">
                <a:moveTo>
                  <a:pt x="1370601" y="3975100"/>
                </a:moveTo>
                <a:lnTo>
                  <a:pt x="0" y="3975100"/>
                </a:lnTo>
                <a:lnTo>
                  <a:pt x="0" y="419100"/>
                </a:lnTo>
                <a:lnTo>
                  <a:pt x="14612" y="444500"/>
                </a:lnTo>
                <a:lnTo>
                  <a:pt x="29683" y="495300"/>
                </a:lnTo>
                <a:lnTo>
                  <a:pt x="42504" y="533400"/>
                </a:lnTo>
                <a:lnTo>
                  <a:pt x="53226" y="571500"/>
                </a:lnTo>
                <a:lnTo>
                  <a:pt x="62001" y="622300"/>
                </a:lnTo>
                <a:lnTo>
                  <a:pt x="68979" y="660400"/>
                </a:lnTo>
                <a:lnTo>
                  <a:pt x="74312" y="711200"/>
                </a:lnTo>
                <a:lnTo>
                  <a:pt x="78152" y="749300"/>
                </a:lnTo>
                <a:lnTo>
                  <a:pt x="80649" y="800100"/>
                </a:lnTo>
                <a:lnTo>
                  <a:pt x="81955" y="850900"/>
                </a:lnTo>
                <a:lnTo>
                  <a:pt x="82132" y="876300"/>
                </a:lnTo>
                <a:lnTo>
                  <a:pt x="82221" y="889000"/>
                </a:lnTo>
                <a:lnTo>
                  <a:pt x="81598" y="939800"/>
                </a:lnTo>
                <a:lnTo>
                  <a:pt x="80237" y="990600"/>
                </a:lnTo>
                <a:lnTo>
                  <a:pt x="78291" y="1041400"/>
                </a:lnTo>
                <a:lnTo>
                  <a:pt x="75909" y="1092200"/>
                </a:lnTo>
                <a:lnTo>
                  <a:pt x="73244" y="1130300"/>
                </a:lnTo>
                <a:lnTo>
                  <a:pt x="67666" y="1231900"/>
                </a:lnTo>
                <a:lnTo>
                  <a:pt x="65057" y="1282700"/>
                </a:lnTo>
                <a:lnTo>
                  <a:pt x="62769" y="1333500"/>
                </a:lnTo>
                <a:lnTo>
                  <a:pt x="60954" y="1371600"/>
                </a:lnTo>
                <a:lnTo>
                  <a:pt x="59762" y="1422400"/>
                </a:lnTo>
                <a:lnTo>
                  <a:pt x="59346" y="1473200"/>
                </a:lnTo>
                <a:lnTo>
                  <a:pt x="59855" y="1511300"/>
                </a:lnTo>
                <a:lnTo>
                  <a:pt x="61442" y="1562100"/>
                </a:lnTo>
                <a:lnTo>
                  <a:pt x="64258" y="1612900"/>
                </a:lnTo>
                <a:lnTo>
                  <a:pt x="68454" y="1651000"/>
                </a:lnTo>
                <a:lnTo>
                  <a:pt x="74181" y="1689100"/>
                </a:lnTo>
                <a:lnTo>
                  <a:pt x="81591" y="1739900"/>
                </a:lnTo>
                <a:lnTo>
                  <a:pt x="90834" y="1778000"/>
                </a:lnTo>
                <a:lnTo>
                  <a:pt x="106371" y="1841500"/>
                </a:lnTo>
                <a:lnTo>
                  <a:pt x="123402" y="1892300"/>
                </a:lnTo>
                <a:lnTo>
                  <a:pt x="141848" y="1943100"/>
                </a:lnTo>
                <a:lnTo>
                  <a:pt x="161630" y="1981200"/>
                </a:lnTo>
                <a:lnTo>
                  <a:pt x="182670" y="2032000"/>
                </a:lnTo>
                <a:lnTo>
                  <a:pt x="204887" y="2070100"/>
                </a:lnTo>
                <a:lnTo>
                  <a:pt x="228204" y="2108200"/>
                </a:lnTo>
                <a:lnTo>
                  <a:pt x="252540" y="2133600"/>
                </a:lnTo>
                <a:lnTo>
                  <a:pt x="277818" y="2171700"/>
                </a:lnTo>
                <a:lnTo>
                  <a:pt x="330879" y="2222500"/>
                </a:lnTo>
                <a:lnTo>
                  <a:pt x="386755" y="2273300"/>
                </a:lnTo>
                <a:lnTo>
                  <a:pt x="415551" y="2298700"/>
                </a:lnTo>
                <a:lnTo>
                  <a:pt x="444813" y="2311400"/>
                </a:lnTo>
                <a:lnTo>
                  <a:pt x="474463" y="2336800"/>
                </a:lnTo>
                <a:lnTo>
                  <a:pt x="534609" y="2362200"/>
                </a:lnTo>
                <a:lnTo>
                  <a:pt x="564947" y="2387600"/>
                </a:lnTo>
                <a:lnTo>
                  <a:pt x="625758" y="2425700"/>
                </a:lnTo>
                <a:lnTo>
                  <a:pt x="686221" y="2451100"/>
                </a:lnTo>
                <a:lnTo>
                  <a:pt x="716124" y="2476500"/>
                </a:lnTo>
                <a:lnTo>
                  <a:pt x="745704" y="2489200"/>
                </a:lnTo>
                <a:lnTo>
                  <a:pt x="774880" y="2514600"/>
                </a:lnTo>
                <a:lnTo>
                  <a:pt x="803574" y="2527300"/>
                </a:lnTo>
                <a:lnTo>
                  <a:pt x="831708" y="2552700"/>
                </a:lnTo>
                <a:lnTo>
                  <a:pt x="859200" y="2578100"/>
                </a:lnTo>
                <a:lnTo>
                  <a:pt x="885974" y="2603500"/>
                </a:lnTo>
                <a:lnTo>
                  <a:pt x="911949" y="2628900"/>
                </a:lnTo>
                <a:lnTo>
                  <a:pt x="937046" y="2667000"/>
                </a:lnTo>
                <a:lnTo>
                  <a:pt x="961187" y="2692400"/>
                </a:lnTo>
                <a:lnTo>
                  <a:pt x="984293" y="2730500"/>
                </a:lnTo>
                <a:lnTo>
                  <a:pt x="1006284" y="2768600"/>
                </a:lnTo>
                <a:lnTo>
                  <a:pt x="1026827" y="2819400"/>
                </a:lnTo>
                <a:lnTo>
                  <a:pt x="1044466" y="2857500"/>
                </a:lnTo>
                <a:lnTo>
                  <a:pt x="1059475" y="2895600"/>
                </a:lnTo>
                <a:lnTo>
                  <a:pt x="1072129" y="2946400"/>
                </a:lnTo>
                <a:lnTo>
                  <a:pt x="1082706" y="2984500"/>
                </a:lnTo>
                <a:lnTo>
                  <a:pt x="1091479" y="3035300"/>
                </a:lnTo>
                <a:lnTo>
                  <a:pt x="1098726" y="3073400"/>
                </a:lnTo>
                <a:lnTo>
                  <a:pt x="1104720" y="3124200"/>
                </a:lnTo>
                <a:lnTo>
                  <a:pt x="1109739" y="3175000"/>
                </a:lnTo>
                <a:lnTo>
                  <a:pt x="1114057" y="3213100"/>
                </a:lnTo>
                <a:lnTo>
                  <a:pt x="1117951" y="3263900"/>
                </a:lnTo>
                <a:lnTo>
                  <a:pt x="1121695" y="3302000"/>
                </a:lnTo>
                <a:lnTo>
                  <a:pt x="1125566" y="3352800"/>
                </a:lnTo>
                <a:lnTo>
                  <a:pt x="1129839" y="3403600"/>
                </a:lnTo>
                <a:lnTo>
                  <a:pt x="1134789" y="3441700"/>
                </a:lnTo>
                <a:lnTo>
                  <a:pt x="1140693" y="3492500"/>
                </a:lnTo>
                <a:lnTo>
                  <a:pt x="1147825" y="3530600"/>
                </a:lnTo>
                <a:lnTo>
                  <a:pt x="1156462" y="3581400"/>
                </a:lnTo>
                <a:lnTo>
                  <a:pt x="1166878" y="3619500"/>
                </a:lnTo>
                <a:lnTo>
                  <a:pt x="1179351" y="3670300"/>
                </a:lnTo>
                <a:lnTo>
                  <a:pt x="1194154" y="3708400"/>
                </a:lnTo>
                <a:lnTo>
                  <a:pt x="1211564" y="3746500"/>
                </a:lnTo>
                <a:lnTo>
                  <a:pt x="1231857" y="3797300"/>
                </a:lnTo>
                <a:lnTo>
                  <a:pt x="1255308" y="3835400"/>
                </a:lnTo>
                <a:lnTo>
                  <a:pt x="1282192" y="3873500"/>
                </a:lnTo>
                <a:lnTo>
                  <a:pt x="1312785" y="3911600"/>
                </a:lnTo>
                <a:lnTo>
                  <a:pt x="1346355" y="3949700"/>
                </a:lnTo>
                <a:lnTo>
                  <a:pt x="1370601" y="3975100"/>
                </a:lnTo>
                <a:close/>
              </a:path>
            </a:pathLst>
          </a:custGeom>
          <a:solidFill>
            <a:srgbClr val="1D82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3674" y="4783449"/>
            <a:ext cx="6134099" cy="40957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0050" y="1489073"/>
            <a:ext cx="17447899" cy="2691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476878" y="5516532"/>
            <a:ext cx="7816850" cy="208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086818"/>
            <a:ext cx="18288000" cy="1200785"/>
          </a:xfrm>
          <a:custGeom>
            <a:avLst/>
            <a:gdLst/>
            <a:ahLst/>
            <a:cxnLst/>
            <a:rect l="l" t="t" r="r" b="b"/>
            <a:pathLst>
              <a:path w="18288000" h="1200784">
                <a:moveTo>
                  <a:pt x="18288000" y="0"/>
                </a:moveTo>
                <a:lnTo>
                  <a:pt x="18288000" y="1200180"/>
                </a:lnTo>
                <a:lnTo>
                  <a:pt x="0" y="1200180"/>
                </a:lnTo>
                <a:lnTo>
                  <a:pt x="0" y="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258299"/>
            <a:ext cx="2857499" cy="600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1523994" y="3461587"/>
            <a:ext cx="6558280" cy="5227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57499" cy="600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80769" y="210898"/>
            <a:ext cx="10998200" cy="2147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4820" y="3619394"/>
            <a:ext cx="15250794" cy="4625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dp.org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1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2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2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8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ohchr.org/en/instruments-mechanisms/instruments/convention-rights-persons-disabilities" TargetMode="External"/><Relationship Id="rId4" Type="http://schemas.openxmlformats.org/officeDocument/2006/relationships/hyperlink" Target="http://www.euroblind.org/newsletter/2016/july-august/en/describing-audiodescription" TargetMode="External"/><Relationship Id="rId5" Type="http://schemas.openxmlformats.org/officeDocument/2006/relationships/hyperlink" Target="http://www.undp.org/publications/political-participation-persons-intellectual-or-psychosocial-disabilities" TargetMode="External"/><Relationship Id="rId6" Type="http://schemas.openxmlformats.org/officeDocument/2006/relationships/image" Target="../media/image9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jp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hyperlink" Target="http://www.euroblind.org/newsletter/2016/july-august/en/describing-audiodescription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297" y="9258300"/>
            <a:ext cx="2857499" cy="60007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4138030" y="5471474"/>
            <a:ext cx="4150360" cy="4815840"/>
            <a:chOff x="14138030" y="5471474"/>
            <a:chExt cx="4150360" cy="4815840"/>
          </a:xfrm>
        </p:grpSpPr>
        <p:sp>
          <p:nvSpPr>
            <p:cNvPr id="4" name="object 4" descr=""/>
            <p:cNvSpPr/>
            <p:nvPr/>
          </p:nvSpPr>
          <p:spPr>
            <a:xfrm>
              <a:off x="15785948" y="5471474"/>
              <a:ext cx="2502535" cy="4815840"/>
            </a:xfrm>
            <a:custGeom>
              <a:avLst/>
              <a:gdLst/>
              <a:ahLst/>
              <a:cxnLst/>
              <a:rect l="l" t="t" r="r" b="b"/>
              <a:pathLst>
                <a:path w="2502534" h="4815840">
                  <a:moveTo>
                    <a:pt x="2502052" y="4815525"/>
                  </a:moveTo>
                  <a:lnTo>
                    <a:pt x="432883" y="4815525"/>
                  </a:lnTo>
                  <a:lnTo>
                    <a:pt x="415447" y="4785735"/>
                  </a:lnTo>
                  <a:lnTo>
                    <a:pt x="393672" y="4747635"/>
                  </a:lnTo>
                  <a:lnTo>
                    <a:pt x="372428" y="4709535"/>
                  </a:lnTo>
                  <a:lnTo>
                    <a:pt x="351719" y="4671435"/>
                  </a:lnTo>
                  <a:lnTo>
                    <a:pt x="331549" y="4620635"/>
                  </a:lnTo>
                  <a:lnTo>
                    <a:pt x="311924" y="4582535"/>
                  </a:lnTo>
                  <a:lnTo>
                    <a:pt x="292848" y="4544435"/>
                  </a:lnTo>
                  <a:lnTo>
                    <a:pt x="274327" y="4506335"/>
                  </a:lnTo>
                  <a:lnTo>
                    <a:pt x="256365" y="4455535"/>
                  </a:lnTo>
                  <a:lnTo>
                    <a:pt x="238966" y="4417435"/>
                  </a:lnTo>
                  <a:lnTo>
                    <a:pt x="222137" y="4379335"/>
                  </a:lnTo>
                  <a:lnTo>
                    <a:pt x="205881" y="4328535"/>
                  </a:lnTo>
                  <a:lnTo>
                    <a:pt x="190203" y="4290435"/>
                  </a:lnTo>
                  <a:lnTo>
                    <a:pt x="175108" y="4252335"/>
                  </a:lnTo>
                  <a:lnTo>
                    <a:pt x="160602" y="4201535"/>
                  </a:lnTo>
                  <a:lnTo>
                    <a:pt x="146688" y="4163435"/>
                  </a:lnTo>
                  <a:lnTo>
                    <a:pt x="133372" y="4112635"/>
                  </a:lnTo>
                  <a:lnTo>
                    <a:pt x="120659" y="4074535"/>
                  </a:lnTo>
                  <a:lnTo>
                    <a:pt x="108553" y="4023735"/>
                  </a:lnTo>
                  <a:lnTo>
                    <a:pt x="97059" y="3985635"/>
                  </a:lnTo>
                  <a:lnTo>
                    <a:pt x="86182" y="3934835"/>
                  </a:lnTo>
                  <a:lnTo>
                    <a:pt x="75927" y="3884035"/>
                  </a:lnTo>
                  <a:lnTo>
                    <a:pt x="66298" y="3845935"/>
                  </a:lnTo>
                  <a:lnTo>
                    <a:pt x="57301" y="3795135"/>
                  </a:lnTo>
                  <a:lnTo>
                    <a:pt x="48940" y="3757035"/>
                  </a:lnTo>
                  <a:lnTo>
                    <a:pt x="41221" y="3706235"/>
                  </a:lnTo>
                  <a:lnTo>
                    <a:pt x="34147" y="3655435"/>
                  </a:lnTo>
                  <a:lnTo>
                    <a:pt x="27724" y="3617335"/>
                  </a:lnTo>
                  <a:lnTo>
                    <a:pt x="21957" y="3566535"/>
                  </a:lnTo>
                  <a:lnTo>
                    <a:pt x="16850" y="3515735"/>
                  </a:lnTo>
                  <a:lnTo>
                    <a:pt x="12408" y="3464935"/>
                  </a:lnTo>
                  <a:lnTo>
                    <a:pt x="8637" y="3426835"/>
                  </a:lnTo>
                  <a:lnTo>
                    <a:pt x="5540" y="3376035"/>
                  </a:lnTo>
                  <a:lnTo>
                    <a:pt x="3123" y="3325235"/>
                  </a:lnTo>
                  <a:lnTo>
                    <a:pt x="1391" y="3274435"/>
                  </a:lnTo>
                  <a:lnTo>
                    <a:pt x="348" y="3223635"/>
                  </a:lnTo>
                  <a:lnTo>
                    <a:pt x="0" y="3185535"/>
                  </a:lnTo>
                  <a:lnTo>
                    <a:pt x="348" y="3134735"/>
                  </a:lnTo>
                  <a:lnTo>
                    <a:pt x="1391" y="3083935"/>
                  </a:lnTo>
                  <a:lnTo>
                    <a:pt x="3123" y="3033135"/>
                  </a:lnTo>
                  <a:lnTo>
                    <a:pt x="5540" y="2982335"/>
                  </a:lnTo>
                  <a:lnTo>
                    <a:pt x="8637" y="2944235"/>
                  </a:lnTo>
                  <a:lnTo>
                    <a:pt x="12408" y="2893435"/>
                  </a:lnTo>
                  <a:lnTo>
                    <a:pt x="16850" y="2842635"/>
                  </a:lnTo>
                  <a:lnTo>
                    <a:pt x="21957" y="2791835"/>
                  </a:lnTo>
                  <a:lnTo>
                    <a:pt x="27724" y="2753735"/>
                  </a:lnTo>
                  <a:lnTo>
                    <a:pt x="34147" y="2702935"/>
                  </a:lnTo>
                  <a:lnTo>
                    <a:pt x="41221" y="2652135"/>
                  </a:lnTo>
                  <a:lnTo>
                    <a:pt x="48940" y="2614035"/>
                  </a:lnTo>
                  <a:lnTo>
                    <a:pt x="57301" y="2563235"/>
                  </a:lnTo>
                  <a:lnTo>
                    <a:pt x="66298" y="2512435"/>
                  </a:lnTo>
                  <a:lnTo>
                    <a:pt x="75927" y="2474335"/>
                  </a:lnTo>
                  <a:lnTo>
                    <a:pt x="86182" y="2423535"/>
                  </a:lnTo>
                  <a:lnTo>
                    <a:pt x="97059" y="2385435"/>
                  </a:lnTo>
                  <a:lnTo>
                    <a:pt x="108553" y="2334635"/>
                  </a:lnTo>
                  <a:lnTo>
                    <a:pt x="120659" y="2296535"/>
                  </a:lnTo>
                  <a:lnTo>
                    <a:pt x="133372" y="2245735"/>
                  </a:lnTo>
                  <a:lnTo>
                    <a:pt x="146688" y="2207635"/>
                  </a:lnTo>
                  <a:lnTo>
                    <a:pt x="160602" y="2156835"/>
                  </a:lnTo>
                  <a:lnTo>
                    <a:pt x="175108" y="2118735"/>
                  </a:lnTo>
                  <a:lnTo>
                    <a:pt x="190203" y="2067935"/>
                  </a:lnTo>
                  <a:lnTo>
                    <a:pt x="205881" y="2029835"/>
                  </a:lnTo>
                  <a:lnTo>
                    <a:pt x="222137" y="1979035"/>
                  </a:lnTo>
                  <a:lnTo>
                    <a:pt x="238966" y="1940935"/>
                  </a:lnTo>
                  <a:lnTo>
                    <a:pt x="256365" y="1902835"/>
                  </a:lnTo>
                  <a:lnTo>
                    <a:pt x="274327" y="1852035"/>
                  </a:lnTo>
                  <a:lnTo>
                    <a:pt x="292848" y="1813935"/>
                  </a:lnTo>
                  <a:lnTo>
                    <a:pt x="311924" y="1775835"/>
                  </a:lnTo>
                  <a:lnTo>
                    <a:pt x="331549" y="1737735"/>
                  </a:lnTo>
                  <a:lnTo>
                    <a:pt x="351719" y="1686935"/>
                  </a:lnTo>
                  <a:lnTo>
                    <a:pt x="372428" y="1648835"/>
                  </a:lnTo>
                  <a:lnTo>
                    <a:pt x="393672" y="1610735"/>
                  </a:lnTo>
                  <a:lnTo>
                    <a:pt x="415447" y="1572635"/>
                  </a:lnTo>
                  <a:lnTo>
                    <a:pt x="437747" y="1534535"/>
                  </a:lnTo>
                  <a:lnTo>
                    <a:pt x="460567" y="1496435"/>
                  </a:lnTo>
                  <a:lnTo>
                    <a:pt x="483903" y="1458335"/>
                  </a:lnTo>
                  <a:lnTo>
                    <a:pt x="507749" y="1420235"/>
                  </a:lnTo>
                  <a:lnTo>
                    <a:pt x="532102" y="1382135"/>
                  </a:lnTo>
                  <a:lnTo>
                    <a:pt x="556956" y="1344035"/>
                  </a:lnTo>
                  <a:lnTo>
                    <a:pt x="582306" y="1305935"/>
                  </a:lnTo>
                  <a:lnTo>
                    <a:pt x="608147" y="1267835"/>
                  </a:lnTo>
                  <a:lnTo>
                    <a:pt x="634475" y="1229735"/>
                  </a:lnTo>
                  <a:lnTo>
                    <a:pt x="661286" y="1191635"/>
                  </a:lnTo>
                  <a:lnTo>
                    <a:pt x="688573" y="1166235"/>
                  </a:lnTo>
                  <a:lnTo>
                    <a:pt x="716332" y="1128135"/>
                  </a:lnTo>
                  <a:lnTo>
                    <a:pt x="744559" y="1090035"/>
                  </a:lnTo>
                  <a:lnTo>
                    <a:pt x="773248" y="1051935"/>
                  </a:lnTo>
                  <a:lnTo>
                    <a:pt x="802395" y="1026535"/>
                  </a:lnTo>
                  <a:lnTo>
                    <a:pt x="831995" y="988435"/>
                  </a:lnTo>
                  <a:lnTo>
                    <a:pt x="862043" y="950335"/>
                  </a:lnTo>
                  <a:lnTo>
                    <a:pt x="892534" y="924935"/>
                  </a:lnTo>
                  <a:lnTo>
                    <a:pt x="923464" y="886835"/>
                  </a:lnTo>
                  <a:lnTo>
                    <a:pt x="954827" y="861435"/>
                  </a:lnTo>
                  <a:lnTo>
                    <a:pt x="986619" y="823335"/>
                  </a:lnTo>
                  <a:lnTo>
                    <a:pt x="1018834" y="797935"/>
                  </a:lnTo>
                  <a:lnTo>
                    <a:pt x="1051469" y="759835"/>
                  </a:lnTo>
                  <a:lnTo>
                    <a:pt x="1117977" y="709035"/>
                  </a:lnTo>
                  <a:lnTo>
                    <a:pt x="1151841" y="670935"/>
                  </a:lnTo>
                  <a:lnTo>
                    <a:pt x="1220762" y="620135"/>
                  </a:lnTo>
                  <a:lnTo>
                    <a:pt x="1291244" y="569335"/>
                  </a:lnTo>
                  <a:lnTo>
                    <a:pt x="1327058" y="531235"/>
                  </a:lnTo>
                  <a:lnTo>
                    <a:pt x="1399808" y="480435"/>
                  </a:lnTo>
                  <a:lnTo>
                    <a:pt x="1511666" y="404235"/>
                  </a:lnTo>
                  <a:lnTo>
                    <a:pt x="1549662" y="391535"/>
                  </a:lnTo>
                  <a:lnTo>
                    <a:pt x="1665710" y="315335"/>
                  </a:lnTo>
                  <a:lnTo>
                    <a:pt x="1705063" y="302635"/>
                  </a:lnTo>
                  <a:lnTo>
                    <a:pt x="1784748" y="251835"/>
                  </a:lnTo>
                  <a:lnTo>
                    <a:pt x="1825069" y="239135"/>
                  </a:lnTo>
                  <a:lnTo>
                    <a:pt x="1865703" y="213735"/>
                  </a:lnTo>
                  <a:lnTo>
                    <a:pt x="1906645" y="201035"/>
                  </a:lnTo>
                  <a:lnTo>
                    <a:pt x="1947891" y="175635"/>
                  </a:lnTo>
                  <a:lnTo>
                    <a:pt x="1989435" y="162935"/>
                  </a:lnTo>
                  <a:lnTo>
                    <a:pt x="2031272" y="137535"/>
                  </a:lnTo>
                  <a:lnTo>
                    <a:pt x="2201462" y="86735"/>
                  </a:lnTo>
                  <a:lnTo>
                    <a:pt x="2244696" y="61335"/>
                  </a:lnTo>
                  <a:lnTo>
                    <a:pt x="2420227" y="10535"/>
                  </a:lnTo>
                  <a:lnTo>
                    <a:pt x="2464735" y="10535"/>
                  </a:lnTo>
                  <a:lnTo>
                    <a:pt x="2502052" y="0"/>
                  </a:lnTo>
                  <a:lnTo>
                    <a:pt x="2502052" y="4815525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38030" y="7121824"/>
              <a:ext cx="3499290" cy="316517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45440" y="5497447"/>
            <a:ext cx="15095855" cy="2861945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  <a:tabLst>
                <a:tab pos="3023870" algn="l"/>
                <a:tab pos="5909945" algn="l"/>
                <a:tab pos="8940800" algn="l"/>
                <a:tab pos="10089515" algn="l"/>
                <a:tab pos="12252325" algn="l"/>
              </a:tabLst>
            </a:pPr>
            <a:r>
              <a:rPr dirty="0" sz="6300" spc="-10" b="1">
                <a:solidFill>
                  <a:srgbClr val="282829"/>
                </a:solidFill>
                <a:latin typeface="Calibri"/>
                <a:cs typeface="Calibri"/>
              </a:rPr>
              <a:t>Capacity</a:t>
            </a:r>
            <a:r>
              <a:rPr dirty="0" sz="63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6300" spc="-10" b="1">
                <a:solidFill>
                  <a:srgbClr val="282829"/>
                </a:solidFill>
                <a:latin typeface="Calibri"/>
                <a:cs typeface="Calibri"/>
              </a:rPr>
              <a:t>Building</a:t>
            </a:r>
            <a:r>
              <a:rPr dirty="0" sz="63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6300" spc="-10" b="1">
                <a:solidFill>
                  <a:srgbClr val="282829"/>
                </a:solidFill>
                <a:latin typeface="Calibri"/>
                <a:cs typeface="Calibri"/>
              </a:rPr>
              <a:t>Program</a:t>
            </a:r>
            <a:r>
              <a:rPr dirty="0" sz="63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6300" spc="-25" b="1">
                <a:solidFill>
                  <a:srgbClr val="282829"/>
                </a:solidFill>
                <a:latin typeface="Calibri"/>
                <a:cs typeface="Calibri"/>
              </a:rPr>
              <a:t>for</a:t>
            </a:r>
            <a:r>
              <a:rPr dirty="0" sz="63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6300" spc="-10" b="1">
                <a:solidFill>
                  <a:srgbClr val="282829"/>
                </a:solidFill>
                <a:latin typeface="Calibri"/>
                <a:cs typeface="Calibri"/>
              </a:rPr>
              <a:t>Youth</a:t>
            </a:r>
            <a:r>
              <a:rPr dirty="0" sz="63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6300" spc="-10" b="1">
                <a:solidFill>
                  <a:srgbClr val="282829"/>
                </a:solidFill>
                <a:latin typeface="Calibri"/>
                <a:cs typeface="Calibri"/>
              </a:rPr>
              <a:t>Workers</a:t>
            </a:r>
            <a:endParaRPr sz="6300">
              <a:latin typeface="Calibri"/>
              <a:cs typeface="Calibri"/>
            </a:endParaRPr>
          </a:p>
          <a:p>
            <a:pPr marL="59690">
              <a:lnSpc>
                <a:spcPts val="6330"/>
              </a:lnSpc>
              <a:spcBef>
                <a:spcPts val="970"/>
              </a:spcBef>
            </a:pPr>
            <a:r>
              <a:rPr dirty="0" sz="5300" b="1">
                <a:solidFill>
                  <a:srgbClr val="282829"/>
                </a:solidFill>
                <a:latin typeface="Calibri"/>
                <a:cs typeface="Calibri"/>
              </a:rPr>
              <a:t>Creating</a:t>
            </a:r>
            <a:r>
              <a:rPr dirty="0" sz="5300" spc="-12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300" b="1">
                <a:solidFill>
                  <a:srgbClr val="282829"/>
                </a:solidFill>
                <a:latin typeface="Calibri"/>
                <a:cs typeface="Calibri"/>
              </a:rPr>
              <a:t>inclusive</a:t>
            </a:r>
            <a:r>
              <a:rPr dirty="0" sz="5300" spc="-12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300" b="1">
                <a:solidFill>
                  <a:srgbClr val="282829"/>
                </a:solidFill>
                <a:latin typeface="Calibri"/>
                <a:cs typeface="Calibri"/>
              </a:rPr>
              <a:t>political</a:t>
            </a:r>
            <a:r>
              <a:rPr dirty="0" sz="5300" spc="-114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300" spc="-10" b="1">
                <a:solidFill>
                  <a:srgbClr val="282829"/>
                </a:solidFill>
                <a:latin typeface="Calibri"/>
                <a:cs typeface="Calibri"/>
              </a:rPr>
              <a:t>environments</a:t>
            </a:r>
            <a:endParaRPr sz="5300">
              <a:latin typeface="Calibri"/>
              <a:cs typeface="Calibri"/>
            </a:endParaRPr>
          </a:p>
          <a:p>
            <a:pPr marL="59690">
              <a:lnSpc>
                <a:spcPts val="6330"/>
              </a:lnSpc>
            </a:pPr>
            <a:r>
              <a:rPr dirty="0" sz="5300">
                <a:solidFill>
                  <a:srgbClr val="282829"/>
                </a:solidFill>
                <a:latin typeface="Calibri"/>
                <a:cs typeface="Calibri"/>
              </a:rPr>
              <a:t>Developed</a:t>
            </a:r>
            <a:r>
              <a:rPr dirty="0" sz="5300" spc="-160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300">
                <a:solidFill>
                  <a:srgbClr val="282829"/>
                </a:solidFill>
                <a:latin typeface="Calibri"/>
                <a:cs typeface="Calibri"/>
              </a:rPr>
              <a:t>by:</a:t>
            </a:r>
            <a:r>
              <a:rPr dirty="0" sz="5300" spc="-155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300">
                <a:solidFill>
                  <a:srgbClr val="282829"/>
                </a:solidFill>
                <a:latin typeface="Calibri"/>
                <a:cs typeface="Calibri"/>
              </a:rPr>
              <a:t>Open</a:t>
            </a:r>
            <a:r>
              <a:rPr dirty="0" sz="5300" spc="-155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300" spc="-10">
                <a:solidFill>
                  <a:srgbClr val="282829"/>
                </a:solidFill>
                <a:latin typeface="Calibri"/>
                <a:cs typeface="Calibri"/>
              </a:rPr>
              <a:t>Group</a:t>
            </a:r>
            <a:endParaRPr sz="53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8216" y="1168556"/>
            <a:ext cx="3724598" cy="369448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66777" cy="45938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990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55"/>
              </a:spcBef>
            </a:pPr>
            <a:r>
              <a:rPr dirty="0" sz="3950" b="1">
                <a:solidFill>
                  <a:srgbClr val="000000"/>
                </a:solidFill>
                <a:latin typeface="Calibri"/>
                <a:cs typeface="Calibri"/>
              </a:rPr>
              <a:t>Check</a:t>
            </a:r>
            <a:r>
              <a:rPr dirty="0" sz="3950" spc="-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000000"/>
                </a:solidFill>
                <a:latin typeface="Calibri"/>
                <a:cs typeface="Calibri"/>
              </a:rPr>
              <a:t>out</a:t>
            </a:r>
            <a:r>
              <a:rPr dirty="0" sz="3950" spc="-9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3950" spc="-9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000000"/>
                </a:solidFill>
                <a:latin typeface="Calibri"/>
                <a:cs typeface="Calibri"/>
              </a:rPr>
              <a:t>toolkit</a:t>
            </a:r>
            <a:r>
              <a:rPr dirty="0" sz="3950" spc="-9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50" spc="-45" b="1">
                <a:solidFill>
                  <a:srgbClr val="000000"/>
                </a:solidFill>
                <a:latin typeface="Calibri"/>
                <a:cs typeface="Calibri"/>
              </a:rPr>
              <a:t>(easy-</a:t>
            </a:r>
            <a:r>
              <a:rPr dirty="0" sz="3950" spc="-40" b="1">
                <a:solidFill>
                  <a:srgbClr val="000000"/>
                </a:solidFill>
                <a:latin typeface="Calibri"/>
                <a:cs typeface="Calibri"/>
              </a:rPr>
              <a:t>to-</a:t>
            </a:r>
            <a:r>
              <a:rPr dirty="0" sz="3950" b="1">
                <a:solidFill>
                  <a:srgbClr val="000000"/>
                </a:solidFill>
                <a:latin typeface="Calibri"/>
                <a:cs typeface="Calibri"/>
              </a:rPr>
              <a:t>read</a:t>
            </a:r>
            <a:r>
              <a:rPr dirty="0" sz="3950" spc="-9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50" spc="-10" b="1">
                <a:solidFill>
                  <a:srgbClr val="000000"/>
                </a:solidFill>
                <a:latin typeface="Calibri"/>
                <a:cs typeface="Calibri"/>
              </a:rPr>
              <a:t>version)!</a:t>
            </a:r>
            <a:endParaRPr sz="3950">
              <a:latin typeface="Calibri"/>
              <a:cs typeface="Calibri"/>
            </a:endParaRPr>
          </a:p>
          <a:p>
            <a:pPr algn="ctr" marL="12065" marR="5080">
              <a:lnSpc>
                <a:spcPct val="147600"/>
              </a:lnSpc>
            </a:pPr>
            <a:r>
              <a:rPr dirty="0" sz="3950" b="1">
                <a:solidFill>
                  <a:srgbClr val="000000"/>
                </a:solidFill>
                <a:latin typeface="Calibri"/>
                <a:cs typeface="Calibri"/>
              </a:rPr>
              <a:t>Political</a:t>
            </a:r>
            <a:r>
              <a:rPr dirty="0" sz="3950" spc="-1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50" spc="-10" b="1">
                <a:solidFill>
                  <a:srgbClr val="000000"/>
                </a:solidFill>
                <a:latin typeface="Calibri"/>
                <a:cs typeface="Calibri"/>
              </a:rPr>
              <a:t>Participation</a:t>
            </a:r>
            <a:r>
              <a:rPr dirty="0" sz="3950" spc="-1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950" spc="-1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50" spc="-10" b="1">
                <a:solidFill>
                  <a:srgbClr val="000000"/>
                </a:solidFill>
                <a:latin typeface="Calibri"/>
                <a:cs typeface="Calibri"/>
              </a:rPr>
              <a:t>Persons</a:t>
            </a:r>
            <a:r>
              <a:rPr dirty="0" sz="3950" spc="-1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3950" spc="-1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50" spc="-10" b="1">
                <a:solidFill>
                  <a:srgbClr val="000000"/>
                </a:solidFill>
                <a:latin typeface="Calibri"/>
                <a:cs typeface="Calibri"/>
              </a:rPr>
              <a:t>Intellectual</a:t>
            </a:r>
            <a:r>
              <a:rPr dirty="0" sz="3950" spc="-1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3950" spc="-1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50" spc="-20" b="1">
                <a:solidFill>
                  <a:srgbClr val="000000"/>
                </a:solidFill>
                <a:latin typeface="Calibri"/>
                <a:cs typeface="Calibri"/>
              </a:rPr>
              <a:t>Psychosocial</a:t>
            </a:r>
            <a:r>
              <a:rPr dirty="0" sz="3950" spc="-1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000000"/>
                </a:solidFill>
                <a:latin typeface="Calibri"/>
                <a:cs typeface="Calibri"/>
              </a:rPr>
              <a:t>Disabilities,</a:t>
            </a:r>
            <a:r>
              <a:rPr dirty="0" sz="3950" spc="-1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50" spc="-20" b="1">
                <a:solidFill>
                  <a:srgbClr val="000000"/>
                </a:solidFill>
                <a:latin typeface="Calibri"/>
                <a:cs typeface="Calibri"/>
              </a:rPr>
              <a:t>UNDP, 2021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635">
              <a:lnSpc>
                <a:spcPct val="150000"/>
              </a:lnSpc>
              <a:spcBef>
                <a:spcPts val="95"/>
              </a:spcBef>
            </a:pPr>
            <a:r>
              <a:rPr dirty="0" sz="3000" spc="-10">
                <a:solidFill>
                  <a:srgbClr val="000000"/>
                </a:solidFill>
              </a:rPr>
              <a:t>https://</a:t>
            </a:r>
            <a:r>
              <a:rPr dirty="0" sz="3000" spc="-10">
                <a:solidFill>
                  <a:srgbClr val="000000"/>
                </a:solidFill>
                <a:hlinkClick r:id="rId2"/>
              </a:rPr>
              <a:t>www.undp.org</a:t>
            </a:r>
            <a:r>
              <a:rPr dirty="0" sz="3000" spc="-10">
                <a:solidFill>
                  <a:srgbClr val="000000"/>
                </a:solidFill>
              </a:rPr>
              <a:t>/publications/political- participation-</a:t>
            </a:r>
            <a:r>
              <a:rPr dirty="0" sz="3000" spc="-20">
                <a:solidFill>
                  <a:srgbClr val="000000"/>
                </a:solidFill>
              </a:rPr>
              <a:t>persons-</a:t>
            </a:r>
            <a:r>
              <a:rPr dirty="0" sz="3000" spc="-10">
                <a:solidFill>
                  <a:srgbClr val="000000"/>
                </a:solidFill>
              </a:rPr>
              <a:t>intellectual-</a:t>
            </a:r>
            <a:r>
              <a:rPr dirty="0" sz="3000" spc="-40">
                <a:solidFill>
                  <a:srgbClr val="000000"/>
                </a:solidFill>
              </a:rPr>
              <a:t>or-</a:t>
            </a:r>
            <a:r>
              <a:rPr dirty="0" sz="3000" spc="-10">
                <a:solidFill>
                  <a:srgbClr val="000000"/>
                </a:solidFill>
              </a:rPr>
              <a:t>psychosocial- disabilities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086818"/>
            <a:ext cx="18288000" cy="1200785"/>
            <a:chOff x="0" y="9086818"/>
            <a:chExt cx="18288000" cy="1200785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18"/>
              <a:ext cx="18288000" cy="1200785"/>
            </a:xfrm>
            <a:custGeom>
              <a:avLst/>
              <a:gdLst/>
              <a:ahLst/>
              <a:cxnLst/>
              <a:rect l="l" t="t" r="r" b="b"/>
              <a:pathLst>
                <a:path w="18288000" h="1200784">
                  <a:moveTo>
                    <a:pt x="18288000" y="0"/>
                  </a:moveTo>
                  <a:lnTo>
                    <a:pt x="18288000" y="1200180"/>
                  </a:lnTo>
                  <a:lnTo>
                    <a:pt x="0" y="1200180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182" y="9258299"/>
              <a:ext cx="2857499" cy="6000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7321" y="2675095"/>
            <a:ext cx="8722995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Activity</a:t>
            </a:r>
            <a:r>
              <a:rPr dirty="0" sz="3900" spc="-2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#1</a:t>
            </a:r>
            <a:r>
              <a:rPr dirty="0" sz="3900" spc="-1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-</a:t>
            </a:r>
            <a:r>
              <a:rPr dirty="0" sz="3900" spc="-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Simplifying</a:t>
            </a:r>
            <a:r>
              <a:rPr dirty="0" sz="3900" spc="-1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Political</a:t>
            </a:r>
            <a:r>
              <a:rPr dirty="0" sz="3900" spc="-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spc="-10" b="1">
                <a:solidFill>
                  <a:srgbClr val="2E2A29"/>
                </a:solidFill>
                <a:latin typeface="Calibri"/>
                <a:cs typeface="Calibri"/>
              </a:rPr>
              <a:t>Language</a:t>
            </a:r>
            <a:endParaRPr sz="39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49" y="4082322"/>
            <a:ext cx="95250" cy="9524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49" y="6053997"/>
            <a:ext cx="95250" cy="9524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49" y="8025672"/>
            <a:ext cx="95250" cy="95249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8700"/>
              </a:lnSpc>
              <a:spcBef>
                <a:spcPts val="100"/>
              </a:spcBef>
              <a:tabLst>
                <a:tab pos="1703070" algn="l"/>
                <a:tab pos="2211070" algn="l"/>
                <a:tab pos="3000375" algn="l"/>
                <a:tab pos="4911725" algn="l"/>
                <a:tab pos="6768465" algn="l"/>
                <a:tab pos="7553959" algn="l"/>
                <a:tab pos="8952865" algn="l"/>
                <a:tab pos="10268585" algn="l"/>
                <a:tab pos="11757025" algn="l"/>
                <a:tab pos="12416790" algn="l"/>
                <a:tab pos="13501369" algn="l"/>
                <a:tab pos="14802485" algn="l"/>
              </a:tabLst>
            </a:pPr>
            <a:r>
              <a:rPr dirty="0" spc="-10" b="1">
                <a:latin typeface="Calibri"/>
                <a:cs typeface="Calibri"/>
              </a:rPr>
              <a:t>Objective</a:t>
            </a:r>
            <a:r>
              <a:rPr dirty="0" spc="-10"/>
              <a:t>:</a:t>
            </a:r>
            <a:r>
              <a:rPr dirty="0"/>
              <a:t>	</a:t>
            </a:r>
            <a:r>
              <a:rPr dirty="0" spc="-25"/>
              <a:t>To</a:t>
            </a:r>
            <a:r>
              <a:rPr dirty="0"/>
              <a:t>	</a:t>
            </a:r>
            <a:r>
              <a:rPr dirty="0" spc="-20"/>
              <a:t>help</a:t>
            </a:r>
            <a:r>
              <a:rPr dirty="0"/>
              <a:t>	</a:t>
            </a:r>
            <a:r>
              <a:rPr dirty="0" spc="-10"/>
              <a:t>participants</a:t>
            </a:r>
            <a:r>
              <a:rPr dirty="0"/>
              <a:t>	</a:t>
            </a:r>
            <a:r>
              <a:rPr dirty="0" spc="-10"/>
              <a:t>understand</a:t>
            </a:r>
            <a:r>
              <a:rPr dirty="0"/>
              <a:t>	</a:t>
            </a:r>
            <a:r>
              <a:rPr dirty="0" spc="-25"/>
              <a:t>how</a:t>
            </a:r>
            <a:r>
              <a:rPr dirty="0"/>
              <a:t>	</a:t>
            </a:r>
            <a:r>
              <a:rPr dirty="0" spc="-10"/>
              <a:t>complex</a:t>
            </a:r>
            <a:r>
              <a:rPr dirty="0"/>
              <a:t>	</a:t>
            </a:r>
            <a:r>
              <a:rPr dirty="0" spc="-10"/>
              <a:t>political</a:t>
            </a:r>
            <a:r>
              <a:rPr dirty="0"/>
              <a:t>	</a:t>
            </a:r>
            <a:r>
              <a:rPr dirty="0" spc="-10"/>
              <a:t>language</a:t>
            </a:r>
            <a:r>
              <a:rPr dirty="0"/>
              <a:t>	</a:t>
            </a:r>
            <a:r>
              <a:rPr dirty="0" spc="-25"/>
              <a:t>can</a:t>
            </a:r>
            <a:r>
              <a:rPr dirty="0"/>
              <a:t>	</a:t>
            </a:r>
            <a:r>
              <a:rPr dirty="0" spc="-10"/>
              <a:t>create</a:t>
            </a:r>
            <a:r>
              <a:rPr dirty="0"/>
              <a:t>	</a:t>
            </a:r>
            <a:r>
              <a:rPr dirty="0" spc="-10"/>
              <a:t>barriers</a:t>
            </a:r>
            <a:r>
              <a:rPr dirty="0"/>
              <a:t>	</a:t>
            </a:r>
            <a:r>
              <a:rPr dirty="0" spc="-25"/>
              <a:t>for </a:t>
            </a:r>
            <a:r>
              <a:rPr dirty="0"/>
              <a:t>people</a:t>
            </a:r>
            <a:r>
              <a:rPr dirty="0" spc="-65"/>
              <a:t> </a:t>
            </a:r>
            <a:r>
              <a:rPr dirty="0"/>
              <a:t>with</a:t>
            </a:r>
            <a:r>
              <a:rPr dirty="0" spc="-65"/>
              <a:t> </a:t>
            </a:r>
            <a:r>
              <a:rPr dirty="0"/>
              <a:t>disabilities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/>
              <a:t>practice</a:t>
            </a:r>
            <a:r>
              <a:rPr dirty="0" spc="-65"/>
              <a:t> </a:t>
            </a:r>
            <a:r>
              <a:rPr dirty="0"/>
              <a:t>making</a:t>
            </a:r>
            <a:r>
              <a:rPr dirty="0" spc="-60"/>
              <a:t> </a:t>
            </a:r>
            <a:r>
              <a:rPr dirty="0"/>
              <a:t>political</a:t>
            </a:r>
            <a:r>
              <a:rPr dirty="0" spc="-65"/>
              <a:t> </a:t>
            </a:r>
            <a:r>
              <a:rPr dirty="0"/>
              <a:t>content</a:t>
            </a:r>
            <a:r>
              <a:rPr dirty="0" spc="-65"/>
              <a:t> </a:t>
            </a:r>
            <a:r>
              <a:rPr dirty="0"/>
              <a:t>more</a:t>
            </a:r>
            <a:r>
              <a:rPr dirty="0" spc="-60"/>
              <a:t> </a:t>
            </a:r>
            <a:r>
              <a:rPr dirty="0"/>
              <a:t>accessible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60"/>
              <a:t> </a:t>
            </a:r>
            <a:r>
              <a:rPr dirty="0" spc="-10"/>
              <a:t>inclusive.</a:t>
            </a:r>
          </a:p>
          <a:p>
            <a:pPr>
              <a:lnSpc>
                <a:spcPct val="100000"/>
              </a:lnSpc>
              <a:spcBef>
                <a:spcPts val="1635"/>
              </a:spcBef>
            </a:pPr>
          </a:p>
          <a:p>
            <a:pPr marL="12700" marR="5080">
              <a:lnSpc>
                <a:spcPct val="148700"/>
              </a:lnSpc>
            </a:pPr>
            <a:r>
              <a:rPr dirty="0" b="1">
                <a:latin typeface="Calibri"/>
                <a:cs typeface="Calibri"/>
              </a:rPr>
              <a:t>Materials</a:t>
            </a:r>
            <a:r>
              <a:rPr dirty="0" spc="10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needed</a:t>
            </a:r>
            <a:r>
              <a:rPr dirty="0"/>
              <a:t>:</a:t>
            </a:r>
            <a:r>
              <a:rPr dirty="0" spc="105"/>
              <a:t> </a:t>
            </a:r>
            <a:r>
              <a:rPr dirty="0"/>
              <a:t>A</a:t>
            </a:r>
            <a:r>
              <a:rPr dirty="0" spc="105"/>
              <a:t> </a:t>
            </a:r>
            <a:r>
              <a:rPr dirty="0"/>
              <a:t>fake</a:t>
            </a:r>
            <a:r>
              <a:rPr dirty="0" spc="105"/>
              <a:t> </a:t>
            </a:r>
            <a:r>
              <a:rPr dirty="0"/>
              <a:t>political</a:t>
            </a:r>
            <a:r>
              <a:rPr dirty="0" spc="105"/>
              <a:t> </a:t>
            </a:r>
            <a:r>
              <a:rPr dirty="0"/>
              <a:t>program</a:t>
            </a:r>
            <a:r>
              <a:rPr dirty="0" spc="110"/>
              <a:t> </a:t>
            </a:r>
            <a:r>
              <a:rPr dirty="0"/>
              <a:t>(5</a:t>
            </a:r>
            <a:r>
              <a:rPr dirty="0" spc="105"/>
              <a:t> </a:t>
            </a:r>
            <a:r>
              <a:rPr dirty="0"/>
              <a:t>complex</a:t>
            </a:r>
            <a:r>
              <a:rPr dirty="0" spc="105"/>
              <a:t> </a:t>
            </a:r>
            <a:r>
              <a:rPr dirty="0"/>
              <a:t>points),</a:t>
            </a:r>
            <a:r>
              <a:rPr dirty="0" spc="105"/>
              <a:t> </a:t>
            </a:r>
            <a:r>
              <a:rPr dirty="0"/>
              <a:t>printed</a:t>
            </a:r>
            <a:r>
              <a:rPr dirty="0" spc="105"/>
              <a:t> </a:t>
            </a:r>
            <a:r>
              <a:rPr dirty="0"/>
              <a:t>copies</a:t>
            </a:r>
            <a:r>
              <a:rPr dirty="0" spc="110"/>
              <a:t> </a:t>
            </a:r>
            <a:r>
              <a:rPr dirty="0"/>
              <a:t>or</a:t>
            </a:r>
            <a:r>
              <a:rPr dirty="0" spc="105"/>
              <a:t> </a:t>
            </a:r>
            <a:r>
              <a:rPr dirty="0"/>
              <a:t>digital</a:t>
            </a:r>
            <a:r>
              <a:rPr dirty="0" spc="105"/>
              <a:t> </a:t>
            </a:r>
            <a:r>
              <a:rPr dirty="0"/>
              <a:t>slides</a:t>
            </a:r>
            <a:r>
              <a:rPr dirty="0" spc="105"/>
              <a:t> </a:t>
            </a:r>
            <a:r>
              <a:rPr dirty="0"/>
              <a:t>of</a:t>
            </a:r>
            <a:r>
              <a:rPr dirty="0" spc="105"/>
              <a:t> </a:t>
            </a:r>
            <a:r>
              <a:rPr dirty="0" spc="-25"/>
              <a:t>the </a:t>
            </a:r>
            <a:r>
              <a:rPr dirty="0"/>
              <a:t>program,</a:t>
            </a:r>
            <a:r>
              <a:rPr dirty="0" spc="-75"/>
              <a:t> </a:t>
            </a:r>
            <a:r>
              <a:rPr dirty="0"/>
              <a:t>flipchart</a:t>
            </a:r>
            <a:r>
              <a:rPr dirty="0" spc="-70"/>
              <a:t> </a:t>
            </a:r>
            <a:r>
              <a:rPr dirty="0"/>
              <a:t>or</a:t>
            </a:r>
            <a:r>
              <a:rPr dirty="0" spc="-75"/>
              <a:t> </a:t>
            </a:r>
            <a:r>
              <a:rPr dirty="0"/>
              <a:t>whiteboard,</a:t>
            </a:r>
            <a:r>
              <a:rPr dirty="0" spc="-70"/>
              <a:t> </a:t>
            </a:r>
            <a:r>
              <a:rPr dirty="0"/>
              <a:t>markers</a:t>
            </a:r>
            <a:r>
              <a:rPr dirty="0" spc="-70"/>
              <a:t> </a:t>
            </a:r>
            <a:r>
              <a:rPr dirty="0"/>
              <a:t>or</a:t>
            </a:r>
            <a:r>
              <a:rPr dirty="0" spc="-75"/>
              <a:t> </a:t>
            </a:r>
            <a:r>
              <a:rPr dirty="0"/>
              <a:t>digital</a:t>
            </a:r>
            <a:r>
              <a:rPr dirty="0" spc="-70"/>
              <a:t> </a:t>
            </a:r>
            <a:r>
              <a:rPr dirty="0" spc="-10"/>
              <a:t>notes.</a:t>
            </a:r>
          </a:p>
          <a:p>
            <a:pPr>
              <a:lnSpc>
                <a:spcPct val="100000"/>
              </a:lnSpc>
              <a:spcBef>
                <a:spcPts val="3329"/>
              </a:spcBef>
            </a:pPr>
          </a:p>
          <a:p>
            <a:pPr marL="12700">
              <a:lnSpc>
                <a:spcPct val="100000"/>
              </a:lnSpc>
            </a:pPr>
            <a:r>
              <a:rPr dirty="0" b="1">
                <a:latin typeface="Calibri"/>
                <a:cs typeface="Calibri"/>
              </a:rPr>
              <a:t>Duration</a:t>
            </a:r>
            <a:r>
              <a:rPr dirty="0"/>
              <a:t>:</a:t>
            </a:r>
            <a:r>
              <a:rPr dirty="0" spc="-60"/>
              <a:t> </a:t>
            </a:r>
            <a:r>
              <a:rPr dirty="0"/>
              <a:t>15</a:t>
            </a:r>
            <a:r>
              <a:rPr dirty="0" spc="-60"/>
              <a:t> </a:t>
            </a:r>
            <a:r>
              <a:rPr dirty="0" spc="-10"/>
              <a:t>minutes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958850" y="43531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1292" y="0"/>
            <a:ext cx="1885949" cy="188594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21726" y="7744182"/>
            <a:ext cx="5888997" cy="21093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850" y="2122161"/>
            <a:ext cx="8722995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Activity</a:t>
            </a:r>
            <a:r>
              <a:rPr dirty="0" sz="3900" spc="-2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#1</a:t>
            </a:r>
            <a:r>
              <a:rPr dirty="0" sz="3900" spc="-1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-</a:t>
            </a:r>
            <a:r>
              <a:rPr dirty="0" sz="3900" spc="-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Simplifying</a:t>
            </a:r>
            <a:r>
              <a:rPr dirty="0" sz="3900" spc="-1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Political</a:t>
            </a:r>
            <a:r>
              <a:rPr dirty="0" sz="3900" spc="-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spc="-10" b="1">
                <a:solidFill>
                  <a:srgbClr val="2E2A29"/>
                </a:solidFill>
                <a:latin typeface="Calibri"/>
                <a:cs typeface="Calibri"/>
              </a:rPr>
              <a:t>Language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188728" y="3482377"/>
            <a:ext cx="6765290" cy="4871085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2100" b="1">
                <a:latin typeface="Calibri"/>
                <a:cs typeface="Calibri"/>
              </a:rPr>
              <a:t>Present</a:t>
            </a:r>
            <a:r>
              <a:rPr dirty="0" sz="2100" spc="-3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the</a:t>
            </a:r>
            <a:r>
              <a:rPr dirty="0" sz="2100" spc="-3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complex</a:t>
            </a:r>
            <a:r>
              <a:rPr dirty="0" sz="2100" spc="-35" b="1">
                <a:latin typeface="Calibri"/>
                <a:cs typeface="Calibri"/>
              </a:rPr>
              <a:t> </a:t>
            </a:r>
            <a:r>
              <a:rPr dirty="0" sz="2100" spc="-20" b="1">
                <a:latin typeface="Calibri"/>
                <a:cs typeface="Calibri"/>
              </a:rPr>
              <a:t>text</a:t>
            </a:r>
            <a:endParaRPr sz="2100">
              <a:latin typeface="Calibri"/>
              <a:cs typeface="Calibri"/>
            </a:endParaRPr>
          </a:p>
          <a:p>
            <a:pPr marL="12700" marR="211454">
              <a:lnSpc>
                <a:spcPts val="3750"/>
              </a:lnSpc>
              <a:spcBef>
                <a:spcPts val="70"/>
              </a:spcBef>
            </a:pPr>
            <a:r>
              <a:rPr dirty="0" sz="2100">
                <a:latin typeface="Calibri"/>
                <a:cs typeface="Calibri"/>
              </a:rPr>
              <a:t>Show</a:t>
            </a:r>
            <a:r>
              <a:rPr dirty="0" sz="2100" spc="4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participants</a:t>
            </a:r>
            <a:r>
              <a:rPr dirty="0" sz="2100" spc="47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47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fake</a:t>
            </a:r>
            <a:r>
              <a:rPr dirty="0" sz="2100" spc="4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political</a:t>
            </a:r>
            <a:r>
              <a:rPr dirty="0" sz="2100" spc="47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program</a:t>
            </a:r>
            <a:r>
              <a:rPr dirty="0" sz="2100" spc="47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with</a:t>
            </a:r>
            <a:r>
              <a:rPr dirty="0" sz="2100" spc="47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5</a:t>
            </a:r>
            <a:r>
              <a:rPr dirty="0" sz="2100" spc="47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points </a:t>
            </a:r>
            <a:r>
              <a:rPr dirty="0" sz="2100">
                <a:latin typeface="Calibri"/>
                <a:cs typeface="Calibri"/>
              </a:rPr>
              <a:t>written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complex,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inaccessible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language.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100" b="1">
                <a:latin typeface="Calibri"/>
                <a:cs typeface="Calibri"/>
              </a:rPr>
              <a:t>Group </a:t>
            </a:r>
            <a:r>
              <a:rPr dirty="0" sz="2100" spc="-10" b="1">
                <a:latin typeface="Calibri"/>
                <a:cs typeface="Calibri"/>
              </a:rPr>
              <a:t>Division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48800"/>
              </a:lnSpc>
              <a:tabLst>
                <a:tab pos="618490" algn="l"/>
                <a:tab pos="2037080" algn="l"/>
                <a:tab pos="2600325" algn="l"/>
                <a:tab pos="3299460" algn="l"/>
                <a:tab pos="4174490" algn="l"/>
                <a:tab pos="4739005" algn="l"/>
                <a:tab pos="5618480" algn="l"/>
                <a:tab pos="6344285" algn="l"/>
              </a:tabLst>
            </a:pPr>
            <a:r>
              <a:rPr dirty="0" sz="2100" spc="-10">
                <a:latin typeface="Calibri"/>
                <a:cs typeface="Calibri"/>
              </a:rPr>
              <a:t>Split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participants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0">
                <a:latin typeface="Calibri"/>
                <a:cs typeface="Calibri"/>
              </a:rPr>
              <a:t>into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small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groups</a:t>
            </a:r>
            <a:r>
              <a:rPr dirty="0" sz="2100">
                <a:latin typeface="Calibri"/>
                <a:cs typeface="Calibri"/>
              </a:rPr>
              <a:t>	(3-</a:t>
            </a:r>
            <a:r>
              <a:rPr dirty="0" sz="2100" spc="-50">
                <a:latin typeface="Calibri"/>
                <a:cs typeface="Calibri"/>
              </a:rPr>
              <a:t>5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people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each)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and </a:t>
            </a:r>
            <a:r>
              <a:rPr dirty="0" sz="2100">
                <a:latin typeface="Calibri"/>
                <a:cs typeface="Calibri"/>
              </a:rPr>
              <a:t>hand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out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program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text.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100" b="1">
                <a:latin typeface="Calibri"/>
                <a:cs typeface="Calibri"/>
              </a:rPr>
              <a:t>Identify</a:t>
            </a:r>
            <a:r>
              <a:rPr dirty="0" sz="2100" spc="-7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Barriers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48800"/>
              </a:lnSpc>
              <a:tabLst>
                <a:tab pos="652780" algn="l"/>
                <a:tab pos="1421130" algn="l"/>
                <a:tab pos="2555240" algn="l"/>
                <a:tab pos="3513454" algn="l"/>
                <a:tab pos="4377690" algn="l"/>
                <a:tab pos="5415915" algn="l"/>
                <a:tab pos="5779135" algn="l"/>
              </a:tabLst>
            </a:pPr>
            <a:r>
              <a:rPr dirty="0" sz="2100" spc="-20">
                <a:latin typeface="Calibri"/>
                <a:cs typeface="Calibri"/>
              </a:rPr>
              <a:t>Each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group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identifies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difficult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words,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phrases,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or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concepts </a:t>
            </a:r>
            <a:r>
              <a:rPr dirty="0" sz="2100">
                <a:latin typeface="Calibri"/>
                <a:cs typeface="Calibri"/>
              </a:rPr>
              <a:t>that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could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create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barriers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for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people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with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disabilities.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1550" y="457653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956" y="241401"/>
            <a:ext cx="1425778" cy="1410690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971549" y="3751602"/>
            <a:ext cx="971550" cy="971550"/>
            <a:chOff x="971549" y="3751602"/>
            <a:chExt cx="971550" cy="971550"/>
          </a:xfrm>
        </p:grpSpPr>
        <p:sp>
          <p:nvSpPr>
            <p:cNvPr id="7" name="object 7" descr=""/>
            <p:cNvSpPr/>
            <p:nvPr/>
          </p:nvSpPr>
          <p:spPr>
            <a:xfrm>
              <a:off x="971549" y="3751602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8998" y="969325"/>
                  </a:lnTo>
                  <a:lnTo>
                    <a:pt x="393478" y="962789"/>
                  </a:lnTo>
                  <a:lnTo>
                    <a:pt x="349418" y="952143"/>
                  </a:lnTo>
                  <a:lnTo>
                    <a:pt x="307022" y="937593"/>
                  </a:lnTo>
                  <a:lnTo>
                    <a:pt x="266494" y="919341"/>
                  </a:lnTo>
                  <a:lnTo>
                    <a:pt x="228037" y="897592"/>
                  </a:lnTo>
                  <a:lnTo>
                    <a:pt x="191856" y="872548"/>
                  </a:lnTo>
                  <a:lnTo>
                    <a:pt x="158154" y="844415"/>
                  </a:lnTo>
                  <a:lnTo>
                    <a:pt x="127134" y="813395"/>
                  </a:lnTo>
                  <a:lnTo>
                    <a:pt x="99001" y="779693"/>
                  </a:lnTo>
                  <a:lnTo>
                    <a:pt x="73957" y="743511"/>
                  </a:lnTo>
                  <a:lnTo>
                    <a:pt x="52208" y="705055"/>
                  </a:lnTo>
                  <a:lnTo>
                    <a:pt x="33956" y="664527"/>
                  </a:lnTo>
                  <a:lnTo>
                    <a:pt x="19406" y="622131"/>
                  </a:lnTo>
                  <a:lnTo>
                    <a:pt x="8760" y="578071"/>
                  </a:lnTo>
                  <a:lnTo>
                    <a:pt x="2224" y="532551"/>
                  </a:lnTo>
                  <a:lnTo>
                    <a:pt x="0" y="485774"/>
                  </a:lnTo>
                  <a:lnTo>
                    <a:pt x="2224" y="438998"/>
                  </a:lnTo>
                  <a:lnTo>
                    <a:pt x="8760" y="393478"/>
                  </a:lnTo>
                  <a:lnTo>
                    <a:pt x="19406" y="349418"/>
                  </a:lnTo>
                  <a:lnTo>
                    <a:pt x="33956" y="307022"/>
                  </a:lnTo>
                  <a:lnTo>
                    <a:pt x="52208" y="266494"/>
                  </a:lnTo>
                  <a:lnTo>
                    <a:pt x="73957" y="228037"/>
                  </a:lnTo>
                  <a:lnTo>
                    <a:pt x="99001" y="191856"/>
                  </a:lnTo>
                  <a:lnTo>
                    <a:pt x="127134" y="158154"/>
                  </a:lnTo>
                  <a:lnTo>
                    <a:pt x="158154" y="127134"/>
                  </a:lnTo>
                  <a:lnTo>
                    <a:pt x="191856" y="99001"/>
                  </a:lnTo>
                  <a:lnTo>
                    <a:pt x="228037" y="73957"/>
                  </a:lnTo>
                  <a:lnTo>
                    <a:pt x="266494" y="52208"/>
                  </a:lnTo>
                  <a:lnTo>
                    <a:pt x="307022" y="33956"/>
                  </a:lnTo>
                  <a:lnTo>
                    <a:pt x="349418" y="19406"/>
                  </a:lnTo>
                  <a:lnTo>
                    <a:pt x="393478" y="8760"/>
                  </a:lnTo>
                  <a:lnTo>
                    <a:pt x="438998" y="2224"/>
                  </a:lnTo>
                  <a:lnTo>
                    <a:pt x="485774" y="0"/>
                  </a:lnTo>
                  <a:lnTo>
                    <a:pt x="532551" y="2224"/>
                  </a:lnTo>
                  <a:lnTo>
                    <a:pt x="578071" y="8760"/>
                  </a:lnTo>
                  <a:lnTo>
                    <a:pt x="622131" y="19406"/>
                  </a:lnTo>
                  <a:lnTo>
                    <a:pt x="664527" y="33956"/>
                  </a:lnTo>
                  <a:lnTo>
                    <a:pt x="705055" y="52208"/>
                  </a:lnTo>
                  <a:lnTo>
                    <a:pt x="743511" y="73957"/>
                  </a:lnTo>
                  <a:lnTo>
                    <a:pt x="779693" y="99001"/>
                  </a:lnTo>
                  <a:lnTo>
                    <a:pt x="813395" y="127134"/>
                  </a:lnTo>
                  <a:lnTo>
                    <a:pt x="844415" y="158154"/>
                  </a:lnTo>
                  <a:lnTo>
                    <a:pt x="872548" y="191856"/>
                  </a:lnTo>
                  <a:lnTo>
                    <a:pt x="897592" y="228037"/>
                  </a:lnTo>
                  <a:lnTo>
                    <a:pt x="919341" y="266494"/>
                  </a:lnTo>
                  <a:lnTo>
                    <a:pt x="937593" y="307022"/>
                  </a:lnTo>
                  <a:lnTo>
                    <a:pt x="952143" y="349418"/>
                  </a:lnTo>
                  <a:lnTo>
                    <a:pt x="962789" y="393478"/>
                  </a:lnTo>
                  <a:lnTo>
                    <a:pt x="969325" y="438998"/>
                  </a:lnTo>
                  <a:lnTo>
                    <a:pt x="971549" y="485774"/>
                  </a:lnTo>
                  <a:lnTo>
                    <a:pt x="969325" y="532551"/>
                  </a:lnTo>
                  <a:lnTo>
                    <a:pt x="962789" y="578071"/>
                  </a:lnTo>
                  <a:lnTo>
                    <a:pt x="952143" y="622131"/>
                  </a:lnTo>
                  <a:lnTo>
                    <a:pt x="937593" y="664527"/>
                  </a:lnTo>
                  <a:lnTo>
                    <a:pt x="919341" y="705055"/>
                  </a:lnTo>
                  <a:lnTo>
                    <a:pt x="897592" y="743511"/>
                  </a:lnTo>
                  <a:lnTo>
                    <a:pt x="872548" y="779693"/>
                  </a:lnTo>
                  <a:lnTo>
                    <a:pt x="844415" y="813395"/>
                  </a:lnTo>
                  <a:lnTo>
                    <a:pt x="813395" y="844415"/>
                  </a:lnTo>
                  <a:lnTo>
                    <a:pt x="779693" y="872548"/>
                  </a:lnTo>
                  <a:lnTo>
                    <a:pt x="743511" y="897592"/>
                  </a:lnTo>
                  <a:lnTo>
                    <a:pt x="705055" y="919341"/>
                  </a:lnTo>
                  <a:lnTo>
                    <a:pt x="664527" y="937593"/>
                  </a:lnTo>
                  <a:lnTo>
                    <a:pt x="622131" y="952143"/>
                  </a:lnTo>
                  <a:lnTo>
                    <a:pt x="578071" y="962789"/>
                  </a:lnTo>
                  <a:lnTo>
                    <a:pt x="532551" y="969325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19678" y="4024544"/>
              <a:ext cx="207010" cy="430530"/>
            </a:xfrm>
            <a:custGeom>
              <a:avLst/>
              <a:gdLst/>
              <a:ahLst/>
              <a:cxnLst/>
              <a:rect l="l" t="t" r="r" b="b"/>
              <a:pathLst>
                <a:path w="207009" h="430529">
                  <a:moveTo>
                    <a:pt x="167603" y="430364"/>
                  </a:moveTo>
                  <a:lnTo>
                    <a:pt x="131478" y="404078"/>
                  </a:lnTo>
                  <a:lnTo>
                    <a:pt x="128835" y="383960"/>
                  </a:lnTo>
                  <a:lnTo>
                    <a:pt x="128835" y="122961"/>
                  </a:lnTo>
                  <a:lnTo>
                    <a:pt x="95390" y="147487"/>
                  </a:lnTo>
                  <a:lnTo>
                    <a:pt x="67892" y="164984"/>
                  </a:lnTo>
                  <a:lnTo>
                    <a:pt x="46342" y="175468"/>
                  </a:lnTo>
                  <a:lnTo>
                    <a:pt x="30740" y="178959"/>
                  </a:lnTo>
                  <a:lnTo>
                    <a:pt x="22712" y="178959"/>
                  </a:lnTo>
                  <a:lnTo>
                    <a:pt x="15663" y="175826"/>
                  </a:lnTo>
                  <a:lnTo>
                    <a:pt x="3132" y="162904"/>
                  </a:lnTo>
                  <a:lnTo>
                    <a:pt x="0" y="155463"/>
                  </a:lnTo>
                  <a:lnTo>
                    <a:pt x="0" y="137254"/>
                  </a:lnTo>
                  <a:lnTo>
                    <a:pt x="30982" y="112868"/>
                  </a:lnTo>
                  <a:lnTo>
                    <a:pt x="41705" y="107688"/>
                  </a:lnTo>
                  <a:lnTo>
                    <a:pt x="58155" y="99385"/>
                  </a:lnTo>
                  <a:lnTo>
                    <a:pt x="97115" y="73228"/>
                  </a:lnTo>
                  <a:lnTo>
                    <a:pt x="125586" y="43601"/>
                  </a:lnTo>
                  <a:lnTo>
                    <a:pt x="141274" y="22519"/>
                  </a:lnTo>
                  <a:lnTo>
                    <a:pt x="147191" y="14562"/>
                  </a:lnTo>
                  <a:lnTo>
                    <a:pt x="151712" y="8771"/>
                  </a:lnTo>
                  <a:lnTo>
                    <a:pt x="154876" y="5090"/>
                  </a:lnTo>
                  <a:lnTo>
                    <a:pt x="158204" y="1762"/>
                  </a:lnTo>
                  <a:lnTo>
                    <a:pt x="164274" y="0"/>
                  </a:lnTo>
                  <a:lnTo>
                    <a:pt x="173281" y="0"/>
                  </a:lnTo>
                  <a:lnTo>
                    <a:pt x="204633" y="25796"/>
                  </a:lnTo>
                  <a:lnTo>
                    <a:pt x="206958" y="44250"/>
                  </a:lnTo>
                  <a:lnTo>
                    <a:pt x="206958" y="372799"/>
                  </a:lnTo>
                  <a:lnTo>
                    <a:pt x="204498" y="397984"/>
                  </a:lnTo>
                  <a:lnTo>
                    <a:pt x="197119" y="415973"/>
                  </a:lnTo>
                  <a:lnTo>
                    <a:pt x="184821" y="426766"/>
                  </a:lnTo>
                  <a:lnTo>
                    <a:pt x="167603" y="430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971549" y="5247137"/>
            <a:ext cx="971550" cy="971550"/>
            <a:chOff x="971549" y="5247137"/>
            <a:chExt cx="971550" cy="971550"/>
          </a:xfrm>
        </p:grpSpPr>
        <p:sp>
          <p:nvSpPr>
            <p:cNvPr id="10" name="object 10" descr=""/>
            <p:cNvSpPr/>
            <p:nvPr/>
          </p:nvSpPr>
          <p:spPr>
            <a:xfrm>
              <a:off x="971549" y="5247137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8998" y="969325"/>
                  </a:lnTo>
                  <a:lnTo>
                    <a:pt x="393478" y="962789"/>
                  </a:lnTo>
                  <a:lnTo>
                    <a:pt x="349418" y="952143"/>
                  </a:lnTo>
                  <a:lnTo>
                    <a:pt x="307022" y="937593"/>
                  </a:lnTo>
                  <a:lnTo>
                    <a:pt x="266494" y="919341"/>
                  </a:lnTo>
                  <a:lnTo>
                    <a:pt x="228037" y="897592"/>
                  </a:lnTo>
                  <a:lnTo>
                    <a:pt x="191856" y="872548"/>
                  </a:lnTo>
                  <a:lnTo>
                    <a:pt x="158154" y="844415"/>
                  </a:lnTo>
                  <a:lnTo>
                    <a:pt x="127134" y="813395"/>
                  </a:lnTo>
                  <a:lnTo>
                    <a:pt x="99001" y="779693"/>
                  </a:lnTo>
                  <a:lnTo>
                    <a:pt x="73957" y="743511"/>
                  </a:lnTo>
                  <a:lnTo>
                    <a:pt x="52208" y="705055"/>
                  </a:lnTo>
                  <a:lnTo>
                    <a:pt x="33956" y="664527"/>
                  </a:lnTo>
                  <a:lnTo>
                    <a:pt x="19406" y="622131"/>
                  </a:lnTo>
                  <a:lnTo>
                    <a:pt x="8760" y="578071"/>
                  </a:lnTo>
                  <a:lnTo>
                    <a:pt x="2224" y="532551"/>
                  </a:lnTo>
                  <a:lnTo>
                    <a:pt x="0" y="485774"/>
                  </a:lnTo>
                  <a:lnTo>
                    <a:pt x="2224" y="438998"/>
                  </a:lnTo>
                  <a:lnTo>
                    <a:pt x="8760" y="393478"/>
                  </a:lnTo>
                  <a:lnTo>
                    <a:pt x="19406" y="349418"/>
                  </a:lnTo>
                  <a:lnTo>
                    <a:pt x="33956" y="307022"/>
                  </a:lnTo>
                  <a:lnTo>
                    <a:pt x="52208" y="266494"/>
                  </a:lnTo>
                  <a:lnTo>
                    <a:pt x="73957" y="228037"/>
                  </a:lnTo>
                  <a:lnTo>
                    <a:pt x="99001" y="191856"/>
                  </a:lnTo>
                  <a:lnTo>
                    <a:pt x="127134" y="158154"/>
                  </a:lnTo>
                  <a:lnTo>
                    <a:pt x="158154" y="127134"/>
                  </a:lnTo>
                  <a:lnTo>
                    <a:pt x="191856" y="99001"/>
                  </a:lnTo>
                  <a:lnTo>
                    <a:pt x="228037" y="73957"/>
                  </a:lnTo>
                  <a:lnTo>
                    <a:pt x="266494" y="52208"/>
                  </a:lnTo>
                  <a:lnTo>
                    <a:pt x="307022" y="33956"/>
                  </a:lnTo>
                  <a:lnTo>
                    <a:pt x="349418" y="19406"/>
                  </a:lnTo>
                  <a:lnTo>
                    <a:pt x="393478" y="8760"/>
                  </a:lnTo>
                  <a:lnTo>
                    <a:pt x="438998" y="2224"/>
                  </a:lnTo>
                  <a:lnTo>
                    <a:pt x="485774" y="0"/>
                  </a:lnTo>
                  <a:lnTo>
                    <a:pt x="532551" y="2224"/>
                  </a:lnTo>
                  <a:lnTo>
                    <a:pt x="578071" y="8760"/>
                  </a:lnTo>
                  <a:lnTo>
                    <a:pt x="622131" y="19406"/>
                  </a:lnTo>
                  <a:lnTo>
                    <a:pt x="664527" y="33956"/>
                  </a:lnTo>
                  <a:lnTo>
                    <a:pt x="705055" y="52208"/>
                  </a:lnTo>
                  <a:lnTo>
                    <a:pt x="743511" y="73957"/>
                  </a:lnTo>
                  <a:lnTo>
                    <a:pt x="779693" y="99001"/>
                  </a:lnTo>
                  <a:lnTo>
                    <a:pt x="813395" y="127134"/>
                  </a:lnTo>
                  <a:lnTo>
                    <a:pt x="844415" y="158154"/>
                  </a:lnTo>
                  <a:lnTo>
                    <a:pt x="872548" y="191856"/>
                  </a:lnTo>
                  <a:lnTo>
                    <a:pt x="897592" y="228037"/>
                  </a:lnTo>
                  <a:lnTo>
                    <a:pt x="919341" y="266494"/>
                  </a:lnTo>
                  <a:lnTo>
                    <a:pt x="937593" y="307022"/>
                  </a:lnTo>
                  <a:lnTo>
                    <a:pt x="952143" y="349418"/>
                  </a:lnTo>
                  <a:lnTo>
                    <a:pt x="962789" y="393478"/>
                  </a:lnTo>
                  <a:lnTo>
                    <a:pt x="969325" y="438998"/>
                  </a:lnTo>
                  <a:lnTo>
                    <a:pt x="971549" y="485774"/>
                  </a:lnTo>
                  <a:lnTo>
                    <a:pt x="969325" y="532551"/>
                  </a:lnTo>
                  <a:lnTo>
                    <a:pt x="962789" y="578071"/>
                  </a:lnTo>
                  <a:lnTo>
                    <a:pt x="952143" y="622131"/>
                  </a:lnTo>
                  <a:lnTo>
                    <a:pt x="937593" y="664527"/>
                  </a:lnTo>
                  <a:lnTo>
                    <a:pt x="919341" y="705055"/>
                  </a:lnTo>
                  <a:lnTo>
                    <a:pt x="897592" y="743511"/>
                  </a:lnTo>
                  <a:lnTo>
                    <a:pt x="872548" y="779693"/>
                  </a:lnTo>
                  <a:lnTo>
                    <a:pt x="844415" y="813395"/>
                  </a:lnTo>
                  <a:lnTo>
                    <a:pt x="813395" y="844415"/>
                  </a:lnTo>
                  <a:lnTo>
                    <a:pt x="779693" y="872548"/>
                  </a:lnTo>
                  <a:lnTo>
                    <a:pt x="743511" y="897592"/>
                  </a:lnTo>
                  <a:lnTo>
                    <a:pt x="705055" y="919341"/>
                  </a:lnTo>
                  <a:lnTo>
                    <a:pt x="664527" y="937593"/>
                  </a:lnTo>
                  <a:lnTo>
                    <a:pt x="622131" y="952143"/>
                  </a:lnTo>
                  <a:lnTo>
                    <a:pt x="578071" y="962789"/>
                  </a:lnTo>
                  <a:lnTo>
                    <a:pt x="532551" y="969325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15567" y="5520275"/>
              <a:ext cx="294640" cy="423545"/>
            </a:xfrm>
            <a:custGeom>
              <a:avLst/>
              <a:gdLst/>
              <a:ahLst/>
              <a:cxnLst/>
              <a:rect l="l" t="t" r="r" b="b"/>
              <a:pathLst>
                <a:path w="294640" h="423545">
                  <a:moveTo>
                    <a:pt x="256691" y="423315"/>
                  </a:moveTo>
                  <a:lnTo>
                    <a:pt x="45620" y="423315"/>
                  </a:lnTo>
                  <a:lnTo>
                    <a:pt x="35488" y="422578"/>
                  </a:lnTo>
                  <a:lnTo>
                    <a:pt x="3059" y="398400"/>
                  </a:lnTo>
                  <a:lnTo>
                    <a:pt x="0" y="383372"/>
                  </a:lnTo>
                  <a:lnTo>
                    <a:pt x="507" y="377795"/>
                  </a:lnTo>
                  <a:lnTo>
                    <a:pt x="15884" y="340713"/>
                  </a:lnTo>
                  <a:lnTo>
                    <a:pt x="43286" y="310125"/>
                  </a:lnTo>
                  <a:lnTo>
                    <a:pt x="77728" y="276215"/>
                  </a:lnTo>
                  <a:lnTo>
                    <a:pt x="107796" y="248473"/>
                  </a:lnTo>
                  <a:lnTo>
                    <a:pt x="137450" y="224188"/>
                  </a:lnTo>
                  <a:lnTo>
                    <a:pt x="148717" y="215818"/>
                  </a:lnTo>
                  <a:lnTo>
                    <a:pt x="184031" y="182294"/>
                  </a:lnTo>
                  <a:lnTo>
                    <a:pt x="204095" y="147390"/>
                  </a:lnTo>
                  <a:lnTo>
                    <a:pt x="208720" y="121590"/>
                  </a:lnTo>
                  <a:lnTo>
                    <a:pt x="208170" y="112596"/>
                  </a:lnTo>
                  <a:lnTo>
                    <a:pt x="189508" y="75822"/>
                  </a:lnTo>
                  <a:lnTo>
                    <a:pt x="151875" y="58662"/>
                  </a:lnTo>
                  <a:lnTo>
                    <a:pt x="143128" y="58151"/>
                  </a:lnTo>
                  <a:lnTo>
                    <a:pt x="125326" y="60207"/>
                  </a:lnTo>
                  <a:lnTo>
                    <a:pt x="83997" y="91046"/>
                  </a:lnTo>
                  <a:lnTo>
                    <a:pt x="74403" y="114541"/>
                  </a:lnTo>
                  <a:lnTo>
                    <a:pt x="70915" y="123649"/>
                  </a:lnTo>
                  <a:lnTo>
                    <a:pt x="41977" y="153826"/>
                  </a:lnTo>
                  <a:lnTo>
                    <a:pt x="6265" y="139946"/>
                  </a:lnTo>
                  <a:lnTo>
                    <a:pt x="979" y="119241"/>
                  </a:lnTo>
                  <a:lnTo>
                    <a:pt x="1529" y="109261"/>
                  </a:lnTo>
                  <a:lnTo>
                    <a:pt x="14746" y="67461"/>
                  </a:lnTo>
                  <a:lnTo>
                    <a:pt x="45734" y="30703"/>
                  </a:lnTo>
                  <a:lnTo>
                    <a:pt x="81060" y="10768"/>
                  </a:lnTo>
                  <a:lnTo>
                    <a:pt x="126877" y="663"/>
                  </a:lnTo>
                  <a:lnTo>
                    <a:pt x="144498" y="0"/>
                  </a:lnTo>
                  <a:lnTo>
                    <a:pt x="165602" y="847"/>
                  </a:lnTo>
                  <a:lnTo>
                    <a:pt x="219293" y="13705"/>
                  </a:lnTo>
                  <a:lnTo>
                    <a:pt x="254537" y="38963"/>
                  </a:lnTo>
                  <a:lnTo>
                    <a:pt x="278229" y="76165"/>
                  </a:lnTo>
                  <a:lnTo>
                    <a:pt x="286648" y="119828"/>
                  </a:lnTo>
                  <a:lnTo>
                    <a:pt x="285546" y="137193"/>
                  </a:lnTo>
                  <a:lnTo>
                    <a:pt x="269026" y="184441"/>
                  </a:lnTo>
                  <a:lnTo>
                    <a:pt x="242098" y="221034"/>
                  </a:lnTo>
                  <a:lnTo>
                    <a:pt x="208500" y="251208"/>
                  </a:lnTo>
                  <a:lnTo>
                    <a:pt x="171519" y="281753"/>
                  </a:lnTo>
                  <a:lnTo>
                    <a:pt x="151734" y="298414"/>
                  </a:lnTo>
                  <a:lnTo>
                    <a:pt x="135272" y="313130"/>
                  </a:lnTo>
                  <a:lnTo>
                    <a:pt x="122150" y="325863"/>
                  </a:lnTo>
                  <a:lnTo>
                    <a:pt x="112388" y="336576"/>
                  </a:lnTo>
                  <a:lnTo>
                    <a:pt x="107688" y="341667"/>
                  </a:lnTo>
                  <a:lnTo>
                    <a:pt x="102989" y="347933"/>
                  </a:lnTo>
                  <a:lnTo>
                    <a:pt x="98290" y="355177"/>
                  </a:lnTo>
                  <a:lnTo>
                    <a:pt x="248076" y="355177"/>
                  </a:lnTo>
                  <a:lnTo>
                    <a:pt x="258575" y="355761"/>
                  </a:lnTo>
                  <a:lnTo>
                    <a:pt x="293323" y="382001"/>
                  </a:lnTo>
                  <a:lnTo>
                    <a:pt x="294284" y="389638"/>
                  </a:lnTo>
                  <a:lnTo>
                    <a:pt x="293697" y="396426"/>
                  </a:lnTo>
                  <a:lnTo>
                    <a:pt x="265529" y="422694"/>
                  </a:lnTo>
                  <a:lnTo>
                    <a:pt x="256691" y="423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971549" y="6742673"/>
            <a:ext cx="971550" cy="971550"/>
            <a:chOff x="971549" y="6742673"/>
            <a:chExt cx="971550" cy="971550"/>
          </a:xfrm>
        </p:grpSpPr>
        <p:sp>
          <p:nvSpPr>
            <p:cNvPr id="13" name="object 13" descr=""/>
            <p:cNvSpPr/>
            <p:nvPr/>
          </p:nvSpPr>
          <p:spPr>
            <a:xfrm>
              <a:off x="971549" y="6742673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8998" y="969325"/>
                  </a:lnTo>
                  <a:lnTo>
                    <a:pt x="393478" y="962789"/>
                  </a:lnTo>
                  <a:lnTo>
                    <a:pt x="349418" y="952143"/>
                  </a:lnTo>
                  <a:lnTo>
                    <a:pt x="307022" y="937593"/>
                  </a:lnTo>
                  <a:lnTo>
                    <a:pt x="266494" y="919341"/>
                  </a:lnTo>
                  <a:lnTo>
                    <a:pt x="228037" y="897592"/>
                  </a:lnTo>
                  <a:lnTo>
                    <a:pt x="191856" y="872548"/>
                  </a:lnTo>
                  <a:lnTo>
                    <a:pt x="158154" y="844415"/>
                  </a:lnTo>
                  <a:lnTo>
                    <a:pt x="127134" y="813395"/>
                  </a:lnTo>
                  <a:lnTo>
                    <a:pt x="99001" y="779693"/>
                  </a:lnTo>
                  <a:lnTo>
                    <a:pt x="73957" y="743511"/>
                  </a:lnTo>
                  <a:lnTo>
                    <a:pt x="52208" y="705055"/>
                  </a:lnTo>
                  <a:lnTo>
                    <a:pt x="33956" y="664527"/>
                  </a:lnTo>
                  <a:lnTo>
                    <a:pt x="19406" y="622131"/>
                  </a:lnTo>
                  <a:lnTo>
                    <a:pt x="8760" y="578071"/>
                  </a:lnTo>
                  <a:lnTo>
                    <a:pt x="2224" y="532551"/>
                  </a:lnTo>
                  <a:lnTo>
                    <a:pt x="0" y="485774"/>
                  </a:lnTo>
                  <a:lnTo>
                    <a:pt x="2224" y="438998"/>
                  </a:lnTo>
                  <a:lnTo>
                    <a:pt x="8760" y="393478"/>
                  </a:lnTo>
                  <a:lnTo>
                    <a:pt x="19406" y="349418"/>
                  </a:lnTo>
                  <a:lnTo>
                    <a:pt x="33956" y="307022"/>
                  </a:lnTo>
                  <a:lnTo>
                    <a:pt x="52208" y="266494"/>
                  </a:lnTo>
                  <a:lnTo>
                    <a:pt x="73957" y="228037"/>
                  </a:lnTo>
                  <a:lnTo>
                    <a:pt x="99001" y="191856"/>
                  </a:lnTo>
                  <a:lnTo>
                    <a:pt x="127134" y="158154"/>
                  </a:lnTo>
                  <a:lnTo>
                    <a:pt x="158154" y="127134"/>
                  </a:lnTo>
                  <a:lnTo>
                    <a:pt x="191856" y="99001"/>
                  </a:lnTo>
                  <a:lnTo>
                    <a:pt x="228037" y="73957"/>
                  </a:lnTo>
                  <a:lnTo>
                    <a:pt x="266494" y="52208"/>
                  </a:lnTo>
                  <a:lnTo>
                    <a:pt x="307022" y="33956"/>
                  </a:lnTo>
                  <a:lnTo>
                    <a:pt x="349418" y="19406"/>
                  </a:lnTo>
                  <a:lnTo>
                    <a:pt x="393478" y="8760"/>
                  </a:lnTo>
                  <a:lnTo>
                    <a:pt x="438998" y="2224"/>
                  </a:lnTo>
                  <a:lnTo>
                    <a:pt x="485774" y="0"/>
                  </a:lnTo>
                  <a:lnTo>
                    <a:pt x="532551" y="2224"/>
                  </a:lnTo>
                  <a:lnTo>
                    <a:pt x="578071" y="8760"/>
                  </a:lnTo>
                  <a:lnTo>
                    <a:pt x="622131" y="19406"/>
                  </a:lnTo>
                  <a:lnTo>
                    <a:pt x="664527" y="33956"/>
                  </a:lnTo>
                  <a:lnTo>
                    <a:pt x="705055" y="52208"/>
                  </a:lnTo>
                  <a:lnTo>
                    <a:pt x="743511" y="73957"/>
                  </a:lnTo>
                  <a:lnTo>
                    <a:pt x="779693" y="99001"/>
                  </a:lnTo>
                  <a:lnTo>
                    <a:pt x="813395" y="127134"/>
                  </a:lnTo>
                  <a:lnTo>
                    <a:pt x="844415" y="158154"/>
                  </a:lnTo>
                  <a:lnTo>
                    <a:pt x="872548" y="191856"/>
                  </a:lnTo>
                  <a:lnTo>
                    <a:pt x="897592" y="228037"/>
                  </a:lnTo>
                  <a:lnTo>
                    <a:pt x="919341" y="266494"/>
                  </a:lnTo>
                  <a:lnTo>
                    <a:pt x="937593" y="307022"/>
                  </a:lnTo>
                  <a:lnTo>
                    <a:pt x="952143" y="349418"/>
                  </a:lnTo>
                  <a:lnTo>
                    <a:pt x="962789" y="393478"/>
                  </a:lnTo>
                  <a:lnTo>
                    <a:pt x="969325" y="438998"/>
                  </a:lnTo>
                  <a:lnTo>
                    <a:pt x="971549" y="485774"/>
                  </a:lnTo>
                  <a:lnTo>
                    <a:pt x="969325" y="532551"/>
                  </a:lnTo>
                  <a:lnTo>
                    <a:pt x="962789" y="578071"/>
                  </a:lnTo>
                  <a:lnTo>
                    <a:pt x="952143" y="622131"/>
                  </a:lnTo>
                  <a:lnTo>
                    <a:pt x="937593" y="664527"/>
                  </a:lnTo>
                  <a:lnTo>
                    <a:pt x="919341" y="705055"/>
                  </a:lnTo>
                  <a:lnTo>
                    <a:pt x="897592" y="743511"/>
                  </a:lnTo>
                  <a:lnTo>
                    <a:pt x="872548" y="779693"/>
                  </a:lnTo>
                  <a:lnTo>
                    <a:pt x="844415" y="813395"/>
                  </a:lnTo>
                  <a:lnTo>
                    <a:pt x="813395" y="844415"/>
                  </a:lnTo>
                  <a:lnTo>
                    <a:pt x="779693" y="872548"/>
                  </a:lnTo>
                  <a:lnTo>
                    <a:pt x="743511" y="897592"/>
                  </a:lnTo>
                  <a:lnTo>
                    <a:pt x="705055" y="919341"/>
                  </a:lnTo>
                  <a:lnTo>
                    <a:pt x="664527" y="937593"/>
                  </a:lnTo>
                  <a:lnTo>
                    <a:pt x="622131" y="952143"/>
                  </a:lnTo>
                  <a:lnTo>
                    <a:pt x="578071" y="962789"/>
                  </a:lnTo>
                  <a:lnTo>
                    <a:pt x="532551" y="969325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12238" y="7016203"/>
              <a:ext cx="294005" cy="429895"/>
            </a:xfrm>
            <a:custGeom>
              <a:avLst/>
              <a:gdLst/>
              <a:ahLst/>
              <a:cxnLst/>
              <a:rect l="l" t="t" r="r" b="b"/>
              <a:pathLst>
                <a:path w="294005" h="429895">
                  <a:moveTo>
                    <a:pt x="142149" y="429580"/>
                  </a:moveTo>
                  <a:lnTo>
                    <a:pt x="94570" y="422642"/>
                  </a:lnTo>
                  <a:lnTo>
                    <a:pt x="55631" y="403417"/>
                  </a:lnTo>
                  <a:lnTo>
                    <a:pt x="27371" y="377149"/>
                  </a:lnTo>
                  <a:lnTo>
                    <a:pt x="5038" y="338696"/>
                  </a:lnTo>
                  <a:lnTo>
                    <a:pt x="0" y="315430"/>
                  </a:lnTo>
                  <a:lnTo>
                    <a:pt x="663" y="307494"/>
                  </a:lnTo>
                  <a:lnTo>
                    <a:pt x="29877" y="279051"/>
                  </a:lnTo>
                  <a:lnTo>
                    <a:pt x="37593" y="278424"/>
                  </a:lnTo>
                  <a:lnTo>
                    <a:pt x="42879" y="278424"/>
                  </a:lnTo>
                  <a:lnTo>
                    <a:pt x="48166" y="279991"/>
                  </a:lnTo>
                  <a:lnTo>
                    <a:pt x="53061" y="283123"/>
                  </a:lnTo>
                  <a:lnTo>
                    <a:pt x="58152" y="286256"/>
                  </a:lnTo>
                  <a:lnTo>
                    <a:pt x="61284" y="290172"/>
                  </a:lnTo>
                  <a:lnTo>
                    <a:pt x="62851" y="294480"/>
                  </a:lnTo>
                  <a:lnTo>
                    <a:pt x="70371" y="313053"/>
                  </a:lnTo>
                  <a:lnTo>
                    <a:pt x="94766" y="353611"/>
                  </a:lnTo>
                  <a:lnTo>
                    <a:pt x="142736" y="372995"/>
                  </a:lnTo>
                  <a:lnTo>
                    <a:pt x="151504" y="372444"/>
                  </a:lnTo>
                  <a:lnTo>
                    <a:pt x="192004" y="353293"/>
                  </a:lnTo>
                  <a:lnTo>
                    <a:pt x="212318" y="319493"/>
                  </a:lnTo>
                  <a:lnTo>
                    <a:pt x="214986" y="298200"/>
                  </a:lnTo>
                  <a:lnTo>
                    <a:pt x="213817" y="282343"/>
                  </a:lnTo>
                  <a:lnTo>
                    <a:pt x="196581" y="245530"/>
                  </a:lnTo>
                  <a:lnTo>
                    <a:pt x="160897" y="227716"/>
                  </a:lnTo>
                  <a:lnTo>
                    <a:pt x="145477" y="226538"/>
                  </a:lnTo>
                  <a:lnTo>
                    <a:pt x="141562" y="226538"/>
                  </a:lnTo>
                  <a:lnTo>
                    <a:pt x="135688" y="226929"/>
                  </a:lnTo>
                  <a:lnTo>
                    <a:pt x="119632" y="228496"/>
                  </a:lnTo>
                  <a:lnTo>
                    <a:pt x="114541" y="228887"/>
                  </a:lnTo>
                  <a:lnTo>
                    <a:pt x="112192" y="228887"/>
                  </a:lnTo>
                  <a:lnTo>
                    <a:pt x="104706" y="228407"/>
                  </a:lnTo>
                  <a:lnTo>
                    <a:pt x="79102" y="208524"/>
                  </a:lnTo>
                  <a:lnTo>
                    <a:pt x="79102" y="189924"/>
                  </a:lnTo>
                  <a:lnTo>
                    <a:pt x="120220" y="168386"/>
                  </a:lnTo>
                  <a:lnTo>
                    <a:pt x="131967" y="168386"/>
                  </a:lnTo>
                  <a:lnTo>
                    <a:pt x="144710" y="167428"/>
                  </a:lnTo>
                  <a:lnTo>
                    <a:pt x="185729" y="144321"/>
                  </a:lnTo>
                  <a:lnTo>
                    <a:pt x="196385" y="108472"/>
                  </a:lnTo>
                  <a:lnTo>
                    <a:pt x="195430" y="97828"/>
                  </a:lnTo>
                  <a:lnTo>
                    <a:pt x="172929" y="63548"/>
                  </a:lnTo>
                  <a:lnTo>
                    <a:pt x="140191" y="54627"/>
                  </a:lnTo>
                  <a:lnTo>
                    <a:pt x="131894" y="54924"/>
                  </a:lnTo>
                  <a:lnTo>
                    <a:pt x="93395" y="72445"/>
                  </a:lnTo>
                  <a:lnTo>
                    <a:pt x="88892" y="77731"/>
                  </a:lnTo>
                  <a:lnTo>
                    <a:pt x="84780" y="84584"/>
                  </a:lnTo>
                  <a:lnTo>
                    <a:pt x="77998" y="99242"/>
                  </a:lnTo>
                  <a:lnTo>
                    <a:pt x="70095" y="116891"/>
                  </a:lnTo>
                  <a:lnTo>
                    <a:pt x="68137" y="120807"/>
                  </a:lnTo>
                  <a:lnTo>
                    <a:pt x="27803" y="126681"/>
                  </a:lnTo>
                  <a:lnTo>
                    <a:pt x="11747" y="95549"/>
                  </a:lnTo>
                  <a:lnTo>
                    <a:pt x="12301" y="88066"/>
                  </a:lnTo>
                  <a:lnTo>
                    <a:pt x="31915" y="48190"/>
                  </a:lnTo>
                  <a:lnTo>
                    <a:pt x="66669" y="19555"/>
                  </a:lnTo>
                  <a:lnTo>
                    <a:pt x="103470" y="5038"/>
                  </a:lnTo>
                  <a:lnTo>
                    <a:pt x="147827" y="0"/>
                  </a:lnTo>
                  <a:lnTo>
                    <a:pt x="161368" y="477"/>
                  </a:lnTo>
                  <a:lnTo>
                    <a:pt x="209708" y="11861"/>
                  </a:lnTo>
                  <a:lnTo>
                    <a:pt x="246369" y="37051"/>
                  </a:lnTo>
                  <a:lnTo>
                    <a:pt x="267677" y="72463"/>
                  </a:lnTo>
                  <a:lnTo>
                    <a:pt x="272550" y="103577"/>
                  </a:lnTo>
                  <a:lnTo>
                    <a:pt x="271749" y="117341"/>
                  </a:lnTo>
                  <a:lnTo>
                    <a:pt x="253157" y="162845"/>
                  </a:lnTo>
                  <a:lnTo>
                    <a:pt x="224384" y="192665"/>
                  </a:lnTo>
                  <a:lnTo>
                    <a:pt x="235217" y="198906"/>
                  </a:lnTo>
                  <a:lnTo>
                    <a:pt x="269363" y="228242"/>
                  </a:lnTo>
                  <a:lnTo>
                    <a:pt x="288627" y="264119"/>
                  </a:lnTo>
                  <a:lnTo>
                    <a:pt x="293501" y="295067"/>
                  </a:lnTo>
                  <a:lnTo>
                    <a:pt x="292871" y="308027"/>
                  </a:lnTo>
                  <a:lnTo>
                    <a:pt x="283124" y="345583"/>
                  </a:lnTo>
                  <a:lnTo>
                    <a:pt x="261922" y="379175"/>
                  </a:lnTo>
                  <a:lnTo>
                    <a:pt x="230111" y="405987"/>
                  </a:lnTo>
                  <a:lnTo>
                    <a:pt x="189590" y="423551"/>
                  </a:lnTo>
                  <a:lnTo>
                    <a:pt x="158672" y="428917"/>
                  </a:lnTo>
                  <a:lnTo>
                    <a:pt x="142149" y="429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10291224" y="3813939"/>
            <a:ext cx="904875" cy="904875"/>
            <a:chOff x="10291224" y="3813939"/>
            <a:chExt cx="904875" cy="904875"/>
          </a:xfrm>
        </p:grpSpPr>
        <p:sp>
          <p:nvSpPr>
            <p:cNvPr id="16" name="object 16" descr=""/>
            <p:cNvSpPr/>
            <p:nvPr/>
          </p:nvSpPr>
          <p:spPr>
            <a:xfrm>
              <a:off x="10291224" y="3813939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437" y="904874"/>
                  </a:moveTo>
                  <a:lnTo>
                    <a:pt x="403146" y="902219"/>
                  </a:lnTo>
                  <a:lnTo>
                    <a:pt x="355390" y="894437"/>
                  </a:lnTo>
                  <a:lnTo>
                    <a:pt x="309447" y="881805"/>
                  </a:lnTo>
                  <a:lnTo>
                    <a:pt x="265592" y="864599"/>
                  </a:lnTo>
                  <a:lnTo>
                    <a:pt x="224101" y="843095"/>
                  </a:lnTo>
                  <a:lnTo>
                    <a:pt x="185250" y="817569"/>
                  </a:lnTo>
                  <a:lnTo>
                    <a:pt x="149317" y="788298"/>
                  </a:lnTo>
                  <a:lnTo>
                    <a:pt x="116576" y="755557"/>
                  </a:lnTo>
                  <a:lnTo>
                    <a:pt x="87305" y="719623"/>
                  </a:lnTo>
                  <a:lnTo>
                    <a:pt x="61779" y="680773"/>
                  </a:lnTo>
                  <a:lnTo>
                    <a:pt x="40275" y="639282"/>
                  </a:lnTo>
                  <a:lnTo>
                    <a:pt x="23069" y="595427"/>
                  </a:lnTo>
                  <a:lnTo>
                    <a:pt x="10437" y="549483"/>
                  </a:lnTo>
                  <a:lnTo>
                    <a:pt x="2655" y="501728"/>
                  </a:lnTo>
                  <a:lnTo>
                    <a:pt x="0" y="452437"/>
                  </a:lnTo>
                  <a:lnTo>
                    <a:pt x="2655" y="403146"/>
                  </a:lnTo>
                  <a:lnTo>
                    <a:pt x="10437" y="355390"/>
                  </a:lnTo>
                  <a:lnTo>
                    <a:pt x="23069" y="309447"/>
                  </a:lnTo>
                  <a:lnTo>
                    <a:pt x="40275" y="265592"/>
                  </a:lnTo>
                  <a:lnTo>
                    <a:pt x="61779" y="224101"/>
                  </a:lnTo>
                  <a:lnTo>
                    <a:pt x="87305" y="185250"/>
                  </a:lnTo>
                  <a:lnTo>
                    <a:pt x="116576" y="149317"/>
                  </a:lnTo>
                  <a:lnTo>
                    <a:pt x="149317" y="116576"/>
                  </a:lnTo>
                  <a:lnTo>
                    <a:pt x="185250" y="87305"/>
                  </a:lnTo>
                  <a:lnTo>
                    <a:pt x="224101" y="61779"/>
                  </a:lnTo>
                  <a:lnTo>
                    <a:pt x="265592" y="40275"/>
                  </a:lnTo>
                  <a:lnTo>
                    <a:pt x="309447" y="23069"/>
                  </a:lnTo>
                  <a:lnTo>
                    <a:pt x="355390" y="10437"/>
                  </a:lnTo>
                  <a:lnTo>
                    <a:pt x="403146" y="2655"/>
                  </a:lnTo>
                  <a:lnTo>
                    <a:pt x="452437" y="0"/>
                  </a:lnTo>
                  <a:lnTo>
                    <a:pt x="501728" y="2655"/>
                  </a:lnTo>
                  <a:lnTo>
                    <a:pt x="549483" y="10437"/>
                  </a:lnTo>
                  <a:lnTo>
                    <a:pt x="595427" y="23069"/>
                  </a:lnTo>
                  <a:lnTo>
                    <a:pt x="639282" y="40275"/>
                  </a:lnTo>
                  <a:lnTo>
                    <a:pt x="680773" y="61779"/>
                  </a:lnTo>
                  <a:lnTo>
                    <a:pt x="719623" y="87305"/>
                  </a:lnTo>
                  <a:lnTo>
                    <a:pt x="755557" y="116576"/>
                  </a:lnTo>
                  <a:lnTo>
                    <a:pt x="788298" y="149317"/>
                  </a:lnTo>
                  <a:lnTo>
                    <a:pt x="817569" y="185250"/>
                  </a:lnTo>
                  <a:lnTo>
                    <a:pt x="843095" y="224101"/>
                  </a:lnTo>
                  <a:lnTo>
                    <a:pt x="864599" y="265592"/>
                  </a:lnTo>
                  <a:lnTo>
                    <a:pt x="881805" y="309447"/>
                  </a:lnTo>
                  <a:lnTo>
                    <a:pt x="894437" y="355390"/>
                  </a:lnTo>
                  <a:lnTo>
                    <a:pt x="902219" y="403146"/>
                  </a:lnTo>
                  <a:lnTo>
                    <a:pt x="904874" y="452437"/>
                  </a:lnTo>
                  <a:lnTo>
                    <a:pt x="902219" y="501728"/>
                  </a:lnTo>
                  <a:lnTo>
                    <a:pt x="894437" y="549483"/>
                  </a:lnTo>
                  <a:lnTo>
                    <a:pt x="881805" y="595427"/>
                  </a:lnTo>
                  <a:lnTo>
                    <a:pt x="864599" y="639282"/>
                  </a:lnTo>
                  <a:lnTo>
                    <a:pt x="843095" y="680773"/>
                  </a:lnTo>
                  <a:lnTo>
                    <a:pt x="817569" y="719623"/>
                  </a:lnTo>
                  <a:lnTo>
                    <a:pt x="788298" y="755557"/>
                  </a:lnTo>
                  <a:lnTo>
                    <a:pt x="755557" y="788298"/>
                  </a:lnTo>
                  <a:lnTo>
                    <a:pt x="719623" y="817569"/>
                  </a:lnTo>
                  <a:lnTo>
                    <a:pt x="680773" y="843095"/>
                  </a:lnTo>
                  <a:lnTo>
                    <a:pt x="639282" y="864599"/>
                  </a:lnTo>
                  <a:lnTo>
                    <a:pt x="595427" y="881805"/>
                  </a:lnTo>
                  <a:lnTo>
                    <a:pt x="549483" y="894437"/>
                  </a:lnTo>
                  <a:lnTo>
                    <a:pt x="501728" y="902219"/>
                  </a:lnTo>
                  <a:lnTo>
                    <a:pt x="452437" y="904874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587925" y="4065597"/>
              <a:ext cx="309245" cy="403225"/>
            </a:xfrm>
            <a:custGeom>
              <a:avLst/>
              <a:gdLst/>
              <a:ahLst/>
              <a:cxnLst/>
              <a:rect l="l" t="t" r="r" b="b"/>
              <a:pathLst>
                <a:path w="309245" h="403225">
                  <a:moveTo>
                    <a:pt x="218468" y="403200"/>
                  </a:moveTo>
                  <a:lnTo>
                    <a:pt x="187296" y="380450"/>
                  </a:lnTo>
                  <a:lnTo>
                    <a:pt x="184913" y="362715"/>
                  </a:lnTo>
                  <a:lnTo>
                    <a:pt x="184913" y="313113"/>
                  </a:lnTo>
                  <a:lnTo>
                    <a:pt x="50878" y="313113"/>
                  </a:lnTo>
                  <a:lnTo>
                    <a:pt x="12765" y="301625"/>
                  </a:lnTo>
                  <a:lnTo>
                    <a:pt x="0" y="270441"/>
                  </a:lnTo>
                  <a:lnTo>
                    <a:pt x="0" y="267158"/>
                  </a:lnTo>
                  <a:lnTo>
                    <a:pt x="547" y="263693"/>
                  </a:lnTo>
                  <a:lnTo>
                    <a:pt x="3100" y="256764"/>
                  </a:lnTo>
                  <a:lnTo>
                    <a:pt x="4923" y="253116"/>
                  </a:lnTo>
                  <a:lnTo>
                    <a:pt x="7476" y="249287"/>
                  </a:lnTo>
                  <a:lnTo>
                    <a:pt x="9847" y="245457"/>
                  </a:lnTo>
                  <a:lnTo>
                    <a:pt x="12400" y="241810"/>
                  </a:lnTo>
                  <a:lnTo>
                    <a:pt x="15135" y="238163"/>
                  </a:lnTo>
                  <a:lnTo>
                    <a:pt x="17689" y="234516"/>
                  </a:lnTo>
                  <a:lnTo>
                    <a:pt x="21153" y="230139"/>
                  </a:lnTo>
                  <a:lnTo>
                    <a:pt x="166495" y="35560"/>
                  </a:lnTo>
                  <a:lnTo>
                    <a:pt x="173134" y="26801"/>
                  </a:lnTo>
                  <a:lnTo>
                    <a:pt x="202420" y="0"/>
                  </a:lnTo>
                  <a:lnTo>
                    <a:pt x="210809" y="0"/>
                  </a:lnTo>
                  <a:lnTo>
                    <a:pt x="228626" y="2906"/>
                  </a:lnTo>
                  <a:lnTo>
                    <a:pt x="241331" y="11625"/>
                  </a:lnTo>
                  <a:lnTo>
                    <a:pt x="248942" y="26157"/>
                  </a:lnTo>
                  <a:lnTo>
                    <a:pt x="251475" y="46502"/>
                  </a:lnTo>
                  <a:lnTo>
                    <a:pt x="251475" y="97927"/>
                  </a:lnTo>
                  <a:lnTo>
                    <a:pt x="184731" y="97927"/>
                  </a:lnTo>
                  <a:lnTo>
                    <a:pt x="69844" y="253116"/>
                  </a:lnTo>
                  <a:lnTo>
                    <a:pt x="262964" y="253116"/>
                  </a:lnTo>
                  <a:lnTo>
                    <a:pt x="272737" y="253461"/>
                  </a:lnTo>
                  <a:lnTo>
                    <a:pt x="307742" y="274695"/>
                  </a:lnTo>
                  <a:lnTo>
                    <a:pt x="308737" y="283206"/>
                  </a:lnTo>
                  <a:lnTo>
                    <a:pt x="308737" y="293601"/>
                  </a:lnTo>
                  <a:lnTo>
                    <a:pt x="278137" y="312395"/>
                  </a:lnTo>
                  <a:lnTo>
                    <a:pt x="279523" y="312395"/>
                  </a:lnTo>
                  <a:lnTo>
                    <a:pt x="268070" y="312931"/>
                  </a:lnTo>
                  <a:lnTo>
                    <a:pt x="251840" y="312931"/>
                  </a:lnTo>
                  <a:lnTo>
                    <a:pt x="251829" y="362715"/>
                  </a:lnTo>
                  <a:lnTo>
                    <a:pt x="242848" y="392987"/>
                  </a:lnTo>
                  <a:lnTo>
                    <a:pt x="242722" y="393170"/>
                  </a:lnTo>
                  <a:lnTo>
                    <a:pt x="237829" y="397583"/>
                  </a:lnTo>
                  <a:lnTo>
                    <a:pt x="232333" y="400624"/>
                  </a:lnTo>
                  <a:lnTo>
                    <a:pt x="232483" y="400624"/>
                  </a:lnTo>
                  <a:lnTo>
                    <a:pt x="225818" y="402553"/>
                  </a:lnTo>
                  <a:lnTo>
                    <a:pt x="226054" y="402553"/>
                  </a:lnTo>
                  <a:lnTo>
                    <a:pt x="218468" y="403200"/>
                  </a:lnTo>
                  <a:close/>
                </a:path>
                <a:path w="309245" h="403225">
                  <a:moveTo>
                    <a:pt x="251475" y="253116"/>
                  </a:moveTo>
                  <a:lnTo>
                    <a:pt x="184731" y="253116"/>
                  </a:lnTo>
                  <a:lnTo>
                    <a:pt x="184731" y="97927"/>
                  </a:lnTo>
                  <a:lnTo>
                    <a:pt x="251475" y="97927"/>
                  </a:lnTo>
                  <a:lnTo>
                    <a:pt x="251475" y="253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10291224" y="5208927"/>
            <a:ext cx="904875" cy="904875"/>
            <a:chOff x="10291224" y="5208927"/>
            <a:chExt cx="904875" cy="904875"/>
          </a:xfrm>
        </p:grpSpPr>
        <p:sp>
          <p:nvSpPr>
            <p:cNvPr id="19" name="object 19" descr=""/>
            <p:cNvSpPr/>
            <p:nvPr/>
          </p:nvSpPr>
          <p:spPr>
            <a:xfrm>
              <a:off x="10291224" y="5208927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437" y="904874"/>
                  </a:moveTo>
                  <a:lnTo>
                    <a:pt x="403146" y="902219"/>
                  </a:lnTo>
                  <a:lnTo>
                    <a:pt x="355390" y="894437"/>
                  </a:lnTo>
                  <a:lnTo>
                    <a:pt x="309447" y="881805"/>
                  </a:lnTo>
                  <a:lnTo>
                    <a:pt x="265592" y="864599"/>
                  </a:lnTo>
                  <a:lnTo>
                    <a:pt x="224101" y="843095"/>
                  </a:lnTo>
                  <a:lnTo>
                    <a:pt x="185250" y="817569"/>
                  </a:lnTo>
                  <a:lnTo>
                    <a:pt x="149317" y="788298"/>
                  </a:lnTo>
                  <a:lnTo>
                    <a:pt x="116576" y="755557"/>
                  </a:lnTo>
                  <a:lnTo>
                    <a:pt x="87305" y="719623"/>
                  </a:lnTo>
                  <a:lnTo>
                    <a:pt x="61779" y="680773"/>
                  </a:lnTo>
                  <a:lnTo>
                    <a:pt x="40275" y="639282"/>
                  </a:lnTo>
                  <a:lnTo>
                    <a:pt x="23069" y="595427"/>
                  </a:lnTo>
                  <a:lnTo>
                    <a:pt x="10437" y="549483"/>
                  </a:lnTo>
                  <a:lnTo>
                    <a:pt x="2655" y="501728"/>
                  </a:lnTo>
                  <a:lnTo>
                    <a:pt x="0" y="452437"/>
                  </a:lnTo>
                  <a:lnTo>
                    <a:pt x="2655" y="403146"/>
                  </a:lnTo>
                  <a:lnTo>
                    <a:pt x="10437" y="355390"/>
                  </a:lnTo>
                  <a:lnTo>
                    <a:pt x="23069" y="309447"/>
                  </a:lnTo>
                  <a:lnTo>
                    <a:pt x="40275" y="265592"/>
                  </a:lnTo>
                  <a:lnTo>
                    <a:pt x="61779" y="224101"/>
                  </a:lnTo>
                  <a:lnTo>
                    <a:pt x="87305" y="185250"/>
                  </a:lnTo>
                  <a:lnTo>
                    <a:pt x="116576" y="149317"/>
                  </a:lnTo>
                  <a:lnTo>
                    <a:pt x="149317" y="116576"/>
                  </a:lnTo>
                  <a:lnTo>
                    <a:pt x="185250" y="87305"/>
                  </a:lnTo>
                  <a:lnTo>
                    <a:pt x="224101" y="61779"/>
                  </a:lnTo>
                  <a:lnTo>
                    <a:pt x="265592" y="40275"/>
                  </a:lnTo>
                  <a:lnTo>
                    <a:pt x="309447" y="23069"/>
                  </a:lnTo>
                  <a:lnTo>
                    <a:pt x="355390" y="10437"/>
                  </a:lnTo>
                  <a:lnTo>
                    <a:pt x="403146" y="2655"/>
                  </a:lnTo>
                  <a:lnTo>
                    <a:pt x="452437" y="0"/>
                  </a:lnTo>
                  <a:lnTo>
                    <a:pt x="501728" y="2655"/>
                  </a:lnTo>
                  <a:lnTo>
                    <a:pt x="549483" y="10437"/>
                  </a:lnTo>
                  <a:lnTo>
                    <a:pt x="595427" y="23069"/>
                  </a:lnTo>
                  <a:lnTo>
                    <a:pt x="639282" y="40275"/>
                  </a:lnTo>
                  <a:lnTo>
                    <a:pt x="680773" y="61779"/>
                  </a:lnTo>
                  <a:lnTo>
                    <a:pt x="719623" y="87305"/>
                  </a:lnTo>
                  <a:lnTo>
                    <a:pt x="755557" y="116576"/>
                  </a:lnTo>
                  <a:lnTo>
                    <a:pt x="788298" y="149317"/>
                  </a:lnTo>
                  <a:lnTo>
                    <a:pt x="817569" y="185250"/>
                  </a:lnTo>
                  <a:lnTo>
                    <a:pt x="843095" y="224101"/>
                  </a:lnTo>
                  <a:lnTo>
                    <a:pt x="864599" y="265592"/>
                  </a:lnTo>
                  <a:lnTo>
                    <a:pt x="881805" y="309447"/>
                  </a:lnTo>
                  <a:lnTo>
                    <a:pt x="894437" y="355390"/>
                  </a:lnTo>
                  <a:lnTo>
                    <a:pt x="902219" y="403146"/>
                  </a:lnTo>
                  <a:lnTo>
                    <a:pt x="904874" y="452437"/>
                  </a:lnTo>
                  <a:lnTo>
                    <a:pt x="902219" y="501728"/>
                  </a:lnTo>
                  <a:lnTo>
                    <a:pt x="894437" y="549483"/>
                  </a:lnTo>
                  <a:lnTo>
                    <a:pt x="881805" y="595427"/>
                  </a:lnTo>
                  <a:lnTo>
                    <a:pt x="864599" y="639282"/>
                  </a:lnTo>
                  <a:lnTo>
                    <a:pt x="843095" y="680773"/>
                  </a:lnTo>
                  <a:lnTo>
                    <a:pt x="817569" y="719623"/>
                  </a:lnTo>
                  <a:lnTo>
                    <a:pt x="788298" y="755557"/>
                  </a:lnTo>
                  <a:lnTo>
                    <a:pt x="755557" y="788298"/>
                  </a:lnTo>
                  <a:lnTo>
                    <a:pt x="719623" y="817569"/>
                  </a:lnTo>
                  <a:lnTo>
                    <a:pt x="680773" y="843095"/>
                  </a:lnTo>
                  <a:lnTo>
                    <a:pt x="639282" y="864599"/>
                  </a:lnTo>
                  <a:lnTo>
                    <a:pt x="595427" y="881805"/>
                  </a:lnTo>
                  <a:lnTo>
                    <a:pt x="549483" y="894437"/>
                  </a:lnTo>
                  <a:lnTo>
                    <a:pt x="501728" y="902219"/>
                  </a:lnTo>
                  <a:lnTo>
                    <a:pt x="452437" y="904874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609991" y="5468791"/>
              <a:ext cx="275590" cy="395605"/>
            </a:xfrm>
            <a:custGeom>
              <a:avLst/>
              <a:gdLst/>
              <a:ahLst/>
              <a:cxnLst/>
              <a:rect l="l" t="t" r="r" b="b"/>
              <a:pathLst>
                <a:path w="275590" h="395604">
                  <a:moveTo>
                    <a:pt x="132211" y="394993"/>
                  </a:moveTo>
                  <a:lnTo>
                    <a:pt x="88855" y="390525"/>
                  </a:lnTo>
                  <a:lnTo>
                    <a:pt x="40789" y="368132"/>
                  </a:lnTo>
                  <a:lnTo>
                    <a:pt x="12400" y="336820"/>
                  </a:lnTo>
                  <a:lnTo>
                    <a:pt x="0" y="296883"/>
                  </a:lnTo>
                  <a:lnTo>
                    <a:pt x="0" y="289953"/>
                  </a:lnTo>
                  <a:lnTo>
                    <a:pt x="2917" y="283388"/>
                  </a:lnTo>
                  <a:lnTo>
                    <a:pt x="8753" y="277188"/>
                  </a:lnTo>
                  <a:lnTo>
                    <a:pt x="14406" y="270988"/>
                  </a:lnTo>
                  <a:lnTo>
                    <a:pt x="21700" y="267888"/>
                  </a:lnTo>
                  <a:lnTo>
                    <a:pt x="30454" y="267888"/>
                  </a:lnTo>
                  <a:lnTo>
                    <a:pt x="63826" y="293783"/>
                  </a:lnTo>
                  <a:lnTo>
                    <a:pt x="69636" y="305029"/>
                  </a:lnTo>
                  <a:lnTo>
                    <a:pt x="76386" y="314960"/>
                  </a:lnTo>
                  <a:lnTo>
                    <a:pt x="111946" y="340809"/>
                  </a:lnTo>
                  <a:lnTo>
                    <a:pt x="133305" y="344115"/>
                  </a:lnTo>
                  <a:lnTo>
                    <a:pt x="143255" y="343434"/>
                  </a:lnTo>
                  <a:lnTo>
                    <a:pt x="183135" y="320658"/>
                  </a:lnTo>
                  <a:lnTo>
                    <a:pt x="199616" y="284049"/>
                  </a:lnTo>
                  <a:lnTo>
                    <a:pt x="201691" y="261505"/>
                  </a:lnTo>
                  <a:lnTo>
                    <a:pt x="201112" y="249127"/>
                  </a:lnTo>
                  <a:lnTo>
                    <a:pt x="187680" y="209185"/>
                  </a:lnTo>
                  <a:lnTo>
                    <a:pt x="152180" y="183842"/>
                  </a:lnTo>
                  <a:lnTo>
                    <a:pt x="134400" y="181631"/>
                  </a:lnTo>
                  <a:lnTo>
                    <a:pt x="123731" y="181976"/>
                  </a:lnTo>
                  <a:lnTo>
                    <a:pt x="81880" y="200517"/>
                  </a:lnTo>
                  <a:lnTo>
                    <a:pt x="73126" y="206979"/>
                  </a:lnTo>
                  <a:lnTo>
                    <a:pt x="64236" y="213097"/>
                  </a:lnTo>
                  <a:lnTo>
                    <a:pt x="56167" y="217488"/>
                  </a:lnTo>
                  <a:lnTo>
                    <a:pt x="48918" y="220135"/>
                  </a:lnTo>
                  <a:lnTo>
                    <a:pt x="42490" y="221021"/>
                  </a:lnTo>
                  <a:lnTo>
                    <a:pt x="33919" y="221021"/>
                  </a:lnTo>
                  <a:lnTo>
                    <a:pt x="26077" y="217921"/>
                  </a:lnTo>
                  <a:lnTo>
                    <a:pt x="12582" y="205156"/>
                  </a:lnTo>
                  <a:lnTo>
                    <a:pt x="9118" y="198043"/>
                  </a:lnTo>
                  <a:lnTo>
                    <a:pt x="9118" y="189108"/>
                  </a:lnTo>
                  <a:lnTo>
                    <a:pt x="10029" y="183090"/>
                  </a:lnTo>
                  <a:lnTo>
                    <a:pt x="12035" y="171783"/>
                  </a:lnTo>
                  <a:lnTo>
                    <a:pt x="34466" y="43766"/>
                  </a:lnTo>
                  <a:lnTo>
                    <a:pt x="54203" y="5846"/>
                  </a:lnTo>
                  <a:lnTo>
                    <a:pt x="81515" y="0"/>
                  </a:lnTo>
                  <a:lnTo>
                    <a:pt x="222480" y="0"/>
                  </a:lnTo>
                  <a:lnTo>
                    <a:pt x="240776" y="1983"/>
                  </a:lnTo>
                  <a:lnTo>
                    <a:pt x="253823" y="7932"/>
                  </a:lnTo>
                  <a:lnTo>
                    <a:pt x="261639" y="17848"/>
                  </a:lnTo>
                  <a:lnTo>
                    <a:pt x="264241" y="31730"/>
                  </a:lnTo>
                  <a:lnTo>
                    <a:pt x="264241" y="41031"/>
                  </a:lnTo>
                  <a:lnTo>
                    <a:pt x="224121" y="62732"/>
                  </a:lnTo>
                  <a:lnTo>
                    <a:pt x="97198" y="62732"/>
                  </a:lnTo>
                  <a:lnTo>
                    <a:pt x="82062" y="149353"/>
                  </a:lnTo>
                  <a:lnTo>
                    <a:pt x="100697" y="140497"/>
                  </a:lnTo>
                  <a:lnTo>
                    <a:pt x="118580" y="134172"/>
                  </a:lnTo>
                  <a:lnTo>
                    <a:pt x="135710" y="130376"/>
                  </a:lnTo>
                  <a:lnTo>
                    <a:pt x="152089" y="129111"/>
                  </a:lnTo>
                  <a:lnTo>
                    <a:pt x="164711" y="129724"/>
                  </a:lnTo>
                  <a:lnTo>
                    <a:pt x="210894" y="144039"/>
                  </a:lnTo>
                  <a:lnTo>
                    <a:pt x="247261" y="174260"/>
                  </a:lnTo>
                  <a:lnTo>
                    <a:pt x="269976" y="217348"/>
                  </a:lnTo>
                  <a:lnTo>
                    <a:pt x="275182" y="255122"/>
                  </a:lnTo>
                  <a:lnTo>
                    <a:pt x="274091" y="274099"/>
                  </a:lnTo>
                  <a:lnTo>
                    <a:pt x="257858" y="325696"/>
                  </a:lnTo>
                  <a:lnTo>
                    <a:pt x="223135" y="366061"/>
                  </a:lnTo>
                  <a:lnTo>
                    <a:pt x="172422" y="390320"/>
                  </a:lnTo>
                  <a:lnTo>
                    <a:pt x="152932" y="393828"/>
                  </a:lnTo>
                  <a:lnTo>
                    <a:pt x="132211" y="394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10291224" y="6835754"/>
            <a:ext cx="876300" cy="876300"/>
            <a:chOff x="10291224" y="6835754"/>
            <a:chExt cx="876300" cy="876300"/>
          </a:xfrm>
        </p:grpSpPr>
        <p:sp>
          <p:nvSpPr>
            <p:cNvPr id="22" name="object 22" descr=""/>
            <p:cNvSpPr/>
            <p:nvPr/>
          </p:nvSpPr>
          <p:spPr>
            <a:xfrm>
              <a:off x="10291224" y="6835754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438150" y="876300"/>
                  </a:moveTo>
                  <a:lnTo>
                    <a:pt x="390415" y="873728"/>
                  </a:lnTo>
                  <a:lnTo>
                    <a:pt x="344168" y="866192"/>
                  </a:lnTo>
                  <a:lnTo>
                    <a:pt x="299675" y="853959"/>
                  </a:lnTo>
                  <a:lnTo>
                    <a:pt x="257205" y="837296"/>
                  </a:lnTo>
                  <a:lnTo>
                    <a:pt x="217024" y="816471"/>
                  </a:lnTo>
                  <a:lnTo>
                    <a:pt x="179400" y="791751"/>
                  </a:lnTo>
                  <a:lnTo>
                    <a:pt x="144602" y="763404"/>
                  </a:lnTo>
                  <a:lnTo>
                    <a:pt x="112895" y="731697"/>
                  </a:lnTo>
                  <a:lnTo>
                    <a:pt x="84548" y="696899"/>
                  </a:lnTo>
                  <a:lnTo>
                    <a:pt x="59828" y="659275"/>
                  </a:lnTo>
                  <a:lnTo>
                    <a:pt x="39003" y="619094"/>
                  </a:lnTo>
                  <a:lnTo>
                    <a:pt x="22340" y="576624"/>
                  </a:lnTo>
                  <a:lnTo>
                    <a:pt x="10107" y="532131"/>
                  </a:lnTo>
                  <a:lnTo>
                    <a:pt x="2571" y="485884"/>
                  </a:lnTo>
                  <a:lnTo>
                    <a:pt x="0" y="438149"/>
                  </a:lnTo>
                  <a:lnTo>
                    <a:pt x="2571" y="390415"/>
                  </a:lnTo>
                  <a:lnTo>
                    <a:pt x="10107" y="344168"/>
                  </a:lnTo>
                  <a:lnTo>
                    <a:pt x="22340" y="299675"/>
                  </a:lnTo>
                  <a:lnTo>
                    <a:pt x="39003" y="257205"/>
                  </a:lnTo>
                  <a:lnTo>
                    <a:pt x="59828" y="217024"/>
                  </a:lnTo>
                  <a:lnTo>
                    <a:pt x="84548" y="179400"/>
                  </a:lnTo>
                  <a:lnTo>
                    <a:pt x="112895" y="144602"/>
                  </a:lnTo>
                  <a:lnTo>
                    <a:pt x="144602" y="112895"/>
                  </a:lnTo>
                  <a:lnTo>
                    <a:pt x="179400" y="84548"/>
                  </a:lnTo>
                  <a:lnTo>
                    <a:pt x="217024" y="59828"/>
                  </a:lnTo>
                  <a:lnTo>
                    <a:pt x="257205" y="39003"/>
                  </a:lnTo>
                  <a:lnTo>
                    <a:pt x="299675" y="22340"/>
                  </a:lnTo>
                  <a:lnTo>
                    <a:pt x="344168" y="10107"/>
                  </a:lnTo>
                  <a:lnTo>
                    <a:pt x="390415" y="2571"/>
                  </a:lnTo>
                  <a:lnTo>
                    <a:pt x="438150" y="0"/>
                  </a:lnTo>
                  <a:lnTo>
                    <a:pt x="485884" y="2571"/>
                  </a:lnTo>
                  <a:lnTo>
                    <a:pt x="532131" y="10107"/>
                  </a:lnTo>
                  <a:lnTo>
                    <a:pt x="576624" y="22340"/>
                  </a:lnTo>
                  <a:lnTo>
                    <a:pt x="619094" y="39003"/>
                  </a:lnTo>
                  <a:lnTo>
                    <a:pt x="659275" y="59828"/>
                  </a:lnTo>
                  <a:lnTo>
                    <a:pt x="696899" y="84548"/>
                  </a:lnTo>
                  <a:lnTo>
                    <a:pt x="731697" y="112895"/>
                  </a:lnTo>
                  <a:lnTo>
                    <a:pt x="763404" y="144602"/>
                  </a:lnTo>
                  <a:lnTo>
                    <a:pt x="791751" y="179400"/>
                  </a:lnTo>
                  <a:lnTo>
                    <a:pt x="816471" y="217024"/>
                  </a:lnTo>
                  <a:lnTo>
                    <a:pt x="837296" y="257205"/>
                  </a:lnTo>
                  <a:lnTo>
                    <a:pt x="853959" y="299675"/>
                  </a:lnTo>
                  <a:lnTo>
                    <a:pt x="866192" y="344168"/>
                  </a:lnTo>
                  <a:lnTo>
                    <a:pt x="873728" y="390415"/>
                  </a:lnTo>
                  <a:lnTo>
                    <a:pt x="876300" y="438149"/>
                  </a:lnTo>
                  <a:lnTo>
                    <a:pt x="873728" y="485884"/>
                  </a:lnTo>
                  <a:lnTo>
                    <a:pt x="866192" y="532131"/>
                  </a:lnTo>
                  <a:lnTo>
                    <a:pt x="853959" y="576624"/>
                  </a:lnTo>
                  <a:lnTo>
                    <a:pt x="837296" y="619094"/>
                  </a:lnTo>
                  <a:lnTo>
                    <a:pt x="816471" y="659275"/>
                  </a:lnTo>
                  <a:lnTo>
                    <a:pt x="791751" y="696899"/>
                  </a:lnTo>
                  <a:lnTo>
                    <a:pt x="763404" y="731697"/>
                  </a:lnTo>
                  <a:lnTo>
                    <a:pt x="731697" y="763404"/>
                  </a:lnTo>
                  <a:lnTo>
                    <a:pt x="696899" y="791751"/>
                  </a:lnTo>
                  <a:lnTo>
                    <a:pt x="659275" y="816471"/>
                  </a:lnTo>
                  <a:lnTo>
                    <a:pt x="619094" y="837296"/>
                  </a:lnTo>
                  <a:lnTo>
                    <a:pt x="576624" y="853959"/>
                  </a:lnTo>
                  <a:lnTo>
                    <a:pt x="532131" y="866192"/>
                  </a:lnTo>
                  <a:lnTo>
                    <a:pt x="485884" y="873728"/>
                  </a:lnTo>
                  <a:lnTo>
                    <a:pt x="438150" y="876300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596633" y="7081938"/>
              <a:ext cx="271145" cy="388620"/>
            </a:xfrm>
            <a:custGeom>
              <a:avLst/>
              <a:gdLst/>
              <a:ahLst/>
              <a:cxnLst/>
              <a:rect l="l" t="t" r="r" b="b"/>
              <a:pathLst>
                <a:path w="271145" h="388620">
                  <a:moveTo>
                    <a:pt x="139805" y="387994"/>
                  </a:moveTo>
                  <a:lnTo>
                    <a:pt x="99297" y="382696"/>
                  </a:lnTo>
                  <a:lnTo>
                    <a:pt x="49914" y="354945"/>
                  </a:lnTo>
                  <a:lnTo>
                    <a:pt x="25808" y="323615"/>
                  </a:lnTo>
                  <a:lnTo>
                    <a:pt x="16631" y="304307"/>
                  </a:lnTo>
                  <a:lnTo>
                    <a:pt x="16536" y="304108"/>
                  </a:lnTo>
                  <a:lnTo>
                    <a:pt x="9249" y="282182"/>
                  </a:lnTo>
                  <a:lnTo>
                    <a:pt x="4064" y="257971"/>
                  </a:lnTo>
                  <a:lnTo>
                    <a:pt x="965" y="231442"/>
                  </a:lnTo>
                  <a:lnTo>
                    <a:pt x="0" y="204350"/>
                  </a:lnTo>
                  <a:lnTo>
                    <a:pt x="68" y="197581"/>
                  </a:lnTo>
                  <a:lnTo>
                    <a:pt x="179" y="193379"/>
                  </a:lnTo>
                  <a:lnTo>
                    <a:pt x="291" y="189140"/>
                  </a:lnTo>
                  <a:lnTo>
                    <a:pt x="418" y="184372"/>
                  </a:lnTo>
                  <a:lnTo>
                    <a:pt x="544" y="179618"/>
                  </a:lnTo>
                  <a:lnTo>
                    <a:pt x="565" y="178820"/>
                  </a:lnTo>
                  <a:lnTo>
                    <a:pt x="2452" y="156337"/>
                  </a:lnTo>
                  <a:lnTo>
                    <a:pt x="5464" y="136019"/>
                  </a:lnTo>
                  <a:lnTo>
                    <a:pt x="5547" y="135453"/>
                  </a:lnTo>
                  <a:lnTo>
                    <a:pt x="5598" y="135111"/>
                  </a:lnTo>
                  <a:lnTo>
                    <a:pt x="15595" y="96662"/>
                  </a:lnTo>
                  <a:lnTo>
                    <a:pt x="38965" y="51214"/>
                  </a:lnTo>
                  <a:lnTo>
                    <a:pt x="71722" y="20146"/>
                  </a:lnTo>
                  <a:lnTo>
                    <a:pt x="113425" y="3200"/>
                  </a:lnTo>
                  <a:lnTo>
                    <a:pt x="145986" y="0"/>
                  </a:lnTo>
                  <a:lnTo>
                    <a:pt x="162045" y="797"/>
                  </a:lnTo>
                  <a:lnTo>
                    <a:pt x="204264" y="12891"/>
                  </a:lnTo>
                  <a:lnTo>
                    <a:pt x="235084" y="35864"/>
                  </a:lnTo>
                  <a:lnTo>
                    <a:pt x="244877" y="49448"/>
                  </a:lnTo>
                  <a:lnTo>
                    <a:pt x="143866" y="49448"/>
                  </a:lnTo>
                  <a:lnTo>
                    <a:pt x="136982" y="49945"/>
                  </a:lnTo>
                  <a:lnTo>
                    <a:pt x="98438" y="72370"/>
                  </a:lnTo>
                  <a:lnTo>
                    <a:pt x="78568" y="116954"/>
                  </a:lnTo>
                  <a:lnTo>
                    <a:pt x="71283" y="176602"/>
                  </a:lnTo>
                  <a:lnTo>
                    <a:pt x="242683" y="176602"/>
                  </a:lnTo>
                  <a:lnTo>
                    <a:pt x="245200" y="179618"/>
                  </a:lnTo>
                  <a:lnTo>
                    <a:pt x="248425" y="184372"/>
                  </a:lnTo>
                  <a:lnTo>
                    <a:pt x="140511" y="184372"/>
                  </a:lnTo>
                  <a:lnTo>
                    <a:pt x="132531" y="184902"/>
                  </a:lnTo>
                  <a:lnTo>
                    <a:pt x="96647" y="203291"/>
                  </a:lnTo>
                  <a:lnTo>
                    <a:pt x="77850" y="245016"/>
                  </a:lnTo>
                  <a:lnTo>
                    <a:pt x="77287" y="255543"/>
                  </a:lnTo>
                  <a:lnTo>
                    <a:pt x="78441" y="272298"/>
                  </a:lnTo>
                  <a:lnTo>
                    <a:pt x="95477" y="313822"/>
                  </a:lnTo>
                  <a:lnTo>
                    <a:pt x="127887" y="335676"/>
                  </a:lnTo>
                  <a:lnTo>
                    <a:pt x="141041" y="337133"/>
                  </a:lnTo>
                  <a:lnTo>
                    <a:pt x="246104" y="337133"/>
                  </a:lnTo>
                  <a:lnTo>
                    <a:pt x="244894" y="338985"/>
                  </a:lnTo>
                  <a:lnTo>
                    <a:pt x="207443" y="371394"/>
                  </a:lnTo>
                  <a:lnTo>
                    <a:pt x="158221" y="386965"/>
                  </a:lnTo>
                  <a:lnTo>
                    <a:pt x="139805" y="387994"/>
                  </a:lnTo>
                  <a:close/>
                </a:path>
                <a:path w="271145" h="388620">
                  <a:moveTo>
                    <a:pt x="234993" y="109669"/>
                  </a:moveTo>
                  <a:lnTo>
                    <a:pt x="219452" y="109669"/>
                  </a:lnTo>
                  <a:lnTo>
                    <a:pt x="212741" y="107374"/>
                  </a:lnTo>
                  <a:lnTo>
                    <a:pt x="206560" y="102782"/>
                  </a:lnTo>
                  <a:lnTo>
                    <a:pt x="200203" y="98190"/>
                  </a:lnTo>
                  <a:lnTo>
                    <a:pt x="195788" y="91833"/>
                  </a:lnTo>
                  <a:lnTo>
                    <a:pt x="192785" y="83709"/>
                  </a:lnTo>
                  <a:lnTo>
                    <a:pt x="189336" y="76391"/>
                  </a:lnTo>
                  <a:lnTo>
                    <a:pt x="159871" y="51810"/>
                  </a:lnTo>
                  <a:lnTo>
                    <a:pt x="151685" y="49945"/>
                  </a:lnTo>
                  <a:lnTo>
                    <a:pt x="150767" y="49945"/>
                  </a:lnTo>
                  <a:lnTo>
                    <a:pt x="143866" y="49448"/>
                  </a:lnTo>
                  <a:lnTo>
                    <a:pt x="244877" y="49448"/>
                  </a:lnTo>
                  <a:lnTo>
                    <a:pt x="247899" y="54498"/>
                  </a:lnTo>
                  <a:lnTo>
                    <a:pt x="251925" y="63797"/>
                  </a:lnTo>
                  <a:lnTo>
                    <a:pt x="254328" y="72898"/>
                  </a:lnTo>
                  <a:lnTo>
                    <a:pt x="255126" y="81766"/>
                  </a:lnTo>
                  <a:lnTo>
                    <a:pt x="255126" y="88830"/>
                  </a:lnTo>
                  <a:lnTo>
                    <a:pt x="252477" y="95188"/>
                  </a:lnTo>
                  <a:lnTo>
                    <a:pt x="247179" y="101016"/>
                  </a:lnTo>
                  <a:lnTo>
                    <a:pt x="241704" y="106844"/>
                  </a:lnTo>
                  <a:lnTo>
                    <a:pt x="234993" y="109669"/>
                  </a:lnTo>
                  <a:close/>
                </a:path>
                <a:path w="271145" h="388620">
                  <a:moveTo>
                    <a:pt x="242683" y="176602"/>
                  </a:moveTo>
                  <a:lnTo>
                    <a:pt x="71283" y="176602"/>
                  </a:lnTo>
                  <a:lnTo>
                    <a:pt x="80326" y="166803"/>
                  </a:lnTo>
                  <a:lnTo>
                    <a:pt x="120238" y="141116"/>
                  </a:lnTo>
                  <a:lnTo>
                    <a:pt x="143755" y="136019"/>
                  </a:lnTo>
                  <a:lnTo>
                    <a:pt x="144619" y="136019"/>
                  </a:lnTo>
                  <a:lnTo>
                    <a:pt x="155875" y="135453"/>
                  </a:lnTo>
                  <a:lnTo>
                    <a:pt x="201262" y="144637"/>
                  </a:lnTo>
                  <a:lnTo>
                    <a:pt x="237819" y="170774"/>
                  </a:lnTo>
                  <a:lnTo>
                    <a:pt x="242683" y="176602"/>
                  </a:lnTo>
                  <a:close/>
                </a:path>
                <a:path w="271145" h="388620">
                  <a:moveTo>
                    <a:pt x="246104" y="337133"/>
                  </a:moveTo>
                  <a:lnTo>
                    <a:pt x="141041" y="337133"/>
                  </a:lnTo>
                  <a:lnTo>
                    <a:pt x="153588" y="335806"/>
                  </a:lnTo>
                  <a:lnTo>
                    <a:pt x="164993" y="331813"/>
                  </a:lnTo>
                  <a:lnTo>
                    <a:pt x="191825" y="304307"/>
                  </a:lnTo>
                  <a:lnTo>
                    <a:pt x="200230" y="276570"/>
                  </a:lnTo>
                  <a:lnTo>
                    <a:pt x="200302" y="276227"/>
                  </a:lnTo>
                  <a:lnTo>
                    <a:pt x="201262" y="259605"/>
                  </a:lnTo>
                  <a:lnTo>
                    <a:pt x="200766" y="248244"/>
                  </a:lnTo>
                  <a:lnTo>
                    <a:pt x="199275" y="237728"/>
                  </a:lnTo>
                  <a:lnTo>
                    <a:pt x="177793" y="198376"/>
                  </a:lnTo>
                  <a:lnTo>
                    <a:pt x="148560" y="184902"/>
                  </a:lnTo>
                  <a:lnTo>
                    <a:pt x="148232" y="184902"/>
                  </a:lnTo>
                  <a:lnTo>
                    <a:pt x="140511" y="184372"/>
                  </a:lnTo>
                  <a:lnTo>
                    <a:pt x="248425" y="184372"/>
                  </a:lnTo>
                  <a:lnTo>
                    <a:pt x="251659" y="189140"/>
                  </a:lnTo>
                  <a:lnTo>
                    <a:pt x="268393" y="234174"/>
                  </a:lnTo>
                  <a:lnTo>
                    <a:pt x="270616" y="259605"/>
                  </a:lnTo>
                  <a:lnTo>
                    <a:pt x="269657" y="276227"/>
                  </a:lnTo>
                  <a:lnTo>
                    <a:pt x="269638" y="276570"/>
                  </a:lnTo>
                  <a:lnTo>
                    <a:pt x="266539" y="293556"/>
                  </a:lnTo>
                  <a:lnTo>
                    <a:pt x="261354" y="309682"/>
                  </a:lnTo>
                  <a:lnTo>
                    <a:pt x="254066" y="324948"/>
                  </a:lnTo>
                  <a:lnTo>
                    <a:pt x="246104" y="3371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11523994" y="3560421"/>
            <a:ext cx="5183505" cy="1454150"/>
          </a:xfrm>
          <a:prstGeom prst="rect">
            <a:avLst/>
          </a:prstGeom>
        </p:spPr>
        <p:txBody>
          <a:bodyPr wrap="square" lIns="0" tIns="168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dirty="0" sz="2100" b="1">
                <a:latin typeface="Calibri"/>
                <a:cs typeface="Calibri"/>
              </a:rPr>
              <a:t>Simplify</a:t>
            </a:r>
            <a:r>
              <a:rPr dirty="0" sz="2100" spc="-1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the</a:t>
            </a:r>
            <a:r>
              <a:rPr dirty="0" sz="2100" spc="-1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Content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48800"/>
              </a:lnSpc>
              <a:tabLst>
                <a:tab pos="985519" algn="l"/>
                <a:tab pos="1964689" algn="l"/>
                <a:tab pos="2513330" algn="l"/>
                <a:tab pos="3632835" algn="l"/>
                <a:tab pos="4391025" algn="l"/>
              </a:tabLst>
            </a:pPr>
            <a:r>
              <a:rPr dirty="0" sz="2100" spc="-10">
                <a:latin typeface="Calibri"/>
                <a:cs typeface="Calibri"/>
              </a:rPr>
              <a:t>Groups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rewrite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the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program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using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simple, </a:t>
            </a:r>
            <a:r>
              <a:rPr dirty="0" sz="2100">
                <a:latin typeface="Calibri"/>
                <a:cs typeface="Calibri"/>
              </a:rPr>
              <a:t>inclusive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language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make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it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more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accessible.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6868196" y="4192881"/>
            <a:ext cx="121412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3115" algn="l"/>
              </a:tabLst>
            </a:pPr>
            <a:r>
              <a:rPr dirty="0" sz="2100" spc="-10">
                <a:latin typeface="Calibri"/>
                <a:cs typeface="Calibri"/>
              </a:rPr>
              <a:t>clear,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and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1523994" y="5159594"/>
            <a:ext cx="6558280" cy="1454150"/>
          </a:xfrm>
          <a:prstGeom prst="rect">
            <a:avLst/>
          </a:prstGeom>
        </p:spPr>
        <p:txBody>
          <a:bodyPr wrap="square" lIns="0" tIns="168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dirty="0" sz="2100" b="1">
                <a:latin typeface="Calibri"/>
                <a:cs typeface="Calibri"/>
              </a:rPr>
              <a:t>Share</a:t>
            </a:r>
            <a:r>
              <a:rPr dirty="0" sz="2100" spc="-5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Results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48800"/>
              </a:lnSpc>
            </a:pPr>
            <a:r>
              <a:rPr dirty="0" sz="2100">
                <a:latin typeface="Calibri"/>
                <a:cs typeface="Calibri"/>
              </a:rPr>
              <a:t>Groups</a:t>
            </a:r>
            <a:r>
              <a:rPr dirty="0" sz="2100" spc="1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quickly</a:t>
            </a:r>
            <a:r>
              <a:rPr dirty="0" sz="2100" spc="1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present</a:t>
            </a:r>
            <a:r>
              <a:rPr dirty="0" sz="2100" spc="1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their</a:t>
            </a:r>
            <a:r>
              <a:rPr dirty="0" sz="2100" spc="1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simplified</a:t>
            </a:r>
            <a:r>
              <a:rPr dirty="0" sz="2100" spc="1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version</a:t>
            </a:r>
            <a:r>
              <a:rPr dirty="0" sz="2100" spc="1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16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explain </a:t>
            </a:r>
            <a:r>
              <a:rPr dirty="0" sz="2100">
                <a:latin typeface="Calibri"/>
                <a:cs typeface="Calibri"/>
              </a:rPr>
              <a:t>their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main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changes.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523994" y="6937068"/>
            <a:ext cx="5039995" cy="1454150"/>
          </a:xfrm>
          <a:prstGeom prst="rect">
            <a:avLst/>
          </a:prstGeom>
        </p:spPr>
        <p:txBody>
          <a:bodyPr wrap="square" lIns="0" tIns="168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dirty="0" sz="2100" b="1">
                <a:latin typeface="Calibri"/>
                <a:cs typeface="Calibri"/>
              </a:rPr>
              <a:t>Final </a:t>
            </a:r>
            <a:r>
              <a:rPr dirty="0" sz="2100" spc="-10" b="1">
                <a:latin typeface="Calibri"/>
                <a:cs typeface="Calibri"/>
              </a:rPr>
              <a:t>Reflection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48800"/>
              </a:lnSpc>
              <a:tabLst>
                <a:tab pos="711835" algn="l"/>
                <a:tab pos="1537335" algn="l"/>
                <a:tab pos="2832735" algn="l"/>
                <a:tab pos="3299460" algn="l"/>
                <a:tab pos="3937000" algn="l"/>
              </a:tabLst>
            </a:pPr>
            <a:r>
              <a:rPr dirty="0" sz="2100" spc="-10">
                <a:latin typeface="Calibri"/>
                <a:cs typeface="Calibri"/>
              </a:rPr>
              <a:t>Brief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group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discussion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on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why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accessible </a:t>
            </a:r>
            <a:r>
              <a:rPr dirty="0" sz="2100">
                <a:latin typeface="Calibri"/>
                <a:cs typeface="Calibri"/>
              </a:rPr>
              <a:t>essential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for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inclusive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political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participation.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6724417" y="7569528"/>
            <a:ext cx="135826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9195" algn="l"/>
              </a:tabLst>
            </a:pPr>
            <a:r>
              <a:rPr dirty="0" sz="2100" spc="-10">
                <a:latin typeface="Calibri"/>
                <a:cs typeface="Calibri"/>
              </a:rPr>
              <a:t>language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is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744182"/>
            <a:ext cx="18288000" cy="2543175"/>
            <a:chOff x="0" y="7744182"/>
            <a:chExt cx="18288000" cy="2543175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18"/>
              <a:ext cx="18288000" cy="1200785"/>
            </a:xfrm>
            <a:custGeom>
              <a:avLst/>
              <a:gdLst/>
              <a:ahLst/>
              <a:cxnLst/>
              <a:rect l="l" t="t" r="r" b="b"/>
              <a:pathLst>
                <a:path w="18288000" h="1200784">
                  <a:moveTo>
                    <a:pt x="18288000" y="0"/>
                  </a:moveTo>
                  <a:lnTo>
                    <a:pt x="18288000" y="1200180"/>
                  </a:lnTo>
                  <a:lnTo>
                    <a:pt x="0" y="1200180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182" y="9258299"/>
              <a:ext cx="2857499" cy="6000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21726" y="7744182"/>
              <a:ext cx="5888997" cy="210939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2549" y="8025671"/>
              <a:ext cx="95250" cy="9524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8850" y="2755217"/>
            <a:ext cx="13519150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Activity</a:t>
            </a:r>
            <a:r>
              <a:rPr dirty="0" sz="3900" spc="-1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#2</a:t>
            </a:r>
            <a:r>
              <a:rPr dirty="0" sz="3900" spc="-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-</a:t>
            </a:r>
            <a:r>
              <a:rPr dirty="0" sz="3900" spc="-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Creating</a:t>
            </a:r>
            <a:r>
              <a:rPr dirty="0" sz="3900" spc="-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an</a:t>
            </a:r>
            <a:r>
              <a:rPr dirty="0" sz="3900" spc="-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Accessibility</a:t>
            </a:r>
            <a:r>
              <a:rPr dirty="0" sz="3900" spc="-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Checklist</a:t>
            </a:r>
            <a:r>
              <a:rPr dirty="0" sz="3900" spc="-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for</a:t>
            </a:r>
            <a:r>
              <a:rPr dirty="0" sz="3900" spc="-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Political</a:t>
            </a:r>
            <a:r>
              <a:rPr dirty="0" sz="3900" spc="-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spc="-10" b="1">
                <a:solidFill>
                  <a:srgbClr val="2E2A29"/>
                </a:solidFill>
                <a:latin typeface="Calibri"/>
                <a:cs typeface="Calibri"/>
              </a:rPr>
              <a:t>Events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71550" y="457653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7956" y="241401"/>
            <a:ext cx="1425778" cy="141069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49" y="4082322"/>
            <a:ext cx="95250" cy="95249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8700"/>
              </a:lnSpc>
              <a:spcBef>
                <a:spcPts val="100"/>
              </a:spcBef>
              <a:tabLst>
                <a:tab pos="1727835" algn="l"/>
                <a:tab pos="2261235" algn="l"/>
                <a:tab pos="4001770" algn="l"/>
                <a:tab pos="5938520" algn="l"/>
                <a:tab pos="6415405" algn="l"/>
                <a:tab pos="7545705" algn="l"/>
                <a:tab pos="8092440" algn="l"/>
                <a:tab pos="9418955" algn="l"/>
                <a:tab pos="10399395" algn="l"/>
                <a:tab pos="10918825" algn="l"/>
                <a:tab pos="12110720" algn="l"/>
                <a:tab pos="12934315" algn="l"/>
                <a:tab pos="14674215" algn="l"/>
              </a:tabLst>
            </a:pPr>
            <a:r>
              <a:rPr dirty="0" spc="-10" b="1">
                <a:latin typeface="Calibri"/>
                <a:cs typeface="Calibri"/>
              </a:rPr>
              <a:t>Objective</a:t>
            </a:r>
            <a:r>
              <a:rPr dirty="0" spc="-10"/>
              <a:t>:</a:t>
            </a:r>
            <a:r>
              <a:rPr dirty="0"/>
              <a:t>	</a:t>
            </a:r>
            <a:r>
              <a:rPr dirty="0" spc="-25"/>
              <a:t>To</a:t>
            </a:r>
            <a:r>
              <a:rPr dirty="0"/>
              <a:t>	</a:t>
            </a:r>
            <a:r>
              <a:rPr dirty="0" spc="-10"/>
              <a:t>encourage</a:t>
            </a:r>
            <a:r>
              <a:rPr dirty="0"/>
              <a:t>	</a:t>
            </a:r>
            <a:r>
              <a:rPr dirty="0" spc="-10"/>
              <a:t>participants</a:t>
            </a:r>
            <a:r>
              <a:rPr dirty="0"/>
              <a:t>	</a:t>
            </a:r>
            <a:r>
              <a:rPr dirty="0" spc="-25"/>
              <a:t>to</a:t>
            </a:r>
            <a:r>
              <a:rPr dirty="0"/>
              <a:t>	</a:t>
            </a:r>
            <a:r>
              <a:rPr dirty="0" spc="-10"/>
              <a:t>reflect</a:t>
            </a:r>
            <a:r>
              <a:rPr dirty="0"/>
              <a:t>	</a:t>
            </a:r>
            <a:r>
              <a:rPr dirty="0" spc="-25"/>
              <a:t>on</a:t>
            </a:r>
            <a:r>
              <a:rPr dirty="0"/>
              <a:t>	</a:t>
            </a:r>
            <a:r>
              <a:rPr dirty="0" spc="-10"/>
              <a:t>barriers</a:t>
            </a:r>
            <a:r>
              <a:rPr dirty="0"/>
              <a:t>	</a:t>
            </a:r>
            <a:r>
              <a:rPr dirty="0" spc="-10"/>
              <a:t>faced</a:t>
            </a:r>
            <a:r>
              <a:rPr dirty="0"/>
              <a:t>	</a:t>
            </a:r>
            <a:r>
              <a:rPr dirty="0" spc="-25"/>
              <a:t>by</a:t>
            </a:r>
            <a:r>
              <a:rPr dirty="0"/>
              <a:t>	</a:t>
            </a:r>
            <a:r>
              <a:rPr dirty="0" spc="-10"/>
              <a:t>people</a:t>
            </a:r>
            <a:r>
              <a:rPr dirty="0"/>
              <a:t>	</a:t>
            </a:r>
            <a:r>
              <a:rPr dirty="0" spc="-20"/>
              <a:t>with</a:t>
            </a:r>
            <a:r>
              <a:rPr dirty="0"/>
              <a:t>	</a:t>
            </a:r>
            <a:r>
              <a:rPr dirty="0" spc="-10"/>
              <a:t>disabilities</a:t>
            </a:r>
            <a:r>
              <a:rPr dirty="0"/>
              <a:t>	</a:t>
            </a:r>
            <a:r>
              <a:rPr dirty="0" spc="-25"/>
              <a:t>and </a:t>
            </a:r>
            <a:r>
              <a:rPr dirty="0"/>
              <a:t>collaboratively</a:t>
            </a:r>
            <a:r>
              <a:rPr dirty="0" spc="-75"/>
              <a:t> </a:t>
            </a:r>
            <a:r>
              <a:rPr dirty="0"/>
              <a:t>create</a:t>
            </a:r>
            <a:r>
              <a:rPr dirty="0" spc="-70"/>
              <a:t> </a:t>
            </a:r>
            <a:r>
              <a:rPr dirty="0"/>
              <a:t>a</a:t>
            </a:r>
            <a:r>
              <a:rPr dirty="0" spc="-70"/>
              <a:t> </a:t>
            </a:r>
            <a:r>
              <a:rPr dirty="0"/>
              <a:t>practical</a:t>
            </a:r>
            <a:r>
              <a:rPr dirty="0" spc="-70"/>
              <a:t> </a:t>
            </a:r>
            <a:r>
              <a:rPr dirty="0"/>
              <a:t>checklist</a:t>
            </a:r>
            <a:r>
              <a:rPr dirty="0" spc="-70"/>
              <a:t> </a:t>
            </a:r>
            <a:r>
              <a:rPr dirty="0"/>
              <a:t>for</a:t>
            </a:r>
            <a:r>
              <a:rPr dirty="0" spc="-70"/>
              <a:t> </a:t>
            </a:r>
            <a:r>
              <a:rPr dirty="0"/>
              <a:t>organizing</a:t>
            </a:r>
            <a:r>
              <a:rPr dirty="0" spc="-70"/>
              <a:t> </a:t>
            </a:r>
            <a:r>
              <a:rPr dirty="0"/>
              <a:t>accessible</a:t>
            </a:r>
            <a:r>
              <a:rPr dirty="0" spc="-70"/>
              <a:t> </a:t>
            </a:r>
            <a:r>
              <a:rPr dirty="0"/>
              <a:t>political</a:t>
            </a:r>
            <a:r>
              <a:rPr dirty="0" spc="-70"/>
              <a:t> </a:t>
            </a:r>
            <a:r>
              <a:rPr dirty="0" spc="-10"/>
              <a:t>events.</a:t>
            </a:r>
          </a:p>
          <a:p>
            <a:pPr>
              <a:lnSpc>
                <a:spcPct val="100000"/>
              </a:lnSpc>
              <a:spcBef>
                <a:spcPts val="1635"/>
              </a:spcBef>
            </a:pPr>
          </a:p>
          <a:p>
            <a:pPr marL="12700" marR="5080">
              <a:lnSpc>
                <a:spcPct val="148700"/>
              </a:lnSpc>
            </a:pPr>
            <a:r>
              <a:rPr dirty="0" b="1">
                <a:latin typeface="Calibri"/>
                <a:cs typeface="Calibri"/>
              </a:rPr>
              <a:t>Materials</a:t>
            </a:r>
            <a:r>
              <a:rPr dirty="0" spc="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needed</a:t>
            </a:r>
            <a:r>
              <a:rPr dirty="0"/>
              <a:t>:</a:t>
            </a:r>
            <a:r>
              <a:rPr dirty="0" spc="10"/>
              <a:t> </a:t>
            </a:r>
            <a:r>
              <a:rPr dirty="0"/>
              <a:t>Blank</a:t>
            </a:r>
            <a:r>
              <a:rPr dirty="0" spc="5"/>
              <a:t> </a:t>
            </a:r>
            <a:r>
              <a:rPr dirty="0"/>
              <a:t>sheets</a:t>
            </a:r>
            <a:r>
              <a:rPr dirty="0" spc="10"/>
              <a:t> </a:t>
            </a:r>
            <a:r>
              <a:rPr dirty="0"/>
              <a:t>or</a:t>
            </a:r>
            <a:r>
              <a:rPr dirty="0" spc="10"/>
              <a:t> </a:t>
            </a:r>
            <a:r>
              <a:rPr dirty="0"/>
              <a:t>digital</a:t>
            </a:r>
            <a:r>
              <a:rPr dirty="0" spc="10"/>
              <a:t> </a:t>
            </a:r>
            <a:r>
              <a:rPr dirty="0"/>
              <a:t>documents</a:t>
            </a:r>
            <a:r>
              <a:rPr dirty="0" spc="5"/>
              <a:t> </a:t>
            </a:r>
            <a:r>
              <a:rPr dirty="0"/>
              <a:t>to</a:t>
            </a:r>
            <a:r>
              <a:rPr dirty="0" spc="10"/>
              <a:t> </a:t>
            </a:r>
            <a:r>
              <a:rPr dirty="0"/>
              <a:t>create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checklist;</a:t>
            </a:r>
            <a:r>
              <a:rPr dirty="0" spc="10"/>
              <a:t> </a:t>
            </a:r>
            <a:r>
              <a:rPr dirty="0"/>
              <a:t>markers,</a:t>
            </a:r>
            <a:r>
              <a:rPr dirty="0" spc="15"/>
              <a:t> </a:t>
            </a:r>
            <a:r>
              <a:rPr dirty="0"/>
              <a:t>pens,</a:t>
            </a:r>
            <a:r>
              <a:rPr dirty="0" spc="10"/>
              <a:t> </a:t>
            </a:r>
            <a:r>
              <a:rPr dirty="0"/>
              <a:t>or</a:t>
            </a:r>
            <a:r>
              <a:rPr dirty="0" spc="10"/>
              <a:t> </a:t>
            </a:r>
            <a:r>
              <a:rPr dirty="0" spc="-10"/>
              <a:t>digital </a:t>
            </a:r>
            <a:r>
              <a:rPr dirty="0"/>
              <a:t>editing</a:t>
            </a:r>
            <a:r>
              <a:rPr dirty="0" spc="-65"/>
              <a:t> </a:t>
            </a:r>
            <a:r>
              <a:rPr dirty="0"/>
              <a:t>tools;</a:t>
            </a:r>
            <a:r>
              <a:rPr dirty="0" spc="-60"/>
              <a:t> </a:t>
            </a:r>
            <a:r>
              <a:rPr dirty="0"/>
              <a:t>flipchart</a:t>
            </a:r>
            <a:r>
              <a:rPr dirty="0" spc="-60"/>
              <a:t> </a:t>
            </a:r>
            <a:r>
              <a:rPr dirty="0"/>
              <a:t>or</a:t>
            </a:r>
            <a:r>
              <a:rPr dirty="0" spc="-60"/>
              <a:t> </a:t>
            </a:r>
            <a:r>
              <a:rPr dirty="0"/>
              <a:t>shared</a:t>
            </a:r>
            <a:r>
              <a:rPr dirty="0" spc="-60"/>
              <a:t> </a:t>
            </a:r>
            <a:r>
              <a:rPr dirty="0"/>
              <a:t>screen</a:t>
            </a:r>
            <a:r>
              <a:rPr dirty="0" spc="-60"/>
              <a:t> </a:t>
            </a:r>
            <a:r>
              <a:rPr dirty="0"/>
              <a:t>for</a:t>
            </a:r>
            <a:r>
              <a:rPr dirty="0" spc="-60"/>
              <a:t> </a:t>
            </a:r>
            <a:r>
              <a:rPr dirty="0"/>
              <a:t>final</a:t>
            </a:r>
            <a:r>
              <a:rPr dirty="0" spc="-60"/>
              <a:t> </a:t>
            </a:r>
            <a:r>
              <a:rPr dirty="0" spc="-10"/>
              <a:t>discussion</a:t>
            </a:r>
          </a:p>
          <a:p>
            <a:pPr>
              <a:lnSpc>
                <a:spcPct val="100000"/>
              </a:lnSpc>
              <a:spcBef>
                <a:spcPts val="3329"/>
              </a:spcBef>
            </a:pPr>
          </a:p>
          <a:p>
            <a:pPr marL="12700">
              <a:lnSpc>
                <a:spcPct val="100000"/>
              </a:lnSpc>
            </a:pPr>
            <a:r>
              <a:rPr dirty="0" b="1">
                <a:latin typeface="Calibri"/>
                <a:cs typeface="Calibri"/>
              </a:rPr>
              <a:t>Duration</a:t>
            </a:r>
            <a:r>
              <a:rPr dirty="0"/>
              <a:t>:</a:t>
            </a:r>
            <a:r>
              <a:rPr dirty="0" spc="-60"/>
              <a:t> </a:t>
            </a:r>
            <a:r>
              <a:rPr dirty="0"/>
              <a:t>15</a:t>
            </a:r>
            <a:r>
              <a:rPr dirty="0" spc="-60"/>
              <a:t> </a:t>
            </a:r>
            <a:r>
              <a:rPr dirty="0" spc="-10"/>
              <a:t>minutes</a:t>
            </a: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49" y="6053997"/>
            <a:ext cx="95250" cy="952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850" y="2122828"/>
            <a:ext cx="13498830" cy="62293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Activity</a:t>
            </a:r>
            <a:r>
              <a:rPr dirty="0" sz="3900" spc="-3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#2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-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Creating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an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Accessibility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Checklist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for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Political</a:t>
            </a:r>
            <a:r>
              <a:rPr dirty="0" sz="3900" spc="-2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spc="-10" b="1">
                <a:solidFill>
                  <a:srgbClr val="2E2A29"/>
                </a:solidFill>
                <a:latin typeface="Calibri"/>
                <a:cs typeface="Calibri"/>
              </a:rPr>
              <a:t>Events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188728" y="3498447"/>
            <a:ext cx="6826250" cy="468630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60"/>
              </a:spcBef>
            </a:pPr>
            <a:r>
              <a:rPr dirty="0" sz="1800" b="1">
                <a:latin typeface="Calibri"/>
                <a:cs typeface="Calibri"/>
              </a:rPr>
              <a:t>Brainstom </a:t>
            </a:r>
            <a:r>
              <a:rPr dirty="0" sz="1800" spc="-10" b="1">
                <a:latin typeface="Calibri"/>
                <a:cs typeface="Calibri"/>
              </a:rPr>
              <a:t>Barriers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ts val="3379"/>
              </a:lnSpc>
              <a:spcBef>
                <a:spcPts val="100"/>
              </a:spcBef>
            </a:pPr>
            <a:r>
              <a:rPr dirty="0" sz="1900">
                <a:latin typeface="Calibri"/>
                <a:cs typeface="Calibri"/>
              </a:rPr>
              <a:t>In</a:t>
            </a:r>
            <a:r>
              <a:rPr dirty="0" sz="1900" spc="3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small</a:t>
            </a:r>
            <a:r>
              <a:rPr dirty="0" sz="1900" spc="3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groups,</a:t>
            </a:r>
            <a:r>
              <a:rPr dirty="0" sz="1900" spc="3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participants</a:t>
            </a:r>
            <a:r>
              <a:rPr dirty="0" sz="1900" spc="3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brainstorm</a:t>
            </a:r>
            <a:r>
              <a:rPr dirty="0" sz="1900" spc="3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barriers</a:t>
            </a:r>
            <a:r>
              <a:rPr dirty="0" sz="1900" spc="3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that</a:t>
            </a:r>
            <a:r>
              <a:rPr dirty="0" sz="1900" spc="3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people</a:t>
            </a:r>
            <a:r>
              <a:rPr dirty="0" sz="1900" spc="32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with </a:t>
            </a:r>
            <a:r>
              <a:rPr dirty="0" sz="1900">
                <a:latin typeface="Calibri"/>
                <a:cs typeface="Calibri"/>
              </a:rPr>
              <a:t>physical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cognitive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disabilities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might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face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when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attending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political events.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9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900" b="1">
                <a:latin typeface="Calibri"/>
                <a:cs typeface="Calibri"/>
              </a:rPr>
              <a:t>Group</a:t>
            </a:r>
            <a:r>
              <a:rPr dirty="0" sz="1900" spc="-65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Division</a:t>
            </a:r>
            <a:endParaRPr sz="1900">
              <a:latin typeface="Calibri"/>
              <a:cs typeface="Calibri"/>
            </a:endParaRPr>
          </a:p>
          <a:p>
            <a:pPr algn="just" marL="12700" marR="66040">
              <a:lnSpc>
                <a:spcPct val="148000"/>
              </a:lnSpc>
            </a:pPr>
            <a:r>
              <a:rPr dirty="0" sz="1900">
                <a:latin typeface="Calibri"/>
                <a:cs typeface="Calibri"/>
              </a:rPr>
              <a:t>Participants</a:t>
            </a:r>
            <a:r>
              <a:rPr dirty="0" sz="1900" spc="60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work</a:t>
            </a:r>
            <a:r>
              <a:rPr dirty="0" sz="1900" spc="60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in</a:t>
            </a:r>
            <a:r>
              <a:rPr dirty="0" sz="1900" spc="60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groups</a:t>
            </a:r>
            <a:r>
              <a:rPr dirty="0" sz="1900" spc="60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60">
                <a:latin typeface="Calibri"/>
                <a:cs typeface="Calibri"/>
              </a:rPr>
              <a:t>  </a:t>
            </a:r>
            <a:r>
              <a:rPr dirty="0" sz="1900" spc="-10">
                <a:latin typeface="Calibri"/>
                <a:cs typeface="Calibri"/>
              </a:rPr>
              <a:t>3-</a:t>
            </a:r>
            <a:r>
              <a:rPr dirty="0" sz="1900">
                <a:latin typeface="Calibri"/>
                <a:cs typeface="Calibri"/>
              </a:rPr>
              <a:t>5</a:t>
            </a:r>
            <a:r>
              <a:rPr dirty="0" sz="1900" spc="65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60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organize</a:t>
            </a:r>
            <a:r>
              <a:rPr dirty="0" sz="1900" spc="60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their</a:t>
            </a:r>
            <a:r>
              <a:rPr dirty="0" sz="1900" spc="60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ideas</a:t>
            </a:r>
            <a:r>
              <a:rPr dirty="0" sz="1900" spc="60">
                <a:latin typeface="Calibri"/>
                <a:cs typeface="Calibri"/>
              </a:rPr>
              <a:t>  </a:t>
            </a:r>
            <a:r>
              <a:rPr dirty="0" sz="1900" spc="-20">
                <a:latin typeface="Calibri"/>
                <a:cs typeface="Calibri"/>
              </a:rPr>
              <a:t>into </a:t>
            </a:r>
            <a:r>
              <a:rPr dirty="0" sz="1900">
                <a:latin typeface="Calibri"/>
                <a:cs typeface="Calibri"/>
              </a:rPr>
              <a:t>categories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(physical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accessibility,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digital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accessibility,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etc)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9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900" b="1">
                <a:latin typeface="Calibri"/>
                <a:cs typeface="Calibri"/>
              </a:rPr>
              <a:t>Checklist</a:t>
            </a:r>
            <a:r>
              <a:rPr dirty="0" sz="1900" spc="-90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Creation</a:t>
            </a:r>
            <a:endParaRPr sz="1900">
              <a:latin typeface="Calibri"/>
              <a:cs typeface="Calibri"/>
            </a:endParaRPr>
          </a:p>
          <a:p>
            <a:pPr algn="just" marL="12700" marR="66040">
              <a:lnSpc>
                <a:spcPct val="148000"/>
              </a:lnSpc>
            </a:pPr>
            <a:r>
              <a:rPr dirty="0" sz="1900">
                <a:latin typeface="Calibri"/>
                <a:cs typeface="Calibri"/>
              </a:rPr>
              <a:t>Each</a:t>
            </a:r>
            <a:r>
              <a:rPr dirty="0" sz="1900" spc="10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group</a:t>
            </a:r>
            <a:r>
              <a:rPr dirty="0" sz="1900" spc="10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creates</a:t>
            </a:r>
            <a:r>
              <a:rPr dirty="0" sz="1900" spc="10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10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simple</a:t>
            </a:r>
            <a:r>
              <a:rPr dirty="0" sz="1900" spc="10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checklist</a:t>
            </a:r>
            <a:r>
              <a:rPr dirty="0" sz="1900" spc="10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10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actions</a:t>
            </a:r>
            <a:r>
              <a:rPr dirty="0" sz="1900" spc="10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10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good</a:t>
            </a:r>
            <a:r>
              <a:rPr dirty="0" sz="1900" spc="1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practices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ensure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political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events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are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accessible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all.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1550" y="457653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956" y="241401"/>
            <a:ext cx="1425778" cy="1410690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971549" y="3751602"/>
            <a:ext cx="971550" cy="971550"/>
            <a:chOff x="971549" y="3751602"/>
            <a:chExt cx="971550" cy="971550"/>
          </a:xfrm>
        </p:grpSpPr>
        <p:sp>
          <p:nvSpPr>
            <p:cNvPr id="7" name="object 7" descr=""/>
            <p:cNvSpPr/>
            <p:nvPr/>
          </p:nvSpPr>
          <p:spPr>
            <a:xfrm>
              <a:off x="971549" y="3751602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8998" y="969325"/>
                  </a:lnTo>
                  <a:lnTo>
                    <a:pt x="393478" y="962789"/>
                  </a:lnTo>
                  <a:lnTo>
                    <a:pt x="349418" y="952143"/>
                  </a:lnTo>
                  <a:lnTo>
                    <a:pt x="307022" y="937593"/>
                  </a:lnTo>
                  <a:lnTo>
                    <a:pt x="266494" y="919341"/>
                  </a:lnTo>
                  <a:lnTo>
                    <a:pt x="228037" y="897592"/>
                  </a:lnTo>
                  <a:lnTo>
                    <a:pt x="191856" y="872548"/>
                  </a:lnTo>
                  <a:lnTo>
                    <a:pt x="158154" y="844415"/>
                  </a:lnTo>
                  <a:lnTo>
                    <a:pt x="127134" y="813395"/>
                  </a:lnTo>
                  <a:lnTo>
                    <a:pt x="99001" y="779693"/>
                  </a:lnTo>
                  <a:lnTo>
                    <a:pt x="73957" y="743511"/>
                  </a:lnTo>
                  <a:lnTo>
                    <a:pt x="52208" y="705055"/>
                  </a:lnTo>
                  <a:lnTo>
                    <a:pt x="33956" y="664527"/>
                  </a:lnTo>
                  <a:lnTo>
                    <a:pt x="19406" y="622131"/>
                  </a:lnTo>
                  <a:lnTo>
                    <a:pt x="8760" y="578071"/>
                  </a:lnTo>
                  <a:lnTo>
                    <a:pt x="2224" y="532551"/>
                  </a:lnTo>
                  <a:lnTo>
                    <a:pt x="0" y="485774"/>
                  </a:lnTo>
                  <a:lnTo>
                    <a:pt x="2224" y="438998"/>
                  </a:lnTo>
                  <a:lnTo>
                    <a:pt x="8760" y="393478"/>
                  </a:lnTo>
                  <a:lnTo>
                    <a:pt x="19406" y="349418"/>
                  </a:lnTo>
                  <a:lnTo>
                    <a:pt x="33956" y="307022"/>
                  </a:lnTo>
                  <a:lnTo>
                    <a:pt x="52208" y="266494"/>
                  </a:lnTo>
                  <a:lnTo>
                    <a:pt x="73957" y="228037"/>
                  </a:lnTo>
                  <a:lnTo>
                    <a:pt x="99001" y="191856"/>
                  </a:lnTo>
                  <a:lnTo>
                    <a:pt x="127134" y="158154"/>
                  </a:lnTo>
                  <a:lnTo>
                    <a:pt x="158154" y="127134"/>
                  </a:lnTo>
                  <a:lnTo>
                    <a:pt x="191856" y="99001"/>
                  </a:lnTo>
                  <a:lnTo>
                    <a:pt x="228037" y="73957"/>
                  </a:lnTo>
                  <a:lnTo>
                    <a:pt x="266494" y="52208"/>
                  </a:lnTo>
                  <a:lnTo>
                    <a:pt x="307022" y="33956"/>
                  </a:lnTo>
                  <a:lnTo>
                    <a:pt x="349418" y="19406"/>
                  </a:lnTo>
                  <a:lnTo>
                    <a:pt x="393478" y="8760"/>
                  </a:lnTo>
                  <a:lnTo>
                    <a:pt x="438998" y="2224"/>
                  </a:lnTo>
                  <a:lnTo>
                    <a:pt x="485774" y="0"/>
                  </a:lnTo>
                  <a:lnTo>
                    <a:pt x="532551" y="2224"/>
                  </a:lnTo>
                  <a:lnTo>
                    <a:pt x="578071" y="8760"/>
                  </a:lnTo>
                  <a:lnTo>
                    <a:pt x="622131" y="19406"/>
                  </a:lnTo>
                  <a:lnTo>
                    <a:pt x="664527" y="33956"/>
                  </a:lnTo>
                  <a:lnTo>
                    <a:pt x="705055" y="52208"/>
                  </a:lnTo>
                  <a:lnTo>
                    <a:pt x="743511" y="73957"/>
                  </a:lnTo>
                  <a:lnTo>
                    <a:pt x="779693" y="99001"/>
                  </a:lnTo>
                  <a:lnTo>
                    <a:pt x="813395" y="127134"/>
                  </a:lnTo>
                  <a:lnTo>
                    <a:pt x="844415" y="158154"/>
                  </a:lnTo>
                  <a:lnTo>
                    <a:pt x="872548" y="191856"/>
                  </a:lnTo>
                  <a:lnTo>
                    <a:pt x="897592" y="228037"/>
                  </a:lnTo>
                  <a:lnTo>
                    <a:pt x="919341" y="266494"/>
                  </a:lnTo>
                  <a:lnTo>
                    <a:pt x="937593" y="307022"/>
                  </a:lnTo>
                  <a:lnTo>
                    <a:pt x="952143" y="349418"/>
                  </a:lnTo>
                  <a:lnTo>
                    <a:pt x="962789" y="393478"/>
                  </a:lnTo>
                  <a:lnTo>
                    <a:pt x="969325" y="438998"/>
                  </a:lnTo>
                  <a:lnTo>
                    <a:pt x="971549" y="485774"/>
                  </a:lnTo>
                  <a:lnTo>
                    <a:pt x="969325" y="532551"/>
                  </a:lnTo>
                  <a:lnTo>
                    <a:pt x="962789" y="578071"/>
                  </a:lnTo>
                  <a:lnTo>
                    <a:pt x="952143" y="622131"/>
                  </a:lnTo>
                  <a:lnTo>
                    <a:pt x="937593" y="664527"/>
                  </a:lnTo>
                  <a:lnTo>
                    <a:pt x="919341" y="705055"/>
                  </a:lnTo>
                  <a:lnTo>
                    <a:pt x="897592" y="743511"/>
                  </a:lnTo>
                  <a:lnTo>
                    <a:pt x="872548" y="779693"/>
                  </a:lnTo>
                  <a:lnTo>
                    <a:pt x="844415" y="813395"/>
                  </a:lnTo>
                  <a:lnTo>
                    <a:pt x="813395" y="844415"/>
                  </a:lnTo>
                  <a:lnTo>
                    <a:pt x="779693" y="872548"/>
                  </a:lnTo>
                  <a:lnTo>
                    <a:pt x="743511" y="897592"/>
                  </a:lnTo>
                  <a:lnTo>
                    <a:pt x="705055" y="919341"/>
                  </a:lnTo>
                  <a:lnTo>
                    <a:pt x="664527" y="937593"/>
                  </a:lnTo>
                  <a:lnTo>
                    <a:pt x="622131" y="952143"/>
                  </a:lnTo>
                  <a:lnTo>
                    <a:pt x="578071" y="962789"/>
                  </a:lnTo>
                  <a:lnTo>
                    <a:pt x="532551" y="969325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19678" y="4024544"/>
              <a:ext cx="207010" cy="430530"/>
            </a:xfrm>
            <a:custGeom>
              <a:avLst/>
              <a:gdLst/>
              <a:ahLst/>
              <a:cxnLst/>
              <a:rect l="l" t="t" r="r" b="b"/>
              <a:pathLst>
                <a:path w="207009" h="430529">
                  <a:moveTo>
                    <a:pt x="167603" y="430364"/>
                  </a:moveTo>
                  <a:lnTo>
                    <a:pt x="131478" y="404078"/>
                  </a:lnTo>
                  <a:lnTo>
                    <a:pt x="128835" y="383960"/>
                  </a:lnTo>
                  <a:lnTo>
                    <a:pt x="128835" y="122961"/>
                  </a:lnTo>
                  <a:lnTo>
                    <a:pt x="95390" y="147487"/>
                  </a:lnTo>
                  <a:lnTo>
                    <a:pt x="67892" y="164984"/>
                  </a:lnTo>
                  <a:lnTo>
                    <a:pt x="46342" y="175468"/>
                  </a:lnTo>
                  <a:lnTo>
                    <a:pt x="30740" y="178959"/>
                  </a:lnTo>
                  <a:lnTo>
                    <a:pt x="22712" y="178959"/>
                  </a:lnTo>
                  <a:lnTo>
                    <a:pt x="15663" y="175826"/>
                  </a:lnTo>
                  <a:lnTo>
                    <a:pt x="3132" y="162904"/>
                  </a:lnTo>
                  <a:lnTo>
                    <a:pt x="0" y="155463"/>
                  </a:lnTo>
                  <a:lnTo>
                    <a:pt x="0" y="137254"/>
                  </a:lnTo>
                  <a:lnTo>
                    <a:pt x="30982" y="112868"/>
                  </a:lnTo>
                  <a:lnTo>
                    <a:pt x="41705" y="107688"/>
                  </a:lnTo>
                  <a:lnTo>
                    <a:pt x="58155" y="99385"/>
                  </a:lnTo>
                  <a:lnTo>
                    <a:pt x="97115" y="73228"/>
                  </a:lnTo>
                  <a:lnTo>
                    <a:pt x="125586" y="43601"/>
                  </a:lnTo>
                  <a:lnTo>
                    <a:pt x="141274" y="22519"/>
                  </a:lnTo>
                  <a:lnTo>
                    <a:pt x="147191" y="14562"/>
                  </a:lnTo>
                  <a:lnTo>
                    <a:pt x="151712" y="8771"/>
                  </a:lnTo>
                  <a:lnTo>
                    <a:pt x="154876" y="5090"/>
                  </a:lnTo>
                  <a:lnTo>
                    <a:pt x="158204" y="1762"/>
                  </a:lnTo>
                  <a:lnTo>
                    <a:pt x="164274" y="0"/>
                  </a:lnTo>
                  <a:lnTo>
                    <a:pt x="173281" y="0"/>
                  </a:lnTo>
                  <a:lnTo>
                    <a:pt x="204633" y="25796"/>
                  </a:lnTo>
                  <a:lnTo>
                    <a:pt x="206958" y="44250"/>
                  </a:lnTo>
                  <a:lnTo>
                    <a:pt x="206958" y="372799"/>
                  </a:lnTo>
                  <a:lnTo>
                    <a:pt x="204498" y="397984"/>
                  </a:lnTo>
                  <a:lnTo>
                    <a:pt x="197119" y="415973"/>
                  </a:lnTo>
                  <a:lnTo>
                    <a:pt x="184821" y="426766"/>
                  </a:lnTo>
                  <a:lnTo>
                    <a:pt x="167603" y="430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971549" y="5247137"/>
            <a:ext cx="971550" cy="971550"/>
            <a:chOff x="971549" y="5247137"/>
            <a:chExt cx="971550" cy="971550"/>
          </a:xfrm>
        </p:grpSpPr>
        <p:sp>
          <p:nvSpPr>
            <p:cNvPr id="10" name="object 10" descr=""/>
            <p:cNvSpPr/>
            <p:nvPr/>
          </p:nvSpPr>
          <p:spPr>
            <a:xfrm>
              <a:off x="971549" y="5247137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8998" y="969325"/>
                  </a:lnTo>
                  <a:lnTo>
                    <a:pt x="393478" y="962789"/>
                  </a:lnTo>
                  <a:lnTo>
                    <a:pt x="349418" y="952143"/>
                  </a:lnTo>
                  <a:lnTo>
                    <a:pt x="307022" y="937593"/>
                  </a:lnTo>
                  <a:lnTo>
                    <a:pt x="266494" y="919341"/>
                  </a:lnTo>
                  <a:lnTo>
                    <a:pt x="228037" y="897592"/>
                  </a:lnTo>
                  <a:lnTo>
                    <a:pt x="191856" y="872548"/>
                  </a:lnTo>
                  <a:lnTo>
                    <a:pt x="158154" y="844415"/>
                  </a:lnTo>
                  <a:lnTo>
                    <a:pt x="127134" y="813395"/>
                  </a:lnTo>
                  <a:lnTo>
                    <a:pt x="99001" y="779693"/>
                  </a:lnTo>
                  <a:lnTo>
                    <a:pt x="73957" y="743511"/>
                  </a:lnTo>
                  <a:lnTo>
                    <a:pt x="52208" y="705055"/>
                  </a:lnTo>
                  <a:lnTo>
                    <a:pt x="33956" y="664527"/>
                  </a:lnTo>
                  <a:lnTo>
                    <a:pt x="19406" y="622131"/>
                  </a:lnTo>
                  <a:lnTo>
                    <a:pt x="8760" y="578071"/>
                  </a:lnTo>
                  <a:lnTo>
                    <a:pt x="2224" y="532551"/>
                  </a:lnTo>
                  <a:lnTo>
                    <a:pt x="0" y="485774"/>
                  </a:lnTo>
                  <a:lnTo>
                    <a:pt x="2224" y="438998"/>
                  </a:lnTo>
                  <a:lnTo>
                    <a:pt x="8760" y="393478"/>
                  </a:lnTo>
                  <a:lnTo>
                    <a:pt x="19406" y="349418"/>
                  </a:lnTo>
                  <a:lnTo>
                    <a:pt x="33956" y="307022"/>
                  </a:lnTo>
                  <a:lnTo>
                    <a:pt x="52208" y="266494"/>
                  </a:lnTo>
                  <a:lnTo>
                    <a:pt x="73957" y="228037"/>
                  </a:lnTo>
                  <a:lnTo>
                    <a:pt x="99001" y="191856"/>
                  </a:lnTo>
                  <a:lnTo>
                    <a:pt x="127134" y="158154"/>
                  </a:lnTo>
                  <a:lnTo>
                    <a:pt x="158154" y="127134"/>
                  </a:lnTo>
                  <a:lnTo>
                    <a:pt x="191856" y="99001"/>
                  </a:lnTo>
                  <a:lnTo>
                    <a:pt x="228037" y="73957"/>
                  </a:lnTo>
                  <a:lnTo>
                    <a:pt x="266494" y="52208"/>
                  </a:lnTo>
                  <a:lnTo>
                    <a:pt x="307022" y="33956"/>
                  </a:lnTo>
                  <a:lnTo>
                    <a:pt x="349418" y="19406"/>
                  </a:lnTo>
                  <a:lnTo>
                    <a:pt x="393478" y="8760"/>
                  </a:lnTo>
                  <a:lnTo>
                    <a:pt x="438998" y="2224"/>
                  </a:lnTo>
                  <a:lnTo>
                    <a:pt x="485774" y="0"/>
                  </a:lnTo>
                  <a:lnTo>
                    <a:pt x="532551" y="2224"/>
                  </a:lnTo>
                  <a:lnTo>
                    <a:pt x="578071" y="8760"/>
                  </a:lnTo>
                  <a:lnTo>
                    <a:pt x="622131" y="19406"/>
                  </a:lnTo>
                  <a:lnTo>
                    <a:pt x="664527" y="33956"/>
                  </a:lnTo>
                  <a:lnTo>
                    <a:pt x="705055" y="52208"/>
                  </a:lnTo>
                  <a:lnTo>
                    <a:pt x="743511" y="73957"/>
                  </a:lnTo>
                  <a:lnTo>
                    <a:pt x="779693" y="99001"/>
                  </a:lnTo>
                  <a:lnTo>
                    <a:pt x="813395" y="127134"/>
                  </a:lnTo>
                  <a:lnTo>
                    <a:pt x="844415" y="158154"/>
                  </a:lnTo>
                  <a:lnTo>
                    <a:pt x="872548" y="191856"/>
                  </a:lnTo>
                  <a:lnTo>
                    <a:pt x="897592" y="228037"/>
                  </a:lnTo>
                  <a:lnTo>
                    <a:pt x="919341" y="266494"/>
                  </a:lnTo>
                  <a:lnTo>
                    <a:pt x="937593" y="307022"/>
                  </a:lnTo>
                  <a:lnTo>
                    <a:pt x="952143" y="349418"/>
                  </a:lnTo>
                  <a:lnTo>
                    <a:pt x="962789" y="393478"/>
                  </a:lnTo>
                  <a:lnTo>
                    <a:pt x="969325" y="438998"/>
                  </a:lnTo>
                  <a:lnTo>
                    <a:pt x="971549" y="485774"/>
                  </a:lnTo>
                  <a:lnTo>
                    <a:pt x="969325" y="532551"/>
                  </a:lnTo>
                  <a:lnTo>
                    <a:pt x="962789" y="578071"/>
                  </a:lnTo>
                  <a:lnTo>
                    <a:pt x="952143" y="622131"/>
                  </a:lnTo>
                  <a:lnTo>
                    <a:pt x="937593" y="664527"/>
                  </a:lnTo>
                  <a:lnTo>
                    <a:pt x="919341" y="705055"/>
                  </a:lnTo>
                  <a:lnTo>
                    <a:pt x="897592" y="743511"/>
                  </a:lnTo>
                  <a:lnTo>
                    <a:pt x="872548" y="779693"/>
                  </a:lnTo>
                  <a:lnTo>
                    <a:pt x="844415" y="813395"/>
                  </a:lnTo>
                  <a:lnTo>
                    <a:pt x="813395" y="844415"/>
                  </a:lnTo>
                  <a:lnTo>
                    <a:pt x="779693" y="872548"/>
                  </a:lnTo>
                  <a:lnTo>
                    <a:pt x="743511" y="897592"/>
                  </a:lnTo>
                  <a:lnTo>
                    <a:pt x="705055" y="919341"/>
                  </a:lnTo>
                  <a:lnTo>
                    <a:pt x="664527" y="937593"/>
                  </a:lnTo>
                  <a:lnTo>
                    <a:pt x="622131" y="952143"/>
                  </a:lnTo>
                  <a:lnTo>
                    <a:pt x="578071" y="962789"/>
                  </a:lnTo>
                  <a:lnTo>
                    <a:pt x="532551" y="969325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15567" y="5520275"/>
              <a:ext cx="294640" cy="423545"/>
            </a:xfrm>
            <a:custGeom>
              <a:avLst/>
              <a:gdLst/>
              <a:ahLst/>
              <a:cxnLst/>
              <a:rect l="l" t="t" r="r" b="b"/>
              <a:pathLst>
                <a:path w="294640" h="423545">
                  <a:moveTo>
                    <a:pt x="256691" y="423315"/>
                  </a:moveTo>
                  <a:lnTo>
                    <a:pt x="45620" y="423315"/>
                  </a:lnTo>
                  <a:lnTo>
                    <a:pt x="35488" y="422578"/>
                  </a:lnTo>
                  <a:lnTo>
                    <a:pt x="3059" y="398400"/>
                  </a:lnTo>
                  <a:lnTo>
                    <a:pt x="0" y="383372"/>
                  </a:lnTo>
                  <a:lnTo>
                    <a:pt x="507" y="377795"/>
                  </a:lnTo>
                  <a:lnTo>
                    <a:pt x="15884" y="340713"/>
                  </a:lnTo>
                  <a:lnTo>
                    <a:pt x="43286" y="310125"/>
                  </a:lnTo>
                  <a:lnTo>
                    <a:pt x="77728" y="276215"/>
                  </a:lnTo>
                  <a:lnTo>
                    <a:pt x="107796" y="248473"/>
                  </a:lnTo>
                  <a:lnTo>
                    <a:pt x="137450" y="224188"/>
                  </a:lnTo>
                  <a:lnTo>
                    <a:pt x="148717" y="215818"/>
                  </a:lnTo>
                  <a:lnTo>
                    <a:pt x="184031" y="182294"/>
                  </a:lnTo>
                  <a:lnTo>
                    <a:pt x="204095" y="147390"/>
                  </a:lnTo>
                  <a:lnTo>
                    <a:pt x="208720" y="121590"/>
                  </a:lnTo>
                  <a:lnTo>
                    <a:pt x="208170" y="112596"/>
                  </a:lnTo>
                  <a:lnTo>
                    <a:pt x="189508" y="75822"/>
                  </a:lnTo>
                  <a:lnTo>
                    <a:pt x="151875" y="58662"/>
                  </a:lnTo>
                  <a:lnTo>
                    <a:pt x="143128" y="58151"/>
                  </a:lnTo>
                  <a:lnTo>
                    <a:pt x="125326" y="60207"/>
                  </a:lnTo>
                  <a:lnTo>
                    <a:pt x="83997" y="91046"/>
                  </a:lnTo>
                  <a:lnTo>
                    <a:pt x="74403" y="114541"/>
                  </a:lnTo>
                  <a:lnTo>
                    <a:pt x="70915" y="123649"/>
                  </a:lnTo>
                  <a:lnTo>
                    <a:pt x="41977" y="153826"/>
                  </a:lnTo>
                  <a:lnTo>
                    <a:pt x="6265" y="139946"/>
                  </a:lnTo>
                  <a:lnTo>
                    <a:pt x="979" y="119241"/>
                  </a:lnTo>
                  <a:lnTo>
                    <a:pt x="1529" y="109261"/>
                  </a:lnTo>
                  <a:lnTo>
                    <a:pt x="14746" y="67461"/>
                  </a:lnTo>
                  <a:lnTo>
                    <a:pt x="45734" y="30703"/>
                  </a:lnTo>
                  <a:lnTo>
                    <a:pt x="81060" y="10768"/>
                  </a:lnTo>
                  <a:lnTo>
                    <a:pt x="126877" y="663"/>
                  </a:lnTo>
                  <a:lnTo>
                    <a:pt x="144498" y="0"/>
                  </a:lnTo>
                  <a:lnTo>
                    <a:pt x="165602" y="847"/>
                  </a:lnTo>
                  <a:lnTo>
                    <a:pt x="219293" y="13705"/>
                  </a:lnTo>
                  <a:lnTo>
                    <a:pt x="254537" y="38963"/>
                  </a:lnTo>
                  <a:lnTo>
                    <a:pt x="278229" y="76165"/>
                  </a:lnTo>
                  <a:lnTo>
                    <a:pt x="286648" y="119828"/>
                  </a:lnTo>
                  <a:lnTo>
                    <a:pt x="285546" y="137193"/>
                  </a:lnTo>
                  <a:lnTo>
                    <a:pt x="269026" y="184441"/>
                  </a:lnTo>
                  <a:lnTo>
                    <a:pt x="242098" y="221034"/>
                  </a:lnTo>
                  <a:lnTo>
                    <a:pt x="208500" y="251208"/>
                  </a:lnTo>
                  <a:lnTo>
                    <a:pt x="171519" y="281753"/>
                  </a:lnTo>
                  <a:lnTo>
                    <a:pt x="151734" y="298414"/>
                  </a:lnTo>
                  <a:lnTo>
                    <a:pt x="135272" y="313130"/>
                  </a:lnTo>
                  <a:lnTo>
                    <a:pt x="122150" y="325863"/>
                  </a:lnTo>
                  <a:lnTo>
                    <a:pt x="112388" y="336576"/>
                  </a:lnTo>
                  <a:lnTo>
                    <a:pt x="107688" y="341667"/>
                  </a:lnTo>
                  <a:lnTo>
                    <a:pt x="102989" y="347933"/>
                  </a:lnTo>
                  <a:lnTo>
                    <a:pt x="98290" y="355177"/>
                  </a:lnTo>
                  <a:lnTo>
                    <a:pt x="248076" y="355177"/>
                  </a:lnTo>
                  <a:lnTo>
                    <a:pt x="258575" y="355761"/>
                  </a:lnTo>
                  <a:lnTo>
                    <a:pt x="293323" y="382001"/>
                  </a:lnTo>
                  <a:lnTo>
                    <a:pt x="294284" y="389638"/>
                  </a:lnTo>
                  <a:lnTo>
                    <a:pt x="293697" y="396426"/>
                  </a:lnTo>
                  <a:lnTo>
                    <a:pt x="265529" y="422694"/>
                  </a:lnTo>
                  <a:lnTo>
                    <a:pt x="256691" y="423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971549" y="6742673"/>
            <a:ext cx="971550" cy="971550"/>
            <a:chOff x="971549" y="6742673"/>
            <a:chExt cx="971550" cy="971550"/>
          </a:xfrm>
        </p:grpSpPr>
        <p:sp>
          <p:nvSpPr>
            <p:cNvPr id="13" name="object 13" descr=""/>
            <p:cNvSpPr/>
            <p:nvPr/>
          </p:nvSpPr>
          <p:spPr>
            <a:xfrm>
              <a:off x="971549" y="6742673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8998" y="969325"/>
                  </a:lnTo>
                  <a:lnTo>
                    <a:pt x="393478" y="962789"/>
                  </a:lnTo>
                  <a:lnTo>
                    <a:pt x="349418" y="952143"/>
                  </a:lnTo>
                  <a:lnTo>
                    <a:pt x="307022" y="937593"/>
                  </a:lnTo>
                  <a:lnTo>
                    <a:pt x="266494" y="919341"/>
                  </a:lnTo>
                  <a:lnTo>
                    <a:pt x="228037" y="897592"/>
                  </a:lnTo>
                  <a:lnTo>
                    <a:pt x="191856" y="872548"/>
                  </a:lnTo>
                  <a:lnTo>
                    <a:pt x="158154" y="844415"/>
                  </a:lnTo>
                  <a:lnTo>
                    <a:pt x="127134" y="813395"/>
                  </a:lnTo>
                  <a:lnTo>
                    <a:pt x="99001" y="779693"/>
                  </a:lnTo>
                  <a:lnTo>
                    <a:pt x="73957" y="743511"/>
                  </a:lnTo>
                  <a:lnTo>
                    <a:pt x="52208" y="705055"/>
                  </a:lnTo>
                  <a:lnTo>
                    <a:pt x="33956" y="664527"/>
                  </a:lnTo>
                  <a:lnTo>
                    <a:pt x="19406" y="622131"/>
                  </a:lnTo>
                  <a:lnTo>
                    <a:pt x="8760" y="578071"/>
                  </a:lnTo>
                  <a:lnTo>
                    <a:pt x="2224" y="532551"/>
                  </a:lnTo>
                  <a:lnTo>
                    <a:pt x="0" y="485774"/>
                  </a:lnTo>
                  <a:lnTo>
                    <a:pt x="2224" y="438998"/>
                  </a:lnTo>
                  <a:lnTo>
                    <a:pt x="8760" y="393478"/>
                  </a:lnTo>
                  <a:lnTo>
                    <a:pt x="19406" y="349418"/>
                  </a:lnTo>
                  <a:lnTo>
                    <a:pt x="33956" y="307022"/>
                  </a:lnTo>
                  <a:lnTo>
                    <a:pt x="52208" y="266494"/>
                  </a:lnTo>
                  <a:lnTo>
                    <a:pt x="73957" y="228037"/>
                  </a:lnTo>
                  <a:lnTo>
                    <a:pt x="99001" y="191856"/>
                  </a:lnTo>
                  <a:lnTo>
                    <a:pt x="127134" y="158154"/>
                  </a:lnTo>
                  <a:lnTo>
                    <a:pt x="158154" y="127134"/>
                  </a:lnTo>
                  <a:lnTo>
                    <a:pt x="191856" y="99001"/>
                  </a:lnTo>
                  <a:lnTo>
                    <a:pt x="228037" y="73957"/>
                  </a:lnTo>
                  <a:lnTo>
                    <a:pt x="266494" y="52208"/>
                  </a:lnTo>
                  <a:lnTo>
                    <a:pt x="307022" y="33956"/>
                  </a:lnTo>
                  <a:lnTo>
                    <a:pt x="349418" y="19406"/>
                  </a:lnTo>
                  <a:lnTo>
                    <a:pt x="393478" y="8760"/>
                  </a:lnTo>
                  <a:lnTo>
                    <a:pt x="438998" y="2224"/>
                  </a:lnTo>
                  <a:lnTo>
                    <a:pt x="485774" y="0"/>
                  </a:lnTo>
                  <a:lnTo>
                    <a:pt x="532551" y="2224"/>
                  </a:lnTo>
                  <a:lnTo>
                    <a:pt x="578071" y="8760"/>
                  </a:lnTo>
                  <a:lnTo>
                    <a:pt x="622131" y="19406"/>
                  </a:lnTo>
                  <a:lnTo>
                    <a:pt x="664527" y="33956"/>
                  </a:lnTo>
                  <a:lnTo>
                    <a:pt x="705055" y="52208"/>
                  </a:lnTo>
                  <a:lnTo>
                    <a:pt x="743511" y="73957"/>
                  </a:lnTo>
                  <a:lnTo>
                    <a:pt x="779693" y="99001"/>
                  </a:lnTo>
                  <a:lnTo>
                    <a:pt x="813395" y="127134"/>
                  </a:lnTo>
                  <a:lnTo>
                    <a:pt x="844415" y="158154"/>
                  </a:lnTo>
                  <a:lnTo>
                    <a:pt x="872548" y="191856"/>
                  </a:lnTo>
                  <a:lnTo>
                    <a:pt x="897592" y="228037"/>
                  </a:lnTo>
                  <a:lnTo>
                    <a:pt x="919341" y="266494"/>
                  </a:lnTo>
                  <a:lnTo>
                    <a:pt x="937593" y="307022"/>
                  </a:lnTo>
                  <a:lnTo>
                    <a:pt x="952143" y="349418"/>
                  </a:lnTo>
                  <a:lnTo>
                    <a:pt x="962789" y="393478"/>
                  </a:lnTo>
                  <a:lnTo>
                    <a:pt x="969325" y="438998"/>
                  </a:lnTo>
                  <a:lnTo>
                    <a:pt x="971549" y="485774"/>
                  </a:lnTo>
                  <a:lnTo>
                    <a:pt x="969325" y="532551"/>
                  </a:lnTo>
                  <a:lnTo>
                    <a:pt x="962789" y="578071"/>
                  </a:lnTo>
                  <a:lnTo>
                    <a:pt x="952143" y="622131"/>
                  </a:lnTo>
                  <a:lnTo>
                    <a:pt x="937593" y="664527"/>
                  </a:lnTo>
                  <a:lnTo>
                    <a:pt x="919341" y="705055"/>
                  </a:lnTo>
                  <a:lnTo>
                    <a:pt x="897592" y="743511"/>
                  </a:lnTo>
                  <a:lnTo>
                    <a:pt x="872548" y="779693"/>
                  </a:lnTo>
                  <a:lnTo>
                    <a:pt x="844415" y="813395"/>
                  </a:lnTo>
                  <a:lnTo>
                    <a:pt x="813395" y="844415"/>
                  </a:lnTo>
                  <a:lnTo>
                    <a:pt x="779693" y="872548"/>
                  </a:lnTo>
                  <a:lnTo>
                    <a:pt x="743511" y="897592"/>
                  </a:lnTo>
                  <a:lnTo>
                    <a:pt x="705055" y="919341"/>
                  </a:lnTo>
                  <a:lnTo>
                    <a:pt x="664527" y="937593"/>
                  </a:lnTo>
                  <a:lnTo>
                    <a:pt x="622131" y="952143"/>
                  </a:lnTo>
                  <a:lnTo>
                    <a:pt x="578071" y="962789"/>
                  </a:lnTo>
                  <a:lnTo>
                    <a:pt x="532551" y="969325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12238" y="7016203"/>
              <a:ext cx="294005" cy="429895"/>
            </a:xfrm>
            <a:custGeom>
              <a:avLst/>
              <a:gdLst/>
              <a:ahLst/>
              <a:cxnLst/>
              <a:rect l="l" t="t" r="r" b="b"/>
              <a:pathLst>
                <a:path w="294005" h="429895">
                  <a:moveTo>
                    <a:pt x="142149" y="429580"/>
                  </a:moveTo>
                  <a:lnTo>
                    <a:pt x="94570" y="422642"/>
                  </a:lnTo>
                  <a:lnTo>
                    <a:pt x="55631" y="403417"/>
                  </a:lnTo>
                  <a:lnTo>
                    <a:pt x="27371" y="377149"/>
                  </a:lnTo>
                  <a:lnTo>
                    <a:pt x="5038" y="338696"/>
                  </a:lnTo>
                  <a:lnTo>
                    <a:pt x="0" y="315430"/>
                  </a:lnTo>
                  <a:lnTo>
                    <a:pt x="663" y="307494"/>
                  </a:lnTo>
                  <a:lnTo>
                    <a:pt x="29877" y="279051"/>
                  </a:lnTo>
                  <a:lnTo>
                    <a:pt x="37593" y="278424"/>
                  </a:lnTo>
                  <a:lnTo>
                    <a:pt x="42879" y="278424"/>
                  </a:lnTo>
                  <a:lnTo>
                    <a:pt x="48166" y="279991"/>
                  </a:lnTo>
                  <a:lnTo>
                    <a:pt x="53061" y="283123"/>
                  </a:lnTo>
                  <a:lnTo>
                    <a:pt x="58152" y="286256"/>
                  </a:lnTo>
                  <a:lnTo>
                    <a:pt x="61284" y="290172"/>
                  </a:lnTo>
                  <a:lnTo>
                    <a:pt x="62851" y="294480"/>
                  </a:lnTo>
                  <a:lnTo>
                    <a:pt x="70371" y="313053"/>
                  </a:lnTo>
                  <a:lnTo>
                    <a:pt x="94766" y="353611"/>
                  </a:lnTo>
                  <a:lnTo>
                    <a:pt x="142736" y="372995"/>
                  </a:lnTo>
                  <a:lnTo>
                    <a:pt x="151504" y="372444"/>
                  </a:lnTo>
                  <a:lnTo>
                    <a:pt x="192004" y="353293"/>
                  </a:lnTo>
                  <a:lnTo>
                    <a:pt x="212318" y="319493"/>
                  </a:lnTo>
                  <a:lnTo>
                    <a:pt x="214986" y="298200"/>
                  </a:lnTo>
                  <a:lnTo>
                    <a:pt x="213817" y="282343"/>
                  </a:lnTo>
                  <a:lnTo>
                    <a:pt x="196581" y="245530"/>
                  </a:lnTo>
                  <a:lnTo>
                    <a:pt x="160897" y="227716"/>
                  </a:lnTo>
                  <a:lnTo>
                    <a:pt x="145477" y="226538"/>
                  </a:lnTo>
                  <a:lnTo>
                    <a:pt x="141562" y="226538"/>
                  </a:lnTo>
                  <a:lnTo>
                    <a:pt x="135688" y="226929"/>
                  </a:lnTo>
                  <a:lnTo>
                    <a:pt x="119632" y="228496"/>
                  </a:lnTo>
                  <a:lnTo>
                    <a:pt x="114541" y="228887"/>
                  </a:lnTo>
                  <a:lnTo>
                    <a:pt x="112192" y="228887"/>
                  </a:lnTo>
                  <a:lnTo>
                    <a:pt x="104706" y="228407"/>
                  </a:lnTo>
                  <a:lnTo>
                    <a:pt x="79102" y="208524"/>
                  </a:lnTo>
                  <a:lnTo>
                    <a:pt x="79102" y="189924"/>
                  </a:lnTo>
                  <a:lnTo>
                    <a:pt x="120220" y="168386"/>
                  </a:lnTo>
                  <a:lnTo>
                    <a:pt x="131967" y="168386"/>
                  </a:lnTo>
                  <a:lnTo>
                    <a:pt x="144710" y="167428"/>
                  </a:lnTo>
                  <a:lnTo>
                    <a:pt x="185729" y="144321"/>
                  </a:lnTo>
                  <a:lnTo>
                    <a:pt x="196385" y="108472"/>
                  </a:lnTo>
                  <a:lnTo>
                    <a:pt x="195430" y="97828"/>
                  </a:lnTo>
                  <a:lnTo>
                    <a:pt x="172929" y="63548"/>
                  </a:lnTo>
                  <a:lnTo>
                    <a:pt x="140191" y="54627"/>
                  </a:lnTo>
                  <a:lnTo>
                    <a:pt x="131894" y="54924"/>
                  </a:lnTo>
                  <a:lnTo>
                    <a:pt x="93395" y="72445"/>
                  </a:lnTo>
                  <a:lnTo>
                    <a:pt x="88892" y="77731"/>
                  </a:lnTo>
                  <a:lnTo>
                    <a:pt x="84780" y="84584"/>
                  </a:lnTo>
                  <a:lnTo>
                    <a:pt x="77998" y="99242"/>
                  </a:lnTo>
                  <a:lnTo>
                    <a:pt x="70095" y="116891"/>
                  </a:lnTo>
                  <a:lnTo>
                    <a:pt x="68137" y="120807"/>
                  </a:lnTo>
                  <a:lnTo>
                    <a:pt x="27803" y="126681"/>
                  </a:lnTo>
                  <a:lnTo>
                    <a:pt x="11747" y="95549"/>
                  </a:lnTo>
                  <a:lnTo>
                    <a:pt x="12301" y="88066"/>
                  </a:lnTo>
                  <a:lnTo>
                    <a:pt x="31915" y="48190"/>
                  </a:lnTo>
                  <a:lnTo>
                    <a:pt x="66669" y="19555"/>
                  </a:lnTo>
                  <a:lnTo>
                    <a:pt x="103470" y="5038"/>
                  </a:lnTo>
                  <a:lnTo>
                    <a:pt x="147827" y="0"/>
                  </a:lnTo>
                  <a:lnTo>
                    <a:pt x="161368" y="477"/>
                  </a:lnTo>
                  <a:lnTo>
                    <a:pt x="209708" y="11861"/>
                  </a:lnTo>
                  <a:lnTo>
                    <a:pt x="246369" y="37051"/>
                  </a:lnTo>
                  <a:lnTo>
                    <a:pt x="267677" y="72463"/>
                  </a:lnTo>
                  <a:lnTo>
                    <a:pt x="272550" y="103577"/>
                  </a:lnTo>
                  <a:lnTo>
                    <a:pt x="271749" y="117341"/>
                  </a:lnTo>
                  <a:lnTo>
                    <a:pt x="253157" y="162845"/>
                  </a:lnTo>
                  <a:lnTo>
                    <a:pt x="224384" y="192665"/>
                  </a:lnTo>
                  <a:lnTo>
                    <a:pt x="235217" y="198906"/>
                  </a:lnTo>
                  <a:lnTo>
                    <a:pt x="269363" y="228242"/>
                  </a:lnTo>
                  <a:lnTo>
                    <a:pt x="288627" y="264119"/>
                  </a:lnTo>
                  <a:lnTo>
                    <a:pt x="293501" y="295067"/>
                  </a:lnTo>
                  <a:lnTo>
                    <a:pt x="292871" y="308027"/>
                  </a:lnTo>
                  <a:lnTo>
                    <a:pt x="283124" y="345583"/>
                  </a:lnTo>
                  <a:lnTo>
                    <a:pt x="261922" y="379175"/>
                  </a:lnTo>
                  <a:lnTo>
                    <a:pt x="230111" y="405987"/>
                  </a:lnTo>
                  <a:lnTo>
                    <a:pt x="189590" y="423551"/>
                  </a:lnTo>
                  <a:lnTo>
                    <a:pt x="158672" y="428917"/>
                  </a:lnTo>
                  <a:lnTo>
                    <a:pt x="142149" y="429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10291224" y="3813939"/>
            <a:ext cx="904875" cy="904875"/>
            <a:chOff x="10291224" y="3813939"/>
            <a:chExt cx="904875" cy="904875"/>
          </a:xfrm>
        </p:grpSpPr>
        <p:sp>
          <p:nvSpPr>
            <p:cNvPr id="16" name="object 16" descr=""/>
            <p:cNvSpPr/>
            <p:nvPr/>
          </p:nvSpPr>
          <p:spPr>
            <a:xfrm>
              <a:off x="10291224" y="3813939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437" y="904874"/>
                  </a:moveTo>
                  <a:lnTo>
                    <a:pt x="403146" y="902219"/>
                  </a:lnTo>
                  <a:lnTo>
                    <a:pt x="355390" y="894437"/>
                  </a:lnTo>
                  <a:lnTo>
                    <a:pt x="309447" y="881805"/>
                  </a:lnTo>
                  <a:lnTo>
                    <a:pt x="265592" y="864599"/>
                  </a:lnTo>
                  <a:lnTo>
                    <a:pt x="224101" y="843095"/>
                  </a:lnTo>
                  <a:lnTo>
                    <a:pt x="185250" y="817569"/>
                  </a:lnTo>
                  <a:lnTo>
                    <a:pt x="149317" y="788298"/>
                  </a:lnTo>
                  <a:lnTo>
                    <a:pt x="116576" y="755557"/>
                  </a:lnTo>
                  <a:lnTo>
                    <a:pt x="87305" y="719623"/>
                  </a:lnTo>
                  <a:lnTo>
                    <a:pt x="61779" y="680773"/>
                  </a:lnTo>
                  <a:lnTo>
                    <a:pt x="40275" y="639282"/>
                  </a:lnTo>
                  <a:lnTo>
                    <a:pt x="23069" y="595427"/>
                  </a:lnTo>
                  <a:lnTo>
                    <a:pt x="10437" y="549483"/>
                  </a:lnTo>
                  <a:lnTo>
                    <a:pt x="2655" y="501728"/>
                  </a:lnTo>
                  <a:lnTo>
                    <a:pt x="0" y="452437"/>
                  </a:lnTo>
                  <a:lnTo>
                    <a:pt x="2655" y="403146"/>
                  </a:lnTo>
                  <a:lnTo>
                    <a:pt x="10437" y="355390"/>
                  </a:lnTo>
                  <a:lnTo>
                    <a:pt x="23069" y="309447"/>
                  </a:lnTo>
                  <a:lnTo>
                    <a:pt x="40275" y="265592"/>
                  </a:lnTo>
                  <a:lnTo>
                    <a:pt x="61779" y="224101"/>
                  </a:lnTo>
                  <a:lnTo>
                    <a:pt x="87305" y="185250"/>
                  </a:lnTo>
                  <a:lnTo>
                    <a:pt x="116576" y="149317"/>
                  </a:lnTo>
                  <a:lnTo>
                    <a:pt x="149317" y="116576"/>
                  </a:lnTo>
                  <a:lnTo>
                    <a:pt x="185250" y="87305"/>
                  </a:lnTo>
                  <a:lnTo>
                    <a:pt x="224101" y="61779"/>
                  </a:lnTo>
                  <a:lnTo>
                    <a:pt x="265592" y="40275"/>
                  </a:lnTo>
                  <a:lnTo>
                    <a:pt x="309447" y="23069"/>
                  </a:lnTo>
                  <a:lnTo>
                    <a:pt x="355390" y="10437"/>
                  </a:lnTo>
                  <a:lnTo>
                    <a:pt x="403146" y="2655"/>
                  </a:lnTo>
                  <a:lnTo>
                    <a:pt x="452437" y="0"/>
                  </a:lnTo>
                  <a:lnTo>
                    <a:pt x="501728" y="2655"/>
                  </a:lnTo>
                  <a:lnTo>
                    <a:pt x="549483" y="10437"/>
                  </a:lnTo>
                  <a:lnTo>
                    <a:pt x="595427" y="23069"/>
                  </a:lnTo>
                  <a:lnTo>
                    <a:pt x="639282" y="40275"/>
                  </a:lnTo>
                  <a:lnTo>
                    <a:pt x="680773" y="61779"/>
                  </a:lnTo>
                  <a:lnTo>
                    <a:pt x="719623" y="87305"/>
                  </a:lnTo>
                  <a:lnTo>
                    <a:pt x="755557" y="116576"/>
                  </a:lnTo>
                  <a:lnTo>
                    <a:pt x="788298" y="149317"/>
                  </a:lnTo>
                  <a:lnTo>
                    <a:pt x="817569" y="185250"/>
                  </a:lnTo>
                  <a:lnTo>
                    <a:pt x="843095" y="224101"/>
                  </a:lnTo>
                  <a:lnTo>
                    <a:pt x="864599" y="265592"/>
                  </a:lnTo>
                  <a:lnTo>
                    <a:pt x="881805" y="309447"/>
                  </a:lnTo>
                  <a:lnTo>
                    <a:pt x="894437" y="355390"/>
                  </a:lnTo>
                  <a:lnTo>
                    <a:pt x="902219" y="403146"/>
                  </a:lnTo>
                  <a:lnTo>
                    <a:pt x="904874" y="452437"/>
                  </a:lnTo>
                  <a:lnTo>
                    <a:pt x="902219" y="501728"/>
                  </a:lnTo>
                  <a:lnTo>
                    <a:pt x="894437" y="549483"/>
                  </a:lnTo>
                  <a:lnTo>
                    <a:pt x="881805" y="595427"/>
                  </a:lnTo>
                  <a:lnTo>
                    <a:pt x="864599" y="639282"/>
                  </a:lnTo>
                  <a:lnTo>
                    <a:pt x="843095" y="680773"/>
                  </a:lnTo>
                  <a:lnTo>
                    <a:pt x="817569" y="719623"/>
                  </a:lnTo>
                  <a:lnTo>
                    <a:pt x="788298" y="755557"/>
                  </a:lnTo>
                  <a:lnTo>
                    <a:pt x="755557" y="788298"/>
                  </a:lnTo>
                  <a:lnTo>
                    <a:pt x="719623" y="817569"/>
                  </a:lnTo>
                  <a:lnTo>
                    <a:pt x="680773" y="843095"/>
                  </a:lnTo>
                  <a:lnTo>
                    <a:pt x="639282" y="864599"/>
                  </a:lnTo>
                  <a:lnTo>
                    <a:pt x="595427" y="881805"/>
                  </a:lnTo>
                  <a:lnTo>
                    <a:pt x="549483" y="894437"/>
                  </a:lnTo>
                  <a:lnTo>
                    <a:pt x="501728" y="902219"/>
                  </a:lnTo>
                  <a:lnTo>
                    <a:pt x="452437" y="904874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587925" y="4065597"/>
              <a:ext cx="309245" cy="403225"/>
            </a:xfrm>
            <a:custGeom>
              <a:avLst/>
              <a:gdLst/>
              <a:ahLst/>
              <a:cxnLst/>
              <a:rect l="l" t="t" r="r" b="b"/>
              <a:pathLst>
                <a:path w="309245" h="403225">
                  <a:moveTo>
                    <a:pt x="218468" y="403200"/>
                  </a:moveTo>
                  <a:lnTo>
                    <a:pt x="187296" y="380450"/>
                  </a:lnTo>
                  <a:lnTo>
                    <a:pt x="184913" y="362715"/>
                  </a:lnTo>
                  <a:lnTo>
                    <a:pt x="184913" y="313113"/>
                  </a:lnTo>
                  <a:lnTo>
                    <a:pt x="50878" y="313113"/>
                  </a:lnTo>
                  <a:lnTo>
                    <a:pt x="12765" y="301625"/>
                  </a:lnTo>
                  <a:lnTo>
                    <a:pt x="0" y="270441"/>
                  </a:lnTo>
                  <a:lnTo>
                    <a:pt x="0" y="267158"/>
                  </a:lnTo>
                  <a:lnTo>
                    <a:pt x="547" y="263693"/>
                  </a:lnTo>
                  <a:lnTo>
                    <a:pt x="3100" y="256764"/>
                  </a:lnTo>
                  <a:lnTo>
                    <a:pt x="4923" y="253116"/>
                  </a:lnTo>
                  <a:lnTo>
                    <a:pt x="7476" y="249287"/>
                  </a:lnTo>
                  <a:lnTo>
                    <a:pt x="9847" y="245457"/>
                  </a:lnTo>
                  <a:lnTo>
                    <a:pt x="12400" y="241810"/>
                  </a:lnTo>
                  <a:lnTo>
                    <a:pt x="15135" y="238163"/>
                  </a:lnTo>
                  <a:lnTo>
                    <a:pt x="17689" y="234516"/>
                  </a:lnTo>
                  <a:lnTo>
                    <a:pt x="21153" y="230139"/>
                  </a:lnTo>
                  <a:lnTo>
                    <a:pt x="166495" y="35560"/>
                  </a:lnTo>
                  <a:lnTo>
                    <a:pt x="173134" y="26801"/>
                  </a:lnTo>
                  <a:lnTo>
                    <a:pt x="202420" y="0"/>
                  </a:lnTo>
                  <a:lnTo>
                    <a:pt x="210809" y="0"/>
                  </a:lnTo>
                  <a:lnTo>
                    <a:pt x="228626" y="2906"/>
                  </a:lnTo>
                  <a:lnTo>
                    <a:pt x="241331" y="11625"/>
                  </a:lnTo>
                  <a:lnTo>
                    <a:pt x="248942" y="26157"/>
                  </a:lnTo>
                  <a:lnTo>
                    <a:pt x="251475" y="46502"/>
                  </a:lnTo>
                  <a:lnTo>
                    <a:pt x="251475" y="97927"/>
                  </a:lnTo>
                  <a:lnTo>
                    <a:pt x="184731" y="97927"/>
                  </a:lnTo>
                  <a:lnTo>
                    <a:pt x="69844" y="253116"/>
                  </a:lnTo>
                  <a:lnTo>
                    <a:pt x="262964" y="253116"/>
                  </a:lnTo>
                  <a:lnTo>
                    <a:pt x="272737" y="253461"/>
                  </a:lnTo>
                  <a:lnTo>
                    <a:pt x="307742" y="274695"/>
                  </a:lnTo>
                  <a:lnTo>
                    <a:pt x="308737" y="283206"/>
                  </a:lnTo>
                  <a:lnTo>
                    <a:pt x="308737" y="293601"/>
                  </a:lnTo>
                  <a:lnTo>
                    <a:pt x="278137" y="312395"/>
                  </a:lnTo>
                  <a:lnTo>
                    <a:pt x="279523" y="312395"/>
                  </a:lnTo>
                  <a:lnTo>
                    <a:pt x="268070" y="312931"/>
                  </a:lnTo>
                  <a:lnTo>
                    <a:pt x="251840" y="312931"/>
                  </a:lnTo>
                  <a:lnTo>
                    <a:pt x="251829" y="362715"/>
                  </a:lnTo>
                  <a:lnTo>
                    <a:pt x="242848" y="392987"/>
                  </a:lnTo>
                  <a:lnTo>
                    <a:pt x="242722" y="393170"/>
                  </a:lnTo>
                  <a:lnTo>
                    <a:pt x="237829" y="397583"/>
                  </a:lnTo>
                  <a:lnTo>
                    <a:pt x="232333" y="400624"/>
                  </a:lnTo>
                  <a:lnTo>
                    <a:pt x="232483" y="400624"/>
                  </a:lnTo>
                  <a:lnTo>
                    <a:pt x="225818" y="402553"/>
                  </a:lnTo>
                  <a:lnTo>
                    <a:pt x="226054" y="402553"/>
                  </a:lnTo>
                  <a:lnTo>
                    <a:pt x="218468" y="403200"/>
                  </a:lnTo>
                  <a:close/>
                </a:path>
                <a:path w="309245" h="403225">
                  <a:moveTo>
                    <a:pt x="251475" y="253116"/>
                  </a:moveTo>
                  <a:lnTo>
                    <a:pt x="184731" y="253116"/>
                  </a:lnTo>
                  <a:lnTo>
                    <a:pt x="184731" y="97927"/>
                  </a:lnTo>
                  <a:lnTo>
                    <a:pt x="251475" y="97927"/>
                  </a:lnTo>
                  <a:lnTo>
                    <a:pt x="251475" y="253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10291224" y="5208927"/>
            <a:ext cx="904875" cy="904875"/>
            <a:chOff x="10291224" y="5208927"/>
            <a:chExt cx="904875" cy="904875"/>
          </a:xfrm>
        </p:grpSpPr>
        <p:sp>
          <p:nvSpPr>
            <p:cNvPr id="19" name="object 19" descr=""/>
            <p:cNvSpPr/>
            <p:nvPr/>
          </p:nvSpPr>
          <p:spPr>
            <a:xfrm>
              <a:off x="10291224" y="5208927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437" y="904874"/>
                  </a:moveTo>
                  <a:lnTo>
                    <a:pt x="403146" y="902219"/>
                  </a:lnTo>
                  <a:lnTo>
                    <a:pt x="355390" y="894437"/>
                  </a:lnTo>
                  <a:lnTo>
                    <a:pt x="309447" y="881805"/>
                  </a:lnTo>
                  <a:lnTo>
                    <a:pt x="265592" y="864599"/>
                  </a:lnTo>
                  <a:lnTo>
                    <a:pt x="224101" y="843095"/>
                  </a:lnTo>
                  <a:lnTo>
                    <a:pt x="185250" y="817569"/>
                  </a:lnTo>
                  <a:lnTo>
                    <a:pt x="149317" y="788298"/>
                  </a:lnTo>
                  <a:lnTo>
                    <a:pt x="116576" y="755557"/>
                  </a:lnTo>
                  <a:lnTo>
                    <a:pt x="87305" y="719623"/>
                  </a:lnTo>
                  <a:lnTo>
                    <a:pt x="61779" y="680773"/>
                  </a:lnTo>
                  <a:lnTo>
                    <a:pt x="40275" y="639282"/>
                  </a:lnTo>
                  <a:lnTo>
                    <a:pt x="23069" y="595427"/>
                  </a:lnTo>
                  <a:lnTo>
                    <a:pt x="10437" y="549483"/>
                  </a:lnTo>
                  <a:lnTo>
                    <a:pt x="2655" y="501728"/>
                  </a:lnTo>
                  <a:lnTo>
                    <a:pt x="0" y="452437"/>
                  </a:lnTo>
                  <a:lnTo>
                    <a:pt x="2655" y="403146"/>
                  </a:lnTo>
                  <a:lnTo>
                    <a:pt x="10437" y="355390"/>
                  </a:lnTo>
                  <a:lnTo>
                    <a:pt x="23069" y="309447"/>
                  </a:lnTo>
                  <a:lnTo>
                    <a:pt x="40275" y="265592"/>
                  </a:lnTo>
                  <a:lnTo>
                    <a:pt x="61779" y="224101"/>
                  </a:lnTo>
                  <a:lnTo>
                    <a:pt x="87305" y="185250"/>
                  </a:lnTo>
                  <a:lnTo>
                    <a:pt x="116576" y="149317"/>
                  </a:lnTo>
                  <a:lnTo>
                    <a:pt x="149317" y="116576"/>
                  </a:lnTo>
                  <a:lnTo>
                    <a:pt x="185250" y="87305"/>
                  </a:lnTo>
                  <a:lnTo>
                    <a:pt x="224101" y="61779"/>
                  </a:lnTo>
                  <a:lnTo>
                    <a:pt x="265592" y="40275"/>
                  </a:lnTo>
                  <a:lnTo>
                    <a:pt x="309447" y="23069"/>
                  </a:lnTo>
                  <a:lnTo>
                    <a:pt x="355390" y="10437"/>
                  </a:lnTo>
                  <a:lnTo>
                    <a:pt x="403146" y="2655"/>
                  </a:lnTo>
                  <a:lnTo>
                    <a:pt x="452437" y="0"/>
                  </a:lnTo>
                  <a:lnTo>
                    <a:pt x="501728" y="2655"/>
                  </a:lnTo>
                  <a:lnTo>
                    <a:pt x="549483" y="10437"/>
                  </a:lnTo>
                  <a:lnTo>
                    <a:pt x="595427" y="23069"/>
                  </a:lnTo>
                  <a:lnTo>
                    <a:pt x="639282" y="40275"/>
                  </a:lnTo>
                  <a:lnTo>
                    <a:pt x="680773" y="61779"/>
                  </a:lnTo>
                  <a:lnTo>
                    <a:pt x="719623" y="87305"/>
                  </a:lnTo>
                  <a:lnTo>
                    <a:pt x="755557" y="116576"/>
                  </a:lnTo>
                  <a:lnTo>
                    <a:pt x="788298" y="149317"/>
                  </a:lnTo>
                  <a:lnTo>
                    <a:pt x="817569" y="185250"/>
                  </a:lnTo>
                  <a:lnTo>
                    <a:pt x="843095" y="224101"/>
                  </a:lnTo>
                  <a:lnTo>
                    <a:pt x="864599" y="265592"/>
                  </a:lnTo>
                  <a:lnTo>
                    <a:pt x="881805" y="309447"/>
                  </a:lnTo>
                  <a:lnTo>
                    <a:pt x="894437" y="355390"/>
                  </a:lnTo>
                  <a:lnTo>
                    <a:pt x="902219" y="403146"/>
                  </a:lnTo>
                  <a:lnTo>
                    <a:pt x="904874" y="452437"/>
                  </a:lnTo>
                  <a:lnTo>
                    <a:pt x="902219" y="501728"/>
                  </a:lnTo>
                  <a:lnTo>
                    <a:pt x="894437" y="549483"/>
                  </a:lnTo>
                  <a:lnTo>
                    <a:pt x="881805" y="595427"/>
                  </a:lnTo>
                  <a:lnTo>
                    <a:pt x="864599" y="639282"/>
                  </a:lnTo>
                  <a:lnTo>
                    <a:pt x="843095" y="680773"/>
                  </a:lnTo>
                  <a:lnTo>
                    <a:pt x="817569" y="719623"/>
                  </a:lnTo>
                  <a:lnTo>
                    <a:pt x="788298" y="755557"/>
                  </a:lnTo>
                  <a:lnTo>
                    <a:pt x="755557" y="788298"/>
                  </a:lnTo>
                  <a:lnTo>
                    <a:pt x="719623" y="817569"/>
                  </a:lnTo>
                  <a:lnTo>
                    <a:pt x="680773" y="843095"/>
                  </a:lnTo>
                  <a:lnTo>
                    <a:pt x="639282" y="864599"/>
                  </a:lnTo>
                  <a:lnTo>
                    <a:pt x="595427" y="881805"/>
                  </a:lnTo>
                  <a:lnTo>
                    <a:pt x="549483" y="894437"/>
                  </a:lnTo>
                  <a:lnTo>
                    <a:pt x="501728" y="902219"/>
                  </a:lnTo>
                  <a:lnTo>
                    <a:pt x="452437" y="904874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609991" y="5468791"/>
              <a:ext cx="275590" cy="395605"/>
            </a:xfrm>
            <a:custGeom>
              <a:avLst/>
              <a:gdLst/>
              <a:ahLst/>
              <a:cxnLst/>
              <a:rect l="l" t="t" r="r" b="b"/>
              <a:pathLst>
                <a:path w="275590" h="395604">
                  <a:moveTo>
                    <a:pt x="132211" y="394993"/>
                  </a:moveTo>
                  <a:lnTo>
                    <a:pt x="88855" y="390525"/>
                  </a:lnTo>
                  <a:lnTo>
                    <a:pt x="40789" y="368132"/>
                  </a:lnTo>
                  <a:lnTo>
                    <a:pt x="12400" y="336820"/>
                  </a:lnTo>
                  <a:lnTo>
                    <a:pt x="0" y="296883"/>
                  </a:lnTo>
                  <a:lnTo>
                    <a:pt x="0" y="289953"/>
                  </a:lnTo>
                  <a:lnTo>
                    <a:pt x="2917" y="283388"/>
                  </a:lnTo>
                  <a:lnTo>
                    <a:pt x="8753" y="277188"/>
                  </a:lnTo>
                  <a:lnTo>
                    <a:pt x="14406" y="270988"/>
                  </a:lnTo>
                  <a:lnTo>
                    <a:pt x="21700" y="267888"/>
                  </a:lnTo>
                  <a:lnTo>
                    <a:pt x="30454" y="267888"/>
                  </a:lnTo>
                  <a:lnTo>
                    <a:pt x="63826" y="293783"/>
                  </a:lnTo>
                  <a:lnTo>
                    <a:pt x="69636" y="305029"/>
                  </a:lnTo>
                  <a:lnTo>
                    <a:pt x="76386" y="314960"/>
                  </a:lnTo>
                  <a:lnTo>
                    <a:pt x="111946" y="340809"/>
                  </a:lnTo>
                  <a:lnTo>
                    <a:pt x="133305" y="344115"/>
                  </a:lnTo>
                  <a:lnTo>
                    <a:pt x="143255" y="343434"/>
                  </a:lnTo>
                  <a:lnTo>
                    <a:pt x="183135" y="320658"/>
                  </a:lnTo>
                  <a:lnTo>
                    <a:pt x="199616" y="284049"/>
                  </a:lnTo>
                  <a:lnTo>
                    <a:pt x="201691" y="261505"/>
                  </a:lnTo>
                  <a:lnTo>
                    <a:pt x="201112" y="249127"/>
                  </a:lnTo>
                  <a:lnTo>
                    <a:pt x="187680" y="209185"/>
                  </a:lnTo>
                  <a:lnTo>
                    <a:pt x="152180" y="183842"/>
                  </a:lnTo>
                  <a:lnTo>
                    <a:pt x="134400" y="181631"/>
                  </a:lnTo>
                  <a:lnTo>
                    <a:pt x="123731" y="181976"/>
                  </a:lnTo>
                  <a:lnTo>
                    <a:pt x="81880" y="200517"/>
                  </a:lnTo>
                  <a:lnTo>
                    <a:pt x="73126" y="206979"/>
                  </a:lnTo>
                  <a:lnTo>
                    <a:pt x="64236" y="213097"/>
                  </a:lnTo>
                  <a:lnTo>
                    <a:pt x="56167" y="217488"/>
                  </a:lnTo>
                  <a:lnTo>
                    <a:pt x="48918" y="220135"/>
                  </a:lnTo>
                  <a:lnTo>
                    <a:pt x="42490" y="221021"/>
                  </a:lnTo>
                  <a:lnTo>
                    <a:pt x="33919" y="221021"/>
                  </a:lnTo>
                  <a:lnTo>
                    <a:pt x="26077" y="217921"/>
                  </a:lnTo>
                  <a:lnTo>
                    <a:pt x="12582" y="205156"/>
                  </a:lnTo>
                  <a:lnTo>
                    <a:pt x="9118" y="198043"/>
                  </a:lnTo>
                  <a:lnTo>
                    <a:pt x="9118" y="189108"/>
                  </a:lnTo>
                  <a:lnTo>
                    <a:pt x="10029" y="183090"/>
                  </a:lnTo>
                  <a:lnTo>
                    <a:pt x="12035" y="171783"/>
                  </a:lnTo>
                  <a:lnTo>
                    <a:pt x="34466" y="43766"/>
                  </a:lnTo>
                  <a:lnTo>
                    <a:pt x="54203" y="5846"/>
                  </a:lnTo>
                  <a:lnTo>
                    <a:pt x="81515" y="0"/>
                  </a:lnTo>
                  <a:lnTo>
                    <a:pt x="222480" y="0"/>
                  </a:lnTo>
                  <a:lnTo>
                    <a:pt x="240776" y="1983"/>
                  </a:lnTo>
                  <a:lnTo>
                    <a:pt x="253823" y="7932"/>
                  </a:lnTo>
                  <a:lnTo>
                    <a:pt x="261639" y="17848"/>
                  </a:lnTo>
                  <a:lnTo>
                    <a:pt x="264241" y="31730"/>
                  </a:lnTo>
                  <a:lnTo>
                    <a:pt x="264241" y="41031"/>
                  </a:lnTo>
                  <a:lnTo>
                    <a:pt x="224121" y="62732"/>
                  </a:lnTo>
                  <a:lnTo>
                    <a:pt x="97198" y="62732"/>
                  </a:lnTo>
                  <a:lnTo>
                    <a:pt x="82062" y="149353"/>
                  </a:lnTo>
                  <a:lnTo>
                    <a:pt x="100697" y="140497"/>
                  </a:lnTo>
                  <a:lnTo>
                    <a:pt x="118580" y="134172"/>
                  </a:lnTo>
                  <a:lnTo>
                    <a:pt x="135710" y="130376"/>
                  </a:lnTo>
                  <a:lnTo>
                    <a:pt x="152089" y="129111"/>
                  </a:lnTo>
                  <a:lnTo>
                    <a:pt x="164711" y="129724"/>
                  </a:lnTo>
                  <a:lnTo>
                    <a:pt x="210894" y="144039"/>
                  </a:lnTo>
                  <a:lnTo>
                    <a:pt x="247261" y="174260"/>
                  </a:lnTo>
                  <a:lnTo>
                    <a:pt x="269976" y="217348"/>
                  </a:lnTo>
                  <a:lnTo>
                    <a:pt x="275182" y="255122"/>
                  </a:lnTo>
                  <a:lnTo>
                    <a:pt x="274091" y="274099"/>
                  </a:lnTo>
                  <a:lnTo>
                    <a:pt x="257858" y="325696"/>
                  </a:lnTo>
                  <a:lnTo>
                    <a:pt x="223135" y="366061"/>
                  </a:lnTo>
                  <a:lnTo>
                    <a:pt x="172422" y="390320"/>
                  </a:lnTo>
                  <a:lnTo>
                    <a:pt x="152932" y="393828"/>
                  </a:lnTo>
                  <a:lnTo>
                    <a:pt x="132211" y="394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10291224" y="6835754"/>
            <a:ext cx="876300" cy="876300"/>
            <a:chOff x="10291224" y="6835754"/>
            <a:chExt cx="876300" cy="876300"/>
          </a:xfrm>
        </p:grpSpPr>
        <p:sp>
          <p:nvSpPr>
            <p:cNvPr id="22" name="object 22" descr=""/>
            <p:cNvSpPr/>
            <p:nvPr/>
          </p:nvSpPr>
          <p:spPr>
            <a:xfrm>
              <a:off x="10291224" y="6835754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438150" y="876300"/>
                  </a:moveTo>
                  <a:lnTo>
                    <a:pt x="390415" y="873728"/>
                  </a:lnTo>
                  <a:lnTo>
                    <a:pt x="344168" y="866192"/>
                  </a:lnTo>
                  <a:lnTo>
                    <a:pt x="299675" y="853959"/>
                  </a:lnTo>
                  <a:lnTo>
                    <a:pt x="257205" y="837296"/>
                  </a:lnTo>
                  <a:lnTo>
                    <a:pt x="217024" y="816471"/>
                  </a:lnTo>
                  <a:lnTo>
                    <a:pt x="179400" y="791751"/>
                  </a:lnTo>
                  <a:lnTo>
                    <a:pt x="144602" y="763404"/>
                  </a:lnTo>
                  <a:lnTo>
                    <a:pt x="112895" y="731697"/>
                  </a:lnTo>
                  <a:lnTo>
                    <a:pt x="84548" y="696899"/>
                  </a:lnTo>
                  <a:lnTo>
                    <a:pt x="59828" y="659275"/>
                  </a:lnTo>
                  <a:lnTo>
                    <a:pt x="39003" y="619094"/>
                  </a:lnTo>
                  <a:lnTo>
                    <a:pt x="22340" y="576624"/>
                  </a:lnTo>
                  <a:lnTo>
                    <a:pt x="10107" y="532131"/>
                  </a:lnTo>
                  <a:lnTo>
                    <a:pt x="2571" y="485884"/>
                  </a:lnTo>
                  <a:lnTo>
                    <a:pt x="0" y="438149"/>
                  </a:lnTo>
                  <a:lnTo>
                    <a:pt x="2571" y="390415"/>
                  </a:lnTo>
                  <a:lnTo>
                    <a:pt x="10107" y="344168"/>
                  </a:lnTo>
                  <a:lnTo>
                    <a:pt x="22340" y="299675"/>
                  </a:lnTo>
                  <a:lnTo>
                    <a:pt x="39003" y="257205"/>
                  </a:lnTo>
                  <a:lnTo>
                    <a:pt x="59828" y="217024"/>
                  </a:lnTo>
                  <a:lnTo>
                    <a:pt x="84548" y="179400"/>
                  </a:lnTo>
                  <a:lnTo>
                    <a:pt x="112895" y="144602"/>
                  </a:lnTo>
                  <a:lnTo>
                    <a:pt x="144602" y="112895"/>
                  </a:lnTo>
                  <a:lnTo>
                    <a:pt x="179400" y="84548"/>
                  </a:lnTo>
                  <a:lnTo>
                    <a:pt x="217024" y="59828"/>
                  </a:lnTo>
                  <a:lnTo>
                    <a:pt x="257205" y="39003"/>
                  </a:lnTo>
                  <a:lnTo>
                    <a:pt x="299675" y="22340"/>
                  </a:lnTo>
                  <a:lnTo>
                    <a:pt x="344168" y="10107"/>
                  </a:lnTo>
                  <a:lnTo>
                    <a:pt x="390415" y="2571"/>
                  </a:lnTo>
                  <a:lnTo>
                    <a:pt x="438150" y="0"/>
                  </a:lnTo>
                  <a:lnTo>
                    <a:pt x="485884" y="2571"/>
                  </a:lnTo>
                  <a:lnTo>
                    <a:pt x="532131" y="10107"/>
                  </a:lnTo>
                  <a:lnTo>
                    <a:pt x="576624" y="22340"/>
                  </a:lnTo>
                  <a:lnTo>
                    <a:pt x="619094" y="39003"/>
                  </a:lnTo>
                  <a:lnTo>
                    <a:pt x="659275" y="59828"/>
                  </a:lnTo>
                  <a:lnTo>
                    <a:pt x="696899" y="84548"/>
                  </a:lnTo>
                  <a:lnTo>
                    <a:pt x="731697" y="112895"/>
                  </a:lnTo>
                  <a:lnTo>
                    <a:pt x="763404" y="144602"/>
                  </a:lnTo>
                  <a:lnTo>
                    <a:pt x="791751" y="179400"/>
                  </a:lnTo>
                  <a:lnTo>
                    <a:pt x="816471" y="217024"/>
                  </a:lnTo>
                  <a:lnTo>
                    <a:pt x="837296" y="257205"/>
                  </a:lnTo>
                  <a:lnTo>
                    <a:pt x="853959" y="299675"/>
                  </a:lnTo>
                  <a:lnTo>
                    <a:pt x="866192" y="344168"/>
                  </a:lnTo>
                  <a:lnTo>
                    <a:pt x="873728" y="390415"/>
                  </a:lnTo>
                  <a:lnTo>
                    <a:pt x="876300" y="438149"/>
                  </a:lnTo>
                  <a:lnTo>
                    <a:pt x="873728" y="485884"/>
                  </a:lnTo>
                  <a:lnTo>
                    <a:pt x="866192" y="532131"/>
                  </a:lnTo>
                  <a:lnTo>
                    <a:pt x="853959" y="576624"/>
                  </a:lnTo>
                  <a:lnTo>
                    <a:pt x="837296" y="619094"/>
                  </a:lnTo>
                  <a:lnTo>
                    <a:pt x="816471" y="659275"/>
                  </a:lnTo>
                  <a:lnTo>
                    <a:pt x="791751" y="696899"/>
                  </a:lnTo>
                  <a:lnTo>
                    <a:pt x="763404" y="731697"/>
                  </a:lnTo>
                  <a:lnTo>
                    <a:pt x="731697" y="763404"/>
                  </a:lnTo>
                  <a:lnTo>
                    <a:pt x="696899" y="791751"/>
                  </a:lnTo>
                  <a:lnTo>
                    <a:pt x="659275" y="816471"/>
                  </a:lnTo>
                  <a:lnTo>
                    <a:pt x="619094" y="837296"/>
                  </a:lnTo>
                  <a:lnTo>
                    <a:pt x="576624" y="853959"/>
                  </a:lnTo>
                  <a:lnTo>
                    <a:pt x="532131" y="866192"/>
                  </a:lnTo>
                  <a:lnTo>
                    <a:pt x="485884" y="873728"/>
                  </a:lnTo>
                  <a:lnTo>
                    <a:pt x="438150" y="876300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596633" y="7081938"/>
              <a:ext cx="271145" cy="388620"/>
            </a:xfrm>
            <a:custGeom>
              <a:avLst/>
              <a:gdLst/>
              <a:ahLst/>
              <a:cxnLst/>
              <a:rect l="l" t="t" r="r" b="b"/>
              <a:pathLst>
                <a:path w="271145" h="388620">
                  <a:moveTo>
                    <a:pt x="139805" y="387994"/>
                  </a:moveTo>
                  <a:lnTo>
                    <a:pt x="99297" y="382696"/>
                  </a:lnTo>
                  <a:lnTo>
                    <a:pt x="49914" y="354945"/>
                  </a:lnTo>
                  <a:lnTo>
                    <a:pt x="25808" y="323615"/>
                  </a:lnTo>
                  <a:lnTo>
                    <a:pt x="16631" y="304307"/>
                  </a:lnTo>
                  <a:lnTo>
                    <a:pt x="16536" y="304108"/>
                  </a:lnTo>
                  <a:lnTo>
                    <a:pt x="9249" y="282182"/>
                  </a:lnTo>
                  <a:lnTo>
                    <a:pt x="4064" y="257971"/>
                  </a:lnTo>
                  <a:lnTo>
                    <a:pt x="965" y="231442"/>
                  </a:lnTo>
                  <a:lnTo>
                    <a:pt x="0" y="204350"/>
                  </a:lnTo>
                  <a:lnTo>
                    <a:pt x="68" y="197581"/>
                  </a:lnTo>
                  <a:lnTo>
                    <a:pt x="179" y="193379"/>
                  </a:lnTo>
                  <a:lnTo>
                    <a:pt x="291" y="189140"/>
                  </a:lnTo>
                  <a:lnTo>
                    <a:pt x="418" y="184372"/>
                  </a:lnTo>
                  <a:lnTo>
                    <a:pt x="544" y="179618"/>
                  </a:lnTo>
                  <a:lnTo>
                    <a:pt x="565" y="178820"/>
                  </a:lnTo>
                  <a:lnTo>
                    <a:pt x="2452" y="156337"/>
                  </a:lnTo>
                  <a:lnTo>
                    <a:pt x="5464" y="136019"/>
                  </a:lnTo>
                  <a:lnTo>
                    <a:pt x="5547" y="135453"/>
                  </a:lnTo>
                  <a:lnTo>
                    <a:pt x="5598" y="135111"/>
                  </a:lnTo>
                  <a:lnTo>
                    <a:pt x="15595" y="96662"/>
                  </a:lnTo>
                  <a:lnTo>
                    <a:pt x="38965" y="51214"/>
                  </a:lnTo>
                  <a:lnTo>
                    <a:pt x="71722" y="20146"/>
                  </a:lnTo>
                  <a:lnTo>
                    <a:pt x="113425" y="3200"/>
                  </a:lnTo>
                  <a:lnTo>
                    <a:pt x="145986" y="0"/>
                  </a:lnTo>
                  <a:lnTo>
                    <a:pt x="162045" y="797"/>
                  </a:lnTo>
                  <a:lnTo>
                    <a:pt x="204264" y="12891"/>
                  </a:lnTo>
                  <a:lnTo>
                    <a:pt x="235084" y="35864"/>
                  </a:lnTo>
                  <a:lnTo>
                    <a:pt x="244877" y="49448"/>
                  </a:lnTo>
                  <a:lnTo>
                    <a:pt x="143866" y="49448"/>
                  </a:lnTo>
                  <a:lnTo>
                    <a:pt x="136982" y="49945"/>
                  </a:lnTo>
                  <a:lnTo>
                    <a:pt x="98438" y="72370"/>
                  </a:lnTo>
                  <a:lnTo>
                    <a:pt x="78568" y="116954"/>
                  </a:lnTo>
                  <a:lnTo>
                    <a:pt x="71283" y="176602"/>
                  </a:lnTo>
                  <a:lnTo>
                    <a:pt x="242683" y="176602"/>
                  </a:lnTo>
                  <a:lnTo>
                    <a:pt x="245200" y="179618"/>
                  </a:lnTo>
                  <a:lnTo>
                    <a:pt x="248425" y="184372"/>
                  </a:lnTo>
                  <a:lnTo>
                    <a:pt x="140511" y="184372"/>
                  </a:lnTo>
                  <a:lnTo>
                    <a:pt x="132531" y="184902"/>
                  </a:lnTo>
                  <a:lnTo>
                    <a:pt x="96647" y="203291"/>
                  </a:lnTo>
                  <a:lnTo>
                    <a:pt x="77850" y="245016"/>
                  </a:lnTo>
                  <a:lnTo>
                    <a:pt x="77287" y="255543"/>
                  </a:lnTo>
                  <a:lnTo>
                    <a:pt x="78441" y="272298"/>
                  </a:lnTo>
                  <a:lnTo>
                    <a:pt x="95477" y="313822"/>
                  </a:lnTo>
                  <a:lnTo>
                    <a:pt x="127887" y="335676"/>
                  </a:lnTo>
                  <a:lnTo>
                    <a:pt x="141041" y="337133"/>
                  </a:lnTo>
                  <a:lnTo>
                    <a:pt x="246104" y="337133"/>
                  </a:lnTo>
                  <a:lnTo>
                    <a:pt x="244894" y="338985"/>
                  </a:lnTo>
                  <a:lnTo>
                    <a:pt x="207443" y="371394"/>
                  </a:lnTo>
                  <a:lnTo>
                    <a:pt x="158221" y="386965"/>
                  </a:lnTo>
                  <a:lnTo>
                    <a:pt x="139805" y="387994"/>
                  </a:lnTo>
                  <a:close/>
                </a:path>
                <a:path w="271145" h="388620">
                  <a:moveTo>
                    <a:pt x="234993" y="109669"/>
                  </a:moveTo>
                  <a:lnTo>
                    <a:pt x="219452" y="109669"/>
                  </a:lnTo>
                  <a:lnTo>
                    <a:pt x="212741" y="107374"/>
                  </a:lnTo>
                  <a:lnTo>
                    <a:pt x="206560" y="102782"/>
                  </a:lnTo>
                  <a:lnTo>
                    <a:pt x="200203" y="98190"/>
                  </a:lnTo>
                  <a:lnTo>
                    <a:pt x="195788" y="91833"/>
                  </a:lnTo>
                  <a:lnTo>
                    <a:pt x="192785" y="83709"/>
                  </a:lnTo>
                  <a:lnTo>
                    <a:pt x="189336" y="76391"/>
                  </a:lnTo>
                  <a:lnTo>
                    <a:pt x="159871" y="51810"/>
                  </a:lnTo>
                  <a:lnTo>
                    <a:pt x="151685" y="49945"/>
                  </a:lnTo>
                  <a:lnTo>
                    <a:pt x="150767" y="49945"/>
                  </a:lnTo>
                  <a:lnTo>
                    <a:pt x="143866" y="49448"/>
                  </a:lnTo>
                  <a:lnTo>
                    <a:pt x="244877" y="49448"/>
                  </a:lnTo>
                  <a:lnTo>
                    <a:pt x="247899" y="54498"/>
                  </a:lnTo>
                  <a:lnTo>
                    <a:pt x="251925" y="63797"/>
                  </a:lnTo>
                  <a:lnTo>
                    <a:pt x="254328" y="72898"/>
                  </a:lnTo>
                  <a:lnTo>
                    <a:pt x="255126" y="81766"/>
                  </a:lnTo>
                  <a:lnTo>
                    <a:pt x="255126" y="88830"/>
                  </a:lnTo>
                  <a:lnTo>
                    <a:pt x="252477" y="95188"/>
                  </a:lnTo>
                  <a:lnTo>
                    <a:pt x="247179" y="101016"/>
                  </a:lnTo>
                  <a:lnTo>
                    <a:pt x="241704" y="106844"/>
                  </a:lnTo>
                  <a:lnTo>
                    <a:pt x="234993" y="109669"/>
                  </a:lnTo>
                  <a:close/>
                </a:path>
                <a:path w="271145" h="388620">
                  <a:moveTo>
                    <a:pt x="242683" y="176602"/>
                  </a:moveTo>
                  <a:lnTo>
                    <a:pt x="71283" y="176602"/>
                  </a:lnTo>
                  <a:lnTo>
                    <a:pt x="80326" y="166803"/>
                  </a:lnTo>
                  <a:lnTo>
                    <a:pt x="120238" y="141116"/>
                  </a:lnTo>
                  <a:lnTo>
                    <a:pt x="143755" y="136019"/>
                  </a:lnTo>
                  <a:lnTo>
                    <a:pt x="144619" y="136019"/>
                  </a:lnTo>
                  <a:lnTo>
                    <a:pt x="155875" y="135453"/>
                  </a:lnTo>
                  <a:lnTo>
                    <a:pt x="201262" y="144637"/>
                  </a:lnTo>
                  <a:lnTo>
                    <a:pt x="237819" y="170774"/>
                  </a:lnTo>
                  <a:lnTo>
                    <a:pt x="242683" y="176602"/>
                  </a:lnTo>
                  <a:close/>
                </a:path>
                <a:path w="271145" h="388620">
                  <a:moveTo>
                    <a:pt x="246104" y="337133"/>
                  </a:moveTo>
                  <a:lnTo>
                    <a:pt x="141041" y="337133"/>
                  </a:lnTo>
                  <a:lnTo>
                    <a:pt x="153588" y="335806"/>
                  </a:lnTo>
                  <a:lnTo>
                    <a:pt x="164993" y="331813"/>
                  </a:lnTo>
                  <a:lnTo>
                    <a:pt x="191825" y="304307"/>
                  </a:lnTo>
                  <a:lnTo>
                    <a:pt x="200230" y="276570"/>
                  </a:lnTo>
                  <a:lnTo>
                    <a:pt x="200302" y="276227"/>
                  </a:lnTo>
                  <a:lnTo>
                    <a:pt x="201262" y="259605"/>
                  </a:lnTo>
                  <a:lnTo>
                    <a:pt x="200766" y="248244"/>
                  </a:lnTo>
                  <a:lnTo>
                    <a:pt x="199275" y="237728"/>
                  </a:lnTo>
                  <a:lnTo>
                    <a:pt x="177793" y="198376"/>
                  </a:lnTo>
                  <a:lnTo>
                    <a:pt x="148560" y="184902"/>
                  </a:lnTo>
                  <a:lnTo>
                    <a:pt x="148232" y="184902"/>
                  </a:lnTo>
                  <a:lnTo>
                    <a:pt x="140511" y="184372"/>
                  </a:lnTo>
                  <a:lnTo>
                    <a:pt x="248425" y="184372"/>
                  </a:lnTo>
                  <a:lnTo>
                    <a:pt x="251659" y="189140"/>
                  </a:lnTo>
                  <a:lnTo>
                    <a:pt x="268393" y="234174"/>
                  </a:lnTo>
                  <a:lnTo>
                    <a:pt x="270616" y="259605"/>
                  </a:lnTo>
                  <a:lnTo>
                    <a:pt x="269657" y="276227"/>
                  </a:lnTo>
                  <a:lnTo>
                    <a:pt x="269638" y="276570"/>
                  </a:lnTo>
                  <a:lnTo>
                    <a:pt x="266539" y="293556"/>
                  </a:lnTo>
                  <a:lnTo>
                    <a:pt x="261354" y="309682"/>
                  </a:lnTo>
                  <a:lnTo>
                    <a:pt x="254066" y="324948"/>
                  </a:lnTo>
                  <a:lnTo>
                    <a:pt x="246104" y="3371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517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195"/>
              </a:spcBef>
            </a:pPr>
            <a:r>
              <a:rPr dirty="0"/>
              <a:t>Present</a:t>
            </a:r>
            <a:r>
              <a:rPr dirty="0" spc="-75"/>
              <a:t> </a:t>
            </a:r>
            <a:r>
              <a:rPr dirty="0"/>
              <a:t>Group</a:t>
            </a:r>
            <a:r>
              <a:rPr dirty="0" spc="-75"/>
              <a:t> </a:t>
            </a:r>
            <a:r>
              <a:rPr dirty="0" spc="-10"/>
              <a:t>Checklists</a:t>
            </a:r>
          </a:p>
          <a:p>
            <a:pPr algn="just" marL="12700" marR="5080">
              <a:lnSpc>
                <a:spcPct val="148000"/>
              </a:lnSpc>
            </a:pPr>
            <a:r>
              <a:rPr dirty="0" b="0">
                <a:latin typeface="Calibri"/>
                <a:cs typeface="Calibri"/>
              </a:rPr>
              <a:t>Groups</a:t>
            </a:r>
            <a:r>
              <a:rPr dirty="0" spc="38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share</a:t>
            </a:r>
            <a:r>
              <a:rPr dirty="0" spc="38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their</a:t>
            </a:r>
            <a:r>
              <a:rPr dirty="0" spc="38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checklists</a:t>
            </a:r>
            <a:r>
              <a:rPr dirty="0" spc="38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with</a:t>
            </a:r>
            <a:r>
              <a:rPr dirty="0" spc="38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38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rest</a:t>
            </a:r>
            <a:r>
              <a:rPr dirty="0" spc="38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of</a:t>
            </a:r>
            <a:r>
              <a:rPr dirty="0" spc="38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38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participants, explaining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their</a:t>
            </a:r>
            <a:r>
              <a:rPr dirty="0" spc="-4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priorities</a:t>
            </a:r>
            <a:r>
              <a:rPr dirty="0" spc="-4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and</a:t>
            </a:r>
            <a:r>
              <a:rPr dirty="0" spc="-4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solutions.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1035"/>
              </a:spcBef>
            </a:pPr>
          </a:p>
          <a:p>
            <a:pPr algn="just" marL="12700">
              <a:lnSpc>
                <a:spcPct val="100000"/>
              </a:lnSpc>
            </a:pPr>
            <a:r>
              <a:rPr dirty="0"/>
              <a:t>Collective</a:t>
            </a:r>
            <a:r>
              <a:rPr dirty="0" spc="-85"/>
              <a:t> </a:t>
            </a:r>
            <a:r>
              <a:rPr dirty="0" spc="-10"/>
              <a:t>Version</a:t>
            </a:r>
          </a:p>
          <a:p>
            <a:pPr algn="just" marL="12700" marR="5080">
              <a:lnSpc>
                <a:spcPct val="148000"/>
              </a:lnSpc>
            </a:pPr>
            <a:r>
              <a:rPr dirty="0" b="0">
                <a:latin typeface="Calibri"/>
                <a:cs typeface="Calibri"/>
              </a:rPr>
              <a:t>Facilitator</a:t>
            </a:r>
            <a:r>
              <a:rPr dirty="0" spc="40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gathers</a:t>
            </a:r>
            <a:r>
              <a:rPr dirty="0" spc="40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all</a:t>
            </a:r>
            <a:r>
              <a:rPr dirty="0" spc="40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inputs</a:t>
            </a:r>
            <a:r>
              <a:rPr dirty="0" spc="40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to</a:t>
            </a:r>
            <a:r>
              <a:rPr dirty="0" spc="40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create</a:t>
            </a:r>
            <a:r>
              <a:rPr dirty="0" spc="40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</a:t>
            </a:r>
            <a:r>
              <a:rPr dirty="0" spc="40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shared</a:t>
            </a:r>
            <a:r>
              <a:rPr dirty="0" spc="40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version</a:t>
            </a:r>
            <a:r>
              <a:rPr dirty="0" spc="40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of</a:t>
            </a:r>
            <a:r>
              <a:rPr dirty="0" spc="405" b="0">
                <a:latin typeface="Calibri"/>
                <a:cs typeface="Calibri"/>
              </a:rPr>
              <a:t> </a:t>
            </a:r>
            <a:r>
              <a:rPr dirty="0" spc="-25" b="0">
                <a:latin typeface="Calibri"/>
                <a:cs typeface="Calibri"/>
              </a:rPr>
              <a:t>the </a:t>
            </a:r>
            <a:r>
              <a:rPr dirty="0" b="0">
                <a:latin typeface="Calibri"/>
                <a:cs typeface="Calibri"/>
              </a:rPr>
              <a:t>accessibility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checklist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for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political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events.</a:t>
            </a:r>
          </a:p>
          <a:p>
            <a:pPr>
              <a:lnSpc>
                <a:spcPct val="100000"/>
              </a:lnSpc>
              <a:spcBef>
                <a:spcPts val="1405"/>
              </a:spcBef>
            </a:p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Final</a:t>
            </a:r>
            <a:r>
              <a:rPr dirty="0" spc="-40"/>
              <a:t> </a:t>
            </a:r>
            <a:r>
              <a:rPr dirty="0" spc="-10"/>
              <a:t>Reflection</a:t>
            </a:r>
          </a:p>
          <a:p>
            <a:pPr algn="just" marL="12700" marR="5080">
              <a:lnSpc>
                <a:spcPct val="148000"/>
              </a:lnSpc>
            </a:pPr>
            <a:r>
              <a:rPr dirty="0" b="0">
                <a:latin typeface="Calibri"/>
                <a:cs typeface="Calibri"/>
              </a:rPr>
              <a:t>Short</a:t>
            </a:r>
            <a:r>
              <a:rPr dirty="0" spc="30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discussion</a:t>
            </a:r>
            <a:r>
              <a:rPr dirty="0" spc="30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on</a:t>
            </a:r>
            <a:r>
              <a:rPr dirty="0" spc="30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why</a:t>
            </a:r>
            <a:r>
              <a:rPr dirty="0" spc="30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accessibility</a:t>
            </a:r>
            <a:r>
              <a:rPr dirty="0" spc="30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should</a:t>
            </a:r>
            <a:r>
              <a:rPr dirty="0" spc="30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always</a:t>
            </a:r>
            <a:r>
              <a:rPr dirty="0" spc="30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be</a:t>
            </a:r>
            <a:r>
              <a:rPr dirty="0" spc="30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planned </a:t>
            </a:r>
            <a:r>
              <a:rPr dirty="0" b="0">
                <a:latin typeface="Calibri"/>
                <a:cs typeface="Calibri"/>
              </a:rPr>
              <a:t>from</a:t>
            </a:r>
            <a:r>
              <a:rPr dirty="0" spc="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beginning</a:t>
            </a:r>
            <a:r>
              <a:rPr dirty="0" spc="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in</a:t>
            </a:r>
            <a:r>
              <a:rPr dirty="0" spc="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political</a:t>
            </a:r>
            <a:r>
              <a:rPr dirty="0" spc="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activities</a:t>
            </a:r>
            <a:r>
              <a:rPr dirty="0" spc="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and</a:t>
            </a:r>
            <a:r>
              <a:rPr dirty="0" spc="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how</a:t>
            </a:r>
            <a:r>
              <a:rPr dirty="0" spc="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</a:t>
            </a:r>
            <a:r>
              <a:rPr dirty="0" spc="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checklist</a:t>
            </a:r>
            <a:r>
              <a:rPr dirty="0" spc="4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helps </a:t>
            </a:r>
            <a:r>
              <a:rPr dirty="0" b="0">
                <a:latin typeface="Calibri"/>
                <a:cs typeface="Calibri"/>
              </a:rPr>
              <a:t>prevent</a:t>
            </a:r>
            <a:r>
              <a:rPr dirty="0" spc="-9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exclusion.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57499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83639" y="1034856"/>
            <a:ext cx="906589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6990" algn="l"/>
                <a:tab pos="2084705" algn="l"/>
                <a:tab pos="3788410" algn="l"/>
                <a:tab pos="4772660" algn="l"/>
                <a:tab pos="6626859" algn="l"/>
              </a:tabLst>
            </a:pPr>
            <a:r>
              <a:rPr dirty="0" sz="5400" spc="-20" b="1">
                <a:solidFill>
                  <a:srgbClr val="1D82D9"/>
                </a:solidFill>
                <a:latin typeface="Calibri"/>
                <a:cs typeface="Calibri"/>
              </a:rPr>
              <a:t>Tips</a:t>
            </a:r>
            <a:r>
              <a:rPr dirty="0" sz="5400" b="1">
                <a:solidFill>
                  <a:srgbClr val="1D82D9"/>
                </a:solidFill>
                <a:latin typeface="Calibri"/>
                <a:cs typeface="Calibri"/>
              </a:rPr>
              <a:t>	</a:t>
            </a:r>
            <a:r>
              <a:rPr dirty="0" sz="5400" spc="-25" b="1">
                <a:solidFill>
                  <a:srgbClr val="1D82D9"/>
                </a:solidFill>
                <a:latin typeface="Calibri"/>
                <a:cs typeface="Calibri"/>
              </a:rPr>
              <a:t>or</a:t>
            </a:r>
            <a:r>
              <a:rPr dirty="0" sz="5400" b="1">
                <a:solidFill>
                  <a:srgbClr val="1D82D9"/>
                </a:solidFill>
                <a:latin typeface="Calibri"/>
                <a:cs typeface="Calibri"/>
              </a:rPr>
              <a:t>	</a:t>
            </a:r>
            <a:r>
              <a:rPr dirty="0" sz="5400" spc="-10" b="1">
                <a:solidFill>
                  <a:srgbClr val="1D82D9"/>
                </a:solidFill>
                <a:latin typeface="Calibri"/>
                <a:cs typeface="Calibri"/>
              </a:rPr>
              <a:t>Steps</a:t>
            </a:r>
            <a:r>
              <a:rPr dirty="0" sz="5400" b="1">
                <a:solidFill>
                  <a:srgbClr val="1D82D9"/>
                </a:solidFill>
                <a:latin typeface="Calibri"/>
                <a:cs typeface="Calibri"/>
              </a:rPr>
              <a:t>	</a:t>
            </a:r>
            <a:r>
              <a:rPr dirty="0" sz="5400" spc="-25" b="1">
                <a:solidFill>
                  <a:srgbClr val="1D82D9"/>
                </a:solidFill>
                <a:latin typeface="Calibri"/>
                <a:cs typeface="Calibri"/>
              </a:rPr>
              <a:t>for</a:t>
            </a:r>
            <a:r>
              <a:rPr dirty="0" sz="5400" b="1">
                <a:solidFill>
                  <a:srgbClr val="1D82D9"/>
                </a:solidFill>
                <a:latin typeface="Calibri"/>
                <a:cs typeface="Calibri"/>
              </a:rPr>
              <a:t>	</a:t>
            </a:r>
            <a:r>
              <a:rPr dirty="0" sz="5400" spc="-10" b="1">
                <a:solidFill>
                  <a:srgbClr val="1D82D9"/>
                </a:solidFill>
                <a:latin typeface="Calibri"/>
                <a:cs typeface="Calibri"/>
              </a:rPr>
              <a:t>Youth</a:t>
            </a:r>
            <a:r>
              <a:rPr dirty="0" sz="5400" b="1">
                <a:solidFill>
                  <a:srgbClr val="1D82D9"/>
                </a:solidFill>
                <a:latin typeface="Calibri"/>
                <a:cs typeface="Calibri"/>
              </a:rPr>
              <a:t>	</a:t>
            </a:r>
            <a:r>
              <a:rPr dirty="0" sz="5400" spc="-10" b="1">
                <a:solidFill>
                  <a:srgbClr val="1D82D9"/>
                </a:solidFill>
                <a:latin typeface="Calibri"/>
                <a:cs typeface="Calibri"/>
              </a:rPr>
              <a:t>Workers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757889" y="5402421"/>
            <a:ext cx="5023485" cy="3940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770255">
              <a:lnSpc>
                <a:spcPct val="149500"/>
              </a:lnSpc>
              <a:spcBef>
                <a:spcPts val="95"/>
              </a:spcBef>
            </a:pPr>
            <a:r>
              <a:rPr dirty="0" sz="2300" b="1">
                <a:latin typeface="Calibri"/>
                <a:cs typeface="Calibri"/>
              </a:rPr>
              <a:t>Tip</a:t>
            </a:r>
            <a:r>
              <a:rPr dirty="0" sz="2300" spc="-3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2</a:t>
            </a:r>
            <a:r>
              <a:rPr dirty="0" sz="2300" spc="-3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-</a:t>
            </a:r>
            <a:r>
              <a:rPr dirty="0" sz="2300" spc="-2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Communicate</a:t>
            </a:r>
            <a:r>
              <a:rPr dirty="0" sz="2300" spc="-3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with</a:t>
            </a:r>
            <a:r>
              <a:rPr dirty="0" sz="2300" spc="-2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Inclusive Language</a:t>
            </a:r>
            <a:endParaRPr sz="2300">
              <a:latin typeface="Calibri"/>
              <a:cs typeface="Calibri"/>
            </a:endParaRPr>
          </a:p>
          <a:p>
            <a:pPr algn="just" marL="12700" marR="5080">
              <a:lnSpc>
                <a:spcPct val="147400"/>
              </a:lnSpc>
              <a:spcBef>
                <a:spcPts val="1880"/>
              </a:spcBef>
            </a:pPr>
            <a:r>
              <a:rPr dirty="0" sz="1950">
                <a:latin typeface="Calibri"/>
                <a:cs typeface="Calibri"/>
              </a:rPr>
              <a:t>Use</a:t>
            </a:r>
            <a:r>
              <a:rPr dirty="0" sz="1950" spc="265">
                <a:latin typeface="Calibri"/>
                <a:cs typeface="Calibri"/>
              </a:rPr>
              <a:t>   </a:t>
            </a:r>
            <a:r>
              <a:rPr dirty="0" sz="1950">
                <a:latin typeface="Calibri"/>
                <a:cs typeface="Calibri"/>
              </a:rPr>
              <a:t>clear,</a:t>
            </a:r>
            <a:r>
              <a:rPr dirty="0" sz="1950" spc="270">
                <a:latin typeface="Calibri"/>
                <a:cs typeface="Calibri"/>
              </a:rPr>
              <a:t>   </a:t>
            </a:r>
            <a:r>
              <a:rPr dirty="0" sz="1950">
                <a:latin typeface="Calibri"/>
                <a:cs typeface="Calibri"/>
              </a:rPr>
              <a:t>simple</a:t>
            </a:r>
            <a:r>
              <a:rPr dirty="0" sz="1950" spc="270">
                <a:latin typeface="Calibri"/>
                <a:cs typeface="Calibri"/>
              </a:rPr>
              <a:t>   </a:t>
            </a:r>
            <a:r>
              <a:rPr dirty="0" sz="1950">
                <a:latin typeface="Calibri"/>
                <a:cs typeface="Calibri"/>
              </a:rPr>
              <a:t>language,</a:t>
            </a:r>
            <a:r>
              <a:rPr dirty="0" sz="1950" spc="265">
                <a:latin typeface="Calibri"/>
                <a:cs typeface="Calibri"/>
              </a:rPr>
              <a:t>   </a:t>
            </a:r>
            <a:r>
              <a:rPr dirty="0" sz="1950" spc="-10">
                <a:latin typeface="Calibri"/>
                <a:cs typeface="Calibri"/>
              </a:rPr>
              <a:t>Easy-to-</a:t>
            </a:r>
            <a:r>
              <a:rPr dirty="0" sz="1950" spc="-20">
                <a:latin typeface="Calibri"/>
                <a:cs typeface="Calibri"/>
              </a:rPr>
              <a:t>Read </a:t>
            </a:r>
            <a:r>
              <a:rPr dirty="0" sz="1950">
                <a:latin typeface="Calibri"/>
                <a:cs typeface="Calibri"/>
              </a:rPr>
              <a:t>formats,</a:t>
            </a:r>
            <a:r>
              <a:rPr dirty="0" sz="1950" spc="27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subtitles</a:t>
            </a:r>
            <a:r>
              <a:rPr dirty="0" sz="1950" spc="27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for</a:t>
            </a:r>
            <a:r>
              <a:rPr dirty="0" sz="1950" spc="27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videos,</a:t>
            </a:r>
            <a:r>
              <a:rPr dirty="0" sz="1950" spc="27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and</a:t>
            </a:r>
            <a:r>
              <a:rPr dirty="0" sz="1950" spc="270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Augmentative </a:t>
            </a:r>
            <a:r>
              <a:rPr dirty="0" sz="1950">
                <a:latin typeface="Calibri"/>
                <a:cs typeface="Calibri"/>
              </a:rPr>
              <a:t>and</a:t>
            </a:r>
            <a:r>
              <a:rPr dirty="0" sz="1950" spc="280">
                <a:latin typeface="Calibri"/>
                <a:cs typeface="Calibri"/>
              </a:rPr>
              <a:t>  </a:t>
            </a:r>
            <a:r>
              <a:rPr dirty="0" sz="1950">
                <a:latin typeface="Calibri"/>
                <a:cs typeface="Calibri"/>
              </a:rPr>
              <a:t>Alternative</a:t>
            </a:r>
            <a:r>
              <a:rPr dirty="0" sz="1950" spc="285">
                <a:latin typeface="Calibri"/>
                <a:cs typeface="Calibri"/>
              </a:rPr>
              <a:t>  </a:t>
            </a:r>
            <a:r>
              <a:rPr dirty="0" sz="1950">
                <a:latin typeface="Calibri"/>
                <a:cs typeface="Calibri"/>
              </a:rPr>
              <a:t>Communication</a:t>
            </a:r>
            <a:r>
              <a:rPr dirty="0" sz="1950" spc="280">
                <a:latin typeface="Calibri"/>
                <a:cs typeface="Calibri"/>
              </a:rPr>
              <a:t>  </a:t>
            </a:r>
            <a:r>
              <a:rPr dirty="0" sz="1950">
                <a:latin typeface="Calibri"/>
                <a:cs typeface="Calibri"/>
              </a:rPr>
              <a:t>(AAC)</a:t>
            </a:r>
            <a:r>
              <a:rPr dirty="0" sz="1950" spc="285">
                <a:latin typeface="Calibri"/>
                <a:cs typeface="Calibri"/>
              </a:rPr>
              <a:t>  </a:t>
            </a:r>
            <a:r>
              <a:rPr dirty="0" sz="1950" spc="-20">
                <a:latin typeface="Calibri"/>
                <a:cs typeface="Calibri"/>
              </a:rPr>
              <a:t>when </a:t>
            </a:r>
            <a:r>
              <a:rPr dirty="0" sz="1950">
                <a:latin typeface="Calibri"/>
                <a:cs typeface="Calibri"/>
              </a:rPr>
              <a:t>needed.</a:t>
            </a:r>
            <a:r>
              <a:rPr dirty="0" sz="1950" spc="330">
                <a:latin typeface="Calibri"/>
                <a:cs typeface="Calibri"/>
              </a:rPr>
              <a:t>   </a:t>
            </a:r>
            <a:r>
              <a:rPr dirty="0" sz="1950">
                <a:latin typeface="Calibri"/>
                <a:cs typeface="Calibri"/>
              </a:rPr>
              <a:t>Accessible</a:t>
            </a:r>
            <a:r>
              <a:rPr dirty="0" sz="1950" spc="330">
                <a:latin typeface="Calibri"/>
                <a:cs typeface="Calibri"/>
              </a:rPr>
              <a:t>   </a:t>
            </a:r>
            <a:r>
              <a:rPr dirty="0" sz="1950">
                <a:latin typeface="Calibri"/>
                <a:cs typeface="Calibri"/>
              </a:rPr>
              <a:t>communication</a:t>
            </a:r>
            <a:r>
              <a:rPr dirty="0" sz="1950" spc="330">
                <a:latin typeface="Calibri"/>
                <a:cs typeface="Calibri"/>
              </a:rPr>
              <a:t>   </a:t>
            </a:r>
            <a:r>
              <a:rPr dirty="0" sz="1950" spc="-10">
                <a:latin typeface="Calibri"/>
                <a:cs typeface="Calibri"/>
              </a:rPr>
              <a:t>allows </a:t>
            </a:r>
            <a:r>
              <a:rPr dirty="0" sz="1950">
                <a:latin typeface="Calibri"/>
                <a:cs typeface="Calibri"/>
              </a:rPr>
              <a:t>everyone</a:t>
            </a:r>
            <a:r>
              <a:rPr dirty="0" sz="1950" spc="36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to</a:t>
            </a:r>
            <a:r>
              <a:rPr dirty="0" sz="1950" spc="36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follow</a:t>
            </a:r>
            <a:r>
              <a:rPr dirty="0" sz="1950" spc="36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political</a:t>
            </a:r>
            <a:r>
              <a:rPr dirty="0" sz="1950" spc="36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discussions</a:t>
            </a:r>
            <a:r>
              <a:rPr dirty="0" sz="1950" spc="36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and</a:t>
            </a:r>
            <a:r>
              <a:rPr dirty="0" sz="1950" spc="365">
                <a:latin typeface="Calibri"/>
                <a:cs typeface="Calibri"/>
              </a:rPr>
              <a:t> </a:t>
            </a:r>
            <a:r>
              <a:rPr dirty="0" sz="1950" spc="-25">
                <a:latin typeface="Calibri"/>
                <a:cs typeface="Calibri"/>
              </a:rPr>
              <a:t>be </a:t>
            </a:r>
            <a:r>
              <a:rPr dirty="0" sz="1950">
                <a:latin typeface="Calibri"/>
                <a:cs typeface="Calibri"/>
              </a:rPr>
              <a:t>part</a:t>
            </a:r>
            <a:r>
              <a:rPr dirty="0" sz="1950" spc="-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of</a:t>
            </a:r>
            <a:r>
              <a:rPr dirty="0" sz="1950" spc="-5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advocacy</a:t>
            </a:r>
            <a:r>
              <a:rPr dirty="0" sz="1950" spc="-50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efforts.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533928" y="3045018"/>
            <a:ext cx="435356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b="1">
                <a:latin typeface="Calibri"/>
                <a:cs typeface="Calibri"/>
              </a:rPr>
              <a:t>Tip</a:t>
            </a:r>
            <a:r>
              <a:rPr dirty="0" sz="2300" spc="-4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1</a:t>
            </a:r>
            <a:r>
              <a:rPr dirty="0" sz="2300" spc="-3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-</a:t>
            </a:r>
            <a:r>
              <a:rPr dirty="0" sz="2300" spc="-3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Use</a:t>
            </a:r>
            <a:r>
              <a:rPr dirty="0" sz="2300" spc="-3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an</a:t>
            </a:r>
            <a:r>
              <a:rPr dirty="0" sz="2300" spc="-3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Accessibility</a:t>
            </a:r>
            <a:r>
              <a:rPr dirty="0" sz="2300" spc="-3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Checklist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33928" y="3533391"/>
            <a:ext cx="5158105" cy="2454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8300"/>
              </a:lnSpc>
              <a:spcBef>
                <a:spcPts val="95"/>
              </a:spcBef>
            </a:pPr>
            <a:r>
              <a:rPr dirty="0" sz="2150">
                <a:latin typeface="Calibri"/>
                <a:cs typeface="Calibri"/>
              </a:rPr>
              <a:t>Always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plan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events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and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political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activities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 spc="-20">
                <a:latin typeface="Calibri"/>
                <a:cs typeface="Calibri"/>
              </a:rPr>
              <a:t>with </a:t>
            </a:r>
            <a:r>
              <a:rPr dirty="0" sz="2150">
                <a:latin typeface="Calibri"/>
                <a:cs typeface="Calibri"/>
              </a:rPr>
              <a:t>a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simple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checklist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to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ensure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physical,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digital, </a:t>
            </a:r>
            <a:r>
              <a:rPr dirty="0" sz="2150">
                <a:latin typeface="Calibri"/>
                <a:cs typeface="Calibri"/>
              </a:rPr>
              <a:t>and</a:t>
            </a:r>
            <a:r>
              <a:rPr dirty="0" sz="2150" spc="-6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communication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accessibility.</a:t>
            </a:r>
            <a:r>
              <a:rPr dirty="0" sz="2150" spc="-6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It’s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 spc="-50">
                <a:latin typeface="Calibri"/>
                <a:cs typeface="Calibri"/>
              </a:rPr>
              <a:t>a </a:t>
            </a:r>
            <a:r>
              <a:rPr dirty="0" sz="2150">
                <a:latin typeface="Calibri"/>
                <a:cs typeface="Calibri"/>
              </a:rPr>
              <a:t>practical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tool</a:t>
            </a:r>
            <a:r>
              <a:rPr dirty="0" sz="2150" spc="-6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for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inclusive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participation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 spc="-25">
                <a:latin typeface="Calibri"/>
                <a:cs typeface="Calibri"/>
              </a:rPr>
              <a:t>and </a:t>
            </a:r>
            <a:r>
              <a:rPr dirty="0" sz="2150">
                <a:latin typeface="Calibri"/>
                <a:cs typeface="Calibri"/>
              </a:rPr>
              <a:t>better</a:t>
            </a:r>
            <a:r>
              <a:rPr dirty="0" sz="2150" spc="-8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advocacy</a:t>
            </a:r>
            <a:r>
              <a:rPr dirty="0" sz="2150" spc="-80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impact.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4" y="3108580"/>
            <a:ext cx="5709611" cy="52832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956" y="448664"/>
            <a:ext cx="1425778" cy="14106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57499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83639" y="1034856"/>
            <a:ext cx="906589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6990" algn="l"/>
                <a:tab pos="2084705" algn="l"/>
                <a:tab pos="3788410" algn="l"/>
                <a:tab pos="4772660" algn="l"/>
                <a:tab pos="6626859" algn="l"/>
              </a:tabLst>
            </a:pPr>
            <a:r>
              <a:rPr dirty="0" sz="5400" spc="-20" b="1">
                <a:solidFill>
                  <a:srgbClr val="1D82D9"/>
                </a:solidFill>
                <a:latin typeface="Calibri"/>
                <a:cs typeface="Calibri"/>
              </a:rPr>
              <a:t>Tips</a:t>
            </a:r>
            <a:r>
              <a:rPr dirty="0" sz="5400" b="1">
                <a:solidFill>
                  <a:srgbClr val="1D82D9"/>
                </a:solidFill>
                <a:latin typeface="Calibri"/>
                <a:cs typeface="Calibri"/>
              </a:rPr>
              <a:t>	</a:t>
            </a:r>
            <a:r>
              <a:rPr dirty="0" sz="5400" spc="-25" b="1">
                <a:solidFill>
                  <a:srgbClr val="1D82D9"/>
                </a:solidFill>
                <a:latin typeface="Calibri"/>
                <a:cs typeface="Calibri"/>
              </a:rPr>
              <a:t>or</a:t>
            </a:r>
            <a:r>
              <a:rPr dirty="0" sz="5400" b="1">
                <a:solidFill>
                  <a:srgbClr val="1D82D9"/>
                </a:solidFill>
                <a:latin typeface="Calibri"/>
                <a:cs typeface="Calibri"/>
              </a:rPr>
              <a:t>	</a:t>
            </a:r>
            <a:r>
              <a:rPr dirty="0" sz="5400" spc="-10" b="1">
                <a:solidFill>
                  <a:srgbClr val="1D82D9"/>
                </a:solidFill>
                <a:latin typeface="Calibri"/>
                <a:cs typeface="Calibri"/>
              </a:rPr>
              <a:t>Steps</a:t>
            </a:r>
            <a:r>
              <a:rPr dirty="0" sz="5400" b="1">
                <a:solidFill>
                  <a:srgbClr val="1D82D9"/>
                </a:solidFill>
                <a:latin typeface="Calibri"/>
                <a:cs typeface="Calibri"/>
              </a:rPr>
              <a:t>	</a:t>
            </a:r>
            <a:r>
              <a:rPr dirty="0" sz="5400" spc="-25" b="1">
                <a:solidFill>
                  <a:srgbClr val="1D82D9"/>
                </a:solidFill>
                <a:latin typeface="Calibri"/>
                <a:cs typeface="Calibri"/>
              </a:rPr>
              <a:t>for</a:t>
            </a:r>
            <a:r>
              <a:rPr dirty="0" sz="5400" b="1">
                <a:solidFill>
                  <a:srgbClr val="1D82D9"/>
                </a:solidFill>
                <a:latin typeface="Calibri"/>
                <a:cs typeface="Calibri"/>
              </a:rPr>
              <a:t>	</a:t>
            </a:r>
            <a:r>
              <a:rPr dirty="0" sz="5400" spc="-10" b="1">
                <a:solidFill>
                  <a:srgbClr val="1D82D9"/>
                </a:solidFill>
                <a:latin typeface="Calibri"/>
                <a:cs typeface="Calibri"/>
              </a:rPr>
              <a:t>Youth</a:t>
            </a:r>
            <a:r>
              <a:rPr dirty="0" sz="5400" b="1">
                <a:solidFill>
                  <a:srgbClr val="1D82D9"/>
                </a:solidFill>
                <a:latin typeface="Calibri"/>
                <a:cs typeface="Calibri"/>
              </a:rPr>
              <a:t>	</a:t>
            </a:r>
            <a:r>
              <a:rPr dirty="0" sz="5400" spc="-10" b="1">
                <a:solidFill>
                  <a:srgbClr val="1D82D9"/>
                </a:solidFill>
                <a:latin typeface="Calibri"/>
                <a:cs typeface="Calibri"/>
              </a:rPr>
              <a:t>Workers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41896" y="2914484"/>
            <a:ext cx="5709611" cy="52832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956" y="448664"/>
            <a:ext cx="1425778" cy="141069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016000" y="2836031"/>
            <a:ext cx="9695180" cy="4797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300" b="1">
                <a:latin typeface="Calibri"/>
                <a:cs typeface="Calibri"/>
              </a:rPr>
              <a:t>Tip</a:t>
            </a:r>
            <a:r>
              <a:rPr dirty="0" sz="2300" spc="-4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3</a:t>
            </a:r>
            <a:r>
              <a:rPr dirty="0" sz="2300" spc="-3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-</a:t>
            </a:r>
            <a:r>
              <a:rPr dirty="0" sz="2300" spc="-3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Provide</a:t>
            </a:r>
            <a:r>
              <a:rPr dirty="0" sz="2300" spc="-3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Personalized</a:t>
            </a:r>
            <a:r>
              <a:rPr dirty="0" sz="2300" spc="-2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Support</a:t>
            </a:r>
            <a:endParaRPr sz="2300">
              <a:latin typeface="Calibri"/>
              <a:cs typeface="Calibri"/>
            </a:endParaRPr>
          </a:p>
          <a:p>
            <a:pPr algn="just" marL="12700" marR="5080">
              <a:lnSpc>
                <a:spcPct val="148300"/>
              </a:lnSpc>
              <a:spcBef>
                <a:spcPts val="2025"/>
              </a:spcBef>
            </a:pPr>
            <a:r>
              <a:rPr dirty="0" sz="2150">
                <a:latin typeface="Calibri"/>
                <a:cs typeface="Calibri"/>
              </a:rPr>
              <a:t>Involve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support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figures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who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act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as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‘political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mediators’,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helping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people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with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disabilities </a:t>
            </a:r>
            <a:r>
              <a:rPr dirty="0" sz="2150">
                <a:latin typeface="Calibri"/>
                <a:cs typeface="Calibri"/>
              </a:rPr>
              <a:t>navigate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political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spaces.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This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enables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personal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empowerment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and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active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participation, </a:t>
            </a:r>
            <a:r>
              <a:rPr dirty="0" sz="2150">
                <a:latin typeface="Calibri"/>
                <a:cs typeface="Calibri"/>
              </a:rPr>
              <a:t>beyond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just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advocacy.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95"/>
              </a:spcBef>
            </a:pPr>
            <a:endParaRPr sz="215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2300" b="1">
                <a:latin typeface="Calibri"/>
                <a:cs typeface="Calibri"/>
              </a:rPr>
              <a:t>Tip</a:t>
            </a:r>
            <a:r>
              <a:rPr dirty="0" sz="2300" spc="-3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4</a:t>
            </a:r>
            <a:r>
              <a:rPr dirty="0" sz="2300" spc="-2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-</a:t>
            </a:r>
            <a:r>
              <a:rPr dirty="0" sz="2300" spc="-3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Create</a:t>
            </a:r>
            <a:r>
              <a:rPr dirty="0" sz="2300" spc="-2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a</a:t>
            </a:r>
            <a:r>
              <a:rPr dirty="0" sz="2300" spc="-3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Safe</a:t>
            </a:r>
            <a:r>
              <a:rPr dirty="0" sz="2300" spc="-2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and</a:t>
            </a:r>
            <a:r>
              <a:rPr dirty="0" sz="2300" spc="-30" b="1">
                <a:latin typeface="Calibri"/>
                <a:cs typeface="Calibri"/>
              </a:rPr>
              <a:t> </a:t>
            </a:r>
            <a:r>
              <a:rPr dirty="0" sz="2300" spc="-20" b="1">
                <a:latin typeface="Calibri"/>
                <a:cs typeface="Calibri"/>
              </a:rPr>
              <a:t>Stigma-</a:t>
            </a:r>
            <a:r>
              <a:rPr dirty="0" sz="2300" b="1">
                <a:latin typeface="Calibri"/>
                <a:cs typeface="Calibri"/>
              </a:rPr>
              <a:t>free</a:t>
            </a:r>
            <a:r>
              <a:rPr dirty="0" sz="2300" spc="-2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Space</a:t>
            </a:r>
            <a:endParaRPr sz="2300">
              <a:latin typeface="Calibri"/>
              <a:cs typeface="Calibri"/>
            </a:endParaRPr>
          </a:p>
          <a:p>
            <a:pPr marL="12700" marR="352425">
              <a:lnSpc>
                <a:spcPct val="148300"/>
              </a:lnSpc>
              <a:spcBef>
                <a:spcPts val="2355"/>
              </a:spcBef>
            </a:pPr>
            <a:r>
              <a:rPr dirty="0" sz="2150">
                <a:latin typeface="Calibri"/>
                <a:cs typeface="Calibri"/>
              </a:rPr>
              <a:t>Foster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welcoming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environment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where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participants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feel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safe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to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express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themselves </a:t>
            </a:r>
            <a:r>
              <a:rPr dirty="0" sz="2150">
                <a:latin typeface="Calibri"/>
                <a:cs typeface="Calibri"/>
              </a:rPr>
              <a:t>without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fear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of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judgment.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This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is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essential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for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meaningful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engagement,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collective </a:t>
            </a:r>
            <a:r>
              <a:rPr dirty="0" sz="2150">
                <a:latin typeface="Calibri"/>
                <a:cs typeface="Calibri"/>
              </a:rPr>
              <a:t>dialogue,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and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inclusive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decision-making.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8850" y="43531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169" y="8280959"/>
            <a:ext cx="1614487" cy="1614487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-1" y="-1"/>
            <a:ext cx="18288000" cy="8001000"/>
          </a:xfrm>
          <a:custGeom>
            <a:avLst/>
            <a:gdLst/>
            <a:ahLst/>
            <a:cxnLst/>
            <a:rect l="l" t="t" r="r" b="b"/>
            <a:pathLst>
              <a:path w="18288000" h="8001000">
                <a:moveTo>
                  <a:pt x="17786016" y="6984999"/>
                </a:moveTo>
                <a:lnTo>
                  <a:pt x="813521" y="6984999"/>
                </a:lnTo>
                <a:lnTo>
                  <a:pt x="36915" y="6781799"/>
                </a:lnTo>
                <a:lnTo>
                  <a:pt x="0" y="67690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6857999"/>
                </a:lnTo>
                <a:lnTo>
                  <a:pt x="18271947" y="6857999"/>
                </a:lnTo>
                <a:lnTo>
                  <a:pt x="17786016" y="6984999"/>
                </a:lnTo>
                <a:close/>
              </a:path>
              <a:path w="18288000" h="8001000">
                <a:moveTo>
                  <a:pt x="17249647" y="7111999"/>
                </a:moveTo>
                <a:lnTo>
                  <a:pt x="1349890" y="7111999"/>
                </a:lnTo>
                <a:lnTo>
                  <a:pt x="862205" y="6984999"/>
                </a:lnTo>
                <a:lnTo>
                  <a:pt x="17737332" y="6984999"/>
                </a:lnTo>
                <a:lnTo>
                  <a:pt x="17249647" y="7111999"/>
                </a:lnTo>
                <a:close/>
              </a:path>
              <a:path w="18288000" h="8001000">
                <a:moveTo>
                  <a:pt x="16907351" y="7188199"/>
                </a:moveTo>
                <a:lnTo>
                  <a:pt x="1692185" y="7188199"/>
                </a:lnTo>
                <a:lnTo>
                  <a:pt x="1398743" y="7111999"/>
                </a:lnTo>
                <a:lnTo>
                  <a:pt x="17200794" y="7111999"/>
                </a:lnTo>
                <a:lnTo>
                  <a:pt x="16907351" y="7188199"/>
                </a:lnTo>
                <a:close/>
              </a:path>
              <a:path w="18288000" h="8001000">
                <a:moveTo>
                  <a:pt x="16662392" y="7238999"/>
                </a:moveTo>
                <a:lnTo>
                  <a:pt x="1937143" y="7238999"/>
                </a:lnTo>
                <a:lnTo>
                  <a:pt x="1741145" y="7188199"/>
                </a:lnTo>
                <a:lnTo>
                  <a:pt x="16858390" y="7188199"/>
                </a:lnTo>
                <a:lnTo>
                  <a:pt x="16662392" y="7238999"/>
                </a:lnTo>
                <a:close/>
              </a:path>
              <a:path w="18288000" h="8001000">
                <a:moveTo>
                  <a:pt x="16417048" y="7289799"/>
                </a:moveTo>
                <a:lnTo>
                  <a:pt x="2182486" y="7289799"/>
                </a:lnTo>
                <a:lnTo>
                  <a:pt x="1986181" y="7238999"/>
                </a:lnTo>
                <a:lnTo>
                  <a:pt x="16613354" y="7238999"/>
                </a:lnTo>
                <a:lnTo>
                  <a:pt x="16417048" y="7289799"/>
                </a:lnTo>
                <a:close/>
              </a:path>
              <a:path w="18288000" h="8001000">
                <a:moveTo>
                  <a:pt x="16171326" y="7340599"/>
                </a:moveTo>
                <a:lnTo>
                  <a:pt x="2428207" y="7340599"/>
                </a:lnTo>
                <a:lnTo>
                  <a:pt x="2231600" y="7289799"/>
                </a:lnTo>
                <a:lnTo>
                  <a:pt x="16367933" y="7289799"/>
                </a:lnTo>
                <a:lnTo>
                  <a:pt x="16171326" y="7340599"/>
                </a:lnTo>
                <a:close/>
              </a:path>
              <a:path w="18288000" h="8001000">
                <a:moveTo>
                  <a:pt x="15974521" y="7378699"/>
                </a:moveTo>
                <a:lnTo>
                  <a:pt x="2625013" y="7378699"/>
                </a:lnTo>
                <a:lnTo>
                  <a:pt x="2477390" y="7340599"/>
                </a:lnTo>
                <a:lnTo>
                  <a:pt x="16122143" y="7340599"/>
                </a:lnTo>
                <a:lnTo>
                  <a:pt x="15974521" y="7378699"/>
                </a:lnTo>
                <a:close/>
              </a:path>
              <a:path w="18288000" h="8001000">
                <a:moveTo>
                  <a:pt x="15826790" y="7404099"/>
                </a:moveTo>
                <a:lnTo>
                  <a:pt x="2772743" y="7404099"/>
                </a:lnTo>
                <a:lnTo>
                  <a:pt x="2674244" y="7378699"/>
                </a:lnTo>
                <a:lnTo>
                  <a:pt x="15925289" y="7378699"/>
                </a:lnTo>
                <a:lnTo>
                  <a:pt x="15826790" y="7404099"/>
                </a:lnTo>
                <a:close/>
              </a:path>
              <a:path w="18288000" h="8001000">
                <a:moveTo>
                  <a:pt x="15629648" y="7442199"/>
                </a:moveTo>
                <a:lnTo>
                  <a:pt x="2969886" y="7442199"/>
                </a:lnTo>
                <a:lnTo>
                  <a:pt x="2822011" y="7404099"/>
                </a:lnTo>
                <a:lnTo>
                  <a:pt x="15777523" y="7404099"/>
                </a:lnTo>
                <a:lnTo>
                  <a:pt x="15629648" y="7442199"/>
                </a:lnTo>
                <a:close/>
              </a:path>
              <a:path w="18288000" h="8001000">
                <a:moveTo>
                  <a:pt x="15481665" y="7467599"/>
                </a:moveTo>
                <a:lnTo>
                  <a:pt x="3117869" y="7467599"/>
                </a:lnTo>
                <a:lnTo>
                  <a:pt x="3019201" y="7442199"/>
                </a:lnTo>
                <a:lnTo>
                  <a:pt x="15580332" y="7442199"/>
                </a:lnTo>
                <a:lnTo>
                  <a:pt x="15481665" y="7467599"/>
                </a:lnTo>
                <a:close/>
              </a:path>
              <a:path w="18288000" h="8001000">
                <a:moveTo>
                  <a:pt x="15333574" y="7492999"/>
                </a:moveTo>
                <a:lnTo>
                  <a:pt x="3265960" y="7492999"/>
                </a:lnTo>
                <a:lnTo>
                  <a:pt x="3167220" y="7467599"/>
                </a:lnTo>
                <a:lnTo>
                  <a:pt x="15432314" y="7467599"/>
                </a:lnTo>
                <a:lnTo>
                  <a:pt x="15333574" y="7492999"/>
                </a:lnTo>
                <a:close/>
              </a:path>
              <a:path w="18288000" h="8001000">
                <a:moveTo>
                  <a:pt x="15185375" y="7518399"/>
                </a:moveTo>
                <a:lnTo>
                  <a:pt x="3414159" y="7518399"/>
                </a:lnTo>
                <a:lnTo>
                  <a:pt x="3315348" y="7492999"/>
                </a:lnTo>
                <a:lnTo>
                  <a:pt x="15284187" y="7492999"/>
                </a:lnTo>
                <a:lnTo>
                  <a:pt x="15185375" y="7518399"/>
                </a:lnTo>
                <a:close/>
              </a:path>
              <a:path w="18288000" h="8001000">
                <a:moveTo>
                  <a:pt x="15037068" y="7543799"/>
                </a:moveTo>
                <a:lnTo>
                  <a:pt x="3562467" y="7543799"/>
                </a:lnTo>
                <a:lnTo>
                  <a:pt x="3463583" y="7518399"/>
                </a:lnTo>
                <a:lnTo>
                  <a:pt x="15135952" y="7518399"/>
                </a:lnTo>
                <a:lnTo>
                  <a:pt x="15037068" y="7543799"/>
                </a:lnTo>
                <a:close/>
              </a:path>
              <a:path w="18288000" h="8001000">
                <a:moveTo>
                  <a:pt x="14938137" y="7556499"/>
                </a:moveTo>
                <a:lnTo>
                  <a:pt x="3661398" y="7556499"/>
                </a:lnTo>
                <a:lnTo>
                  <a:pt x="3611926" y="7543799"/>
                </a:lnTo>
                <a:lnTo>
                  <a:pt x="14987608" y="7543799"/>
                </a:lnTo>
                <a:lnTo>
                  <a:pt x="14938137" y="7556499"/>
                </a:lnTo>
                <a:close/>
              </a:path>
              <a:path w="18288000" h="8001000">
                <a:moveTo>
                  <a:pt x="14789649" y="7581899"/>
                </a:moveTo>
                <a:lnTo>
                  <a:pt x="3809886" y="7581899"/>
                </a:lnTo>
                <a:lnTo>
                  <a:pt x="3710882" y="7556499"/>
                </a:lnTo>
                <a:lnTo>
                  <a:pt x="14888653" y="7556499"/>
                </a:lnTo>
                <a:lnTo>
                  <a:pt x="14789649" y="7581899"/>
                </a:lnTo>
                <a:close/>
              </a:path>
              <a:path w="18288000" h="8001000">
                <a:moveTo>
                  <a:pt x="14690598" y="7594599"/>
                </a:moveTo>
                <a:lnTo>
                  <a:pt x="3908938" y="7594599"/>
                </a:lnTo>
                <a:lnTo>
                  <a:pt x="3859406" y="7581899"/>
                </a:lnTo>
                <a:lnTo>
                  <a:pt x="14740129" y="7581899"/>
                </a:lnTo>
                <a:lnTo>
                  <a:pt x="14690598" y="7594599"/>
                </a:lnTo>
                <a:close/>
              </a:path>
              <a:path w="18288000" h="8001000">
                <a:moveTo>
                  <a:pt x="14541930" y="7619999"/>
                </a:moveTo>
                <a:lnTo>
                  <a:pt x="4057606" y="7619999"/>
                </a:lnTo>
                <a:lnTo>
                  <a:pt x="3958482" y="7594599"/>
                </a:lnTo>
                <a:lnTo>
                  <a:pt x="14641054" y="7594599"/>
                </a:lnTo>
                <a:lnTo>
                  <a:pt x="14541930" y="7619999"/>
                </a:lnTo>
                <a:close/>
              </a:path>
              <a:path w="18288000" h="8001000">
                <a:moveTo>
                  <a:pt x="14442765" y="7632699"/>
                </a:moveTo>
                <a:lnTo>
                  <a:pt x="4156771" y="7632699"/>
                </a:lnTo>
                <a:lnTo>
                  <a:pt x="4107185" y="7619999"/>
                </a:lnTo>
                <a:lnTo>
                  <a:pt x="14492352" y="7619999"/>
                </a:lnTo>
                <a:lnTo>
                  <a:pt x="14442765" y="7632699"/>
                </a:lnTo>
                <a:close/>
              </a:path>
              <a:path w="18288000" h="8001000">
                <a:moveTo>
                  <a:pt x="14343566" y="7645399"/>
                </a:moveTo>
                <a:lnTo>
                  <a:pt x="4255971" y="7645399"/>
                </a:lnTo>
                <a:lnTo>
                  <a:pt x="4206367" y="7632699"/>
                </a:lnTo>
                <a:lnTo>
                  <a:pt x="14393170" y="7632699"/>
                </a:lnTo>
                <a:lnTo>
                  <a:pt x="14343566" y="7645399"/>
                </a:lnTo>
                <a:close/>
              </a:path>
              <a:path w="18288000" h="8001000">
                <a:moveTo>
                  <a:pt x="14194702" y="7670799"/>
                </a:moveTo>
                <a:lnTo>
                  <a:pt x="4404835" y="7670799"/>
                </a:lnTo>
                <a:lnTo>
                  <a:pt x="4305584" y="7645399"/>
                </a:lnTo>
                <a:lnTo>
                  <a:pt x="14293953" y="7645399"/>
                </a:lnTo>
                <a:lnTo>
                  <a:pt x="14194702" y="7670799"/>
                </a:lnTo>
                <a:close/>
              </a:path>
              <a:path w="18288000" h="8001000">
                <a:moveTo>
                  <a:pt x="14095417" y="7683499"/>
                </a:moveTo>
                <a:lnTo>
                  <a:pt x="4504120" y="7683499"/>
                </a:lnTo>
                <a:lnTo>
                  <a:pt x="4454473" y="7670799"/>
                </a:lnTo>
                <a:lnTo>
                  <a:pt x="14145064" y="7670799"/>
                </a:lnTo>
                <a:lnTo>
                  <a:pt x="14095417" y="7683499"/>
                </a:lnTo>
                <a:close/>
              </a:path>
              <a:path w="18288000" h="8001000">
                <a:moveTo>
                  <a:pt x="13996097" y="7696199"/>
                </a:moveTo>
                <a:lnTo>
                  <a:pt x="4603440" y="7696199"/>
                </a:lnTo>
                <a:lnTo>
                  <a:pt x="4553776" y="7683499"/>
                </a:lnTo>
                <a:lnTo>
                  <a:pt x="14045761" y="7683499"/>
                </a:lnTo>
                <a:lnTo>
                  <a:pt x="13996097" y="7696199"/>
                </a:lnTo>
                <a:close/>
              </a:path>
              <a:path w="18288000" h="8001000">
                <a:moveTo>
                  <a:pt x="13896743" y="7708899"/>
                </a:moveTo>
                <a:lnTo>
                  <a:pt x="4702795" y="7708899"/>
                </a:lnTo>
                <a:lnTo>
                  <a:pt x="4653113" y="7696199"/>
                </a:lnTo>
                <a:lnTo>
                  <a:pt x="13946424" y="7696199"/>
                </a:lnTo>
                <a:lnTo>
                  <a:pt x="13896743" y="7708899"/>
                </a:lnTo>
                <a:close/>
              </a:path>
              <a:path w="18288000" h="8001000">
                <a:moveTo>
                  <a:pt x="13797354" y="7721599"/>
                </a:moveTo>
                <a:lnTo>
                  <a:pt x="4802183" y="7721599"/>
                </a:lnTo>
                <a:lnTo>
                  <a:pt x="4752485" y="7708899"/>
                </a:lnTo>
                <a:lnTo>
                  <a:pt x="13847053" y="7708899"/>
                </a:lnTo>
                <a:lnTo>
                  <a:pt x="13797354" y="7721599"/>
                </a:lnTo>
                <a:close/>
              </a:path>
              <a:path w="18288000" h="8001000">
                <a:moveTo>
                  <a:pt x="13697931" y="7734299"/>
                </a:moveTo>
                <a:lnTo>
                  <a:pt x="4901607" y="7734299"/>
                </a:lnTo>
                <a:lnTo>
                  <a:pt x="4851891" y="7721599"/>
                </a:lnTo>
                <a:lnTo>
                  <a:pt x="13747647" y="7721599"/>
                </a:lnTo>
                <a:lnTo>
                  <a:pt x="13697931" y="7734299"/>
                </a:lnTo>
                <a:close/>
              </a:path>
              <a:path w="18288000" h="8001000">
                <a:moveTo>
                  <a:pt x="13598474" y="7746999"/>
                </a:moveTo>
                <a:lnTo>
                  <a:pt x="5001064" y="7746999"/>
                </a:lnTo>
                <a:lnTo>
                  <a:pt x="4951331" y="7734299"/>
                </a:lnTo>
                <a:lnTo>
                  <a:pt x="13648207" y="7734299"/>
                </a:lnTo>
                <a:lnTo>
                  <a:pt x="13598474" y="7746999"/>
                </a:lnTo>
                <a:close/>
              </a:path>
              <a:path w="18288000" h="8001000">
                <a:moveTo>
                  <a:pt x="13498982" y="7759699"/>
                </a:moveTo>
                <a:lnTo>
                  <a:pt x="5100556" y="7759699"/>
                </a:lnTo>
                <a:lnTo>
                  <a:pt x="5050806" y="7746999"/>
                </a:lnTo>
                <a:lnTo>
                  <a:pt x="13548732" y="7746999"/>
                </a:lnTo>
                <a:lnTo>
                  <a:pt x="13498982" y="7759699"/>
                </a:lnTo>
                <a:close/>
              </a:path>
              <a:path w="18288000" h="8001000">
                <a:moveTo>
                  <a:pt x="13349680" y="7772399"/>
                </a:moveTo>
                <a:lnTo>
                  <a:pt x="5249859" y="7772399"/>
                </a:lnTo>
                <a:lnTo>
                  <a:pt x="5200083" y="7759699"/>
                </a:lnTo>
                <a:lnTo>
                  <a:pt x="13399456" y="7759699"/>
                </a:lnTo>
                <a:lnTo>
                  <a:pt x="13349680" y="7772399"/>
                </a:lnTo>
                <a:close/>
              </a:path>
              <a:path w="18288000" h="8001000">
                <a:moveTo>
                  <a:pt x="13250102" y="7785099"/>
                </a:moveTo>
                <a:lnTo>
                  <a:pt x="5349437" y="7785099"/>
                </a:lnTo>
                <a:lnTo>
                  <a:pt x="5299644" y="7772399"/>
                </a:lnTo>
                <a:lnTo>
                  <a:pt x="13299895" y="7772399"/>
                </a:lnTo>
                <a:lnTo>
                  <a:pt x="13250102" y="7785099"/>
                </a:lnTo>
                <a:close/>
              </a:path>
              <a:path w="18288000" h="8001000">
                <a:moveTo>
                  <a:pt x="13150490" y="7797799"/>
                </a:moveTo>
                <a:lnTo>
                  <a:pt x="5449050" y="7797799"/>
                </a:lnTo>
                <a:lnTo>
                  <a:pt x="5399239" y="7785099"/>
                </a:lnTo>
                <a:lnTo>
                  <a:pt x="13200300" y="7785099"/>
                </a:lnTo>
                <a:lnTo>
                  <a:pt x="13150490" y="7797799"/>
                </a:lnTo>
                <a:close/>
              </a:path>
              <a:path w="18288000" h="8001000">
                <a:moveTo>
                  <a:pt x="13050843" y="7810499"/>
                </a:moveTo>
                <a:lnTo>
                  <a:pt x="5548697" y="7810499"/>
                </a:lnTo>
                <a:lnTo>
                  <a:pt x="5498869" y="7797799"/>
                </a:lnTo>
                <a:lnTo>
                  <a:pt x="13100671" y="7797799"/>
                </a:lnTo>
                <a:lnTo>
                  <a:pt x="13050843" y="7810499"/>
                </a:lnTo>
                <a:close/>
              </a:path>
              <a:path w="18288000" h="8001000">
                <a:moveTo>
                  <a:pt x="12901309" y="7823199"/>
                </a:moveTo>
                <a:lnTo>
                  <a:pt x="5698232" y="7823199"/>
                </a:lnTo>
                <a:lnTo>
                  <a:pt x="5648379" y="7810499"/>
                </a:lnTo>
                <a:lnTo>
                  <a:pt x="12951162" y="7810499"/>
                </a:lnTo>
                <a:lnTo>
                  <a:pt x="12901309" y="7823199"/>
                </a:lnTo>
                <a:close/>
              </a:path>
              <a:path w="18288000" h="8001000">
                <a:moveTo>
                  <a:pt x="12801576" y="7835899"/>
                </a:moveTo>
                <a:lnTo>
                  <a:pt x="5797966" y="7835899"/>
                </a:lnTo>
                <a:lnTo>
                  <a:pt x="5748095" y="7823199"/>
                </a:lnTo>
                <a:lnTo>
                  <a:pt x="12851446" y="7823199"/>
                </a:lnTo>
                <a:lnTo>
                  <a:pt x="12801576" y="7835899"/>
                </a:lnTo>
                <a:close/>
              </a:path>
              <a:path w="18288000" h="8001000">
                <a:moveTo>
                  <a:pt x="12651927" y="7848599"/>
                </a:moveTo>
                <a:lnTo>
                  <a:pt x="5947614" y="7848599"/>
                </a:lnTo>
                <a:lnTo>
                  <a:pt x="5897726" y="7835899"/>
                </a:lnTo>
                <a:lnTo>
                  <a:pt x="12701815" y="7835899"/>
                </a:lnTo>
                <a:lnTo>
                  <a:pt x="12651927" y="7848599"/>
                </a:lnTo>
                <a:close/>
              </a:path>
              <a:path w="18288000" h="8001000">
                <a:moveTo>
                  <a:pt x="12502233" y="7861299"/>
                </a:moveTo>
                <a:lnTo>
                  <a:pt x="6097309" y="7861299"/>
                </a:lnTo>
                <a:lnTo>
                  <a:pt x="6047405" y="7848599"/>
                </a:lnTo>
                <a:lnTo>
                  <a:pt x="12552136" y="7848599"/>
                </a:lnTo>
                <a:lnTo>
                  <a:pt x="12502233" y="7861299"/>
                </a:lnTo>
                <a:close/>
              </a:path>
              <a:path w="18288000" h="8001000">
                <a:moveTo>
                  <a:pt x="12352491" y="7873999"/>
                </a:moveTo>
                <a:lnTo>
                  <a:pt x="6247050" y="7873999"/>
                </a:lnTo>
                <a:lnTo>
                  <a:pt x="6197131" y="7861299"/>
                </a:lnTo>
                <a:lnTo>
                  <a:pt x="12402410" y="7861299"/>
                </a:lnTo>
                <a:lnTo>
                  <a:pt x="12352491" y="7873999"/>
                </a:lnTo>
                <a:close/>
              </a:path>
              <a:path w="18288000" h="8001000">
                <a:moveTo>
                  <a:pt x="12202704" y="7886699"/>
                </a:moveTo>
                <a:lnTo>
                  <a:pt x="6396838" y="7886699"/>
                </a:lnTo>
                <a:lnTo>
                  <a:pt x="6346904" y="7873999"/>
                </a:lnTo>
                <a:lnTo>
                  <a:pt x="12252638" y="7873999"/>
                </a:lnTo>
                <a:lnTo>
                  <a:pt x="12202704" y="7886699"/>
                </a:lnTo>
                <a:close/>
              </a:path>
              <a:path w="18288000" h="8001000">
                <a:moveTo>
                  <a:pt x="12052869" y="7899399"/>
                </a:moveTo>
                <a:lnTo>
                  <a:pt x="6546672" y="7899399"/>
                </a:lnTo>
                <a:lnTo>
                  <a:pt x="6496722" y="7886699"/>
                </a:lnTo>
                <a:lnTo>
                  <a:pt x="12102819" y="7886699"/>
                </a:lnTo>
                <a:lnTo>
                  <a:pt x="12052869" y="7899399"/>
                </a:lnTo>
                <a:close/>
              </a:path>
              <a:path w="18288000" h="8001000">
                <a:moveTo>
                  <a:pt x="11902988" y="7912099"/>
                </a:moveTo>
                <a:lnTo>
                  <a:pt x="6696553" y="7912099"/>
                </a:lnTo>
                <a:lnTo>
                  <a:pt x="6646588" y="7899399"/>
                </a:lnTo>
                <a:lnTo>
                  <a:pt x="11952954" y="7899399"/>
                </a:lnTo>
                <a:lnTo>
                  <a:pt x="11902988" y="7912099"/>
                </a:lnTo>
                <a:close/>
              </a:path>
              <a:path w="18288000" h="8001000">
                <a:moveTo>
                  <a:pt x="11703075" y="7924799"/>
                </a:moveTo>
                <a:lnTo>
                  <a:pt x="6896467" y="7924799"/>
                </a:lnTo>
                <a:lnTo>
                  <a:pt x="6846480" y="7912099"/>
                </a:lnTo>
                <a:lnTo>
                  <a:pt x="11753061" y="7912099"/>
                </a:lnTo>
                <a:lnTo>
                  <a:pt x="11703075" y="7924799"/>
                </a:lnTo>
                <a:close/>
              </a:path>
              <a:path w="18288000" h="8001000">
                <a:moveTo>
                  <a:pt x="11503079" y="7937499"/>
                </a:moveTo>
                <a:lnTo>
                  <a:pt x="7096463" y="7937499"/>
                </a:lnTo>
                <a:lnTo>
                  <a:pt x="7046456" y="7924799"/>
                </a:lnTo>
                <a:lnTo>
                  <a:pt x="11553085" y="7924799"/>
                </a:lnTo>
                <a:lnTo>
                  <a:pt x="11503079" y="7937499"/>
                </a:lnTo>
                <a:close/>
              </a:path>
              <a:path w="18288000" h="8001000">
                <a:moveTo>
                  <a:pt x="11303000" y="7950199"/>
                </a:moveTo>
                <a:lnTo>
                  <a:pt x="7296542" y="7950199"/>
                </a:lnTo>
                <a:lnTo>
                  <a:pt x="7246514" y="7937499"/>
                </a:lnTo>
                <a:lnTo>
                  <a:pt x="11353027" y="7937499"/>
                </a:lnTo>
                <a:lnTo>
                  <a:pt x="11303000" y="7950199"/>
                </a:lnTo>
                <a:close/>
              </a:path>
              <a:path w="18288000" h="8001000">
                <a:moveTo>
                  <a:pt x="11052784" y="7962899"/>
                </a:moveTo>
                <a:lnTo>
                  <a:pt x="7546757" y="7962899"/>
                </a:lnTo>
                <a:lnTo>
                  <a:pt x="7496704" y="7950199"/>
                </a:lnTo>
                <a:lnTo>
                  <a:pt x="11102838" y="7950199"/>
                </a:lnTo>
                <a:lnTo>
                  <a:pt x="11052784" y="7962899"/>
                </a:lnTo>
                <a:close/>
              </a:path>
              <a:path w="18288000" h="8001000">
                <a:moveTo>
                  <a:pt x="10802482" y="7975599"/>
                </a:moveTo>
                <a:lnTo>
                  <a:pt x="7797058" y="7975599"/>
                </a:lnTo>
                <a:lnTo>
                  <a:pt x="7746995" y="7962899"/>
                </a:lnTo>
                <a:lnTo>
                  <a:pt x="10852546" y="7962899"/>
                </a:lnTo>
                <a:lnTo>
                  <a:pt x="10802482" y="7975599"/>
                </a:lnTo>
                <a:close/>
              </a:path>
              <a:path w="18288000" h="8001000">
                <a:moveTo>
                  <a:pt x="10451987" y="7988299"/>
                </a:moveTo>
                <a:lnTo>
                  <a:pt x="8147552" y="7988299"/>
                </a:lnTo>
                <a:lnTo>
                  <a:pt x="8097476" y="7975599"/>
                </a:lnTo>
                <a:lnTo>
                  <a:pt x="10502063" y="7975599"/>
                </a:lnTo>
                <a:lnTo>
                  <a:pt x="10451987" y="7988299"/>
                </a:lnTo>
                <a:close/>
              </a:path>
              <a:path w="18288000" h="8001000">
                <a:moveTo>
                  <a:pt x="10001228" y="8000999"/>
                </a:moveTo>
                <a:lnTo>
                  <a:pt x="8598311" y="8000999"/>
                </a:lnTo>
                <a:lnTo>
                  <a:pt x="8548220" y="7988299"/>
                </a:lnTo>
                <a:lnTo>
                  <a:pt x="10051319" y="7988299"/>
                </a:lnTo>
                <a:lnTo>
                  <a:pt x="10001228" y="8000999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49697" y="3855110"/>
            <a:ext cx="8989060" cy="133477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50" spc="100" b="1">
                <a:solidFill>
                  <a:srgbClr val="FEFEFE"/>
                </a:solidFill>
                <a:latin typeface="Calibri"/>
                <a:cs typeface="Calibri"/>
              </a:rPr>
              <a:t>N</a:t>
            </a:r>
            <a:r>
              <a:rPr dirty="0" sz="8550" spc="85" b="1">
                <a:solidFill>
                  <a:srgbClr val="FEFEFE"/>
                </a:solidFill>
                <a:latin typeface="Calibri"/>
                <a:cs typeface="Calibri"/>
              </a:rPr>
              <a:t>o</a:t>
            </a:r>
            <a:r>
              <a:rPr dirty="0" sz="8550" spc="-525" b="1">
                <a:solidFill>
                  <a:srgbClr val="FEFEFE"/>
                </a:solidFill>
                <a:latin typeface="Calibri"/>
                <a:cs typeface="Calibri"/>
              </a:rPr>
              <a:t>w</a:t>
            </a:r>
            <a:r>
              <a:rPr dirty="0" sz="8550" spc="105" b="1">
                <a:solidFill>
                  <a:srgbClr val="FEFEFE"/>
                </a:solidFill>
                <a:latin typeface="Calibri"/>
                <a:cs typeface="Calibri"/>
              </a:rPr>
              <a:t>,</a:t>
            </a:r>
            <a:r>
              <a:rPr dirty="0" sz="8550" spc="-315" b="1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dirty="0" sz="8550" spc="55" b="1">
                <a:solidFill>
                  <a:srgbClr val="FEFEFE"/>
                </a:solidFill>
                <a:latin typeface="Calibri"/>
                <a:cs typeface="Calibri"/>
              </a:rPr>
              <a:t>l</a:t>
            </a:r>
            <a:r>
              <a:rPr dirty="0" sz="8550" b="1">
                <a:solidFill>
                  <a:srgbClr val="FEFEFE"/>
                </a:solidFill>
                <a:latin typeface="Calibri"/>
                <a:cs typeface="Calibri"/>
              </a:rPr>
              <a:t>e</a:t>
            </a:r>
            <a:r>
              <a:rPr dirty="0" sz="8550" spc="290" b="1">
                <a:solidFill>
                  <a:srgbClr val="FEFEFE"/>
                </a:solidFill>
                <a:latin typeface="Calibri"/>
                <a:cs typeface="Calibri"/>
              </a:rPr>
              <a:t>t</a:t>
            </a:r>
            <a:r>
              <a:rPr dirty="0" sz="8550" spc="-425" b="1">
                <a:solidFill>
                  <a:srgbClr val="FEFEFE"/>
                </a:solidFill>
                <a:latin typeface="Calibri"/>
                <a:cs typeface="Calibri"/>
              </a:rPr>
              <a:t>’</a:t>
            </a:r>
            <a:r>
              <a:rPr dirty="0" sz="8550" spc="60" b="1">
                <a:solidFill>
                  <a:srgbClr val="FEFEFE"/>
                </a:solidFill>
                <a:latin typeface="Calibri"/>
                <a:cs typeface="Calibri"/>
              </a:rPr>
              <a:t>s</a:t>
            </a:r>
            <a:r>
              <a:rPr dirty="0" sz="8550" spc="-305" b="1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dirty="0" sz="8550" b="1">
                <a:solidFill>
                  <a:srgbClr val="FEFEFE"/>
                </a:solidFill>
                <a:latin typeface="Calibri"/>
                <a:cs typeface="Calibri"/>
              </a:rPr>
              <a:t>have</a:t>
            </a:r>
            <a:r>
              <a:rPr dirty="0" sz="8550" spc="-305" b="1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dirty="0" sz="8550" spc="-20" b="1">
                <a:solidFill>
                  <a:srgbClr val="FEFEFE"/>
                </a:solidFill>
                <a:latin typeface="Calibri"/>
                <a:cs typeface="Calibri"/>
              </a:rPr>
              <a:t>fun!</a:t>
            </a:r>
            <a:endParaRPr sz="8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57499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58850" y="43531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9" y="8280959"/>
            <a:ext cx="1614487" cy="1614487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-1" y="-1"/>
            <a:ext cx="18288000" cy="2971800"/>
          </a:xfrm>
          <a:custGeom>
            <a:avLst/>
            <a:gdLst/>
            <a:ahLst/>
            <a:cxnLst/>
            <a:rect l="l" t="t" r="r" b="b"/>
            <a:pathLst>
              <a:path w="18288000" h="2971800">
                <a:moveTo>
                  <a:pt x="17651574" y="1879599"/>
                </a:moveTo>
                <a:lnTo>
                  <a:pt x="95534" y="1879599"/>
                </a:lnTo>
                <a:lnTo>
                  <a:pt x="0" y="18541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701799"/>
                </a:lnTo>
                <a:lnTo>
                  <a:pt x="18233150" y="1714499"/>
                </a:lnTo>
                <a:lnTo>
                  <a:pt x="18184789" y="1739899"/>
                </a:lnTo>
                <a:lnTo>
                  <a:pt x="17651574" y="1879599"/>
                </a:lnTo>
                <a:close/>
              </a:path>
              <a:path w="18288000" h="2971800">
                <a:moveTo>
                  <a:pt x="16969900" y="2044699"/>
                </a:moveTo>
                <a:lnTo>
                  <a:pt x="777209" y="2044699"/>
                </a:lnTo>
                <a:lnTo>
                  <a:pt x="144120" y="1879599"/>
                </a:lnTo>
                <a:lnTo>
                  <a:pt x="17602988" y="1879599"/>
                </a:lnTo>
                <a:lnTo>
                  <a:pt x="16969900" y="2044699"/>
                </a:lnTo>
                <a:close/>
              </a:path>
              <a:path w="18288000" h="2971800">
                <a:moveTo>
                  <a:pt x="16579013" y="2133599"/>
                </a:moveTo>
                <a:lnTo>
                  <a:pt x="1168095" y="2133599"/>
                </a:lnTo>
                <a:lnTo>
                  <a:pt x="826015" y="2044699"/>
                </a:lnTo>
                <a:lnTo>
                  <a:pt x="16921093" y="2044699"/>
                </a:lnTo>
                <a:lnTo>
                  <a:pt x="16579013" y="2133599"/>
                </a:lnTo>
                <a:close/>
              </a:path>
              <a:path w="18288000" h="2971800">
                <a:moveTo>
                  <a:pt x="16285201" y="2197099"/>
                </a:moveTo>
                <a:lnTo>
                  <a:pt x="1461906" y="2197099"/>
                </a:lnTo>
                <a:lnTo>
                  <a:pt x="1217025" y="2133599"/>
                </a:lnTo>
                <a:lnTo>
                  <a:pt x="16530083" y="2133599"/>
                </a:lnTo>
                <a:lnTo>
                  <a:pt x="16285201" y="2197099"/>
                </a:lnTo>
                <a:close/>
              </a:path>
              <a:path w="18288000" h="2971800">
                <a:moveTo>
                  <a:pt x="16039934" y="2247899"/>
                </a:moveTo>
                <a:lnTo>
                  <a:pt x="1707172" y="2247899"/>
                </a:lnTo>
                <a:lnTo>
                  <a:pt x="1510929" y="2197099"/>
                </a:lnTo>
                <a:lnTo>
                  <a:pt x="16236178" y="2197099"/>
                </a:lnTo>
                <a:lnTo>
                  <a:pt x="16039934" y="2247899"/>
                </a:lnTo>
                <a:close/>
              </a:path>
              <a:path w="18288000" h="2971800">
                <a:moveTo>
                  <a:pt x="15843443" y="2285999"/>
                </a:moveTo>
                <a:lnTo>
                  <a:pt x="1903662" y="2285999"/>
                </a:lnTo>
                <a:lnTo>
                  <a:pt x="1756272" y="2247899"/>
                </a:lnTo>
                <a:lnTo>
                  <a:pt x="15990834" y="2247899"/>
                </a:lnTo>
                <a:lnTo>
                  <a:pt x="15843443" y="2285999"/>
                </a:lnTo>
                <a:close/>
              </a:path>
              <a:path w="18288000" h="2971800">
                <a:moveTo>
                  <a:pt x="15646733" y="2324099"/>
                </a:moveTo>
                <a:lnTo>
                  <a:pt x="2100372" y="2324099"/>
                </a:lnTo>
                <a:lnTo>
                  <a:pt x="1952822" y="2285999"/>
                </a:lnTo>
                <a:lnTo>
                  <a:pt x="15794284" y="2285999"/>
                </a:lnTo>
                <a:lnTo>
                  <a:pt x="15646733" y="2324099"/>
                </a:lnTo>
                <a:close/>
              </a:path>
              <a:path w="18288000" h="2971800">
                <a:moveTo>
                  <a:pt x="15449832" y="2362199"/>
                </a:moveTo>
                <a:lnTo>
                  <a:pt x="2297274" y="2362199"/>
                </a:lnTo>
                <a:lnTo>
                  <a:pt x="2149579" y="2324099"/>
                </a:lnTo>
                <a:lnTo>
                  <a:pt x="15597526" y="2324099"/>
                </a:lnTo>
                <a:lnTo>
                  <a:pt x="15449832" y="2362199"/>
                </a:lnTo>
                <a:close/>
              </a:path>
              <a:path w="18288000" h="2971800">
                <a:moveTo>
                  <a:pt x="15252738" y="2400299"/>
                </a:moveTo>
                <a:lnTo>
                  <a:pt x="2494368" y="2400299"/>
                </a:lnTo>
                <a:lnTo>
                  <a:pt x="2346529" y="2362199"/>
                </a:lnTo>
                <a:lnTo>
                  <a:pt x="15400576" y="2362199"/>
                </a:lnTo>
                <a:lnTo>
                  <a:pt x="15252738" y="2400299"/>
                </a:lnTo>
                <a:close/>
              </a:path>
              <a:path w="18288000" h="2971800">
                <a:moveTo>
                  <a:pt x="15104791" y="2425699"/>
                </a:moveTo>
                <a:lnTo>
                  <a:pt x="2642315" y="2425699"/>
                </a:lnTo>
                <a:lnTo>
                  <a:pt x="2543672" y="2400299"/>
                </a:lnTo>
                <a:lnTo>
                  <a:pt x="15203434" y="2400299"/>
                </a:lnTo>
                <a:lnTo>
                  <a:pt x="15104791" y="2425699"/>
                </a:lnTo>
                <a:close/>
              </a:path>
              <a:path w="18288000" h="2971800">
                <a:moveTo>
                  <a:pt x="14956736" y="2451099"/>
                </a:moveTo>
                <a:lnTo>
                  <a:pt x="2790370" y="2451099"/>
                </a:lnTo>
                <a:lnTo>
                  <a:pt x="2691655" y="2425699"/>
                </a:lnTo>
                <a:lnTo>
                  <a:pt x="15055451" y="2425699"/>
                </a:lnTo>
                <a:lnTo>
                  <a:pt x="14956736" y="2451099"/>
                </a:lnTo>
                <a:close/>
              </a:path>
              <a:path w="18288000" h="2971800">
                <a:moveTo>
                  <a:pt x="14808573" y="2476499"/>
                </a:moveTo>
                <a:lnTo>
                  <a:pt x="2938533" y="2476499"/>
                </a:lnTo>
                <a:lnTo>
                  <a:pt x="2839746" y="2451099"/>
                </a:lnTo>
                <a:lnTo>
                  <a:pt x="14907360" y="2451099"/>
                </a:lnTo>
                <a:lnTo>
                  <a:pt x="14808573" y="2476499"/>
                </a:lnTo>
                <a:close/>
              </a:path>
              <a:path w="18288000" h="2971800">
                <a:moveTo>
                  <a:pt x="14660302" y="2501899"/>
                </a:moveTo>
                <a:lnTo>
                  <a:pt x="3086805" y="2501899"/>
                </a:lnTo>
                <a:lnTo>
                  <a:pt x="2987945" y="2476499"/>
                </a:lnTo>
                <a:lnTo>
                  <a:pt x="14759161" y="2476499"/>
                </a:lnTo>
                <a:lnTo>
                  <a:pt x="14660302" y="2501899"/>
                </a:lnTo>
                <a:close/>
              </a:path>
              <a:path w="18288000" h="2971800">
                <a:moveTo>
                  <a:pt x="14561394" y="2514599"/>
                </a:moveTo>
                <a:lnTo>
                  <a:pt x="3185712" y="2514599"/>
                </a:lnTo>
                <a:lnTo>
                  <a:pt x="3136253" y="2501899"/>
                </a:lnTo>
                <a:lnTo>
                  <a:pt x="14610854" y="2501899"/>
                </a:lnTo>
                <a:lnTo>
                  <a:pt x="14561394" y="2514599"/>
                </a:lnTo>
                <a:close/>
              </a:path>
              <a:path w="18288000" h="2971800">
                <a:moveTo>
                  <a:pt x="14412943" y="2539999"/>
                </a:moveTo>
                <a:lnTo>
                  <a:pt x="3334164" y="2539999"/>
                </a:lnTo>
                <a:lnTo>
                  <a:pt x="3235184" y="2514599"/>
                </a:lnTo>
                <a:lnTo>
                  <a:pt x="14511923" y="2514599"/>
                </a:lnTo>
                <a:lnTo>
                  <a:pt x="14412943" y="2539999"/>
                </a:lnTo>
                <a:close/>
              </a:path>
              <a:path w="18288000" h="2971800">
                <a:moveTo>
                  <a:pt x="14264384" y="2565399"/>
                </a:moveTo>
                <a:lnTo>
                  <a:pt x="3482724" y="2565399"/>
                </a:lnTo>
                <a:lnTo>
                  <a:pt x="3383672" y="2539999"/>
                </a:lnTo>
                <a:lnTo>
                  <a:pt x="14363435" y="2539999"/>
                </a:lnTo>
                <a:lnTo>
                  <a:pt x="14264384" y="2565399"/>
                </a:lnTo>
                <a:close/>
              </a:path>
              <a:path w="18288000" h="2971800">
                <a:moveTo>
                  <a:pt x="14165284" y="2578099"/>
                </a:moveTo>
                <a:lnTo>
                  <a:pt x="3581824" y="2578099"/>
                </a:lnTo>
                <a:lnTo>
                  <a:pt x="3532268" y="2565399"/>
                </a:lnTo>
                <a:lnTo>
                  <a:pt x="14214840" y="2565399"/>
                </a:lnTo>
                <a:lnTo>
                  <a:pt x="14165284" y="2578099"/>
                </a:lnTo>
                <a:close/>
              </a:path>
              <a:path w="18288000" h="2971800">
                <a:moveTo>
                  <a:pt x="14066138" y="2590799"/>
                </a:moveTo>
                <a:lnTo>
                  <a:pt x="3680971" y="2590799"/>
                </a:lnTo>
                <a:lnTo>
                  <a:pt x="3631392" y="2578099"/>
                </a:lnTo>
                <a:lnTo>
                  <a:pt x="14115716" y="2578099"/>
                </a:lnTo>
                <a:lnTo>
                  <a:pt x="14066138" y="2590799"/>
                </a:lnTo>
                <a:close/>
              </a:path>
              <a:path w="18288000" h="2971800">
                <a:moveTo>
                  <a:pt x="13917352" y="2616199"/>
                </a:moveTo>
                <a:lnTo>
                  <a:pt x="3829757" y="2616199"/>
                </a:lnTo>
                <a:lnTo>
                  <a:pt x="3730557" y="2590799"/>
                </a:lnTo>
                <a:lnTo>
                  <a:pt x="14016551" y="2590799"/>
                </a:lnTo>
                <a:lnTo>
                  <a:pt x="13917352" y="2616199"/>
                </a:lnTo>
                <a:close/>
              </a:path>
              <a:path w="18288000" h="2971800">
                <a:moveTo>
                  <a:pt x="13818118" y="2628899"/>
                </a:moveTo>
                <a:lnTo>
                  <a:pt x="3928991" y="2628899"/>
                </a:lnTo>
                <a:lnTo>
                  <a:pt x="3879370" y="2616199"/>
                </a:lnTo>
                <a:lnTo>
                  <a:pt x="13867739" y="2616199"/>
                </a:lnTo>
                <a:lnTo>
                  <a:pt x="13818118" y="2628899"/>
                </a:lnTo>
                <a:close/>
              </a:path>
              <a:path w="18288000" h="2971800">
                <a:moveTo>
                  <a:pt x="13718850" y="2641599"/>
                </a:moveTo>
                <a:lnTo>
                  <a:pt x="4028259" y="2641599"/>
                </a:lnTo>
                <a:lnTo>
                  <a:pt x="3978621" y="2628899"/>
                </a:lnTo>
                <a:lnTo>
                  <a:pt x="13768488" y="2628899"/>
                </a:lnTo>
                <a:lnTo>
                  <a:pt x="13718850" y="2641599"/>
                </a:lnTo>
                <a:close/>
              </a:path>
              <a:path w="18288000" h="2971800">
                <a:moveTo>
                  <a:pt x="13619547" y="2654299"/>
                </a:moveTo>
                <a:lnTo>
                  <a:pt x="4127562" y="2654299"/>
                </a:lnTo>
                <a:lnTo>
                  <a:pt x="4077906" y="2641599"/>
                </a:lnTo>
                <a:lnTo>
                  <a:pt x="13669203" y="2641599"/>
                </a:lnTo>
                <a:lnTo>
                  <a:pt x="13619547" y="2654299"/>
                </a:lnTo>
                <a:close/>
              </a:path>
              <a:path w="18288000" h="2971800">
                <a:moveTo>
                  <a:pt x="13520210" y="2666999"/>
                </a:moveTo>
                <a:lnTo>
                  <a:pt x="4226899" y="2666999"/>
                </a:lnTo>
                <a:lnTo>
                  <a:pt x="4177226" y="2654299"/>
                </a:lnTo>
                <a:lnTo>
                  <a:pt x="13569883" y="2654299"/>
                </a:lnTo>
                <a:lnTo>
                  <a:pt x="13520210" y="2666999"/>
                </a:lnTo>
                <a:close/>
              </a:path>
              <a:path w="18288000" h="2971800">
                <a:moveTo>
                  <a:pt x="13420839" y="2679699"/>
                </a:moveTo>
                <a:lnTo>
                  <a:pt x="4326271" y="2679699"/>
                </a:lnTo>
                <a:lnTo>
                  <a:pt x="4276581" y="2666999"/>
                </a:lnTo>
                <a:lnTo>
                  <a:pt x="13470529" y="2666999"/>
                </a:lnTo>
                <a:lnTo>
                  <a:pt x="13420839" y="2679699"/>
                </a:lnTo>
                <a:close/>
              </a:path>
              <a:path w="18288000" h="2971800">
                <a:moveTo>
                  <a:pt x="13321433" y="2692399"/>
                </a:moveTo>
                <a:lnTo>
                  <a:pt x="4425677" y="2692399"/>
                </a:lnTo>
                <a:lnTo>
                  <a:pt x="4375969" y="2679699"/>
                </a:lnTo>
                <a:lnTo>
                  <a:pt x="13371140" y="2679699"/>
                </a:lnTo>
                <a:lnTo>
                  <a:pt x="13321433" y="2692399"/>
                </a:lnTo>
                <a:close/>
              </a:path>
              <a:path w="18288000" h="2971800">
                <a:moveTo>
                  <a:pt x="13221993" y="2705099"/>
                </a:moveTo>
                <a:lnTo>
                  <a:pt x="4525117" y="2705099"/>
                </a:lnTo>
                <a:lnTo>
                  <a:pt x="4475393" y="2692399"/>
                </a:lnTo>
                <a:lnTo>
                  <a:pt x="13271717" y="2692399"/>
                </a:lnTo>
                <a:lnTo>
                  <a:pt x="13221993" y="2705099"/>
                </a:lnTo>
                <a:close/>
              </a:path>
              <a:path w="18288000" h="2971800">
                <a:moveTo>
                  <a:pt x="13122518" y="2717799"/>
                </a:moveTo>
                <a:lnTo>
                  <a:pt x="4624592" y="2717799"/>
                </a:lnTo>
                <a:lnTo>
                  <a:pt x="4574850" y="2705099"/>
                </a:lnTo>
                <a:lnTo>
                  <a:pt x="13172260" y="2705099"/>
                </a:lnTo>
                <a:lnTo>
                  <a:pt x="13122518" y="2717799"/>
                </a:lnTo>
                <a:close/>
              </a:path>
              <a:path w="18288000" h="2971800">
                <a:moveTo>
                  <a:pt x="13023009" y="2730499"/>
                </a:moveTo>
                <a:lnTo>
                  <a:pt x="4724101" y="2730499"/>
                </a:lnTo>
                <a:lnTo>
                  <a:pt x="4674342" y="2717799"/>
                </a:lnTo>
                <a:lnTo>
                  <a:pt x="13072768" y="2717799"/>
                </a:lnTo>
                <a:lnTo>
                  <a:pt x="13023009" y="2730499"/>
                </a:lnTo>
                <a:close/>
              </a:path>
              <a:path w="18288000" h="2971800">
                <a:moveTo>
                  <a:pt x="12923466" y="2743199"/>
                </a:moveTo>
                <a:lnTo>
                  <a:pt x="4823645" y="2743199"/>
                </a:lnTo>
                <a:lnTo>
                  <a:pt x="4773869" y="2730499"/>
                </a:lnTo>
                <a:lnTo>
                  <a:pt x="12973242" y="2730499"/>
                </a:lnTo>
                <a:lnTo>
                  <a:pt x="12923466" y="2743199"/>
                </a:lnTo>
                <a:close/>
              </a:path>
              <a:path w="18288000" h="2971800">
                <a:moveTo>
                  <a:pt x="12774086" y="2755899"/>
                </a:moveTo>
                <a:lnTo>
                  <a:pt x="4973025" y="2755899"/>
                </a:lnTo>
                <a:lnTo>
                  <a:pt x="4923223" y="2743199"/>
                </a:lnTo>
                <a:lnTo>
                  <a:pt x="12823888" y="2743199"/>
                </a:lnTo>
                <a:lnTo>
                  <a:pt x="12774086" y="2755899"/>
                </a:lnTo>
                <a:close/>
              </a:path>
              <a:path w="18288000" h="2971800">
                <a:moveTo>
                  <a:pt x="12674457" y="2768599"/>
                </a:moveTo>
                <a:lnTo>
                  <a:pt x="5072655" y="2768599"/>
                </a:lnTo>
                <a:lnTo>
                  <a:pt x="5022836" y="2755899"/>
                </a:lnTo>
                <a:lnTo>
                  <a:pt x="12724276" y="2755899"/>
                </a:lnTo>
                <a:lnTo>
                  <a:pt x="12674457" y="2768599"/>
                </a:lnTo>
                <a:close/>
              </a:path>
              <a:path w="18288000" h="2971800">
                <a:moveTo>
                  <a:pt x="12574793" y="2781299"/>
                </a:moveTo>
                <a:lnTo>
                  <a:pt x="5172320" y="2781299"/>
                </a:lnTo>
                <a:lnTo>
                  <a:pt x="5122483" y="2768599"/>
                </a:lnTo>
                <a:lnTo>
                  <a:pt x="12624629" y="2768599"/>
                </a:lnTo>
                <a:lnTo>
                  <a:pt x="12574793" y="2781299"/>
                </a:lnTo>
                <a:close/>
              </a:path>
              <a:path w="18288000" h="2971800">
                <a:moveTo>
                  <a:pt x="12425232" y="2793999"/>
                </a:moveTo>
                <a:lnTo>
                  <a:pt x="5321881" y="2793999"/>
                </a:lnTo>
                <a:lnTo>
                  <a:pt x="5272018" y="2781299"/>
                </a:lnTo>
                <a:lnTo>
                  <a:pt x="12475095" y="2781299"/>
                </a:lnTo>
                <a:lnTo>
                  <a:pt x="12425232" y="2793999"/>
                </a:lnTo>
                <a:close/>
              </a:path>
              <a:path w="18288000" h="2971800">
                <a:moveTo>
                  <a:pt x="12325484" y="2806699"/>
                </a:moveTo>
                <a:lnTo>
                  <a:pt x="5421629" y="2806699"/>
                </a:lnTo>
                <a:lnTo>
                  <a:pt x="5371752" y="2793999"/>
                </a:lnTo>
                <a:lnTo>
                  <a:pt x="12375362" y="2793999"/>
                </a:lnTo>
                <a:lnTo>
                  <a:pt x="12325484" y="2806699"/>
                </a:lnTo>
                <a:close/>
              </a:path>
              <a:path w="18288000" h="2971800">
                <a:moveTo>
                  <a:pt x="12175820" y="2819399"/>
                </a:moveTo>
                <a:lnTo>
                  <a:pt x="5571293" y="2819399"/>
                </a:lnTo>
                <a:lnTo>
                  <a:pt x="5521400" y="2806699"/>
                </a:lnTo>
                <a:lnTo>
                  <a:pt x="12225713" y="2806699"/>
                </a:lnTo>
                <a:lnTo>
                  <a:pt x="12175820" y="2819399"/>
                </a:lnTo>
                <a:close/>
              </a:path>
              <a:path w="18288000" h="2971800">
                <a:moveTo>
                  <a:pt x="12026110" y="2832099"/>
                </a:moveTo>
                <a:lnTo>
                  <a:pt x="5721004" y="2832099"/>
                </a:lnTo>
                <a:lnTo>
                  <a:pt x="5671095" y="2819399"/>
                </a:lnTo>
                <a:lnTo>
                  <a:pt x="12076019" y="2819399"/>
                </a:lnTo>
                <a:lnTo>
                  <a:pt x="12026110" y="2832099"/>
                </a:lnTo>
                <a:close/>
              </a:path>
              <a:path w="18288000" h="2971800">
                <a:moveTo>
                  <a:pt x="11876353" y="2844799"/>
                </a:moveTo>
                <a:lnTo>
                  <a:pt x="5870760" y="2844799"/>
                </a:lnTo>
                <a:lnTo>
                  <a:pt x="5820836" y="2832099"/>
                </a:lnTo>
                <a:lnTo>
                  <a:pt x="11926277" y="2832099"/>
                </a:lnTo>
                <a:lnTo>
                  <a:pt x="11876353" y="2844799"/>
                </a:lnTo>
                <a:close/>
              </a:path>
              <a:path w="18288000" h="2971800">
                <a:moveTo>
                  <a:pt x="11726550" y="2857499"/>
                </a:moveTo>
                <a:lnTo>
                  <a:pt x="6020564" y="2857499"/>
                </a:lnTo>
                <a:lnTo>
                  <a:pt x="5970624" y="2844799"/>
                </a:lnTo>
                <a:lnTo>
                  <a:pt x="11776490" y="2844799"/>
                </a:lnTo>
                <a:lnTo>
                  <a:pt x="11726550" y="2857499"/>
                </a:lnTo>
                <a:close/>
              </a:path>
              <a:path w="18288000" h="2971800">
                <a:moveTo>
                  <a:pt x="11576700" y="2870199"/>
                </a:moveTo>
                <a:lnTo>
                  <a:pt x="6170413" y="2870199"/>
                </a:lnTo>
                <a:lnTo>
                  <a:pt x="6120458" y="2857499"/>
                </a:lnTo>
                <a:lnTo>
                  <a:pt x="11626655" y="2857499"/>
                </a:lnTo>
                <a:lnTo>
                  <a:pt x="11576700" y="2870199"/>
                </a:lnTo>
                <a:close/>
              </a:path>
              <a:path w="18288000" h="2971800">
                <a:moveTo>
                  <a:pt x="11426804" y="2882899"/>
                </a:moveTo>
                <a:lnTo>
                  <a:pt x="6320310" y="2882899"/>
                </a:lnTo>
                <a:lnTo>
                  <a:pt x="6270339" y="2870199"/>
                </a:lnTo>
                <a:lnTo>
                  <a:pt x="11476774" y="2870199"/>
                </a:lnTo>
                <a:lnTo>
                  <a:pt x="11426804" y="2882899"/>
                </a:lnTo>
                <a:close/>
              </a:path>
              <a:path w="18288000" h="2971800">
                <a:moveTo>
                  <a:pt x="11226870" y="2895599"/>
                </a:moveTo>
                <a:lnTo>
                  <a:pt x="6520244" y="2895599"/>
                </a:lnTo>
                <a:lnTo>
                  <a:pt x="6470253" y="2882899"/>
                </a:lnTo>
                <a:lnTo>
                  <a:pt x="11276861" y="2882899"/>
                </a:lnTo>
                <a:lnTo>
                  <a:pt x="11226870" y="2895599"/>
                </a:lnTo>
                <a:close/>
              </a:path>
              <a:path w="18288000" h="2971800">
                <a:moveTo>
                  <a:pt x="11026853" y="2908299"/>
                </a:moveTo>
                <a:lnTo>
                  <a:pt x="6720261" y="2908299"/>
                </a:lnTo>
                <a:lnTo>
                  <a:pt x="6670249" y="2895599"/>
                </a:lnTo>
                <a:lnTo>
                  <a:pt x="11076865" y="2895599"/>
                </a:lnTo>
                <a:lnTo>
                  <a:pt x="11026853" y="2908299"/>
                </a:lnTo>
                <a:close/>
              </a:path>
              <a:path w="18288000" h="2971800">
                <a:moveTo>
                  <a:pt x="10826753" y="2920999"/>
                </a:moveTo>
                <a:lnTo>
                  <a:pt x="6920361" y="2920999"/>
                </a:lnTo>
                <a:lnTo>
                  <a:pt x="6870328" y="2908299"/>
                </a:lnTo>
                <a:lnTo>
                  <a:pt x="10876785" y="2908299"/>
                </a:lnTo>
                <a:lnTo>
                  <a:pt x="10826753" y="2920999"/>
                </a:lnTo>
                <a:close/>
              </a:path>
              <a:path w="18288000" h="2971800">
                <a:moveTo>
                  <a:pt x="10576513" y="2933699"/>
                </a:moveTo>
                <a:lnTo>
                  <a:pt x="7170600" y="2933699"/>
                </a:lnTo>
                <a:lnTo>
                  <a:pt x="7120543" y="2920999"/>
                </a:lnTo>
                <a:lnTo>
                  <a:pt x="10626570" y="2920999"/>
                </a:lnTo>
                <a:lnTo>
                  <a:pt x="10576513" y="2933699"/>
                </a:lnTo>
                <a:close/>
              </a:path>
              <a:path w="18288000" h="2971800">
                <a:moveTo>
                  <a:pt x="10276135" y="2946399"/>
                </a:moveTo>
                <a:lnTo>
                  <a:pt x="7470977" y="2946399"/>
                </a:lnTo>
                <a:lnTo>
                  <a:pt x="7420910" y="2933699"/>
                </a:lnTo>
                <a:lnTo>
                  <a:pt x="10326202" y="2933699"/>
                </a:lnTo>
                <a:lnTo>
                  <a:pt x="10276135" y="2946399"/>
                </a:lnTo>
                <a:close/>
              </a:path>
              <a:path w="18288000" h="2971800">
                <a:moveTo>
                  <a:pt x="9925616" y="2959099"/>
                </a:moveTo>
                <a:lnTo>
                  <a:pt x="7821494" y="2959099"/>
                </a:lnTo>
                <a:lnTo>
                  <a:pt x="7771415" y="2946399"/>
                </a:lnTo>
                <a:lnTo>
                  <a:pt x="9975695" y="2946399"/>
                </a:lnTo>
                <a:lnTo>
                  <a:pt x="9925616" y="2959099"/>
                </a:lnTo>
                <a:close/>
              </a:path>
              <a:path w="18288000" h="2971800">
                <a:moveTo>
                  <a:pt x="9324532" y="2971799"/>
                </a:moveTo>
                <a:lnTo>
                  <a:pt x="8422579" y="2971799"/>
                </a:lnTo>
                <a:lnTo>
                  <a:pt x="8372479" y="2959099"/>
                </a:lnTo>
                <a:lnTo>
                  <a:pt x="9374632" y="2959099"/>
                </a:lnTo>
                <a:lnTo>
                  <a:pt x="9324532" y="2971799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58403" y="4704982"/>
            <a:ext cx="6153150" cy="1291590"/>
          </a:xfrm>
          <a:custGeom>
            <a:avLst/>
            <a:gdLst/>
            <a:ahLst/>
            <a:cxnLst/>
            <a:rect l="l" t="t" r="r" b="b"/>
            <a:pathLst>
              <a:path w="6153150" h="1291589">
                <a:moveTo>
                  <a:pt x="5560986" y="1291217"/>
                </a:moveTo>
                <a:lnTo>
                  <a:pt x="592163" y="1291217"/>
                </a:lnTo>
                <a:lnTo>
                  <a:pt x="577626" y="1291039"/>
                </a:lnTo>
                <a:lnTo>
                  <a:pt x="534121" y="1288371"/>
                </a:lnTo>
                <a:lnTo>
                  <a:pt x="490930" y="1282515"/>
                </a:lnTo>
                <a:lnTo>
                  <a:pt x="448279" y="1273503"/>
                </a:lnTo>
                <a:lnTo>
                  <a:pt x="406408" y="1261382"/>
                </a:lnTo>
                <a:lnTo>
                  <a:pt x="365552" y="1246222"/>
                </a:lnTo>
                <a:lnTo>
                  <a:pt x="325923" y="1228104"/>
                </a:lnTo>
                <a:lnTo>
                  <a:pt x="287730" y="1207121"/>
                </a:lnTo>
                <a:lnTo>
                  <a:pt x="251187" y="1183390"/>
                </a:lnTo>
                <a:lnTo>
                  <a:pt x="216499" y="1157045"/>
                </a:lnTo>
                <a:lnTo>
                  <a:pt x="183845" y="1128224"/>
                </a:lnTo>
                <a:lnTo>
                  <a:pt x="153399" y="1097078"/>
                </a:lnTo>
                <a:lnTo>
                  <a:pt x="125330" y="1063780"/>
                </a:lnTo>
                <a:lnTo>
                  <a:pt x="99797" y="1028517"/>
                </a:lnTo>
                <a:lnTo>
                  <a:pt x="76931" y="991476"/>
                </a:lnTo>
                <a:lnTo>
                  <a:pt x="56853" y="952849"/>
                </a:lnTo>
                <a:lnTo>
                  <a:pt x="39677" y="912851"/>
                </a:lnTo>
                <a:lnTo>
                  <a:pt x="25498" y="871709"/>
                </a:lnTo>
                <a:lnTo>
                  <a:pt x="14389" y="829638"/>
                </a:lnTo>
                <a:lnTo>
                  <a:pt x="6408" y="786856"/>
                </a:lnTo>
                <a:lnTo>
                  <a:pt x="1603" y="743604"/>
                </a:lnTo>
                <a:lnTo>
                  <a:pt x="0" y="700125"/>
                </a:lnTo>
                <a:lnTo>
                  <a:pt x="0" y="591091"/>
                </a:lnTo>
                <a:lnTo>
                  <a:pt x="1603" y="547612"/>
                </a:lnTo>
                <a:lnTo>
                  <a:pt x="6408" y="504360"/>
                </a:lnTo>
                <a:lnTo>
                  <a:pt x="14389" y="461578"/>
                </a:lnTo>
                <a:lnTo>
                  <a:pt x="25498" y="419506"/>
                </a:lnTo>
                <a:lnTo>
                  <a:pt x="39677" y="378364"/>
                </a:lnTo>
                <a:lnTo>
                  <a:pt x="56853" y="338367"/>
                </a:lnTo>
                <a:lnTo>
                  <a:pt x="76931" y="299739"/>
                </a:lnTo>
                <a:lnTo>
                  <a:pt x="99797" y="262698"/>
                </a:lnTo>
                <a:lnTo>
                  <a:pt x="125330" y="227436"/>
                </a:lnTo>
                <a:lnTo>
                  <a:pt x="153399" y="194138"/>
                </a:lnTo>
                <a:lnTo>
                  <a:pt x="183845" y="162991"/>
                </a:lnTo>
                <a:lnTo>
                  <a:pt x="216499" y="134171"/>
                </a:lnTo>
                <a:lnTo>
                  <a:pt x="251187" y="107826"/>
                </a:lnTo>
                <a:lnTo>
                  <a:pt x="287730" y="84094"/>
                </a:lnTo>
                <a:lnTo>
                  <a:pt x="325923" y="63111"/>
                </a:lnTo>
                <a:lnTo>
                  <a:pt x="365552" y="44993"/>
                </a:lnTo>
                <a:lnTo>
                  <a:pt x="406408" y="29834"/>
                </a:lnTo>
                <a:lnTo>
                  <a:pt x="448279" y="17713"/>
                </a:lnTo>
                <a:lnTo>
                  <a:pt x="490930" y="8701"/>
                </a:lnTo>
                <a:lnTo>
                  <a:pt x="534121" y="2846"/>
                </a:lnTo>
                <a:lnTo>
                  <a:pt x="577626" y="177"/>
                </a:lnTo>
                <a:lnTo>
                  <a:pt x="592163" y="0"/>
                </a:lnTo>
                <a:lnTo>
                  <a:pt x="5560986" y="0"/>
                </a:lnTo>
                <a:lnTo>
                  <a:pt x="5604544" y="1600"/>
                </a:lnTo>
                <a:lnTo>
                  <a:pt x="5647874" y="6397"/>
                </a:lnTo>
                <a:lnTo>
                  <a:pt x="5690733" y="14362"/>
                </a:lnTo>
                <a:lnTo>
                  <a:pt x="5732881" y="25452"/>
                </a:lnTo>
                <a:lnTo>
                  <a:pt x="5774098" y="39605"/>
                </a:lnTo>
                <a:lnTo>
                  <a:pt x="5814168" y="56750"/>
                </a:lnTo>
                <a:lnTo>
                  <a:pt x="5852865" y="76792"/>
                </a:lnTo>
                <a:lnTo>
                  <a:pt x="5889973" y="99616"/>
                </a:lnTo>
                <a:lnTo>
                  <a:pt x="5925300" y="125103"/>
                </a:lnTo>
                <a:lnTo>
                  <a:pt x="5958658" y="153121"/>
                </a:lnTo>
                <a:lnTo>
                  <a:pt x="5989861" y="183512"/>
                </a:lnTo>
                <a:lnTo>
                  <a:pt x="6018734" y="216106"/>
                </a:lnTo>
                <a:lnTo>
                  <a:pt x="6045127" y="250732"/>
                </a:lnTo>
                <a:lnTo>
                  <a:pt x="6068901" y="287209"/>
                </a:lnTo>
                <a:lnTo>
                  <a:pt x="6089922" y="325333"/>
                </a:lnTo>
                <a:lnTo>
                  <a:pt x="6108073" y="364890"/>
                </a:lnTo>
                <a:lnTo>
                  <a:pt x="6123260" y="405672"/>
                </a:lnTo>
                <a:lnTo>
                  <a:pt x="6135403" y="447468"/>
                </a:lnTo>
                <a:lnTo>
                  <a:pt x="6144432" y="490041"/>
                </a:lnTo>
                <a:lnTo>
                  <a:pt x="6150298" y="533154"/>
                </a:lnTo>
                <a:lnTo>
                  <a:pt x="6152971" y="576581"/>
                </a:lnTo>
                <a:lnTo>
                  <a:pt x="6153149" y="591091"/>
                </a:lnTo>
                <a:lnTo>
                  <a:pt x="6153149" y="700125"/>
                </a:lnTo>
                <a:lnTo>
                  <a:pt x="6151545" y="743604"/>
                </a:lnTo>
                <a:lnTo>
                  <a:pt x="6146740" y="786856"/>
                </a:lnTo>
                <a:lnTo>
                  <a:pt x="6138760" y="829638"/>
                </a:lnTo>
                <a:lnTo>
                  <a:pt x="6127651" y="871709"/>
                </a:lnTo>
                <a:lnTo>
                  <a:pt x="6113472" y="912851"/>
                </a:lnTo>
                <a:lnTo>
                  <a:pt x="6096295" y="952849"/>
                </a:lnTo>
                <a:lnTo>
                  <a:pt x="6076217" y="991476"/>
                </a:lnTo>
                <a:lnTo>
                  <a:pt x="6053351" y="1028517"/>
                </a:lnTo>
                <a:lnTo>
                  <a:pt x="6027818" y="1063780"/>
                </a:lnTo>
                <a:lnTo>
                  <a:pt x="5999750" y="1097078"/>
                </a:lnTo>
                <a:lnTo>
                  <a:pt x="5969303" y="1128224"/>
                </a:lnTo>
                <a:lnTo>
                  <a:pt x="5936650" y="1157045"/>
                </a:lnTo>
                <a:lnTo>
                  <a:pt x="5901962" y="1183390"/>
                </a:lnTo>
                <a:lnTo>
                  <a:pt x="5865419" y="1207121"/>
                </a:lnTo>
                <a:lnTo>
                  <a:pt x="5827225" y="1228104"/>
                </a:lnTo>
                <a:lnTo>
                  <a:pt x="5787596" y="1246222"/>
                </a:lnTo>
                <a:lnTo>
                  <a:pt x="5746741" y="1261382"/>
                </a:lnTo>
                <a:lnTo>
                  <a:pt x="5704870" y="1273503"/>
                </a:lnTo>
                <a:lnTo>
                  <a:pt x="5662219" y="1282515"/>
                </a:lnTo>
                <a:lnTo>
                  <a:pt x="5619028" y="1288371"/>
                </a:lnTo>
                <a:lnTo>
                  <a:pt x="5575523" y="1291039"/>
                </a:lnTo>
                <a:lnTo>
                  <a:pt x="5560986" y="1291217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758403" y="6475681"/>
            <a:ext cx="6153150" cy="1291590"/>
          </a:xfrm>
          <a:custGeom>
            <a:avLst/>
            <a:gdLst/>
            <a:ahLst/>
            <a:cxnLst/>
            <a:rect l="l" t="t" r="r" b="b"/>
            <a:pathLst>
              <a:path w="6153150" h="1291590">
                <a:moveTo>
                  <a:pt x="5560986" y="1291217"/>
                </a:moveTo>
                <a:lnTo>
                  <a:pt x="592163" y="1291217"/>
                </a:lnTo>
                <a:lnTo>
                  <a:pt x="577626" y="1291039"/>
                </a:lnTo>
                <a:lnTo>
                  <a:pt x="534121" y="1288371"/>
                </a:lnTo>
                <a:lnTo>
                  <a:pt x="490930" y="1282515"/>
                </a:lnTo>
                <a:lnTo>
                  <a:pt x="448279" y="1273503"/>
                </a:lnTo>
                <a:lnTo>
                  <a:pt x="406408" y="1261382"/>
                </a:lnTo>
                <a:lnTo>
                  <a:pt x="365552" y="1246222"/>
                </a:lnTo>
                <a:lnTo>
                  <a:pt x="325923" y="1228104"/>
                </a:lnTo>
                <a:lnTo>
                  <a:pt x="287730" y="1207121"/>
                </a:lnTo>
                <a:lnTo>
                  <a:pt x="251187" y="1183390"/>
                </a:lnTo>
                <a:lnTo>
                  <a:pt x="216499" y="1157045"/>
                </a:lnTo>
                <a:lnTo>
                  <a:pt x="183845" y="1128224"/>
                </a:lnTo>
                <a:lnTo>
                  <a:pt x="153399" y="1097078"/>
                </a:lnTo>
                <a:lnTo>
                  <a:pt x="125330" y="1063780"/>
                </a:lnTo>
                <a:lnTo>
                  <a:pt x="99797" y="1028517"/>
                </a:lnTo>
                <a:lnTo>
                  <a:pt x="76931" y="991476"/>
                </a:lnTo>
                <a:lnTo>
                  <a:pt x="56853" y="952849"/>
                </a:lnTo>
                <a:lnTo>
                  <a:pt x="39677" y="912851"/>
                </a:lnTo>
                <a:lnTo>
                  <a:pt x="25498" y="871709"/>
                </a:lnTo>
                <a:lnTo>
                  <a:pt x="14389" y="829638"/>
                </a:lnTo>
                <a:lnTo>
                  <a:pt x="6408" y="786856"/>
                </a:lnTo>
                <a:lnTo>
                  <a:pt x="1603" y="743604"/>
                </a:lnTo>
                <a:lnTo>
                  <a:pt x="0" y="700125"/>
                </a:lnTo>
                <a:lnTo>
                  <a:pt x="0" y="591091"/>
                </a:lnTo>
                <a:lnTo>
                  <a:pt x="1603" y="547612"/>
                </a:lnTo>
                <a:lnTo>
                  <a:pt x="6408" y="504360"/>
                </a:lnTo>
                <a:lnTo>
                  <a:pt x="14389" y="461578"/>
                </a:lnTo>
                <a:lnTo>
                  <a:pt x="25498" y="419506"/>
                </a:lnTo>
                <a:lnTo>
                  <a:pt x="39677" y="378364"/>
                </a:lnTo>
                <a:lnTo>
                  <a:pt x="56853" y="338367"/>
                </a:lnTo>
                <a:lnTo>
                  <a:pt x="76931" y="299739"/>
                </a:lnTo>
                <a:lnTo>
                  <a:pt x="99797" y="262698"/>
                </a:lnTo>
                <a:lnTo>
                  <a:pt x="125330" y="227436"/>
                </a:lnTo>
                <a:lnTo>
                  <a:pt x="153399" y="194138"/>
                </a:lnTo>
                <a:lnTo>
                  <a:pt x="183845" y="162991"/>
                </a:lnTo>
                <a:lnTo>
                  <a:pt x="216499" y="134171"/>
                </a:lnTo>
                <a:lnTo>
                  <a:pt x="251187" y="107826"/>
                </a:lnTo>
                <a:lnTo>
                  <a:pt x="287730" y="84094"/>
                </a:lnTo>
                <a:lnTo>
                  <a:pt x="325923" y="63111"/>
                </a:lnTo>
                <a:lnTo>
                  <a:pt x="365552" y="44993"/>
                </a:lnTo>
                <a:lnTo>
                  <a:pt x="406408" y="29834"/>
                </a:lnTo>
                <a:lnTo>
                  <a:pt x="448279" y="17713"/>
                </a:lnTo>
                <a:lnTo>
                  <a:pt x="490930" y="8701"/>
                </a:lnTo>
                <a:lnTo>
                  <a:pt x="534121" y="2846"/>
                </a:lnTo>
                <a:lnTo>
                  <a:pt x="577626" y="177"/>
                </a:lnTo>
                <a:lnTo>
                  <a:pt x="592163" y="0"/>
                </a:lnTo>
                <a:lnTo>
                  <a:pt x="5560986" y="0"/>
                </a:lnTo>
                <a:lnTo>
                  <a:pt x="5604544" y="1600"/>
                </a:lnTo>
                <a:lnTo>
                  <a:pt x="5647874" y="6397"/>
                </a:lnTo>
                <a:lnTo>
                  <a:pt x="5690733" y="14362"/>
                </a:lnTo>
                <a:lnTo>
                  <a:pt x="5732881" y="25452"/>
                </a:lnTo>
                <a:lnTo>
                  <a:pt x="5774098" y="39605"/>
                </a:lnTo>
                <a:lnTo>
                  <a:pt x="5814168" y="56750"/>
                </a:lnTo>
                <a:lnTo>
                  <a:pt x="5852865" y="76792"/>
                </a:lnTo>
                <a:lnTo>
                  <a:pt x="5889973" y="99616"/>
                </a:lnTo>
                <a:lnTo>
                  <a:pt x="5925300" y="125103"/>
                </a:lnTo>
                <a:lnTo>
                  <a:pt x="5958658" y="153121"/>
                </a:lnTo>
                <a:lnTo>
                  <a:pt x="5989861" y="183512"/>
                </a:lnTo>
                <a:lnTo>
                  <a:pt x="6018734" y="216106"/>
                </a:lnTo>
                <a:lnTo>
                  <a:pt x="6045127" y="250732"/>
                </a:lnTo>
                <a:lnTo>
                  <a:pt x="6068901" y="287209"/>
                </a:lnTo>
                <a:lnTo>
                  <a:pt x="6089922" y="325333"/>
                </a:lnTo>
                <a:lnTo>
                  <a:pt x="6108073" y="364890"/>
                </a:lnTo>
                <a:lnTo>
                  <a:pt x="6123260" y="405672"/>
                </a:lnTo>
                <a:lnTo>
                  <a:pt x="6135403" y="447468"/>
                </a:lnTo>
                <a:lnTo>
                  <a:pt x="6144432" y="490041"/>
                </a:lnTo>
                <a:lnTo>
                  <a:pt x="6150298" y="533154"/>
                </a:lnTo>
                <a:lnTo>
                  <a:pt x="6152971" y="576581"/>
                </a:lnTo>
                <a:lnTo>
                  <a:pt x="6153149" y="591091"/>
                </a:lnTo>
                <a:lnTo>
                  <a:pt x="6153149" y="700125"/>
                </a:lnTo>
                <a:lnTo>
                  <a:pt x="6151545" y="743604"/>
                </a:lnTo>
                <a:lnTo>
                  <a:pt x="6146740" y="786856"/>
                </a:lnTo>
                <a:lnTo>
                  <a:pt x="6138760" y="829638"/>
                </a:lnTo>
                <a:lnTo>
                  <a:pt x="6127651" y="871709"/>
                </a:lnTo>
                <a:lnTo>
                  <a:pt x="6113472" y="912851"/>
                </a:lnTo>
                <a:lnTo>
                  <a:pt x="6096295" y="952849"/>
                </a:lnTo>
                <a:lnTo>
                  <a:pt x="6076217" y="991476"/>
                </a:lnTo>
                <a:lnTo>
                  <a:pt x="6053351" y="1028517"/>
                </a:lnTo>
                <a:lnTo>
                  <a:pt x="6027818" y="1063780"/>
                </a:lnTo>
                <a:lnTo>
                  <a:pt x="5999750" y="1097078"/>
                </a:lnTo>
                <a:lnTo>
                  <a:pt x="5969303" y="1128224"/>
                </a:lnTo>
                <a:lnTo>
                  <a:pt x="5936650" y="1157045"/>
                </a:lnTo>
                <a:lnTo>
                  <a:pt x="5901962" y="1183390"/>
                </a:lnTo>
                <a:lnTo>
                  <a:pt x="5865419" y="1207121"/>
                </a:lnTo>
                <a:lnTo>
                  <a:pt x="5827225" y="1228104"/>
                </a:lnTo>
                <a:lnTo>
                  <a:pt x="5787596" y="1246222"/>
                </a:lnTo>
                <a:lnTo>
                  <a:pt x="5746741" y="1261382"/>
                </a:lnTo>
                <a:lnTo>
                  <a:pt x="5704870" y="1273503"/>
                </a:lnTo>
                <a:lnTo>
                  <a:pt x="5662219" y="1282515"/>
                </a:lnTo>
                <a:lnTo>
                  <a:pt x="5619028" y="1288371"/>
                </a:lnTo>
                <a:lnTo>
                  <a:pt x="5575523" y="1291039"/>
                </a:lnTo>
                <a:lnTo>
                  <a:pt x="5560986" y="1291217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373328" y="4705186"/>
            <a:ext cx="6629400" cy="1393825"/>
          </a:xfrm>
          <a:custGeom>
            <a:avLst/>
            <a:gdLst/>
            <a:ahLst/>
            <a:cxnLst/>
            <a:rect l="l" t="t" r="r" b="b"/>
            <a:pathLst>
              <a:path w="6629400" h="1393825">
                <a:moveTo>
                  <a:pt x="5991402" y="1393679"/>
                </a:moveTo>
                <a:lnTo>
                  <a:pt x="637996" y="1393679"/>
                </a:lnTo>
                <a:lnTo>
                  <a:pt x="622334" y="1393487"/>
                </a:lnTo>
                <a:lnTo>
                  <a:pt x="575462" y="1390607"/>
                </a:lnTo>
                <a:lnTo>
                  <a:pt x="528928" y="1384287"/>
                </a:lnTo>
                <a:lnTo>
                  <a:pt x="482976" y="1374559"/>
                </a:lnTo>
                <a:lnTo>
                  <a:pt x="437864" y="1361476"/>
                </a:lnTo>
                <a:lnTo>
                  <a:pt x="393845" y="1345113"/>
                </a:lnTo>
                <a:lnTo>
                  <a:pt x="351150" y="1325558"/>
                </a:lnTo>
                <a:lnTo>
                  <a:pt x="310000" y="1302910"/>
                </a:lnTo>
                <a:lnTo>
                  <a:pt x="270628" y="1277295"/>
                </a:lnTo>
                <a:lnTo>
                  <a:pt x="233255" y="1248860"/>
                </a:lnTo>
                <a:lnTo>
                  <a:pt x="198075" y="1217752"/>
                </a:lnTo>
                <a:lnTo>
                  <a:pt x="165272" y="1184135"/>
                </a:lnTo>
                <a:lnTo>
                  <a:pt x="135031" y="1148194"/>
                </a:lnTo>
                <a:lnTo>
                  <a:pt x="107521" y="1110133"/>
                </a:lnTo>
                <a:lnTo>
                  <a:pt x="82886" y="1070153"/>
                </a:lnTo>
                <a:lnTo>
                  <a:pt x="61254" y="1028460"/>
                </a:lnTo>
                <a:lnTo>
                  <a:pt x="42748" y="985289"/>
                </a:lnTo>
                <a:lnTo>
                  <a:pt x="27471" y="940882"/>
                </a:lnTo>
                <a:lnTo>
                  <a:pt x="15502" y="895472"/>
                </a:lnTo>
                <a:lnTo>
                  <a:pt x="6904" y="849296"/>
                </a:lnTo>
                <a:lnTo>
                  <a:pt x="1728" y="802611"/>
                </a:lnTo>
                <a:lnTo>
                  <a:pt x="0" y="755682"/>
                </a:lnTo>
                <a:lnTo>
                  <a:pt x="0" y="637996"/>
                </a:lnTo>
                <a:lnTo>
                  <a:pt x="1728" y="591067"/>
                </a:lnTo>
                <a:lnTo>
                  <a:pt x="6904" y="544382"/>
                </a:lnTo>
                <a:lnTo>
                  <a:pt x="15502" y="498205"/>
                </a:lnTo>
                <a:lnTo>
                  <a:pt x="27471" y="452795"/>
                </a:lnTo>
                <a:lnTo>
                  <a:pt x="42748" y="408388"/>
                </a:lnTo>
                <a:lnTo>
                  <a:pt x="61254" y="365217"/>
                </a:lnTo>
                <a:lnTo>
                  <a:pt x="82886" y="323524"/>
                </a:lnTo>
                <a:lnTo>
                  <a:pt x="107521" y="283544"/>
                </a:lnTo>
                <a:lnTo>
                  <a:pt x="135031" y="245484"/>
                </a:lnTo>
                <a:lnTo>
                  <a:pt x="165272" y="209543"/>
                </a:lnTo>
                <a:lnTo>
                  <a:pt x="198075" y="175925"/>
                </a:lnTo>
                <a:lnTo>
                  <a:pt x="233255" y="144818"/>
                </a:lnTo>
                <a:lnTo>
                  <a:pt x="270628" y="116382"/>
                </a:lnTo>
                <a:lnTo>
                  <a:pt x="310000" y="90768"/>
                </a:lnTo>
                <a:lnTo>
                  <a:pt x="351150" y="68119"/>
                </a:lnTo>
                <a:lnTo>
                  <a:pt x="393845" y="48564"/>
                </a:lnTo>
                <a:lnTo>
                  <a:pt x="437864" y="32202"/>
                </a:lnTo>
                <a:lnTo>
                  <a:pt x="482976" y="19119"/>
                </a:lnTo>
                <a:lnTo>
                  <a:pt x="528928" y="9391"/>
                </a:lnTo>
                <a:lnTo>
                  <a:pt x="575462" y="3072"/>
                </a:lnTo>
                <a:lnTo>
                  <a:pt x="622334" y="191"/>
                </a:lnTo>
                <a:lnTo>
                  <a:pt x="637996" y="0"/>
                </a:lnTo>
                <a:lnTo>
                  <a:pt x="5991402" y="0"/>
                </a:lnTo>
                <a:lnTo>
                  <a:pt x="6038332" y="1728"/>
                </a:lnTo>
                <a:lnTo>
                  <a:pt x="6085016" y="6904"/>
                </a:lnTo>
                <a:lnTo>
                  <a:pt x="6131193" y="15502"/>
                </a:lnTo>
                <a:lnTo>
                  <a:pt x="6176603" y="27471"/>
                </a:lnTo>
                <a:lnTo>
                  <a:pt x="6221009" y="42748"/>
                </a:lnTo>
                <a:lnTo>
                  <a:pt x="6264181" y="61254"/>
                </a:lnTo>
                <a:lnTo>
                  <a:pt x="6305874" y="82886"/>
                </a:lnTo>
                <a:lnTo>
                  <a:pt x="6345853" y="107521"/>
                </a:lnTo>
                <a:lnTo>
                  <a:pt x="6383914" y="135031"/>
                </a:lnTo>
                <a:lnTo>
                  <a:pt x="6419855" y="165271"/>
                </a:lnTo>
                <a:lnTo>
                  <a:pt x="6453473" y="198075"/>
                </a:lnTo>
                <a:lnTo>
                  <a:pt x="6484581" y="233255"/>
                </a:lnTo>
                <a:lnTo>
                  <a:pt x="6513016" y="270628"/>
                </a:lnTo>
                <a:lnTo>
                  <a:pt x="6538630" y="310000"/>
                </a:lnTo>
                <a:lnTo>
                  <a:pt x="6561278" y="351150"/>
                </a:lnTo>
                <a:lnTo>
                  <a:pt x="6580834" y="393845"/>
                </a:lnTo>
                <a:lnTo>
                  <a:pt x="6597197" y="437864"/>
                </a:lnTo>
                <a:lnTo>
                  <a:pt x="6610280" y="482975"/>
                </a:lnTo>
                <a:lnTo>
                  <a:pt x="6620008" y="528928"/>
                </a:lnTo>
                <a:lnTo>
                  <a:pt x="6626328" y="575462"/>
                </a:lnTo>
                <a:lnTo>
                  <a:pt x="6629207" y="622334"/>
                </a:lnTo>
                <a:lnTo>
                  <a:pt x="6629399" y="637996"/>
                </a:lnTo>
                <a:lnTo>
                  <a:pt x="6629399" y="755682"/>
                </a:lnTo>
                <a:lnTo>
                  <a:pt x="6627671" y="802611"/>
                </a:lnTo>
                <a:lnTo>
                  <a:pt x="6622494" y="849296"/>
                </a:lnTo>
                <a:lnTo>
                  <a:pt x="6613896" y="895472"/>
                </a:lnTo>
                <a:lnTo>
                  <a:pt x="6601927" y="940882"/>
                </a:lnTo>
                <a:lnTo>
                  <a:pt x="6586651" y="985289"/>
                </a:lnTo>
                <a:lnTo>
                  <a:pt x="6568145" y="1028460"/>
                </a:lnTo>
                <a:lnTo>
                  <a:pt x="6546513" y="1070153"/>
                </a:lnTo>
                <a:lnTo>
                  <a:pt x="6521877" y="1110133"/>
                </a:lnTo>
                <a:lnTo>
                  <a:pt x="6494368" y="1148194"/>
                </a:lnTo>
                <a:lnTo>
                  <a:pt x="6464127" y="1184135"/>
                </a:lnTo>
                <a:lnTo>
                  <a:pt x="6431324" y="1217752"/>
                </a:lnTo>
                <a:lnTo>
                  <a:pt x="6396143" y="1248860"/>
                </a:lnTo>
                <a:lnTo>
                  <a:pt x="6358770" y="1277295"/>
                </a:lnTo>
                <a:lnTo>
                  <a:pt x="6319398" y="1302910"/>
                </a:lnTo>
                <a:lnTo>
                  <a:pt x="6278249" y="1325558"/>
                </a:lnTo>
                <a:lnTo>
                  <a:pt x="6235553" y="1345113"/>
                </a:lnTo>
                <a:lnTo>
                  <a:pt x="6191535" y="1361476"/>
                </a:lnTo>
                <a:lnTo>
                  <a:pt x="6146423" y="1374559"/>
                </a:lnTo>
                <a:lnTo>
                  <a:pt x="6100471" y="1384287"/>
                </a:lnTo>
                <a:lnTo>
                  <a:pt x="6053937" y="1390607"/>
                </a:lnTo>
                <a:lnTo>
                  <a:pt x="6007065" y="1393487"/>
                </a:lnTo>
                <a:lnTo>
                  <a:pt x="5991402" y="139367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479895" y="6475677"/>
            <a:ext cx="6278245" cy="1320165"/>
          </a:xfrm>
          <a:custGeom>
            <a:avLst/>
            <a:gdLst/>
            <a:ahLst/>
            <a:cxnLst/>
            <a:rect l="l" t="t" r="r" b="b"/>
            <a:pathLst>
              <a:path w="6278244" h="1320165">
                <a:moveTo>
                  <a:pt x="5673918" y="1319828"/>
                </a:moveTo>
                <a:lnTo>
                  <a:pt x="604189" y="1319828"/>
                </a:lnTo>
                <a:lnTo>
                  <a:pt x="589357" y="1319646"/>
                </a:lnTo>
                <a:lnTo>
                  <a:pt x="544968" y="1316919"/>
                </a:lnTo>
                <a:lnTo>
                  <a:pt x="500900" y="1310933"/>
                </a:lnTo>
                <a:lnTo>
                  <a:pt x="457383" y="1301721"/>
                </a:lnTo>
                <a:lnTo>
                  <a:pt x="414661" y="1289332"/>
                </a:lnTo>
                <a:lnTo>
                  <a:pt x="372976" y="1273836"/>
                </a:lnTo>
                <a:lnTo>
                  <a:pt x="332542" y="1255317"/>
                </a:lnTo>
                <a:lnTo>
                  <a:pt x="293573" y="1233868"/>
                </a:lnTo>
                <a:lnTo>
                  <a:pt x="256288" y="1209611"/>
                </a:lnTo>
                <a:lnTo>
                  <a:pt x="220895" y="1182683"/>
                </a:lnTo>
                <a:lnTo>
                  <a:pt x="187579" y="1153224"/>
                </a:lnTo>
                <a:lnTo>
                  <a:pt x="156514" y="1121387"/>
                </a:lnTo>
                <a:lnTo>
                  <a:pt x="127875" y="1087351"/>
                </a:lnTo>
                <a:lnTo>
                  <a:pt x="101824" y="1051307"/>
                </a:lnTo>
                <a:lnTo>
                  <a:pt x="78494" y="1013445"/>
                </a:lnTo>
                <a:lnTo>
                  <a:pt x="58008" y="973962"/>
                </a:lnTo>
                <a:lnTo>
                  <a:pt x="40483" y="933078"/>
                </a:lnTo>
                <a:lnTo>
                  <a:pt x="26016" y="891024"/>
                </a:lnTo>
                <a:lnTo>
                  <a:pt x="14681" y="848021"/>
                </a:lnTo>
                <a:lnTo>
                  <a:pt x="6539" y="804291"/>
                </a:lnTo>
                <a:lnTo>
                  <a:pt x="1636" y="760081"/>
                </a:lnTo>
                <a:lnTo>
                  <a:pt x="0" y="715638"/>
                </a:lnTo>
                <a:lnTo>
                  <a:pt x="0" y="604189"/>
                </a:lnTo>
                <a:lnTo>
                  <a:pt x="1636" y="559746"/>
                </a:lnTo>
                <a:lnTo>
                  <a:pt x="6538" y="515536"/>
                </a:lnTo>
                <a:lnTo>
                  <a:pt x="14681" y="471805"/>
                </a:lnTo>
                <a:lnTo>
                  <a:pt x="26016" y="428802"/>
                </a:lnTo>
                <a:lnTo>
                  <a:pt x="40483" y="386748"/>
                </a:lnTo>
                <a:lnTo>
                  <a:pt x="58008" y="345864"/>
                </a:lnTo>
                <a:lnTo>
                  <a:pt x="78494" y="306381"/>
                </a:lnTo>
                <a:lnTo>
                  <a:pt x="101824" y="268519"/>
                </a:lnTo>
                <a:lnTo>
                  <a:pt x="127875" y="232476"/>
                </a:lnTo>
                <a:lnTo>
                  <a:pt x="156514" y="198440"/>
                </a:lnTo>
                <a:lnTo>
                  <a:pt x="187579" y="166603"/>
                </a:lnTo>
                <a:lnTo>
                  <a:pt x="220895" y="137144"/>
                </a:lnTo>
                <a:lnTo>
                  <a:pt x="256288" y="110215"/>
                </a:lnTo>
                <a:lnTo>
                  <a:pt x="293573" y="85958"/>
                </a:lnTo>
                <a:lnTo>
                  <a:pt x="332542" y="64510"/>
                </a:lnTo>
                <a:lnTo>
                  <a:pt x="372976" y="45990"/>
                </a:lnTo>
                <a:lnTo>
                  <a:pt x="414661" y="30495"/>
                </a:lnTo>
                <a:lnTo>
                  <a:pt x="457383" y="18106"/>
                </a:lnTo>
                <a:lnTo>
                  <a:pt x="500900" y="8893"/>
                </a:lnTo>
                <a:lnTo>
                  <a:pt x="544968" y="2909"/>
                </a:lnTo>
                <a:lnTo>
                  <a:pt x="589357" y="181"/>
                </a:lnTo>
                <a:lnTo>
                  <a:pt x="604189" y="0"/>
                </a:lnTo>
                <a:lnTo>
                  <a:pt x="5673918" y="0"/>
                </a:lnTo>
                <a:lnTo>
                  <a:pt x="5718361" y="1636"/>
                </a:lnTo>
                <a:lnTo>
                  <a:pt x="5762571" y="6538"/>
                </a:lnTo>
                <a:lnTo>
                  <a:pt x="5806301" y="14681"/>
                </a:lnTo>
                <a:lnTo>
                  <a:pt x="5849305" y="26016"/>
                </a:lnTo>
                <a:lnTo>
                  <a:pt x="5891358" y="40483"/>
                </a:lnTo>
                <a:lnTo>
                  <a:pt x="5932242" y="58008"/>
                </a:lnTo>
                <a:lnTo>
                  <a:pt x="5971725" y="78494"/>
                </a:lnTo>
                <a:lnTo>
                  <a:pt x="6009586" y="101823"/>
                </a:lnTo>
                <a:lnTo>
                  <a:pt x="6045631" y="127875"/>
                </a:lnTo>
                <a:lnTo>
                  <a:pt x="6079667" y="156514"/>
                </a:lnTo>
                <a:lnTo>
                  <a:pt x="6111503" y="187579"/>
                </a:lnTo>
                <a:lnTo>
                  <a:pt x="6140963" y="220895"/>
                </a:lnTo>
                <a:lnTo>
                  <a:pt x="6167891" y="256288"/>
                </a:lnTo>
                <a:lnTo>
                  <a:pt x="6192148" y="293573"/>
                </a:lnTo>
                <a:lnTo>
                  <a:pt x="6213596" y="332542"/>
                </a:lnTo>
                <a:lnTo>
                  <a:pt x="6232115" y="372975"/>
                </a:lnTo>
                <a:lnTo>
                  <a:pt x="6247612" y="414661"/>
                </a:lnTo>
                <a:lnTo>
                  <a:pt x="6260001" y="457383"/>
                </a:lnTo>
                <a:lnTo>
                  <a:pt x="6269213" y="500900"/>
                </a:lnTo>
                <a:lnTo>
                  <a:pt x="6275199" y="544968"/>
                </a:lnTo>
                <a:lnTo>
                  <a:pt x="6277926" y="589357"/>
                </a:lnTo>
                <a:lnTo>
                  <a:pt x="6278108" y="604189"/>
                </a:lnTo>
                <a:lnTo>
                  <a:pt x="6278108" y="715638"/>
                </a:lnTo>
                <a:lnTo>
                  <a:pt x="6276471" y="760081"/>
                </a:lnTo>
                <a:lnTo>
                  <a:pt x="6271569" y="804291"/>
                </a:lnTo>
                <a:lnTo>
                  <a:pt x="6263426" y="848021"/>
                </a:lnTo>
                <a:lnTo>
                  <a:pt x="6252091" y="891024"/>
                </a:lnTo>
                <a:lnTo>
                  <a:pt x="6237624" y="933078"/>
                </a:lnTo>
                <a:lnTo>
                  <a:pt x="6220099" y="973962"/>
                </a:lnTo>
                <a:lnTo>
                  <a:pt x="6199613" y="1013445"/>
                </a:lnTo>
                <a:lnTo>
                  <a:pt x="6176283" y="1051307"/>
                </a:lnTo>
                <a:lnTo>
                  <a:pt x="6150231" y="1087351"/>
                </a:lnTo>
                <a:lnTo>
                  <a:pt x="6121593" y="1121387"/>
                </a:lnTo>
                <a:lnTo>
                  <a:pt x="6090528" y="1153224"/>
                </a:lnTo>
                <a:lnTo>
                  <a:pt x="6057212" y="1182683"/>
                </a:lnTo>
                <a:lnTo>
                  <a:pt x="6021819" y="1209611"/>
                </a:lnTo>
                <a:lnTo>
                  <a:pt x="5984534" y="1233868"/>
                </a:lnTo>
                <a:lnTo>
                  <a:pt x="5945565" y="1255317"/>
                </a:lnTo>
                <a:lnTo>
                  <a:pt x="5905131" y="1273836"/>
                </a:lnTo>
                <a:lnTo>
                  <a:pt x="5863446" y="1289332"/>
                </a:lnTo>
                <a:lnTo>
                  <a:pt x="5820724" y="1301721"/>
                </a:lnTo>
                <a:lnTo>
                  <a:pt x="5777207" y="1310933"/>
                </a:lnTo>
                <a:lnTo>
                  <a:pt x="5733139" y="1316919"/>
                </a:lnTo>
                <a:lnTo>
                  <a:pt x="5688750" y="1319646"/>
                </a:lnTo>
                <a:lnTo>
                  <a:pt x="5673918" y="1319828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70946" y="199500"/>
            <a:ext cx="11017885" cy="232283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algn="ctr" marL="12065" marR="5080">
              <a:lnSpc>
                <a:spcPts val="5930"/>
              </a:lnSpc>
              <a:spcBef>
                <a:spcPts val="500"/>
              </a:spcBef>
            </a:pPr>
            <a:r>
              <a:rPr dirty="0" b="1">
                <a:latin typeface="Calibri"/>
                <a:cs typeface="Calibri"/>
              </a:rPr>
              <a:t>Question</a:t>
            </a:r>
            <a:r>
              <a:rPr dirty="0" spc="-9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1</a:t>
            </a:r>
            <a:r>
              <a:rPr dirty="0"/>
              <a:t>:</a:t>
            </a:r>
            <a:r>
              <a:rPr dirty="0" spc="-90"/>
              <a:t> </a:t>
            </a:r>
            <a:r>
              <a:rPr dirty="0"/>
              <a:t>Which</a:t>
            </a:r>
            <a:r>
              <a:rPr dirty="0" spc="-85"/>
              <a:t> </a:t>
            </a:r>
            <a:r>
              <a:rPr dirty="0"/>
              <a:t>option</a:t>
            </a:r>
            <a:r>
              <a:rPr dirty="0" spc="-90"/>
              <a:t> </a:t>
            </a:r>
            <a:r>
              <a:rPr dirty="0"/>
              <a:t>ensures</a:t>
            </a:r>
            <a:r>
              <a:rPr dirty="0" spc="-80"/>
              <a:t> </a:t>
            </a:r>
            <a:r>
              <a:rPr dirty="0" spc="-20" b="1">
                <a:latin typeface="Calibri"/>
                <a:cs typeface="Calibri"/>
              </a:rPr>
              <a:t>both </a:t>
            </a:r>
            <a:r>
              <a:rPr dirty="0"/>
              <a:t>physical</a:t>
            </a:r>
            <a:r>
              <a:rPr dirty="0" spc="-130"/>
              <a:t> </a:t>
            </a:r>
            <a:r>
              <a:rPr dirty="0"/>
              <a:t>and</a:t>
            </a:r>
            <a:r>
              <a:rPr dirty="0" spc="-125"/>
              <a:t> </a:t>
            </a:r>
            <a:r>
              <a:rPr dirty="0"/>
              <a:t>communication</a:t>
            </a:r>
            <a:r>
              <a:rPr dirty="0" spc="-125"/>
              <a:t> </a:t>
            </a:r>
            <a:r>
              <a:rPr dirty="0" spc="-10"/>
              <a:t>accessibility </a:t>
            </a:r>
            <a:r>
              <a:rPr dirty="0"/>
              <a:t>at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30"/>
              <a:t> </a:t>
            </a:r>
            <a:r>
              <a:rPr dirty="0"/>
              <a:t>political</a:t>
            </a:r>
            <a:r>
              <a:rPr dirty="0" spc="-30"/>
              <a:t> </a:t>
            </a:r>
            <a:r>
              <a:rPr dirty="0" spc="-10"/>
              <a:t>event?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9467195" y="4992633"/>
            <a:ext cx="6461125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Easy-to-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Read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and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sign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language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91601" y="4979005"/>
            <a:ext cx="1889760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365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ramp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098137" y="6768274"/>
            <a:ext cx="2706370" cy="583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Online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 post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670461" y="6496345"/>
            <a:ext cx="4332605" cy="111696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 indent="92710">
              <a:lnSpc>
                <a:spcPts val="4200"/>
              </a:lnSpc>
              <a:spcBef>
                <a:spcPts val="39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6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Ramps,</a:t>
            </a:r>
            <a:r>
              <a:rPr dirty="0" sz="36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restrooms, Easy-to-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Read,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subtitles</a:t>
            </a:r>
            <a:endParaRPr sz="3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57499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58850" y="43531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9" y="8280959"/>
            <a:ext cx="1614487" cy="1614487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-1" y="-1"/>
            <a:ext cx="18288000" cy="2971800"/>
          </a:xfrm>
          <a:custGeom>
            <a:avLst/>
            <a:gdLst/>
            <a:ahLst/>
            <a:cxnLst/>
            <a:rect l="l" t="t" r="r" b="b"/>
            <a:pathLst>
              <a:path w="18288000" h="2971800">
                <a:moveTo>
                  <a:pt x="17651574" y="1879599"/>
                </a:moveTo>
                <a:lnTo>
                  <a:pt x="95534" y="1879599"/>
                </a:lnTo>
                <a:lnTo>
                  <a:pt x="0" y="18541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701799"/>
                </a:lnTo>
                <a:lnTo>
                  <a:pt x="18233150" y="1714499"/>
                </a:lnTo>
                <a:lnTo>
                  <a:pt x="18184789" y="1739899"/>
                </a:lnTo>
                <a:lnTo>
                  <a:pt x="17651574" y="1879599"/>
                </a:lnTo>
                <a:close/>
              </a:path>
              <a:path w="18288000" h="2971800">
                <a:moveTo>
                  <a:pt x="16969900" y="2044699"/>
                </a:moveTo>
                <a:lnTo>
                  <a:pt x="777209" y="2044699"/>
                </a:lnTo>
                <a:lnTo>
                  <a:pt x="144120" y="1879599"/>
                </a:lnTo>
                <a:lnTo>
                  <a:pt x="17602988" y="1879599"/>
                </a:lnTo>
                <a:lnTo>
                  <a:pt x="16969900" y="2044699"/>
                </a:lnTo>
                <a:close/>
              </a:path>
              <a:path w="18288000" h="2971800">
                <a:moveTo>
                  <a:pt x="16579013" y="2133599"/>
                </a:moveTo>
                <a:lnTo>
                  <a:pt x="1168095" y="2133599"/>
                </a:lnTo>
                <a:lnTo>
                  <a:pt x="826015" y="2044699"/>
                </a:lnTo>
                <a:lnTo>
                  <a:pt x="16921093" y="2044699"/>
                </a:lnTo>
                <a:lnTo>
                  <a:pt x="16579013" y="2133599"/>
                </a:lnTo>
                <a:close/>
              </a:path>
              <a:path w="18288000" h="2971800">
                <a:moveTo>
                  <a:pt x="16285201" y="2197099"/>
                </a:moveTo>
                <a:lnTo>
                  <a:pt x="1461906" y="2197099"/>
                </a:lnTo>
                <a:lnTo>
                  <a:pt x="1217025" y="2133599"/>
                </a:lnTo>
                <a:lnTo>
                  <a:pt x="16530083" y="2133599"/>
                </a:lnTo>
                <a:lnTo>
                  <a:pt x="16285201" y="2197099"/>
                </a:lnTo>
                <a:close/>
              </a:path>
              <a:path w="18288000" h="2971800">
                <a:moveTo>
                  <a:pt x="16039934" y="2247899"/>
                </a:moveTo>
                <a:lnTo>
                  <a:pt x="1707172" y="2247899"/>
                </a:lnTo>
                <a:lnTo>
                  <a:pt x="1510929" y="2197099"/>
                </a:lnTo>
                <a:lnTo>
                  <a:pt x="16236178" y="2197099"/>
                </a:lnTo>
                <a:lnTo>
                  <a:pt x="16039934" y="2247899"/>
                </a:lnTo>
                <a:close/>
              </a:path>
              <a:path w="18288000" h="2971800">
                <a:moveTo>
                  <a:pt x="15843443" y="2285999"/>
                </a:moveTo>
                <a:lnTo>
                  <a:pt x="1903662" y="2285999"/>
                </a:lnTo>
                <a:lnTo>
                  <a:pt x="1756272" y="2247899"/>
                </a:lnTo>
                <a:lnTo>
                  <a:pt x="15990834" y="2247899"/>
                </a:lnTo>
                <a:lnTo>
                  <a:pt x="15843443" y="2285999"/>
                </a:lnTo>
                <a:close/>
              </a:path>
              <a:path w="18288000" h="2971800">
                <a:moveTo>
                  <a:pt x="15646733" y="2324099"/>
                </a:moveTo>
                <a:lnTo>
                  <a:pt x="2100372" y="2324099"/>
                </a:lnTo>
                <a:lnTo>
                  <a:pt x="1952822" y="2285999"/>
                </a:lnTo>
                <a:lnTo>
                  <a:pt x="15794284" y="2285999"/>
                </a:lnTo>
                <a:lnTo>
                  <a:pt x="15646733" y="2324099"/>
                </a:lnTo>
                <a:close/>
              </a:path>
              <a:path w="18288000" h="2971800">
                <a:moveTo>
                  <a:pt x="15449832" y="2362199"/>
                </a:moveTo>
                <a:lnTo>
                  <a:pt x="2297274" y="2362199"/>
                </a:lnTo>
                <a:lnTo>
                  <a:pt x="2149579" y="2324099"/>
                </a:lnTo>
                <a:lnTo>
                  <a:pt x="15597526" y="2324099"/>
                </a:lnTo>
                <a:lnTo>
                  <a:pt x="15449832" y="2362199"/>
                </a:lnTo>
                <a:close/>
              </a:path>
              <a:path w="18288000" h="2971800">
                <a:moveTo>
                  <a:pt x="15252738" y="2400299"/>
                </a:moveTo>
                <a:lnTo>
                  <a:pt x="2494368" y="2400299"/>
                </a:lnTo>
                <a:lnTo>
                  <a:pt x="2346529" y="2362199"/>
                </a:lnTo>
                <a:lnTo>
                  <a:pt x="15400576" y="2362199"/>
                </a:lnTo>
                <a:lnTo>
                  <a:pt x="15252738" y="2400299"/>
                </a:lnTo>
                <a:close/>
              </a:path>
              <a:path w="18288000" h="2971800">
                <a:moveTo>
                  <a:pt x="15104791" y="2425699"/>
                </a:moveTo>
                <a:lnTo>
                  <a:pt x="2642315" y="2425699"/>
                </a:lnTo>
                <a:lnTo>
                  <a:pt x="2543672" y="2400299"/>
                </a:lnTo>
                <a:lnTo>
                  <a:pt x="15203434" y="2400299"/>
                </a:lnTo>
                <a:lnTo>
                  <a:pt x="15104791" y="2425699"/>
                </a:lnTo>
                <a:close/>
              </a:path>
              <a:path w="18288000" h="2971800">
                <a:moveTo>
                  <a:pt x="14956736" y="2451099"/>
                </a:moveTo>
                <a:lnTo>
                  <a:pt x="2790370" y="2451099"/>
                </a:lnTo>
                <a:lnTo>
                  <a:pt x="2691655" y="2425699"/>
                </a:lnTo>
                <a:lnTo>
                  <a:pt x="15055451" y="2425699"/>
                </a:lnTo>
                <a:lnTo>
                  <a:pt x="14956736" y="2451099"/>
                </a:lnTo>
                <a:close/>
              </a:path>
              <a:path w="18288000" h="2971800">
                <a:moveTo>
                  <a:pt x="14808573" y="2476499"/>
                </a:moveTo>
                <a:lnTo>
                  <a:pt x="2938533" y="2476499"/>
                </a:lnTo>
                <a:lnTo>
                  <a:pt x="2839746" y="2451099"/>
                </a:lnTo>
                <a:lnTo>
                  <a:pt x="14907360" y="2451099"/>
                </a:lnTo>
                <a:lnTo>
                  <a:pt x="14808573" y="2476499"/>
                </a:lnTo>
                <a:close/>
              </a:path>
              <a:path w="18288000" h="2971800">
                <a:moveTo>
                  <a:pt x="14660302" y="2501899"/>
                </a:moveTo>
                <a:lnTo>
                  <a:pt x="3086805" y="2501899"/>
                </a:lnTo>
                <a:lnTo>
                  <a:pt x="2987945" y="2476499"/>
                </a:lnTo>
                <a:lnTo>
                  <a:pt x="14759161" y="2476499"/>
                </a:lnTo>
                <a:lnTo>
                  <a:pt x="14660302" y="2501899"/>
                </a:lnTo>
                <a:close/>
              </a:path>
              <a:path w="18288000" h="2971800">
                <a:moveTo>
                  <a:pt x="14561394" y="2514599"/>
                </a:moveTo>
                <a:lnTo>
                  <a:pt x="3185712" y="2514599"/>
                </a:lnTo>
                <a:lnTo>
                  <a:pt x="3136253" y="2501899"/>
                </a:lnTo>
                <a:lnTo>
                  <a:pt x="14610854" y="2501899"/>
                </a:lnTo>
                <a:lnTo>
                  <a:pt x="14561394" y="2514599"/>
                </a:lnTo>
                <a:close/>
              </a:path>
              <a:path w="18288000" h="2971800">
                <a:moveTo>
                  <a:pt x="14412943" y="2539999"/>
                </a:moveTo>
                <a:lnTo>
                  <a:pt x="3334164" y="2539999"/>
                </a:lnTo>
                <a:lnTo>
                  <a:pt x="3235184" y="2514599"/>
                </a:lnTo>
                <a:lnTo>
                  <a:pt x="14511923" y="2514599"/>
                </a:lnTo>
                <a:lnTo>
                  <a:pt x="14412943" y="2539999"/>
                </a:lnTo>
                <a:close/>
              </a:path>
              <a:path w="18288000" h="2971800">
                <a:moveTo>
                  <a:pt x="14264384" y="2565399"/>
                </a:moveTo>
                <a:lnTo>
                  <a:pt x="3482724" y="2565399"/>
                </a:lnTo>
                <a:lnTo>
                  <a:pt x="3383672" y="2539999"/>
                </a:lnTo>
                <a:lnTo>
                  <a:pt x="14363435" y="2539999"/>
                </a:lnTo>
                <a:lnTo>
                  <a:pt x="14264384" y="2565399"/>
                </a:lnTo>
                <a:close/>
              </a:path>
              <a:path w="18288000" h="2971800">
                <a:moveTo>
                  <a:pt x="14165284" y="2578099"/>
                </a:moveTo>
                <a:lnTo>
                  <a:pt x="3581824" y="2578099"/>
                </a:lnTo>
                <a:lnTo>
                  <a:pt x="3532268" y="2565399"/>
                </a:lnTo>
                <a:lnTo>
                  <a:pt x="14214840" y="2565399"/>
                </a:lnTo>
                <a:lnTo>
                  <a:pt x="14165284" y="2578099"/>
                </a:lnTo>
                <a:close/>
              </a:path>
              <a:path w="18288000" h="2971800">
                <a:moveTo>
                  <a:pt x="14066138" y="2590799"/>
                </a:moveTo>
                <a:lnTo>
                  <a:pt x="3680971" y="2590799"/>
                </a:lnTo>
                <a:lnTo>
                  <a:pt x="3631392" y="2578099"/>
                </a:lnTo>
                <a:lnTo>
                  <a:pt x="14115716" y="2578099"/>
                </a:lnTo>
                <a:lnTo>
                  <a:pt x="14066138" y="2590799"/>
                </a:lnTo>
                <a:close/>
              </a:path>
              <a:path w="18288000" h="2971800">
                <a:moveTo>
                  <a:pt x="13917352" y="2616199"/>
                </a:moveTo>
                <a:lnTo>
                  <a:pt x="3829757" y="2616199"/>
                </a:lnTo>
                <a:lnTo>
                  <a:pt x="3730557" y="2590799"/>
                </a:lnTo>
                <a:lnTo>
                  <a:pt x="14016551" y="2590799"/>
                </a:lnTo>
                <a:lnTo>
                  <a:pt x="13917352" y="2616199"/>
                </a:lnTo>
                <a:close/>
              </a:path>
              <a:path w="18288000" h="2971800">
                <a:moveTo>
                  <a:pt x="13818118" y="2628899"/>
                </a:moveTo>
                <a:lnTo>
                  <a:pt x="3928991" y="2628899"/>
                </a:lnTo>
                <a:lnTo>
                  <a:pt x="3879370" y="2616199"/>
                </a:lnTo>
                <a:lnTo>
                  <a:pt x="13867739" y="2616199"/>
                </a:lnTo>
                <a:lnTo>
                  <a:pt x="13818118" y="2628899"/>
                </a:lnTo>
                <a:close/>
              </a:path>
              <a:path w="18288000" h="2971800">
                <a:moveTo>
                  <a:pt x="13718850" y="2641599"/>
                </a:moveTo>
                <a:lnTo>
                  <a:pt x="4028259" y="2641599"/>
                </a:lnTo>
                <a:lnTo>
                  <a:pt x="3978621" y="2628899"/>
                </a:lnTo>
                <a:lnTo>
                  <a:pt x="13768488" y="2628899"/>
                </a:lnTo>
                <a:lnTo>
                  <a:pt x="13718850" y="2641599"/>
                </a:lnTo>
                <a:close/>
              </a:path>
              <a:path w="18288000" h="2971800">
                <a:moveTo>
                  <a:pt x="13619547" y="2654299"/>
                </a:moveTo>
                <a:lnTo>
                  <a:pt x="4127562" y="2654299"/>
                </a:lnTo>
                <a:lnTo>
                  <a:pt x="4077906" y="2641599"/>
                </a:lnTo>
                <a:lnTo>
                  <a:pt x="13669203" y="2641599"/>
                </a:lnTo>
                <a:lnTo>
                  <a:pt x="13619547" y="2654299"/>
                </a:lnTo>
                <a:close/>
              </a:path>
              <a:path w="18288000" h="2971800">
                <a:moveTo>
                  <a:pt x="13520210" y="2666999"/>
                </a:moveTo>
                <a:lnTo>
                  <a:pt x="4226899" y="2666999"/>
                </a:lnTo>
                <a:lnTo>
                  <a:pt x="4177226" y="2654299"/>
                </a:lnTo>
                <a:lnTo>
                  <a:pt x="13569883" y="2654299"/>
                </a:lnTo>
                <a:lnTo>
                  <a:pt x="13520210" y="2666999"/>
                </a:lnTo>
                <a:close/>
              </a:path>
              <a:path w="18288000" h="2971800">
                <a:moveTo>
                  <a:pt x="13420839" y="2679699"/>
                </a:moveTo>
                <a:lnTo>
                  <a:pt x="4326271" y="2679699"/>
                </a:lnTo>
                <a:lnTo>
                  <a:pt x="4276581" y="2666999"/>
                </a:lnTo>
                <a:lnTo>
                  <a:pt x="13470529" y="2666999"/>
                </a:lnTo>
                <a:lnTo>
                  <a:pt x="13420839" y="2679699"/>
                </a:lnTo>
                <a:close/>
              </a:path>
              <a:path w="18288000" h="2971800">
                <a:moveTo>
                  <a:pt x="13321433" y="2692399"/>
                </a:moveTo>
                <a:lnTo>
                  <a:pt x="4425677" y="2692399"/>
                </a:lnTo>
                <a:lnTo>
                  <a:pt x="4375969" y="2679699"/>
                </a:lnTo>
                <a:lnTo>
                  <a:pt x="13371140" y="2679699"/>
                </a:lnTo>
                <a:lnTo>
                  <a:pt x="13321433" y="2692399"/>
                </a:lnTo>
                <a:close/>
              </a:path>
              <a:path w="18288000" h="2971800">
                <a:moveTo>
                  <a:pt x="13221993" y="2705099"/>
                </a:moveTo>
                <a:lnTo>
                  <a:pt x="4525117" y="2705099"/>
                </a:lnTo>
                <a:lnTo>
                  <a:pt x="4475393" y="2692399"/>
                </a:lnTo>
                <a:lnTo>
                  <a:pt x="13271717" y="2692399"/>
                </a:lnTo>
                <a:lnTo>
                  <a:pt x="13221993" y="2705099"/>
                </a:lnTo>
                <a:close/>
              </a:path>
              <a:path w="18288000" h="2971800">
                <a:moveTo>
                  <a:pt x="13122518" y="2717799"/>
                </a:moveTo>
                <a:lnTo>
                  <a:pt x="4624592" y="2717799"/>
                </a:lnTo>
                <a:lnTo>
                  <a:pt x="4574850" y="2705099"/>
                </a:lnTo>
                <a:lnTo>
                  <a:pt x="13172260" y="2705099"/>
                </a:lnTo>
                <a:lnTo>
                  <a:pt x="13122518" y="2717799"/>
                </a:lnTo>
                <a:close/>
              </a:path>
              <a:path w="18288000" h="2971800">
                <a:moveTo>
                  <a:pt x="13023009" y="2730499"/>
                </a:moveTo>
                <a:lnTo>
                  <a:pt x="4724101" y="2730499"/>
                </a:lnTo>
                <a:lnTo>
                  <a:pt x="4674342" y="2717799"/>
                </a:lnTo>
                <a:lnTo>
                  <a:pt x="13072768" y="2717799"/>
                </a:lnTo>
                <a:lnTo>
                  <a:pt x="13023009" y="2730499"/>
                </a:lnTo>
                <a:close/>
              </a:path>
              <a:path w="18288000" h="2971800">
                <a:moveTo>
                  <a:pt x="12923466" y="2743199"/>
                </a:moveTo>
                <a:lnTo>
                  <a:pt x="4823645" y="2743199"/>
                </a:lnTo>
                <a:lnTo>
                  <a:pt x="4773869" y="2730499"/>
                </a:lnTo>
                <a:lnTo>
                  <a:pt x="12973242" y="2730499"/>
                </a:lnTo>
                <a:lnTo>
                  <a:pt x="12923466" y="2743199"/>
                </a:lnTo>
                <a:close/>
              </a:path>
              <a:path w="18288000" h="2971800">
                <a:moveTo>
                  <a:pt x="12774086" y="2755899"/>
                </a:moveTo>
                <a:lnTo>
                  <a:pt x="4973025" y="2755899"/>
                </a:lnTo>
                <a:lnTo>
                  <a:pt x="4923223" y="2743199"/>
                </a:lnTo>
                <a:lnTo>
                  <a:pt x="12823888" y="2743199"/>
                </a:lnTo>
                <a:lnTo>
                  <a:pt x="12774086" y="2755899"/>
                </a:lnTo>
                <a:close/>
              </a:path>
              <a:path w="18288000" h="2971800">
                <a:moveTo>
                  <a:pt x="12674457" y="2768599"/>
                </a:moveTo>
                <a:lnTo>
                  <a:pt x="5072655" y="2768599"/>
                </a:lnTo>
                <a:lnTo>
                  <a:pt x="5022836" y="2755899"/>
                </a:lnTo>
                <a:lnTo>
                  <a:pt x="12724276" y="2755899"/>
                </a:lnTo>
                <a:lnTo>
                  <a:pt x="12674457" y="2768599"/>
                </a:lnTo>
                <a:close/>
              </a:path>
              <a:path w="18288000" h="2971800">
                <a:moveTo>
                  <a:pt x="12574793" y="2781299"/>
                </a:moveTo>
                <a:lnTo>
                  <a:pt x="5172320" y="2781299"/>
                </a:lnTo>
                <a:lnTo>
                  <a:pt x="5122483" y="2768599"/>
                </a:lnTo>
                <a:lnTo>
                  <a:pt x="12624629" y="2768599"/>
                </a:lnTo>
                <a:lnTo>
                  <a:pt x="12574793" y="2781299"/>
                </a:lnTo>
                <a:close/>
              </a:path>
              <a:path w="18288000" h="2971800">
                <a:moveTo>
                  <a:pt x="12425232" y="2793999"/>
                </a:moveTo>
                <a:lnTo>
                  <a:pt x="5321881" y="2793999"/>
                </a:lnTo>
                <a:lnTo>
                  <a:pt x="5272018" y="2781299"/>
                </a:lnTo>
                <a:lnTo>
                  <a:pt x="12475095" y="2781299"/>
                </a:lnTo>
                <a:lnTo>
                  <a:pt x="12425232" y="2793999"/>
                </a:lnTo>
                <a:close/>
              </a:path>
              <a:path w="18288000" h="2971800">
                <a:moveTo>
                  <a:pt x="12325484" y="2806699"/>
                </a:moveTo>
                <a:lnTo>
                  <a:pt x="5421629" y="2806699"/>
                </a:lnTo>
                <a:lnTo>
                  <a:pt x="5371752" y="2793999"/>
                </a:lnTo>
                <a:lnTo>
                  <a:pt x="12375362" y="2793999"/>
                </a:lnTo>
                <a:lnTo>
                  <a:pt x="12325484" y="2806699"/>
                </a:lnTo>
                <a:close/>
              </a:path>
              <a:path w="18288000" h="2971800">
                <a:moveTo>
                  <a:pt x="12175820" y="2819399"/>
                </a:moveTo>
                <a:lnTo>
                  <a:pt x="5571293" y="2819399"/>
                </a:lnTo>
                <a:lnTo>
                  <a:pt x="5521400" y="2806699"/>
                </a:lnTo>
                <a:lnTo>
                  <a:pt x="12225713" y="2806699"/>
                </a:lnTo>
                <a:lnTo>
                  <a:pt x="12175820" y="2819399"/>
                </a:lnTo>
                <a:close/>
              </a:path>
              <a:path w="18288000" h="2971800">
                <a:moveTo>
                  <a:pt x="12026110" y="2832099"/>
                </a:moveTo>
                <a:lnTo>
                  <a:pt x="5721004" y="2832099"/>
                </a:lnTo>
                <a:lnTo>
                  <a:pt x="5671095" y="2819399"/>
                </a:lnTo>
                <a:lnTo>
                  <a:pt x="12076019" y="2819399"/>
                </a:lnTo>
                <a:lnTo>
                  <a:pt x="12026110" y="2832099"/>
                </a:lnTo>
                <a:close/>
              </a:path>
              <a:path w="18288000" h="2971800">
                <a:moveTo>
                  <a:pt x="11876353" y="2844799"/>
                </a:moveTo>
                <a:lnTo>
                  <a:pt x="5870760" y="2844799"/>
                </a:lnTo>
                <a:lnTo>
                  <a:pt x="5820836" y="2832099"/>
                </a:lnTo>
                <a:lnTo>
                  <a:pt x="11926277" y="2832099"/>
                </a:lnTo>
                <a:lnTo>
                  <a:pt x="11876353" y="2844799"/>
                </a:lnTo>
                <a:close/>
              </a:path>
              <a:path w="18288000" h="2971800">
                <a:moveTo>
                  <a:pt x="11726550" y="2857499"/>
                </a:moveTo>
                <a:lnTo>
                  <a:pt x="6020564" y="2857499"/>
                </a:lnTo>
                <a:lnTo>
                  <a:pt x="5970624" y="2844799"/>
                </a:lnTo>
                <a:lnTo>
                  <a:pt x="11776490" y="2844799"/>
                </a:lnTo>
                <a:lnTo>
                  <a:pt x="11726550" y="2857499"/>
                </a:lnTo>
                <a:close/>
              </a:path>
              <a:path w="18288000" h="2971800">
                <a:moveTo>
                  <a:pt x="11576700" y="2870199"/>
                </a:moveTo>
                <a:lnTo>
                  <a:pt x="6170413" y="2870199"/>
                </a:lnTo>
                <a:lnTo>
                  <a:pt x="6120458" y="2857499"/>
                </a:lnTo>
                <a:lnTo>
                  <a:pt x="11626655" y="2857499"/>
                </a:lnTo>
                <a:lnTo>
                  <a:pt x="11576700" y="2870199"/>
                </a:lnTo>
                <a:close/>
              </a:path>
              <a:path w="18288000" h="2971800">
                <a:moveTo>
                  <a:pt x="11426804" y="2882899"/>
                </a:moveTo>
                <a:lnTo>
                  <a:pt x="6320310" y="2882899"/>
                </a:lnTo>
                <a:lnTo>
                  <a:pt x="6270339" y="2870199"/>
                </a:lnTo>
                <a:lnTo>
                  <a:pt x="11476774" y="2870199"/>
                </a:lnTo>
                <a:lnTo>
                  <a:pt x="11426804" y="2882899"/>
                </a:lnTo>
                <a:close/>
              </a:path>
              <a:path w="18288000" h="2971800">
                <a:moveTo>
                  <a:pt x="11226870" y="2895599"/>
                </a:moveTo>
                <a:lnTo>
                  <a:pt x="6520244" y="2895599"/>
                </a:lnTo>
                <a:lnTo>
                  <a:pt x="6470253" y="2882899"/>
                </a:lnTo>
                <a:lnTo>
                  <a:pt x="11276861" y="2882899"/>
                </a:lnTo>
                <a:lnTo>
                  <a:pt x="11226870" y="2895599"/>
                </a:lnTo>
                <a:close/>
              </a:path>
              <a:path w="18288000" h="2971800">
                <a:moveTo>
                  <a:pt x="11026853" y="2908299"/>
                </a:moveTo>
                <a:lnTo>
                  <a:pt x="6720261" y="2908299"/>
                </a:lnTo>
                <a:lnTo>
                  <a:pt x="6670249" y="2895599"/>
                </a:lnTo>
                <a:lnTo>
                  <a:pt x="11076865" y="2895599"/>
                </a:lnTo>
                <a:lnTo>
                  <a:pt x="11026853" y="2908299"/>
                </a:lnTo>
                <a:close/>
              </a:path>
              <a:path w="18288000" h="2971800">
                <a:moveTo>
                  <a:pt x="10826753" y="2920999"/>
                </a:moveTo>
                <a:lnTo>
                  <a:pt x="6920361" y="2920999"/>
                </a:lnTo>
                <a:lnTo>
                  <a:pt x="6870328" y="2908299"/>
                </a:lnTo>
                <a:lnTo>
                  <a:pt x="10876785" y="2908299"/>
                </a:lnTo>
                <a:lnTo>
                  <a:pt x="10826753" y="2920999"/>
                </a:lnTo>
                <a:close/>
              </a:path>
              <a:path w="18288000" h="2971800">
                <a:moveTo>
                  <a:pt x="10576513" y="2933699"/>
                </a:moveTo>
                <a:lnTo>
                  <a:pt x="7170600" y="2933699"/>
                </a:lnTo>
                <a:lnTo>
                  <a:pt x="7120543" y="2920999"/>
                </a:lnTo>
                <a:lnTo>
                  <a:pt x="10626570" y="2920999"/>
                </a:lnTo>
                <a:lnTo>
                  <a:pt x="10576513" y="2933699"/>
                </a:lnTo>
                <a:close/>
              </a:path>
              <a:path w="18288000" h="2971800">
                <a:moveTo>
                  <a:pt x="10276135" y="2946399"/>
                </a:moveTo>
                <a:lnTo>
                  <a:pt x="7470977" y="2946399"/>
                </a:lnTo>
                <a:lnTo>
                  <a:pt x="7420910" y="2933699"/>
                </a:lnTo>
                <a:lnTo>
                  <a:pt x="10326202" y="2933699"/>
                </a:lnTo>
                <a:lnTo>
                  <a:pt x="10276135" y="2946399"/>
                </a:lnTo>
                <a:close/>
              </a:path>
              <a:path w="18288000" h="2971800">
                <a:moveTo>
                  <a:pt x="9925616" y="2959099"/>
                </a:moveTo>
                <a:lnTo>
                  <a:pt x="7821494" y="2959099"/>
                </a:lnTo>
                <a:lnTo>
                  <a:pt x="7771415" y="2946399"/>
                </a:lnTo>
                <a:lnTo>
                  <a:pt x="9975695" y="2946399"/>
                </a:lnTo>
                <a:lnTo>
                  <a:pt x="9925616" y="2959099"/>
                </a:lnTo>
                <a:close/>
              </a:path>
              <a:path w="18288000" h="2971800">
                <a:moveTo>
                  <a:pt x="9324532" y="2971799"/>
                </a:moveTo>
                <a:lnTo>
                  <a:pt x="8422579" y="2971799"/>
                </a:lnTo>
                <a:lnTo>
                  <a:pt x="8372479" y="2959099"/>
                </a:lnTo>
                <a:lnTo>
                  <a:pt x="9374632" y="2959099"/>
                </a:lnTo>
                <a:lnTo>
                  <a:pt x="9324532" y="2971799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58403" y="4704982"/>
            <a:ext cx="6153150" cy="1291590"/>
          </a:xfrm>
          <a:custGeom>
            <a:avLst/>
            <a:gdLst/>
            <a:ahLst/>
            <a:cxnLst/>
            <a:rect l="l" t="t" r="r" b="b"/>
            <a:pathLst>
              <a:path w="6153150" h="1291589">
                <a:moveTo>
                  <a:pt x="5560986" y="1291217"/>
                </a:moveTo>
                <a:lnTo>
                  <a:pt x="592163" y="1291217"/>
                </a:lnTo>
                <a:lnTo>
                  <a:pt x="577626" y="1291039"/>
                </a:lnTo>
                <a:lnTo>
                  <a:pt x="534121" y="1288371"/>
                </a:lnTo>
                <a:lnTo>
                  <a:pt x="490930" y="1282515"/>
                </a:lnTo>
                <a:lnTo>
                  <a:pt x="448279" y="1273503"/>
                </a:lnTo>
                <a:lnTo>
                  <a:pt x="406408" y="1261382"/>
                </a:lnTo>
                <a:lnTo>
                  <a:pt x="365552" y="1246222"/>
                </a:lnTo>
                <a:lnTo>
                  <a:pt x="325923" y="1228104"/>
                </a:lnTo>
                <a:lnTo>
                  <a:pt x="287730" y="1207121"/>
                </a:lnTo>
                <a:lnTo>
                  <a:pt x="251187" y="1183390"/>
                </a:lnTo>
                <a:lnTo>
                  <a:pt x="216499" y="1157045"/>
                </a:lnTo>
                <a:lnTo>
                  <a:pt x="183845" y="1128224"/>
                </a:lnTo>
                <a:lnTo>
                  <a:pt x="153399" y="1097078"/>
                </a:lnTo>
                <a:lnTo>
                  <a:pt x="125330" y="1063780"/>
                </a:lnTo>
                <a:lnTo>
                  <a:pt x="99797" y="1028517"/>
                </a:lnTo>
                <a:lnTo>
                  <a:pt x="76931" y="991476"/>
                </a:lnTo>
                <a:lnTo>
                  <a:pt x="56853" y="952849"/>
                </a:lnTo>
                <a:lnTo>
                  <a:pt x="39677" y="912851"/>
                </a:lnTo>
                <a:lnTo>
                  <a:pt x="25498" y="871709"/>
                </a:lnTo>
                <a:lnTo>
                  <a:pt x="14389" y="829638"/>
                </a:lnTo>
                <a:lnTo>
                  <a:pt x="6408" y="786856"/>
                </a:lnTo>
                <a:lnTo>
                  <a:pt x="1603" y="743604"/>
                </a:lnTo>
                <a:lnTo>
                  <a:pt x="0" y="700125"/>
                </a:lnTo>
                <a:lnTo>
                  <a:pt x="0" y="591091"/>
                </a:lnTo>
                <a:lnTo>
                  <a:pt x="1603" y="547612"/>
                </a:lnTo>
                <a:lnTo>
                  <a:pt x="6408" y="504360"/>
                </a:lnTo>
                <a:lnTo>
                  <a:pt x="14389" y="461578"/>
                </a:lnTo>
                <a:lnTo>
                  <a:pt x="25498" y="419506"/>
                </a:lnTo>
                <a:lnTo>
                  <a:pt x="39677" y="378364"/>
                </a:lnTo>
                <a:lnTo>
                  <a:pt x="56853" y="338367"/>
                </a:lnTo>
                <a:lnTo>
                  <a:pt x="76931" y="299739"/>
                </a:lnTo>
                <a:lnTo>
                  <a:pt x="99797" y="262698"/>
                </a:lnTo>
                <a:lnTo>
                  <a:pt x="125330" y="227436"/>
                </a:lnTo>
                <a:lnTo>
                  <a:pt x="153399" y="194138"/>
                </a:lnTo>
                <a:lnTo>
                  <a:pt x="183845" y="162991"/>
                </a:lnTo>
                <a:lnTo>
                  <a:pt x="216499" y="134171"/>
                </a:lnTo>
                <a:lnTo>
                  <a:pt x="251187" y="107826"/>
                </a:lnTo>
                <a:lnTo>
                  <a:pt x="287730" y="84094"/>
                </a:lnTo>
                <a:lnTo>
                  <a:pt x="325923" y="63111"/>
                </a:lnTo>
                <a:lnTo>
                  <a:pt x="365552" y="44993"/>
                </a:lnTo>
                <a:lnTo>
                  <a:pt x="406408" y="29834"/>
                </a:lnTo>
                <a:lnTo>
                  <a:pt x="448279" y="17713"/>
                </a:lnTo>
                <a:lnTo>
                  <a:pt x="490930" y="8701"/>
                </a:lnTo>
                <a:lnTo>
                  <a:pt x="534121" y="2846"/>
                </a:lnTo>
                <a:lnTo>
                  <a:pt x="577626" y="177"/>
                </a:lnTo>
                <a:lnTo>
                  <a:pt x="592163" y="0"/>
                </a:lnTo>
                <a:lnTo>
                  <a:pt x="5560986" y="0"/>
                </a:lnTo>
                <a:lnTo>
                  <a:pt x="5604544" y="1600"/>
                </a:lnTo>
                <a:lnTo>
                  <a:pt x="5647874" y="6397"/>
                </a:lnTo>
                <a:lnTo>
                  <a:pt x="5690733" y="14362"/>
                </a:lnTo>
                <a:lnTo>
                  <a:pt x="5732881" y="25452"/>
                </a:lnTo>
                <a:lnTo>
                  <a:pt x="5774098" y="39605"/>
                </a:lnTo>
                <a:lnTo>
                  <a:pt x="5814168" y="56750"/>
                </a:lnTo>
                <a:lnTo>
                  <a:pt x="5852865" y="76792"/>
                </a:lnTo>
                <a:lnTo>
                  <a:pt x="5889973" y="99616"/>
                </a:lnTo>
                <a:lnTo>
                  <a:pt x="5925300" y="125103"/>
                </a:lnTo>
                <a:lnTo>
                  <a:pt x="5958658" y="153121"/>
                </a:lnTo>
                <a:lnTo>
                  <a:pt x="5989861" y="183512"/>
                </a:lnTo>
                <a:lnTo>
                  <a:pt x="6018734" y="216106"/>
                </a:lnTo>
                <a:lnTo>
                  <a:pt x="6045127" y="250732"/>
                </a:lnTo>
                <a:lnTo>
                  <a:pt x="6068901" y="287209"/>
                </a:lnTo>
                <a:lnTo>
                  <a:pt x="6089922" y="325333"/>
                </a:lnTo>
                <a:lnTo>
                  <a:pt x="6108073" y="364890"/>
                </a:lnTo>
                <a:lnTo>
                  <a:pt x="6123260" y="405672"/>
                </a:lnTo>
                <a:lnTo>
                  <a:pt x="6135403" y="447468"/>
                </a:lnTo>
                <a:lnTo>
                  <a:pt x="6144432" y="490041"/>
                </a:lnTo>
                <a:lnTo>
                  <a:pt x="6150298" y="533154"/>
                </a:lnTo>
                <a:lnTo>
                  <a:pt x="6152971" y="576581"/>
                </a:lnTo>
                <a:lnTo>
                  <a:pt x="6153149" y="591091"/>
                </a:lnTo>
                <a:lnTo>
                  <a:pt x="6153149" y="700125"/>
                </a:lnTo>
                <a:lnTo>
                  <a:pt x="6151545" y="743604"/>
                </a:lnTo>
                <a:lnTo>
                  <a:pt x="6146740" y="786856"/>
                </a:lnTo>
                <a:lnTo>
                  <a:pt x="6138760" y="829638"/>
                </a:lnTo>
                <a:lnTo>
                  <a:pt x="6127651" y="871709"/>
                </a:lnTo>
                <a:lnTo>
                  <a:pt x="6113472" y="912851"/>
                </a:lnTo>
                <a:lnTo>
                  <a:pt x="6096295" y="952849"/>
                </a:lnTo>
                <a:lnTo>
                  <a:pt x="6076217" y="991476"/>
                </a:lnTo>
                <a:lnTo>
                  <a:pt x="6053351" y="1028517"/>
                </a:lnTo>
                <a:lnTo>
                  <a:pt x="6027818" y="1063780"/>
                </a:lnTo>
                <a:lnTo>
                  <a:pt x="5999750" y="1097078"/>
                </a:lnTo>
                <a:lnTo>
                  <a:pt x="5969303" y="1128224"/>
                </a:lnTo>
                <a:lnTo>
                  <a:pt x="5936650" y="1157045"/>
                </a:lnTo>
                <a:lnTo>
                  <a:pt x="5901962" y="1183390"/>
                </a:lnTo>
                <a:lnTo>
                  <a:pt x="5865419" y="1207121"/>
                </a:lnTo>
                <a:lnTo>
                  <a:pt x="5827225" y="1228104"/>
                </a:lnTo>
                <a:lnTo>
                  <a:pt x="5787596" y="1246222"/>
                </a:lnTo>
                <a:lnTo>
                  <a:pt x="5746741" y="1261382"/>
                </a:lnTo>
                <a:lnTo>
                  <a:pt x="5704870" y="1273503"/>
                </a:lnTo>
                <a:lnTo>
                  <a:pt x="5662219" y="1282515"/>
                </a:lnTo>
                <a:lnTo>
                  <a:pt x="5619028" y="1288371"/>
                </a:lnTo>
                <a:lnTo>
                  <a:pt x="5575523" y="1291039"/>
                </a:lnTo>
                <a:lnTo>
                  <a:pt x="5560986" y="1291217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758403" y="6475681"/>
            <a:ext cx="6153150" cy="1291590"/>
          </a:xfrm>
          <a:custGeom>
            <a:avLst/>
            <a:gdLst/>
            <a:ahLst/>
            <a:cxnLst/>
            <a:rect l="l" t="t" r="r" b="b"/>
            <a:pathLst>
              <a:path w="6153150" h="1291590">
                <a:moveTo>
                  <a:pt x="5560986" y="1291217"/>
                </a:moveTo>
                <a:lnTo>
                  <a:pt x="592163" y="1291217"/>
                </a:lnTo>
                <a:lnTo>
                  <a:pt x="577626" y="1291039"/>
                </a:lnTo>
                <a:lnTo>
                  <a:pt x="534121" y="1288371"/>
                </a:lnTo>
                <a:lnTo>
                  <a:pt x="490930" y="1282515"/>
                </a:lnTo>
                <a:lnTo>
                  <a:pt x="448279" y="1273503"/>
                </a:lnTo>
                <a:lnTo>
                  <a:pt x="406408" y="1261382"/>
                </a:lnTo>
                <a:lnTo>
                  <a:pt x="365552" y="1246222"/>
                </a:lnTo>
                <a:lnTo>
                  <a:pt x="325923" y="1228104"/>
                </a:lnTo>
                <a:lnTo>
                  <a:pt x="287730" y="1207121"/>
                </a:lnTo>
                <a:lnTo>
                  <a:pt x="251187" y="1183390"/>
                </a:lnTo>
                <a:lnTo>
                  <a:pt x="216499" y="1157045"/>
                </a:lnTo>
                <a:lnTo>
                  <a:pt x="183845" y="1128224"/>
                </a:lnTo>
                <a:lnTo>
                  <a:pt x="153399" y="1097078"/>
                </a:lnTo>
                <a:lnTo>
                  <a:pt x="125330" y="1063780"/>
                </a:lnTo>
                <a:lnTo>
                  <a:pt x="99797" y="1028517"/>
                </a:lnTo>
                <a:lnTo>
                  <a:pt x="76931" y="991476"/>
                </a:lnTo>
                <a:lnTo>
                  <a:pt x="56853" y="952849"/>
                </a:lnTo>
                <a:lnTo>
                  <a:pt x="39677" y="912851"/>
                </a:lnTo>
                <a:lnTo>
                  <a:pt x="25498" y="871709"/>
                </a:lnTo>
                <a:lnTo>
                  <a:pt x="14389" y="829638"/>
                </a:lnTo>
                <a:lnTo>
                  <a:pt x="6408" y="786856"/>
                </a:lnTo>
                <a:lnTo>
                  <a:pt x="1603" y="743604"/>
                </a:lnTo>
                <a:lnTo>
                  <a:pt x="0" y="700125"/>
                </a:lnTo>
                <a:lnTo>
                  <a:pt x="0" y="591091"/>
                </a:lnTo>
                <a:lnTo>
                  <a:pt x="1603" y="547612"/>
                </a:lnTo>
                <a:lnTo>
                  <a:pt x="6408" y="504360"/>
                </a:lnTo>
                <a:lnTo>
                  <a:pt x="14389" y="461578"/>
                </a:lnTo>
                <a:lnTo>
                  <a:pt x="25498" y="419506"/>
                </a:lnTo>
                <a:lnTo>
                  <a:pt x="39677" y="378364"/>
                </a:lnTo>
                <a:lnTo>
                  <a:pt x="56853" y="338367"/>
                </a:lnTo>
                <a:lnTo>
                  <a:pt x="76931" y="299739"/>
                </a:lnTo>
                <a:lnTo>
                  <a:pt x="99797" y="262698"/>
                </a:lnTo>
                <a:lnTo>
                  <a:pt x="125330" y="227436"/>
                </a:lnTo>
                <a:lnTo>
                  <a:pt x="153399" y="194138"/>
                </a:lnTo>
                <a:lnTo>
                  <a:pt x="183845" y="162991"/>
                </a:lnTo>
                <a:lnTo>
                  <a:pt x="216499" y="134171"/>
                </a:lnTo>
                <a:lnTo>
                  <a:pt x="251187" y="107826"/>
                </a:lnTo>
                <a:lnTo>
                  <a:pt x="287730" y="84094"/>
                </a:lnTo>
                <a:lnTo>
                  <a:pt x="325923" y="63111"/>
                </a:lnTo>
                <a:lnTo>
                  <a:pt x="365552" y="44993"/>
                </a:lnTo>
                <a:lnTo>
                  <a:pt x="406408" y="29834"/>
                </a:lnTo>
                <a:lnTo>
                  <a:pt x="448279" y="17713"/>
                </a:lnTo>
                <a:lnTo>
                  <a:pt x="490930" y="8701"/>
                </a:lnTo>
                <a:lnTo>
                  <a:pt x="534121" y="2846"/>
                </a:lnTo>
                <a:lnTo>
                  <a:pt x="577626" y="177"/>
                </a:lnTo>
                <a:lnTo>
                  <a:pt x="592163" y="0"/>
                </a:lnTo>
                <a:lnTo>
                  <a:pt x="5560986" y="0"/>
                </a:lnTo>
                <a:lnTo>
                  <a:pt x="5604544" y="1600"/>
                </a:lnTo>
                <a:lnTo>
                  <a:pt x="5647874" y="6397"/>
                </a:lnTo>
                <a:lnTo>
                  <a:pt x="5690733" y="14362"/>
                </a:lnTo>
                <a:lnTo>
                  <a:pt x="5732881" y="25452"/>
                </a:lnTo>
                <a:lnTo>
                  <a:pt x="5774098" y="39605"/>
                </a:lnTo>
                <a:lnTo>
                  <a:pt x="5814168" y="56750"/>
                </a:lnTo>
                <a:lnTo>
                  <a:pt x="5852865" y="76792"/>
                </a:lnTo>
                <a:lnTo>
                  <a:pt x="5889973" y="99616"/>
                </a:lnTo>
                <a:lnTo>
                  <a:pt x="5925300" y="125103"/>
                </a:lnTo>
                <a:lnTo>
                  <a:pt x="5958658" y="153121"/>
                </a:lnTo>
                <a:lnTo>
                  <a:pt x="5989861" y="183512"/>
                </a:lnTo>
                <a:lnTo>
                  <a:pt x="6018734" y="216106"/>
                </a:lnTo>
                <a:lnTo>
                  <a:pt x="6045127" y="250732"/>
                </a:lnTo>
                <a:lnTo>
                  <a:pt x="6068901" y="287209"/>
                </a:lnTo>
                <a:lnTo>
                  <a:pt x="6089922" y="325333"/>
                </a:lnTo>
                <a:lnTo>
                  <a:pt x="6108073" y="364890"/>
                </a:lnTo>
                <a:lnTo>
                  <a:pt x="6123260" y="405672"/>
                </a:lnTo>
                <a:lnTo>
                  <a:pt x="6135403" y="447468"/>
                </a:lnTo>
                <a:lnTo>
                  <a:pt x="6144432" y="490041"/>
                </a:lnTo>
                <a:lnTo>
                  <a:pt x="6150298" y="533154"/>
                </a:lnTo>
                <a:lnTo>
                  <a:pt x="6152971" y="576581"/>
                </a:lnTo>
                <a:lnTo>
                  <a:pt x="6153149" y="591091"/>
                </a:lnTo>
                <a:lnTo>
                  <a:pt x="6153149" y="700125"/>
                </a:lnTo>
                <a:lnTo>
                  <a:pt x="6151545" y="743604"/>
                </a:lnTo>
                <a:lnTo>
                  <a:pt x="6146740" y="786856"/>
                </a:lnTo>
                <a:lnTo>
                  <a:pt x="6138760" y="829638"/>
                </a:lnTo>
                <a:lnTo>
                  <a:pt x="6127651" y="871709"/>
                </a:lnTo>
                <a:lnTo>
                  <a:pt x="6113472" y="912851"/>
                </a:lnTo>
                <a:lnTo>
                  <a:pt x="6096295" y="952849"/>
                </a:lnTo>
                <a:lnTo>
                  <a:pt x="6076217" y="991476"/>
                </a:lnTo>
                <a:lnTo>
                  <a:pt x="6053351" y="1028517"/>
                </a:lnTo>
                <a:lnTo>
                  <a:pt x="6027818" y="1063780"/>
                </a:lnTo>
                <a:lnTo>
                  <a:pt x="5999750" y="1097078"/>
                </a:lnTo>
                <a:lnTo>
                  <a:pt x="5969303" y="1128224"/>
                </a:lnTo>
                <a:lnTo>
                  <a:pt x="5936650" y="1157045"/>
                </a:lnTo>
                <a:lnTo>
                  <a:pt x="5901962" y="1183390"/>
                </a:lnTo>
                <a:lnTo>
                  <a:pt x="5865419" y="1207121"/>
                </a:lnTo>
                <a:lnTo>
                  <a:pt x="5827225" y="1228104"/>
                </a:lnTo>
                <a:lnTo>
                  <a:pt x="5787596" y="1246222"/>
                </a:lnTo>
                <a:lnTo>
                  <a:pt x="5746741" y="1261382"/>
                </a:lnTo>
                <a:lnTo>
                  <a:pt x="5704870" y="1273503"/>
                </a:lnTo>
                <a:lnTo>
                  <a:pt x="5662219" y="1282515"/>
                </a:lnTo>
                <a:lnTo>
                  <a:pt x="5619028" y="1288371"/>
                </a:lnTo>
                <a:lnTo>
                  <a:pt x="5575523" y="1291039"/>
                </a:lnTo>
                <a:lnTo>
                  <a:pt x="5560986" y="1291217"/>
                </a:lnTo>
                <a:close/>
              </a:path>
            </a:pathLst>
          </a:custGeom>
          <a:solidFill>
            <a:srgbClr val="C1F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373328" y="4705186"/>
            <a:ext cx="6629400" cy="1393825"/>
          </a:xfrm>
          <a:custGeom>
            <a:avLst/>
            <a:gdLst/>
            <a:ahLst/>
            <a:cxnLst/>
            <a:rect l="l" t="t" r="r" b="b"/>
            <a:pathLst>
              <a:path w="6629400" h="1393825">
                <a:moveTo>
                  <a:pt x="5991402" y="1393679"/>
                </a:moveTo>
                <a:lnTo>
                  <a:pt x="637996" y="1393679"/>
                </a:lnTo>
                <a:lnTo>
                  <a:pt x="622334" y="1393487"/>
                </a:lnTo>
                <a:lnTo>
                  <a:pt x="575462" y="1390607"/>
                </a:lnTo>
                <a:lnTo>
                  <a:pt x="528928" y="1384287"/>
                </a:lnTo>
                <a:lnTo>
                  <a:pt x="482976" y="1374559"/>
                </a:lnTo>
                <a:lnTo>
                  <a:pt x="437864" y="1361476"/>
                </a:lnTo>
                <a:lnTo>
                  <a:pt x="393845" y="1345113"/>
                </a:lnTo>
                <a:lnTo>
                  <a:pt x="351150" y="1325558"/>
                </a:lnTo>
                <a:lnTo>
                  <a:pt x="310000" y="1302910"/>
                </a:lnTo>
                <a:lnTo>
                  <a:pt x="270628" y="1277295"/>
                </a:lnTo>
                <a:lnTo>
                  <a:pt x="233255" y="1248860"/>
                </a:lnTo>
                <a:lnTo>
                  <a:pt x="198075" y="1217752"/>
                </a:lnTo>
                <a:lnTo>
                  <a:pt x="165272" y="1184135"/>
                </a:lnTo>
                <a:lnTo>
                  <a:pt x="135031" y="1148194"/>
                </a:lnTo>
                <a:lnTo>
                  <a:pt x="107521" y="1110133"/>
                </a:lnTo>
                <a:lnTo>
                  <a:pt x="82886" y="1070153"/>
                </a:lnTo>
                <a:lnTo>
                  <a:pt x="61254" y="1028460"/>
                </a:lnTo>
                <a:lnTo>
                  <a:pt x="42748" y="985289"/>
                </a:lnTo>
                <a:lnTo>
                  <a:pt x="27471" y="940882"/>
                </a:lnTo>
                <a:lnTo>
                  <a:pt x="15502" y="895472"/>
                </a:lnTo>
                <a:lnTo>
                  <a:pt x="6904" y="849296"/>
                </a:lnTo>
                <a:lnTo>
                  <a:pt x="1728" y="802611"/>
                </a:lnTo>
                <a:lnTo>
                  <a:pt x="0" y="755682"/>
                </a:lnTo>
                <a:lnTo>
                  <a:pt x="0" y="637996"/>
                </a:lnTo>
                <a:lnTo>
                  <a:pt x="1728" y="591067"/>
                </a:lnTo>
                <a:lnTo>
                  <a:pt x="6904" y="544382"/>
                </a:lnTo>
                <a:lnTo>
                  <a:pt x="15502" y="498205"/>
                </a:lnTo>
                <a:lnTo>
                  <a:pt x="27471" y="452795"/>
                </a:lnTo>
                <a:lnTo>
                  <a:pt x="42748" y="408388"/>
                </a:lnTo>
                <a:lnTo>
                  <a:pt x="61254" y="365217"/>
                </a:lnTo>
                <a:lnTo>
                  <a:pt x="82886" y="323524"/>
                </a:lnTo>
                <a:lnTo>
                  <a:pt x="107521" y="283544"/>
                </a:lnTo>
                <a:lnTo>
                  <a:pt x="135031" y="245484"/>
                </a:lnTo>
                <a:lnTo>
                  <a:pt x="165272" y="209543"/>
                </a:lnTo>
                <a:lnTo>
                  <a:pt x="198075" y="175925"/>
                </a:lnTo>
                <a:lnTo>
                  <a:pt x="233255" y="144818"/>
                </a:lnTo>
                <a:lnTo>
                  <a:pt x="270628" y="116382"/>
                </a:lnTo>
                <a:lnTo>
                  <a:pt x="310000" y="90768"/>
                </a:lnTo>
                <a:lnTo>
                  <a:pt x="351150" y="68119"/>
                </a:lnTo>
                <a:lnTo>
                  <a:pt x="393845" y="48564"/>
                </a:lnTo>
                <a:lnTo>
                  <a:pt x="437864" y="32202"/>
                </a:lnTo>
                <a:lnTo>
                  <a:pt x="482976" y="19119"/>
                </a:lnTo>
                <a:lnTo>
                  <a:pt x="528928" y="9391"/>
                </a:lnTo>
                <a:lnTo>
                  <a:pt x="575462" y="3072"/>
                </a:lnTo>
                <a:lnTo>
                  <a:pt x="622334" y="191"/>
                </a:lnTo>
                <a:lnTo>
                  <a:pt x="637996" y="0"/>
                </a:lnTo>
                <a:lnTo>
                  <a:pt x="5991402" y="0"/>
                </a:lnTo>
                <a:lnTo>
                  <a:pt x="6038332" y="1728"/>
                </a:lnTo>
                <a:lnTo>
                  <a:pt x="6085016" y="6904"/>
                </a:lnTo>
                <a:lnTo>
                  <a:pt x="6131193" y="15502"/>
                </a:lnTo>
                <a:lnTo>
                  <a:pt x="6176603" y="27471"/>
                </a:lnTo>
                <a:lnTo>
                  <a:pt x="6221009" y="42748"/>
                </a:lnTo>
                <a:lnTo>
                  <a:pt x="6264181" y="61254"/>
                </a:lnTo>
                <a:lnTo>
                  <a:pt x="6305874" y="82886"/>
                </a:lnTo>
                <a:lnTo>
                  <a:pt x="6345853" y="107521"/>
                </a:lnTo>
                <a:lnTo>
                  <a:pt x="6383914" y="135031"/>
                </a:lnTo>
                <a:lnTo>
                  <a:pt x="6419855" y="165271"/>
                </a:lnTo>
                <a:lnTo>
                  <a:pt x="6453473" y="198075"/>
                </a:lnTo>
                <a:lnTo>
                  <a:pt x="6484581" y="233255"/>
                </a:lnTo>
                <a:lnTo>
                  <a:pt x="6513016" y="270628"/>
                </a:lnTo>
                <a:lnTo>
                  <a:pt x="6538630" y="310000"/>
                </a:lnTo>
                <a:lnTo>
                  <a:pt x="6561278" y="351150"/>
                </a:lnTo>
                <a:lnTo>
                  <a:pt x="6580834" y="393845"/>
                </a:lnTo>
                <a:lnTo>
                  <a:pt x="6597197" y="437864"/>
                </a:lnTo>
                <a:lnTo>
                  <a:pt x="6610280" y="482975"/>
                </a:lnTo>
                <a:lnTo>
                  <a:pt x="6620008" y="528928"/>
                </a:lnTo>
                <a:lnTo>
                  <a:pt x="6626328" y="575462"/>
                </a:lnTo>
                <a:lnTo>
                  <a:pt x="6629207" y="622334"/>
                </a:lnTo>
                <a:lnTo>
                  <a:pt x="6629399" y="637996"/>
                </a:lnTo>
                <a:lnTo>
                  <a:pt x="6629399" y="755682"/>
                </a:lnTo>
                <a:lnTo>
                  <a:pt x="6627671" y="802611"/>
                </a:lnTo>
                <a:lnTo>
                  <a:pt x="6622494" y="849296"/>
                </a:lnTo>
                <a:lnTo>
                  <a:pt x="6613896" y="895472"/>
                </a:lnTo>
                <a:lnTo>
                  <a:pt x="6601927" y="940882"/>
                </a:lnTo>
                <a:lnTo>
                  <a:pt x="6586651" y="985289"/>
                </a:lnTo>
                <a:lnTo>
                  <a:pt x="6568145" y="1028460"/>
                </a:lnTo>
                <a:lnTo>
                  <a:pt x="6546513" y="1070153"/>
                </a:lnTo>
                <a:lnTo>
                  <a:pt x="6521877" y="1110133"/>
                </a:lnTo>
                <a:lnTo>
                  <a:pt x="6494368" y="1148194"/>
                </a:lnTo>
                <a:lnTo>
                  <a:pt x="6464127" y="1184135"/>
                </a:lnTo>
                <a:lnTo>
                  <a:pt x="6431324" y="1217752"/>
                </a:lnTo>
                <a:lnTo>
                  <a:pt x="6396143" y="1248860"/>
                </a:lnTo>
                <a:lnTo>
                  <a:pt x="6358770" y="1277295"/>
                </a:lnTo>
                <a:lnTo>
                  <a:pt x="6319398" y="1302910"/>
                </a:lnTo>
                <a:lnTo>
                  <a:pt x="6278249" y="1325558"/>
                </a:lnTo>
                <a:lnTo>
                  <a:pt x="6235553" y="1345113"/>
                </a:lnTo>
                <a:lnTo>
                  <a:pt x="6191535" y="1361476"/>
                </a:lnTo>
                <a:lnTo>
                  <a:pt x="6146423" y="1374559"/>
                </a:lnTo>
                <a:lnTo>
                  <a:pt x="6100471" y="1384287"/>
                </a:lnTo>
                <a:lnTo>
                  <a:pt x="6053937" y="1390607"/>
                </a:lnTo>
                <a:lnTo>
                  <a:pt x="6007065" y="1393487"/>
                </a:lnTo>
                <a:lnTo>
                  <a:pt x="5991402" y="139367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479895" y="6475677"/>
            <a:ext cx="6278245" cy="1320165"/>
          </a:xfrm>
          <a:custGeom>
            <a:avLst/>
            <a:gdLst/>
            <a:ahLst/>
            <a:cxnLst/>
            <a:rect l="l" t="t" r="r" b="b"/>
            <a:pathLst>
              <a:path w="6278244" h="1320165">
                <a:moveTo>
                  <a:pt x="5673918" y="1319828"/>
                </a:moveTo>
                <a:lnTo>
                  <a:pt x="604189" y="1319828"/>
                </a:lnTo>
                <a:lnTo>
                  <a:pt x="589357" y="1319646"/>
                </a:lnTo>
                <a:lnTo>
                  <a:pt x="544968" y="1316919"/>
                </a:lnTo>
                <a:lnTo>
                  <a:pt x="500900" y="1310933"/>
                </a:lnTo>
                <a:lnTo>
                  <a:pt x="457383" y="1301721"/>
                </a:lnTo>
                <a:lnTo>
                  <a:pt x="414661" y="1289332"/>
                </a:lnTo>
                <a:lnTo>
                  <a:pt x="372976" y="1273836"/>
                </a:lnTo>
                <a:lnTo>
                  <a:pt x="332542" y="1255317"/>
                </a:lnTo>
                <a:lnTo>
                  <a:pt x="293573" y="1233868"/>
                </a:lnTo>
                <a:lnTo>
                  <a:pt x="256288" y="1209611"/>
                </a:lnTo>
                <a:lnTo>
                  <a:pt x="220895" y="1182683"/>
                </a:lnTo>
                <a:lnTo>
                  <a:pt x="187579" y="1153224"/>
                </a:lnTo>
                <a:lnTo>
                  <a:pt x="156514" y="1121387"/>
                </a:lnTo>
                <a:lnTo>
                  <a:pt x="127875" y="1087351"/>
                </a:lnTo>
                <a:lnTo>
                  <a:pt x="101824" y="1051307"/>
                </a:lnTo>
                <a:lnTo>
                  <a:pt x="78494" y="1013445"/>
                </a:lnTo>
                <a:lnTo>
                  <a:pt x="58008" y="973962"/>
                </a:lnTo>
                <a:lnTo>
                  <a:pt x="40483" y="933078"/>
                </a:lnTo>
                <a:lnTo>
                  <a:pt x="26016" y="891024"/>
                </a:lnTo>
                <a:lnTo>
                  <a:pt x="14681" y="848021"/>
                </a:lnTo>
                <a:lnTo>
                  <a:pt x="6539" y="804291"/>
                </a:lnTo>
                <a:lnTo>
                  <a:pt x="1636" y="760081"/>
                </a:lnTo>
                <a:lnTo>
                  <a:pt x="0" y="715638"/>
                </a:lnTo>
                <a:lnTo>
                  <a:pt x="0" y="604189"/>
                </a:lnTo>
                <a:lnTo>
                  <a:pt x="1636" y="559746"/>
                </a:lnTo>
                <a:lnTo>
                  <a:pt x="6538" y="515536"/>
                </a:lnTo>
                <a:lnTo>
                  <a:pt x="14681" y="471805"/>
                </a:lnTo>
                <a:lnTo>
                  <a:pt x="26016" y="428802"/>
                </a:lnTo>
                <a:lnTo>
                  <a:pt x="40483" y="386748"/>
                </a:lnTo>
                <a:lnTo>
                  <a:pt x="58008" y="345864"/>
                </a:lnTo>
                <a:lnTo>
                  <a:pt x="78494" y="306381"/>
                </a:lnTo>
                <a:lnTo>
                  <a:pt x="101824" y="268519"/>
                </a:lnTo>
                <a:lnTo>
                  <a:pt x="127875" y="232476"/>
                </a:lnTo>
                <a:lnTo>
                  <a:pt x="156514" y="198440"/>
                </a:lnTo>
                <a:lnTo>
                  <a:pt x="187579" y="166603"/>
                </a:lnTo>
                <a:lnTo>
                  <a:pt x="220895" y="137144"/>
                </a:lnTo>
                <a:lnTo>
                  <a:pt x="256288" y="110215"/>
                </a:lnTo>
                <a:lnTo>
                  <a:pt x="293573" y="85958"/>
                </a:lnTo>
                <a:lnTo>
                  <a:pt x="332542" y="64510"/>
                </a:lnTo>
                <a:lnTo>
                  <a:pt x="372976" y="45990"/>
                </a:lnTo>
                <a:lnTo>
                  <a:pt x="414661" y="30495"/>
                </a:lnTo>
                <a:lnTo>
                  <a:pt x="457383" y="18106"/>
                </a:lnTo>
                <a:lnTo>
                  <a:pt x="500900" y="8893"/>
                </a:lnTo>
                <a:lnTo>
                  <a:pt x="544968" y="2909"/>
                </a:lnTo>
                <a:lnTo>
                  <a:pt x="589357" y="181"/>
                </a:lnTo>
                <a:lnTo>
                  <a:pt x="604189" y="0"/>
                </a:lnTo>
                <a:lnTo>
                  <a:pt x="5673918" y="0"/>
                </a:lnTo>
                <a:lnTo>
                  <a:pt x="5718361" y="1636"/>
                </a:lnTo>
                <a:lnTo>
                  <a:pt x="5762571" y="6538"/>
                </a:lnTo>
                <a:lnTo>
                  <a:pt x="5806301" y="14681"/>
                </a:lnTo>
                <a:lnTo>
                  <a:pt x="5849305" y="26016"/>
                </a:lnTo>
                <a:lnTo>
                  <a:pt x="5891358" y="40483"/>
                </a:lnTo>
                <a:lnTo>
                  <a:pt x="5932242" y="58008"/>
                </a:lnTo>
                <a:lnTo>
                  <a:pt x="5971725" y="78494"/>
                </a:lnTo>
                <a:lnTo>
                  <a:pt x="6009586" y="101823"/>
                </a:lnTo>
                <a:lnTo>
                  <a:pt x="6045631" y="127875"/>
                </a:lnTo>
                <a:lnTo>
                  <a:pt x="6079667" y="156514"/>
                </a:lnTo>
                <a:lnTo>
                  <a:pt x="6111503" y="187579"/>
                </a:lnTo>
                <a:lnTo>
                  <a:pt x="6140963" y="220895"/>
                </a:lnTo>
                <a:lnTo>
                  <a:pt x="6167891" y="256288"/>
                </a:lnTo>
                <a:lnTo>
                  <a:pt x="6192148" y="293573"/>
                </a:lnTo>
                <a:lnTo>
                  <a:pt x="6213596" y="332542"/>
                </a:lnTo>
                <a:lnTo>
                  <a:pt x="6232115" y="372975"/>
                </a:lnTo>
                <a:lnTo>
                  <a:pt x="6247612" y="414661"/>
                </a:lnTo>
                <a:lnTo>
                  <a:pt x="6260001" y="457383"/>
                </a:lnTo>
                <a:lnTo>
                  <a:pt x="6269213" y="500900"/>
                </a:lnTo>
                <a:lnTo>
                  <a:pt x="6275199" y="544968"/>
                </a:lnTo>
                <a:lnTo>
                  <a:pt x="6277926" y="589357"/>
                </a:lnTo>
                <a:lnTo>
                  <a:pt x="6278108" y="604189"/>
                </a:lnTo>
                <a:lnTo>
                  <a:pt x="6278108" y="715638"/>
                </a:lnTo>
                <a:lnTo>
                  <a:pt x="6276471" y="760081"/>
                </a:lnTo>
                <a:lnTo>
                  <a:pt x="6271569" y="804291"/>
                </a:lnTo>
                <a:lnTo>
                  <a:pt x="6263426" y="848021"/>
                </a:lnTo>
                <a:lnTo>
                  <a:pt x="6252091" y="891024"/>
                </a:lnTo>
                <a:lnTo>
                  <a:pt x="6237624" y="933078"/>
                </a:lnTo>
                <a:lnTo>
                  <a:pt x="6220099" y="973962"/>
                </a:lnTo>
                <a:lnTo>
                  <a:pt x="6199613" y="1013445"/>
                </a:lnTo>
                <a:lnTo>
                  <a:pt x="6176283" y="1051307"/>
                </a:lnTo>
                <a:lnTo>
                  <a:pt x="6150231" y="1087351"/>
                </a:lnTo>
                <a:lnTo>
                  <a:pt x="6121593" y="1121387"/>
                </a:lnTo>
                <a:lnTo>
                  <a:pt x="6090528" y="1153224"/>
                </a:lnTo>
                <a:lnTo>
                  <a:pt x="6057212" y="1182683"/>
                </a:lnTo>
                <a:lnTo>
                  <a:pt x="6021819" y="1209611"/>
                </a:lnTo>
                <a:lnTo>
                  <a:pt x="5984534" y="1233868"/>
                </a:lnTo>
                <a:lnTo>
                  <a:pt x="5945565" y="1255317"/>
                </a:lnTo>
                <a:lnTo>
                  <a:pt x="5905131" y="1273836"/>
                </a:lnTo>
                <a:lnTo>
                  <a:pt x="5863446" y="1289332"/>
                </a:lnTo>
                <a:lnTo>
                  <a:pt x="5820724" y="1301721"/>
                </a:lnTo>
                <a:lnTo>
                  <a:pt x="5777207" y="1310933"/>
                </a:lnTo>
                <a:lnTo>
                  <a:pt x="5733139" y="1316919"/>
                </a:lnTo>
                <a:lnTo>
                  <a:pt x="5688750" y="1319646"/>
                </a:lnTo>
                <a:lnTo>
                  <a:pt x="5673918" y="1319828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70946" y="199500"/>
            <a:ext cx="11017885" cy="232283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algn="ctr" marL="12065" marR="5080">
              <a:lnSpc>
                <a:spcPts val="5930"/>
              </a:lnSpc>
              <a:spcBef>
                <a:spcPts val="500"/>
              </a:spcBef>
              <a:tabLst>
                <a:tab pos="3331845" algn="l"/>
              </a:tabLst>
            </a:pPr>
            <a:r>
              <a:rPr dirty="0" b="1">
                <a:latin typeface="Calibri"/>
                <a:cs typeface="Calibri"/>
              </a:rPr>
              <a:t>Question</a:t>
            </a:r>
            <a:r>
              <a:rPr dirty="0" spc="-80" b="1">
                <a:latin typeface="Calibri"/>
                <a:cs typeface="Calibri"/>
              </a:rPr>
              <a:t> </a:t>
            </a:r>
            <a:r>
              <a:rPr dirty="0" spc="-35" b="1">
                <a:latin typeface="Calibri"/>
                <a:cs typeface="Calibri"/>
              </a:rPr>
              <a:t>1:</a:t>
            </a:r>
            <a:r>
              <a:rPr dirty="0" b="1">
                <a:latin typeface="Calibri"/>
                <a:cs typeface="Calibri"/>
              </a:rPr>
              <a:t>	</a:t>
            </a:r>
            <a:r>
              <a:rPr dirty="0"/>
              <a:t>Which</a:t>
            </a:r>
            <a:r>
              <a:rPr dirty="0" spc="-110"/>
              <a:t> </a:t>
            </a:r>
            <a:r>
              <a:rPr dirty="0"/>
              <a:t>option</a:t>
            </a:r>
            <a:r>
              <a:rPr dirty="0" spc="-110"/>
              <a:t> </a:t>
            </a:r>
            <a:r>
              <a:rPr dirty="0"/>
              <a:t>ensures</a:t>
            </a:r>
            <a:r>
              <a:rPr dirty="0" spc="-105"/>
              <a:t> </a:t>
            </a:r>
            <a:r>
              <a:rPr dirty="0" spc="-20" b="1">
                <a:latin typeface="Calibri"/>
                <a:cs typeface="Calibri"/>
              </a:rPr>
              <a:t>both </a:t>
            </a:r>
            <a:r>
              <a:rPr dirty="0"/>
              <a:t>physical</a:t>
            </a:r>
            <a:r>
              <a:rPr dirty="0" spc="-130"/>
              <a:t> </a:t>
            </a:r>
            <a:r>
              <a:rPr dirty="0"/>
              <a:t>and</a:t>
            </a:r>
            <a:r>
              <a:rPr dirty="0" spc="-125"/>
              <a:t> </a:t>
            </a:r>
            <a:r>
              <a:rPr dirty="0"/>
              <a:t>communication</a:t>
            </a:r>
            <a:r>
              <a:rPr dirty="0" spc="-125"/>
              <a:t> </a:t>
            </a:r>
            <a:r>
              <a:rPr dirty="0" spc="-10"/>
              <a:t>accessibility </a:t>
            </a:r>
            <a:r>
              <a:rPr dirty="0"/>
              <a:t>at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30"/>
              <a:t> </a:t>
            </a:r>
            <a:r>
              <a:rPr dirty="0"/>
              <a:t>political</a:t>
            </a:r>
            <a:r>
              <a:rPr dirty="0" spc="-30"/>
              <a:t> </a:t>
            </a:r>
            <a:r>
              <a:rPr dirty="0" spc="-10"/>
              <a:t>event?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9467195" y="4992633"/>
            <a:ext cx="6461125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Easy-to-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Read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and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sign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language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91601" y="4979005"/>
            <a:ext cx="1889760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365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ramp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098137" y="6768274"/>
            <a:ext cx="2706370" cy="583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Online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 post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670461" y="6496345"/>
            <a:ext cx="4332605" cy="111696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 indent="92710">
              <a:lnSpc>
                <a:spcPts val="4200"/>
              </a:lnSpc>
              <a:spcBef>
                <a:spcPts val="39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6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Ramps,</a:t>
            </a:r>
            <a:r>
              <a:rPr dirty="0" sz="36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restrooms, Easy-to-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Read,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subtitles</a:t>
            </a:r>
            <a:endParaRPr sz="3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96384" y="248479"/>
            <a:ext cx="7952740" cy="1473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0" spc="-810">
                <a:solidFill>
                  <a:srgbClr val="262565"/>
                </a:solidFill>
              </a:rPr>
              <a:t>L</a:t>
            </a:r>
            <a:r>
              <a:rPr dirty="0" sz="9500" spc="-800">
                <a:solidFill>
                  <a:srgbClr val="262565"/>
                </a:solidFill>
              </a:rPr>
              <a:t>ea</a:t>
            </a:r>
            <a:r>
              <a:rPr dirty="0" sz="9500" spc="-810">
                <a:solidFill>
                  <a:srgbClr val="262565"/>
                </a:solidFill>
              </a:rPr>
              <a:t>r</a:t>
            </a:r>
            <a:r>
              <a:rPr dirty="0" sz="9500" spc="-800">
                <a:solidFill>
                  <a:srgbClr val="262565"/>
                </a:solidFill>
              </a:rPr>
              <a:t>nin</a:t>
            </a:r>
            <a:r>
              <a:rPr dirty="0" sz="9500" spc="565">
                <a:solidFill>
                  <a:srgbClr val="262565"/>
                </a:solidFill>
              </a:rPr>
              <a:t>g</a:t>
            </a:r>
            <a:r>
              <a:rPr dirty="0" sz="9500" spc="-800">
                <a:solidFill>
                  <a:srgbClr val="262565"/>
                </a:solidFill>
              </a:rPr>
              <a:t>Ou</a:t>
            </a:r>
            <a:r>
              <a:rPr dirty="0" sz="9500" spc="-810">
                <a:solidFill>
                  <a:srgbClr val="262565"/>
                </a:solidFill>
              </a:rPr>
              <a:t>t</a:t>
            </a:r>
            <a:r>
              <a:rPr dirty="0" sz="9500" spc="-800">
                <a:solidFill>
                  <a:srgbClr val="262565"/>
                </a:solidFill>
              </a:rPr>
              <a:t>c</a:t>
            </a:r>
            <a:r>
              <a:rPr dirty="0" sz="9500" spc="-810">
                <a:solidFill>
                  <a:srgbClr val="262565"/>
                </a:solidFill>
              </a:rPr>
              <a:t>o</a:t>
            </a:r>
            <a:r>
              <a:rPr dirty="0" sz="9500" spc="-800">
                <a:solidFill>
                  <a:srgbClr val="262565"/>
                </a:solidFill>
              </a:rPr>
              <a:t>me</a:t>
            </a:r>
            <a:r>
              <a:rPr dirty="0" sz="9500" spc="-20">
                <a:solidFill>
                  <a:srgbClr val="262565"/>
                </a:solidFill>
              </a:rPr>
              <a:t>s</a:t>
            </a:r>
            <a:endParaRPr sz="9500"/>
          </a:p>
        </p:txBody>
      </p:sp>
      <p:sp>
        <p:nvSpPr>
          <p:cNvPr id="3" name="object 3" descr=""/>
          <p:cNvSpPr/>
          <p:nvPr/>
        </p:nvSpPr>
        <p:spPr>
          <a:xfrm>
            <a:off x="2364131" y="2062480"/>
            <a:ext cx="14617065" cy="1193800"/>
          </a:xfrm>
          <a:custGeom>
            <a:avLst/>
            <a:gdLst/>
            <a:ahLst/>
            <a:cxnLst/>
            <a:rect l="l" t="t" r="r" b="b"/>
            <a:pathLst>
              <a:path w="14617065" h="1193800">
                <a:moveTo>
                  <a:pt x="8118179" y="1193801"/>
                </a:moveTo>
                <a:lnTo>
                  <a:pt x="6498629" y="1193801"/>
                </a:lnTo>
                <a:lnTo>
                  <a:pt x="6463936" y="1190368"/>
                </a:lnTo>
                <a:lnTo>
                  <a:pt x="6400426" y="1164062"/>
                </a:lnTo>
                <a:lnTo>
                  <a:pt x="6351361" y="1114998"/>
                </a:lnTo>
                <a:lnTo>
                  <a:pt x="6325055" y="1051488"/>
                </a:lnTo>
                <a:lnTo>
                  <a:pt x="6321622" y="1016794"/>
                </a:lnTo>
                <a:lnTo>
                  <a:pt x="6321622" y="885032"/>
                </a:lnTo>
                <a:lnTo>
                  <a:pt x="6318190" y="850339"/>
                </a:lnTo>
                <a:lnTo>
                  <a:pt x="6291883" y="786829"/>
                </a:lnTo>
                <a:lnTo>
                  <a:pt x="6242819" y="737765"/>
                </a:lnTo>
                <a:lnTo>
                  <a:pt x="6179309" y="711458"/>
                </a:lnTo>
                <a:lnTo>
                  <a:pt x="6144616" y="708026"/>
                </a:lnTo>
                <a:lnTo>
                  <a:pt x="177006" y="708026"/>
                </a:lnTo>
                <a:lnTo>
                  <a:pt x="129951" y="701703"/>
                </a:lnTo>
                <a:lnTo>
                  <a:pt x="87667" y="683859"/>
                </a:lnTo>
                <a:lnTo>
                  <a:pt x="51844" y="656182"/>
                </a:lnTo>
                <a:lnTo>
                  <a:pt x="24166" y="620358"/>
                </a:lnTo>
                <a:lnTo>
                  <a:pt x="6322" y="578075"/>
                </a:lnTo>
                <a:lnTo>
                  <a:pt x="0" y="531019"/>
                </a:lnTo>
                <a:lnTo>
                  <a:pt x="0" y="177006"/>
                </a:lnTo>
                <a:lnTo>
                  <a:pt x="6322" y="129951"/>
                </a:lnTo>
                <a:lnTo>
                  <a:pt x="24166" y="87667"/>
                </a:lnTo>
                <a:lnTo>
                  <a:pt x="51844" y="51844"/>
                </a:lnTo>
                <a:lnTo>
                  <a:pt x="87667" y="24166"/>
                </a:lnTo>
                <a:lnTo>
                  <a:pt x="129951" y="6322"/>
                </a:lnTo>
                <a:lnTo>
                  <a:pt x="177006" y="0"/>
                </a:lnTo>
                <a:lnTo>
                  <a:pt x="14439951" y="0"/>
                </a:lnTo>
                <a:lnTo>
                  <a:pt x="14507688" y="13473"/>
                </a:lnTo>
                <a:lnTo>
                  <a:pt x="14565113" y="51844"/>
                </a:lnTo>
                <a:lnTo>
                  <a:pt x="14603483" y="109269"/>
                </a:lnTo>
                <a:lnTo>
                  <a:pt x="14616957" y="177006"/>
                </a:lnTo>
                <a:lnTo>
                  <a:pt x="14616957" y="531019"/>
                </a:lnTo>
                <a:lnTo>
                  <a:pt x="14603483" y="598757"/>
                </a:lnTo>
                <a:lnTo>
                  <a:pt x="14565113" y="656182"/>
                </a:lnTo>
                <a:lnTo>
                  <a:pt x="14507688" y="694552"/>
                </a:lnTo>
                <a:lnTo>
                  <a:pt x="14439951" y="708026"/>
                </a:lnTo>
                <a:lnTo>
                  <a:pt x="8472192" y="708026"/>
                </a:lnTo>
                <a:lnTo>
                  <a:pt x="8437498" y="711458"/>
                </a:lnTo>
                <a:lnTo>
                  <a:pt x="8373988" y="737765"/>
                </a:lnTo>
                <a:lnTo>
                  <a:pt x="8324925" y="786829"/>
                </a:lnTo>
                <a:lnTo>
                  <a:pt x="8298618" y="850339"/>
                </a:lnTo>
                <a:lnTo>
                  <a:pt x="8295185" y="885032"/>
                </a:lnTo>
                <a:lnTo>
                  <a:pt x="8295185" y="1016794"/>
                </a:lnTo>
                <a:lnTo>
                  <a:pt x="8291753" y="1051488"/>
                </a:lnTo>
                <a:lnTo>
                  <a:pt x="8265446" y="1114998"/>
                </a:lnTo>
                <a:lnTo>
                  <a:pt x="8216382" y="1164062"/>
                </a:lnTo>
                <a:lnTo>
                  <a:pt x="8152872" y="1190368"/>
                </a:lnTo>
                <a:lnTo>
                  <a:pt x="8118179" y="1193801"/>
                </a:lnTo>
                <a:close/>
              </a:path>
            </a:pathLst>
          </a:custGeom>
          <a:solidFill>
            <a:srgbClr val="FFDA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533804" y="2014887"/>
            <a:ext cx="14277975" cy="1120775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6334125" marR="5080" indent="-6322060">
              <a:lnSpc>
                <a:spcPct val="79700"/>
              </a:lnSpc>
              <a:spcBef>
                <a:spcPts val="1075"/>
              </a:spcBef>
            </a:pPr>
            <a:r>
              <a:rPr dirty="0" sz="4000" spc="-335">
                <a:latin typeface="Calibri"/>
                <a:cs typeface="Calibri"/>
              </a:rPr>
              <a:t>A</a:t>
            </a:r>
            <a:r>
              <a:rPr dirty="0" sz="4000" spc="-340">
                <a:latin typeface="Calibri"/>
                <a:cs typeface="Calibri"/>
              </a:rPr>
              <a:t>f</a:t>
            </a:r>
            <a:r>
              <a:rPr dirty="0" sz="4000" spc="-335">
                <a:latin typeface="Calibri"/>
                <a:cs typeface="Calibri"/>
              </a:rPr>
              <a:t>te</a:t>
            </a:r>
            <a:r>
              <a:rPr dirty="0" sz="4000" spc="240">
                <a:latin typeface="Calibri"/>
                <a:cs typeface="Calibri"/>
              </a:rPr>
              <a:t>r</a:t>
            </a:r>
            <a:r>
              <a:rPr dirty="0" sz="4000" spc="-335">
                <a:latin typeface="Calibri"/>
                <a:cs typeface="Calibri"/>
              </a:rPr>
              <a:t>c</a:t>
            </a:r>
            <a:r>
              <a:rPr dirty="0" sz="4000" spc="-340">
                <a:latin typeface="Calibri"/>
                <a:cs typeface="Calibri"/>
              </a:rPr>
              <a:t>om</a:t>
            </a:r>
            <a:r>
              <a:rPr dirty="0" sz="4000" spc="-335">
                <a:latin typeface="Calibri"/>
                <a:cs typeface="Calibri"/>
              </a:rPr>
              <a:t>pletin</a:t>
            </a:r>
            <a:r>
              <a:rPr dirty="0" sz="4000" spc="240">
                <a:latin typeface="Calibri"/>
                <a:cs typeface="Calibri"/>
              </a:rPr>
              <a:t>g</a:t>
            </a:r>
            <a:r>
              <a:rPr dirty="0" sz="4000" spc="-335">
                <a:latin typeface="Calibri"/>
                <a:cs typeface="Calibri"/>
              </a:rPr>
              <a:t>thi</a:t>
            </a:r>
            <a:r>
              <a:rPr dirty="0" sz="4000" spc="240">
                <a:latin typeface="Calibri"/>
                <a:cs typeface="Calibri"/>
              </a:rPr>
              <a:t>s</a:t>
            </a:r>
            <a:r>
              <a:rPr dirty="0" sz="4000" spc="-340">
                <a:latin typeface="Calibri"/>
                <a:cs typeface="Calibri"/>
              </a:rPr>
              <a:t>mo</a:t>
            </a:r>
            <a:r>
              <a:rPr dirty="0" sz="4000" spc="-335">
                <a:latin typeface="Calibri"/>
                <a:cs typeface="Calibri"/>
              </a:rPr>
              <a:t>dule</a:t>
            </a:r>
            <a:r>
              <a:rPr dirty="0" sz="4000" spc="240">
                <a:latin typeface="Calibri"/>
                <a:cs typeface="Calibri"/>
              </a:rPr>
              <a:t>,</a:t>
            </a:r>
            <a:r>
              <a:rPr dirty="0" sz="4000" spc="-340">
                <a:latin typeface="Calibri"/>
                <a:cs typeface="Calibri"/>
              </a:rPr>
              <a:t>yo</a:t>
            </a:r>
            <a:r>
              <a:rPr dirty="0" sz="4000" spc="240">
                <a:latin typeface="Calibri"/>
                <a:cs typeface="Calibri"/>
              </a:rPr>
              <a:t>u</a:t>
            </a:r>
            <a:r>
              <a:rPr dirty="0" sz="4000" spc="-340">
                <a:latin typeface="Calibri"/>
                <a:cs typeface="Calibri"/>
              </a:rPr>
              <a:t>w</a:t>
            </a:r>
            <a:r>
              <a:rPr dirty="0" sz="4000" spc="-335">
                <a:latin typeface="Calibri"/>
                <a:cs typeface="Calibri"/>
              </a:rPr>
              <a:t>il</a:t>
            </a:r>
            <a:r>
              <a:rPr dirty="0" sz="4000" spc="240">
                <a:latin typeface="Calibri"/>
                <a:cs typeface="Calibri"/>
              </a:rPr>
              <a:t>l</a:t>
            </a:r>
            <a:r>
              <a:rPr dirty="0" sz="4000" spc="-335">
                <a:latin typeface="Calibri"/>
                <a:cs typeface="Calibri"/>
              </a:rPr>
              <a:t>ha</a:t>
            </a:r>
            <a:r>
              <a:rPr dirty="0" sz="4000" spc="-340">
                <a:latin typeface="Calibri"/>
                <a:cs typeface="Calibri"/>
              </a:rPr>
              <a:t>v</a:t>
            </a:r>
            <a:r>
              <a:rPr dirty="0" sz="4000" spc="240">
                <a:latin typeface="Calibri"/>
                <a:cs typeface="Calibri"/>
              </a:rPr>
              <a:t>e</a:t>
            </a:r>
            <a:r>
              <a:rPr dirty="0" sz="4000" spc="-340">
                <a:latin typeface="Calibri"/>
                <a:cs typeface="Calibri"/>
              </a:rPr>
              <a:t>g</a:t>
            </a:r>
            <a:r>
              <a:rPr dirty="0" sz="4000" spc="-335">
                <a:latin typeface="Calibri"/>
                <a:cs typeface="Calibri"/>
              </a:rPr>
              <a:t>aine</a:t>
            </a:r>
            <a:r>
              <a:rPr dirty="0" sz="4000" spc="240">
                <a:latin typeface="Calibri"/>
                <a:cs typeface="Calibri"/>
              </a:rPr>
              <a:t>d</a:t>
            </a:r>
            <a:r>
              <a:rPr dirty="0" sz="4000" spc="-335">
                <a:latin typeface="Calibri"/>
                <a:cs typeface="Calibri"/>
              </a:rPr>
              <a:t>th</a:t>
            </a:r>
            <a:r>
              <a:rPr dirty="0" sz="4000" spc="240">
                <a:latin typeface="Calibri"/>
                <a:cs typeface="Calibri"/>
              </a:rPr>
              <a:t>e</a:t>
            </a:r>
            <a:r>
              <a:rPr dirty="0" sz="4000" spc="-340">
                <a:latin typeface="Calibri"/>
                <a:cs typeface="Calibri"/>
              </a:rPr>
              <a:t>fo</a:t>
            </a:r>
            <a:r>
              <a:rPr dirty="0" sz="4000" spc="-335">
                <a:latin typeface="Calibri"/>
                <a:cs typeface="Calibri"/>
              </a:rPr>
              <a:t>ll</a:t>
            </a:r>
            <a:r>
              <a:rPr dirty="0" sz="4000" spc="-340">
                <a:latin typeface="Calibri"/>
                <a:cs typeface="Calibri"/>
              </a:rPr>
              <a:t>ow</a:t>
            </a:r>
            <a:r>
              <a:rPr dirty="0" sz="4000" spc="-335">
                <a:latin typeface="Calibri"/>
                <a:cs typeface="Calibri"/>
              </a:rPr>
              <a:t>in</a:t>
            </a:r>
            <a:r>
              <a:rPr dirty="0" sz="4000" spc="240">
                <a:latin typeface="Calibri"/>
                <a:cs typeface="Calibri"/>
              </a:rPr>
              <a:t>g</a:t>
            </a:r>
            <a:r>
              <a:rPr dirty="0" sz="4000" spc="-335">
                <a:latin typeface="Calibri"/>
                <a:cs typeface="Calibri"/>
              </a:rPr>
              <a:t>kn</a:t>
            </a:r>
            <a:r>
              <a:rPr dirty="0" sz="4000" spc="-340">
                <a:latin typeface="Calibri"/>
                <a:cs typeface="Calibri"/>
              </a:rPr>
              <a:t>ow</a:t>
            </a:r>
            <a:r>
              <a:rPr dirty="0" sz="4000" spc="-335">
                <a:latin typeface="Calibri"/>
                <a:cs typeface="Calibri"/>
              </a:rPr>
              <a:t>led</a:t>
            </a:r>
            <a:r>
              <a:rPr dirty="0" sz="4000" spc="-340">
                <a:latin typeface="Calibri"/>
                <a:cs typeface="Calibri"/>
              </a:rPr>
              <a:t>g</a:t>
            </a:r>
            <a:r>
              <a:rPr dirty="0" sz="4000" spc="-335">
                <a:latin typeface="Calibri"/>
                <a:cs typeface="Calibri"/>
              </a:rPr>
              <a:t>e</a:t>
            </a:r>
            <a:r>
              <a:rPr dirty="0" sz="4000" spc="240">
                <a:latin typeface="Calibri"/>
                <a:cs typeface="Calibri"/>
              </a:rPr>
              <a:t>,</a:t>
            </a:r>
            <a:r>
              <a:rPr dirty="0" sz="4000" spc="-335">
                <a:latin typeface="Calibri"/>
                <a:cs typeface="Calibri"/>
              </a:rPr>
              <a:t>skill</a:t>
            </a:r>
            <a:r>
              <a:rPr dirty="0" sz="4000" spc="240">
                <a:latin typeface="Calibri"/>
                <a:cs typeface="Calibri"/>
              </a:rPr>
              <a:t>s</a:t>
            </a:r>
            <a:r>
              <a:rPr dirty="0" sz="4000" spc="-335">
                <a:latin typeface="Calibri"/>
                <a:cs typeface="Calibri"/>
              </a:rPr>
              <a:t>an</a:t>
            </a:r>
            <a:r>
              <a:rPr dirty="0" sz="4000" spc="-5">
                <a:latin typeface="Calibri"/>
                <a:cs typeface="Calibri"/>
              </a:rPr>
              <a:t>d</a:t>
            </a:r>
            <a:r>
              <a:rPr dirty="0" sz="4000" spc="-240">
                <a:latin typeface="Calibri"/>
                <a:cs typeface="Calibri"/>
              </a:rPr>
              <a:t> </a:t>
            </a:r>
            <a:r>
              <a:rPr dirty="0" sz="4000" spc="-310">
                <a:latin typeface="Calibri"/>
                <a:cs typeface="Calibri"/>
              </a:rPr>
              <a:t>attitudes.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37984" y="4003699"/>
            <a:ext cx="4749800" cy="5095875"/>
          </a:xfrm>
          <a:custGeom>
            <a:avLst/>
            <a:gdLst/>
            <a:ahLst/>
            <a:cxnLst/>
            <a:rect l="l" t="t" r="r" b="b"/>
            <a:pathLst>
              <a:path w="4749800" h="5095875">
                <a:moveTo>
                  <a:pt x="171421" y="0"/>
                </a:moveTo>
                <a:lnTo>
                  <a:pt x="4578180" y="0"/>
                </a:lnTo>
                <a:lnTo>
                  <a:pt x="4623751" y="6123"/>
                </a:lnTo>
                <a:lnTo>
                  <a:pt x="4664700" y="23404"/>
                </a:lnTo>
                <a:lnTo>
                  <a:pt x="4699393" y="50208"/>
                </a:lnTo>
                <a:lnTo>
                  <a:pt x="4726197" y="84901"/>
                </a:lnTo>
                <a:lnTo>
                  <a:pt x="4743478" y="125850"/>
                </a:lnTo>
                <a:lnTo>
                  <a:pt x="4749601" y="171421"/>
                </a:lnTo>
                <a:lnTo>
                  <a:pt x="4749601" y="4924420"/>
                </a:lnTo>
                <a:lnTo>
                  <a:pt x="4743478" y="4969990"/>
                </a:lnTo>
                <a:lnTo>
                  <a:pt x="4726197" y="5010939"/>
                </a:lnTo>
                <a:lnTo>
                  <a:pt x="4699393" y="5045633"/>
                </a:lnTo>
                <a:lnTo>
                  <a:pt x="4664700" y="5072437"/>
                </a:lnTo>
                <a:lnTo>
                  <a:pt x="4623751" y="5089718"/>
                </a:lnTo>
                <a:lnTo>
                  <a:pt x="4578180" y="5095842"/>
                </a:lnTo>
                <a:lnTo>
                  <a:pt x="171421" y="5095842"/>
                </a:lnTo>
                <a:lnTo>
                  <a:pt x="125850" y="5089718"/>
                </a:lnTo>
                <a:lnTo>
                  <a:pt x="84901" y="5072438"/>
                </a:lnTo>
                <a:lnTo>
                  <a:pt x="50208" y="5045633"/>
                </a:lnTo>
                <a:lnTo>
                  <a:pt x="23404" y="5010940"/>
                </a:lnTo>
                <a:lnTo>
                  <a:pt x="6123" y="4969991"/>
                </a:lnTo>
                <a:lnTo>
                  <a:pt x="0" y="4924420"/>
                </a:lnTo>
                <a:lnTo>
                  <a:pt x="0" y="171421"/>
                </a:lnTo>
                <a:lnTo>
                  <a:pt x="6123" y="125850"/>
                </a:lnTo>
                <a:lnTo>
                  <a:pt x="23404" y="84901"/>
                </a:lnTo>
                <a:lnTo>
                  <a:pt x="50208" y="50208"/>
                </a:lnTo>
                <a:lnTo>
                  <a:pt x="84901" y="23404"/>
                </a:lnTo>
                <a:lnTo>
                  <a:pt x="125850" y="6123"/>
                </a:lnTo>
                <a:lnTo>
                  <a:pt x="171421" y="0"/>
                </a:lnTo>
              </a:path>
            </a:pathLst>
          </a:custGeom>
          <a:ln w="114283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213220" y="6205528"/>
            <a:ext cx="3603625" cy="12827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7900"/>
              </a:lnSpc>
              <a:spcBef>
                <a:spcPts val="90"/>
              </a:spcBef>
            </a:pP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You</a:t>
            </a:r>
            <a:r>
              <a:rPr dirty="0" sz="1750" spc="47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will</a:t>
            </a:r>
            <a:r>
              <a:rPr dirty="0" sz="1750" spc="48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learn</a:t>
            </a:r>
            <a:r>
              <a:rPr dirty="0" sz="1750" spc="48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how</a:t>
            </a:r>
            <a:r>
              <a:rPr dirty="0" sz="1750" spc="48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to</a:t>
            </a:r>
            <a:r>
              <a:rPr dirty="0" sz="1750" spc="48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make</a:t>
            </a:r>
            <a:r>
              <a:rPr dirty="0" sz="1750" spc="47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political </a:t>
            </a:r>
            <a:r>
              <a:rPr dirty="0" sz="1750" spc="-30">
                <a:solidFill>
                  <a:srgbClr val="262565"/>
                </a:solidFill>
                <a:latin typeface="Calibri"/>
                <a:cs typeface="Calibri"/>
              </a:rPr>
              <a:t>spaces—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such</a:t>
            </a:r>
            <a:r>
              <a:rPr dirty="0" sz="1750" spc="-2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as</a:t>
            </a:r>
            <a:r>
              <a:rPr dirty="0" sz="1750" spc="-2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262565"/>
                </a:solidFill>
                <a:latin typeface="Calibri"/>
                <a:cs typeface="Calibri"/>
              </a:rPr>
              <a:t>meetings,</a:t>
            </a:r>
            <a:r>
              <a:rPr dirty="0" sz="1750" spc="-2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debates,</a:t>
            </a:r>
            <a:r>
              <a:rPr dirty="0" sz="1750" spc="-25">
                <a:solidFill>
                  <a:srgbClr val="262565"/>
                </a:solidFill>
                <a:latin typeface="Calibri"/>
                <a:cs typeface="Calibri"/>
              </a:rPr>
              <a:t> and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voting</a:t>
            </a:r>
            <a:r>
              <a:rPr dirty="0" sz="1750" spc="50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750" spc="-35">
                <a:solidFill>
                  <a:srgbClr val="262565"/>
                </a:solidFill>
                <a:latin typeface="Calibri"/>
                <a:cs typeface="Calibri"/>
              </a:rPr>
              <a:t>processes—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more</a:t>
            </a:r>
            <a:r>
              <a:rPr dirty="0" sz="1750" spc="5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inclusive</a:t>
            </a:r>
            <a:r>
              <a:rPr dirty="0" sz="1750" spc="50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750" spc="-25">
                <a:solidFill>
                  <a:srgbClr val="262565"/>
                </a:solidFill>
                <a:latin typeface="Calibri"/>
                <a:cs typeface="Calibri"/>
              </a:rPr>
              <a:t>and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accessible</a:t>
            </a:r>
            <a:r>
              <a:rPr dirty="0" sz="1750" spc="17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for</a:t>
            </a:r>
            <a:r>
              <a:rPr dirty="0" sz="1750" spc="17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persons</a:t>
            </a:r>
            <a:r>
              <a:rPr dirty="0" sz="1750" spc="18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with</a:t>
            </a:r>
            <a:r>
              <a:rPr dirty="0" sz="1750" spc="17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262565"/>
                </a:solidFill>
                <a:latin typeface="Calibri"/>
                <a:cs typeface="Calibri"/>
              </a:rPr>
              <a:t>disabilities.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13220" y="7462828"/>
            <a:ext cx="3603625" cy="9683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7900"/>
              </a:lnSpc>
              <a:spcBef>
                <a:spcPts val="90"/>
              </a:spcBef>
            </a:pP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This</a:t>
            </a:r>
            <a:r>
              <a:rPr dirty="0" sz="1750" spc="229">
                <a:solidFill>
                  <a:srgbClr val="262565"/>
                </a:solidFill>
                <a:latin typeface="Calibri"/>
                <a:cs typeface="Calibri"/>
              </a:rPr>
              <a:t>  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includes</a:t>
            </a:r>
            <a:r>
              <a:rPr dirty="0" sz="1750" spc="229">
                <a:solidFill>
                  <a:srgbClr val="262565"/>
                </a:solidFill>
                <a:latin typeface="Calibri"/>
                <a:cs typeface="Calibri"/>
              </a:rPr>
              <a:t>  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addressing</a:t>
            </a:r>
            <a:r>
              <a:rPr dirty="0" sz="1750" spc="229">
                <a:solidFill>
                  <a:srgbClr val="262565"/>
                </a:solidFill>
                <a:latin typeface="Calibri"/>
                <a:cs typeface="Calibri"/>
              </a:rPr>
              <a:t>   </a:t>
            </a:r>
            <a:r>
              <a:rPr dirty="0" sz="1750" spc="-20">
                <a:solidFill>
                  <a:srgbClr val="262565"/>
                </a:solidFill>
                <a:latin typeface="Calibri"/>
                <a:cs typeface="Calibri"/>
              </a:rPr>
              <a:t>physical, </a:t>
            </a:r>
            <a:r>
              <a:rPr dirty="0" sz="1750" spc="-25">
                <a:solidFill>
                  <a:srgbClr val="262565"/>
                </a:solidFill>
                <a:latin typeface="Calibri"/>
                <a:cs typeface="Calibri"/>
              </a:rPr>
              <a:t>informational,</a:t>
            </a:r>
            <a:r>
              <a:rPr dirty="0" sz="1750" spc="-4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and</a:t>
            </a:r>
            <a:r>
              <a:rPr dirty="0" sz="1750" spc="-4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262565"/>
                </a:solidFill>
                <a:latin typeface="Calibri"/>
                <a:cs typeface="Calibri"/>
              </a:rPr>
              <a:t>attitudinal</a:t>
            </a:r>
            <a:r>
              <a:rPr dirty="0" sz="1750" spc="-4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262565"/>
                </a:solidFill>
                <a:latin typeface="Calibri"/>
                <a:cs typeface="Calibri"/>
              </a:rPr>
              <a:t>barriers</a:t>
            </a:r>
            <a:r>
              <a:rPr dirty="0" sz="1750" spc="-4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262565"/>
                </a:solidFill>
                <a:latin typeface="Calibri"/>
                <a:cs typeface="Calibri"/>
              </a:rPr>
              <a:t>to </a:t>
            </a: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participation.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769311" y="4003699"/>
            <a:ext cx="4749800" cy="5095875"/>
          </a:xfrm>
          <a:custGeom>
            <a:avLst/>
            <a:gdLst/>
            <a:ahLst/>
            <a:cxnLst/>
            <a:rect l="l" t="t" r="r" b="b"/>
            <a:pathLst>
              <a:path w="4749800" h="5095875">
                <a:moveTo>
                  <a:pt x="171421" y="0"/>
                </a:moveTo>
                <a:lnTo>
                  <a:pt x="4578180" y="0"/>
                </a:lnTo>
                <a:lnTo>
                  <a:pt x="4623751" y="6123"/>
                </a:lnTo>
                <a:lnTo>
                  <a:pt x="4664700" y="23404"/>
                </a:lnTo>
                <a:lnTo>
                  <a:pt x="4699393" y="50208"/>
                </a:lnTo>
                <a:lnTo>
                  <a:pt x="4726197" y="84901"/>
                </a:lnTo>
                <a:lnTo>
                  <a:pt x="4743478" y="125850"/>
                </a:lnTo>
                <a:lnTo>
                  <a:pt x="4749601" y="171421"/>
                </a:lnTo>
                <a:lnTo>
                  <a:pt x="4749601" y="4924420"/>
                </a:lnTo>
                <a:lnTo>
                  <a:pt x="4743478" y="4969991"/>
                </a:lnTo>
                <a:lnTo>
                  <a:pt x="4726197" y="5010940"/>
                </a:lnTo>
                <a:lnTo>
                  <a:pt x="4699393" y="5045633"/>
                </a:lnTo>
                <a:lnTo>
                  <a:pt x="4664700" y="5072437"/>
                </a:lnTo>
                <a:lnTo>
                  <a:pt x="4623751" y="5089718"/>
                </a:lnTo>
                <a:lnTo>
                  <a:pt x="4578180" y="5095842"/>
                </a:lnTo>
                <a:lnTo>
                  <a:pt x="171421" y="5095842"/>
                </a:lnTo>
                <a:lnTo>
                  <a:pt x="125850" y="5089718"/>
                </a:lnTo>
                <a:lnTo>
                  <a:pt x="84901" y="5072438"/>
                </a:lnTo>
                <a:lnTo>
                  <a:pt x="50208" y="5045633"/>
                </a:lnTo>
                <a:lnTo>
                  <a:pt x="23404" y="5010940"/>
                </a:lnTo>
                <a:lnTo>
                  <a:pt x="6123" y="4969991"/>
                </a:lnTo>
                <a:lnTo>
                  <a:pt x="0" y="4924420"/>
                </a:lnTo>
                <a:lnTo>
                  <a:pt x="0" y="171421"/>
                </a:lnTo>
                <a:lnTo>
                  <a:pt x="6123" y="125850"/>
                </a:lnTo>
                <a:lnTo>
                  <a:pt x="23404" y="84901"/>
                </a:lnTo>
                <a:lnTo>
                  <a:pt x="50208" y="50208"/>
                </a:lnTo>
                <a:lnTo>
                  <a:pt x="84901" y="23404"/>
                </a:lnTo>
                <a:lnTo>
                  <a:pt x="125850" y="6123"/>
                </a:lnTo>
                <a:lnTo>
                  <a:pt x="171421" y="0"/>
                </a:lnTo>
              </a:path>
            </a:pathLst>
          </a:custGeom>
          <a:ln w="114283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344547" y="6205528"/>
            <a:ext cx="3604260" cy="9683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7900"/>
              </a:lnSpc>
              <a:spcBef>
                <a:spcPts val="90"/>
              </a:spcBef>
            </a:pP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You’ll</a:t>
            </a:r>
            <a:r>
              <a:rPr dirty="0" sz="1750" spc="8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learn</a:t>
            </a:r>
            <a:r>
              <a:rPr dirty="0" sz="1750" spc="90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how</a:t>
            </a:r>
            <a:r>
              <a:rPr dirty="0" sz="1750" spc="90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you</a:t>
            </a:r>
            <a:r>
              <a:rPr dirty="0" sz="1750" spc="8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can</a:t>
            </a:r>
            <a:r>
              <a:rPr dirty="0" sz="1750" spc="90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750" spc="-20">
                <a:solidFill>
                  <a:srgbClr val="262565"/>
                </a:solidFill>
                <a:latin typeface="Calibri"/>
                <a:cs typeface="Calibri"/>
              </a:rPr>
              <a:t>encourage political</a:t>
            </a:r>
            <a:r>
              <a:rPr dirty="0" sz="1750" spc="-4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262565"/>
                </a:solidFill>
                <a:latin typeface="Calibri"/>
                <a:cs typeface="Calibri"/>
              </a:rPr>
              <a:t>organizations</a:t>
            </a:r>
            <a:r>
              <a:rPr dirty="0" sz="1750" spc="-3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to</a:t>
            </a:r>
            <a:r>
              <a:rPr dirty="0" sz="1750" spc="-3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actively</a:t>
            </a:r>
            <a:r>
              <a:rPr dirty="0" sz="1750" spc="-3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involve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young</a:t>
            </a:r>
            <a:r>
              <a:rPr dirty="0" sz="1750" spc="46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people</a:t>
            </a:r>
            <a:r>
              <a:rPr dirty="0" sz="1750" spc="46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with</a:t>
            </a:r>
            <a:r>
              <a:rPr dirty="0" sz="1750" spc="470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750" spc="-35">
                <a:solidFill>
                  <a:srgbClr val="262565"/>
                </a:solidFill>
                <a:latin typeface="Calibri"/>
                <a:cs typeface="Calibri"/>
              </a:rPr>
              <a:t>disabilities—</a:t>
            </a:r>
            <a:r>
              <a:rPr dirty="0" sz="1750" spc="-25">
                <a:solidFill>
                  <a:srgbClr val="262565"/>
                </a:solidFill>
                <a:latin typeface="Calibri"/>
                <a:cs typeface="Calibri"/>
              </a:rPr>
              <a:t>by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344547" y="7148503"/>
            <a:ext cx="3604260" cy="9683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7900"/>
              </a:lnSpc>
              <a:spcBef>
                <a:spcPts val="90"/>
              </a:spcBef>
            </a:pP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creating</a:t>
            </a:r>
            <a:r>
              <a:rPr dirty="0" sz="1750" spc="-6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welcoming</a:t>
            </a:r>
            <a:r>
              <a:rPr dirty="0" sz="1750" spc="-6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spaces,</a:t>
            </a:r>
            <a:r>
              <a:rPr dirty="0" sz="1750" spc="-6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262565"/>
                </a:solidFill>
                <a:latin typeface="Calibri"/>
                <a:cs typeface="Calibri"/>
              </a:rPr>
              <a:t>offering</a:t>
            </a:r>
            <a:r>
              <a:rPr dirty="0" sz="1750" spc="-6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262565"/>
                </a:solidFill>
                <a:latin typeface="Calibri"/>
                <a:cs typeface="Calibri"/>
              </a:rPr>
              <a:t>real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opportunities</a:t>
            </a:r>
            <a:r>
              <a:rPr dirty="0" sz="1750" spc="27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for</a:t>
            </a:r>
            <a:r>
              <a:rPr dirty="0" sz="1750" spc="280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participation,</a:t>
            </a:r>
            <a:r>
              <a:rPr dirty="0" sz="1750" spc="27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750" spc="-25">
                <a:solidFill>
                  <a:srgbClr val="262565"/>
                </a:solidFill>
                <a:latin typeface="Calibri"/>
                <a:cs typeface="Calibri"/>
              </a:rPr>
              <a:t>and listening</a:t>
            </a:r>
            <a:r>
              <a:rPr dirty="0" sz="1750" spc="-6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to</a:t>
            </a:r>
            <a:r>
              <a:rPr dirty="0" sz="1750" spc="-5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262565"/>
                </a:solidFill>
                <a:latin typeface="Calibri"/>
                <a:cs typeface="Calibri"/>
              </a:rPr>
              <a:t>their</a:t>
            </a:r>
            <a:r>
              <a:rPr dirty="0" sz="1750" spc="-5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needs.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1900703" y="4003699"/>
            <a:ext cx="4749800" cy="5095875"/>
          </a:xfrm>
          <a:custGeom>
            <a:avLst/>
            <a:gdLst/>
            <a:ahLst/>
            <a:cxnLst/>
            <a:rect l="l" t="t" r="r" b="b"/>
            <a:pathLst>
              <a:path w="4749800" h="5095875">
                <a:moveTo>
                  <a:pt x="171421" y="0"/>
                </a:moveTo>
                <a:lnTo>
                  <a:pt x="4578180" y="0"/>
                </a:lnTo>
                <a:lnTo>
                  <a:pt x="4623750" y="6123"/>
                </a:lnTo>
                <a:lnTo>
                  <a:pt x="4664700" y="23403"/>
                </a:lnTo>
                <a:lnTo>
                  <a:pt x="4699393" y="50208"/>
                </a:lnTo>
                <a:lnTo>
                  <a:pt x="4726197" y="84901"/>
                </a:lnTo>
                <a:lnTo>
                  <a:pt x="4743478" y="125850"/>
                </a:lnTo>
                <a:lnTo>
                  <a:pt x="4749601" y="171421"/>
                </a:lnTo>
                <a:lnTo>
                  <a:pt x="4749601" y="4924420"/>
                </a:lnTo>
                <a:lnTo>
                  <a:pt x="4743478" y="4969991"/>
                </a:lnTo>
                <a:lnTo>
                  <a:pt x="4726197" y="5010940"/>
                </a:lnTo>
                <a:lnTo>
                  <a:pt x="4699393" y="5045633"/>
                </a:lnTo>
                <a:lnTo>
                  <a:pt x="4664700" y="5072438"/>
                </a:lnTo>
                <a:lnTo>
                  <a:pt x="4623751" y="5089718"/>
                </a:lnTo>
                <a:lnTo>
                  <a:pt x="4578180" y="5095842"/>
                </a:lnTo>
                <a:lnTo>
                  <a:pt x="171421" y="5095842"/>
                </a:lnTo>
                <a:lnTo>
                  <a:pt x="125850" y="5089718"/>
                </a:lnTo>
                <a:lnTo>
                  <a:pt x="84901" y="5072437"/>
                </a:lnTo>
                <a:lnTo>
                  <a:pt x="50208" y="5045633"/>
                </a:lnTo>
                <a:lnTo>
                  <a:pt x="23404" y="5010940"/>
                </a:lnTo>
                <a:lnTo>
                  <a:pt x="6123" y="4969991"/>
                </a:lnTo>
                <a:lnTo>
                  <a:pt x="0" y="4924420"/>
                </a:lnTo>
                <a:lnTo>
                  <a:pt x="0" y="171421"/>
                </a:lnTo>
                <a:lnTo>
                  <a:pt x="6123" y="125850"/>
                </a:lnTo>
                <a:lnTo>
                  <a:pt x="23403" y="84901"/>
                </a:lnTo>
                <a:lnTo>
                  <a:pt x="50208" y="50208"/>
                </a:lnTo>
                <a:lnTo>
                  <a:pt x="84901" y="23404"/>
                </a:lnTo>
                <a:lnTo>
                  <a:pt x="125850" y="6123"/>
                </a:lnTo>
                <a:lnTo>
                  <a:pt x="171421" y="0"/>
                </a:lnTo>
              </a:path>
            </a:pathLst>
          </a:custGeom>
          <a:ln w="114283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5628836" y="6248734"/>
            <a:ext cx="450215" cy="296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raise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474858" y="6519853"/>
            <a:ext cx="3604260" cy="12827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7900"/>
              </a:lnSpc>
              <a:spcBef>
                <a:spcPts val="90"/>
              </a:spcBef>
            </a:pP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awareness,</a:t>
            </a:r>
            <a:r>
              <a:rPr dirty="0" sz="1750" spc="320">
                <a:solidFill>
                  <a:srgbClr val="262565"/>
                </a:solidFill>
                <a:latin typeface="Calibri"/>
                <a:cs typeface="Calibri"/>
              </a:rPr>
              <a:t>  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build</a:t>
            </a:r>
            <a:r>
              <a:rPr dirty="0" sz="1750" spc="320">
                <a:solidFill>
                  <a:srgbClr val="262565"/>
                </a:solidFill>
                <a:latin typeface="Calibri"/>
                <a:cs typeface="Calibri"/>
              </a:rPr>
              <a:t>  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strong</a:t>
            </a:r>
            <a:r>
              <a:rPr dirty="0" sz="1750" spc="320">
                <a:solidFill>
                  <a:srgbClr val="262565"/>
                </a:solidFill>
                <a:latin typeface="Calibri"/>
                <a:cs typeface="Calibri"/>
              </a:rPr>
              <a:t>   </a:t>
            </a:r>
            <a:r>
              <a:rPr dirty="0" sz="1750" spc="-20">
                <a:solidFill>
                  <a:srgbClr val="262565"/>
                </a:solidFill>
                <a:latin typeface="Calibri"/>
                <a:cs typeface="Calibri"/>
              </a:rPr>
              <a:t>support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networks,</a:t>
            </a:r>
            <a:r>
              <a:rPr dirty="0" sz="1750" spc="40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and</a:t>
            </a:r>
            <a:r>
              <a:rPr dirty="0" sz="1750" spc="40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push</a:t>
            </a:r>
            <a:r>
              <a:rPr dirty="0" sz="1750" spc="409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for</a:t>
            </a:r>
            <a:r>
              <a:rPr dirty="0" sz="1750" spc="40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changes</a:t>
            </a:r>
            <a:r>
              <a:rPr dirty="0" sz="1750" spc="40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262565"/>
                </a:solidFill>
                <a:latin typeface="Calibri"/>
                <a:cs typeface="Calibri"/>
              </a:rPr>
              <a:t>that </a:t>
            </a: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make</a:t>
            </a:r>
            <a:r>
              <a:rPr dirty="0" sz="1750" spc="-5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262565"/>
                </a:solidFill>
                <a:latin typeface="Calibri"/>
                <a:cs typeface="Calibri"/>
              </a:rPr>
              <a:t>political</a:t>
            </a:r>
            <a:r>
              <a:rPr dirty="0" sz="1750" spc="-5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262565"/>
                </a:solidFill>
                <a:latin typeface="Calibri"/>
                <a:cs typeface="Calibri"/>
              </a:rPr>
              <a:t>spaces</a:t>
            </a:r>
            <a:r>
              <a:rPr dirty="0" sz="1750" spc="-5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more</a:t>
            </a:r>
            <a:r>
              <a:rPr dirty="0" sz="1750" spc="-5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262565"/>
                </a:solidFill>
                <a:latin typeface="Calibri"/>
                <a:cs typeface="Calibri"/>
              </a:rPr>
              <a:t>inclusive</a:t>
            </a:r>
            <a:r>
              <a:rPr dirty="0" sz="1750" spc="-4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262565"/>
                </a:solidFill>
                <a:latin typeface="Calibri"/>
                <a:cs typeface="Calibri"/>
              </a:rPr>
              <a:t>and </a:t>
            </a:r>
            <a:r>
              <a:rPr dirty="0" sz="1750" spc="-20">
                <a:solidFill>
                  <a:srgbClr val="262565"/>
                </a:solidFill>
                <a:latin typeface="Calibri"/>
                <a:cs typeface="Calibri"/>
              </a:rPr>
              <a:t>fair</a:t>
            </a:r>
            <a:r>
              <a:rPr dirty="0" sz="1750" spc="-6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for</a:t>
            </a:r>
            <a:r>
              <a:rPr dirty="0" sz="1750" spc="-6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everyone.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474858" y="4574574"/>
            <a:ext cx="3023235" cy="1971039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algn="ctr" marL="605790" marR="21590">
              <a:lnSpc>
                <a:spcPct val="79500"/>
              </a:lnSpc>
              <a:spcBef>
                <a:spcPts val="910"/>
              </a:spcBef>
            </a:pPr>
            <a:r>
              <a:rPr dirty="0" sz="3300" spc="-40">
                <a:solidFill>
                  <a:srgbClr val="2A2A2A"/>
                </a:solidFill>
                <a:latin typeface="Calibri"/>
                <a:cs typeface="Calibri"/>
              </a:rPr>
              <a:t>L03.HowTo </a:t>
            </a:r>
            <a:r>
              <a:rPr dirty="0" sz="3300" spc="-125">
                <a:solidFill>
                  <a:srgbClr val="2A2A2A"/>
                </a:solidFill>
                <a:latin typeface="Calibri"/>
                <a:cs typeface="Calibri"/>
              </a:rPr>
              <a:t>Advocatefor </a:t>
            </a:r>
            <a:r>
              <a:rPr dirty="0" sz="3300" spc="-225">
                <a:solidFill>
                  <a:srgbClr val="2A2A2A"/>
                </a:solidFill>
                <a:latin typeface="Calibri"/>
                <a:cs typeface="Calibri"/>
              </a:rPr>
              <a:t>SystemicChange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0"/>
              </a:spcBef>
              <a:tabLst>
                <a:tab pos="657225" algn="l"/>
                <a:tab pos="1268095" algn="l"/>
                <a:tab pos="2247265" algn="l"/>
                <a:tab pos="2819400" algn="l"/>
              </a:tabLst>
            </a:pP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You’ll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750" spc="-20">
                <a:solidFill>
                  <a:srgbClr val="262565"/>
                </a:solidFill>
                <a:latin typeface="Calibri"/>
                <a:cs typeface="Calibri"/>
              </a:rPr>
              <a:t>learn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advocacy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750" spc="-10">
                <a:solidFill>
                  <a:srgbClr val="262565"/>
                </a:solidFill>
                <a:latin typeface="Calibri"/>
                <a:cs typeface="Calibri"/>
              </a:rPr>
              <a:t>skills</a:t>
            </a:r>
            <a:r>
              <a:rPr dirty="0" sz="175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750" spc="-25">
                <a:solidFill>
                  <a:srgbClr val="262565"/>
                </a:solidFill>
                <a:latin typeface="Calibri"/>
                <a:cs typeface="Calibri"/>
              </a:rPr>
              <a:t>to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649723" y="4574574"/>
            <a:ext cx="2726690" cy="132842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algn="ctr" marL="12065" marR="5080">
              <a:lnSpc>
                <a:spcPct val="79500"/>
              </a:lnSpc>
              <a:spcBef>
                <a:spcPts val="910"/>
              </a:spcBef>
            </a:pPr>
            <a:r>
              <a:rPr dirty="0" sz="3300" spc="-229">
                <a:solidFill>
                  <a:srgbClr val="2A2A2A"/>
                </a:solidFill>
                <a:latin typeface="Calibri"/>
                <a:cs typeface="Calibri"/>
              </a:rPr>
              <a:t>L01.</a:t>
            </a:r>
            <a:r>
              <a:rPr dirty="0" sz="3300" spc="-3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dirty="0" sz="3300" spc="-140">
                <a:solidFill>
                  <a:srgbClr val="2A2A2A"/>
                </a:solidFill>
                <a:latin typeface="Calibri"/>
                <a:cs typeface="Calibri"/>
              </a:rPr>
              <a:t>HowToMake </a:t>
            </a:r>
            <a:r>
              <a:rPr dirty="0" sz="3300" spc="-170">
                <a:solidFill>
                  <a:srgbClr val="2A2A2A"/>
                </a:solidFill>
                <a:latin typeface="Calibri"/>
                <a:cs typeface="Calibri"/>
              </a:rPr>
              <a:t>PoliticalSpaces </a:t>
            </a:r>
            <a:r>
              <a:rPr dirty="0" sz="3300" spc="-160">
                <a:solidFill>
                  <a:srgbClr val="2A2A2A"/>
                </a:solidFill>
                <a:latin typeface="Calibri"/>
                <a:cs typeface="Calibri"/>
              </a:rPr>
              <a:t>MoreAccessible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211683" y="4574574"/>
            <a:ext cx="3865879" cy="132842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algn="ctr" marL="12700" marR="5080">
              <a:lnSpc>
                <a:spcPct val="79500"/>
              </a:lnSpc>
              <a:spcBef>
                <a:spcPts val="910"/>
              </a:spcBef>
            </a:pPr>
            <a:r>
              <a:rPr dirty="0" sz="3300" spc="-170">
                <a:solidFill>
                  <a:srgbClr val="2A2A2A"/>
                </a:solidFill>
                <a:latin typeface="Calibri"/>
                <a:cs typeface="Calibri"/>
              </a:rPr>
              <a:t>L02.WhatShouldPolitical </a:t>
            </a:r>
            <a:r>
              <a:rPr dirty="0" sz="3300" spc="-204">
                <a:solidFill>
                  <a:srgbClr val="2A2A2A"/>
                </a:solidFill>
                <a:latin typeface="Calibri"/>
                <a:cs typeface="Calibri"/>
              </a:rPr>
              <a:t>OrganizationsDotoEngage </a:t>
            </a:r>
            <a:r>
              <a:rPr dirty="0" sz="3300" spc="-175">
                <a:solidFill>
                  <a:srgbClr val="2A2A2A"/>
                </a:solidFill>
                <a:latin typeface="Calibri"/>
                <a:cs typeface="Calibri"/>
              </a:rPr>
              <a:t>withYouthwithDisabilities</a:t>
            </a:r>
            <a:endParaRPr sz="330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449" y="463911"/>
            <a:ext cx="1425778" cy="14106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57499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58850" y="43531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9" y="8280959"/>
            <a:ext cx="1614487" cy="1614487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-1" y="-1"/>
            <a:ext cx="18288000" cy="2971800"/>
          </a:xfrm>
          <a:custGeom>
            <a:avLst/>
            <a:gdLst/>
            <a:ahLst/>
            <a:cxnLst/>
            <a:rect l="l" t="t" r="r" b="b"/>
            <a:pathLst>
              <a:path w="18288000" h="2971800">
                <a:moveTo>
                  <a:pt x="17651574" y="1879599"/>
                </a:moveTo>
                <a:lnTo>
                  <a:pt x="95534" y="1879599"/>
                </a:lnTo>
                <a:lnTo>
                  <a:pt x="0" y="18541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701799"/>
                </a:lnTo>
                <a:lnTo>
                  <a:pt x="18233150" y="1714499"/>
                </a:lnTo>
                <a:lnTo>
                  <a:pt x="18184789" y="1739899"/>
                </a:lnTo>
                <a:lnTo>
                  <a:pt x="17651574" y="1879599"/>
                </a:lnTo>
                <a:close/>
              </a:path>
              <a:path w="18288000" h="2971800">
                <a:moveTo>
                  <a:pt x="16969900" y="2044699"/>
                </a:moveTo>
                <a:lnTo>
                  <a:pt x="777209" y="2044699"/>
                </a:lnTo>
                <a:lnTo>
                  <a:pt x="144120" y="1879599"/>
                </a:lnTo>
                <a:lnTo>
                  <a:pt x="17602988" y="1879599"/>
                </a:lnTo>
                <a:lnTo>
                  <a:pt x="16969900" y="2044699"/>
                </a:lnTo>
                <a:close/>
              </a:path>
              <a:path w="18288000" h="2971800">
                <a:moveTo>
                  <a:pt x="16579013" y="2133599"/>
                </a:moveTo>
                <a:lnTo>
                  <a:pt x="1168095" y="2133599"/>
                </a:lnTo>
                <a:lnTo>
                  <a:pt x="826015" y="2044699"/>
                </a:lnTo>
                <a:lnTo>
                  <a:pt x="16921093" y="2044699"/>
                </a:lnTo>
                <a:lnTo>
                  <a:pt x="16579013" y="2133599"/>
                </a:lnTo>
                <a:close/>
              </a:path>
              <a:path w="18288000" h="2971800">
                <a:moveTo>
                  <a:pt x="16285201" y="2197099"/>
                </a:moveTo>
                <a:lnTo>
                  <a:pt x="1461906" y="2197099"/>
                </a:lnTo>
                <a:lnTo>
                  <a:pt x="1217025" y="2133599"/>
                </a:lnTo>
                <a:lnTo>
                  <a:pt x="16530083" y="2133599"/>
                </a:lnTo>
                <a:lnTo>
                  <a:pt x="16285201" y="2197099"/>
                </a:lnTo>
                <a:close/>
              </a:path>
              <a:path w="18288000" h="2971800">
                <a:moveTo>
                  <a:pt x="16039934" y="2247899"/>
                </a:moveTo>
                <a:lnTo>
                  <a:pt x="1707172" y="2247899"/>
                </a:lnTo>
                <a:lnTo>
                  <a:pt x="1510929" y="2197099"/>
                </a:lnTo>
                <a:lnTo>
                  <a:pt x="16236178" y="2197099"/>
                </a:lnTo>
                <a:lnTo>
                  <a:pt x="16039934" y="2247899"/>
                </a:lnTo>
                <a:close/>
              </a:path>
              <a:path w="18288000" h="2971800">
                <a:moveTo>
                  <a:pt x="15843443" y="2285999"/>
                </a:moveTo>
                <a:lnTo>
                  <a:pt x="1903662" y="2285999"/>
                </a:lnTo>
                <a:lnTo>
                  <a:pt x="1756272" y="2247899"/>
                </a:lnTo>
                <a:lnTo>
                  <a:pt x="15990834" y="2247899"/>
                </a:lnTo>
                <a:lnTo>
                  <a:pt x="15843443" y="2285999"/>
                </a:lnTo>
                <a:close/>
              </a:path>
              <a:path w="18288000" h="2971800">
                <a:moveTo>
                  <a:pt x="15646733" y="2324099"/>
                </a:moveTo>
                <a:lnTo>
                  <a:pt x="2100372" y="2324099"/>
                </a:lnTo>
                <a:lnTo>
                  <a:pt x="1952822" y="2285999"/>
                </a:lnTo>
                <a:lnTo>
                  <a:pt x="15794284" y="2285999"/>
                </a:lnTo>
                <a:lnTo>
                  <a:pt x="15646733" y="2324099"/>
                </a:lnTo>
                <a:close/>
              </a:path>
              <a:path w="18288000" h="2971800">
                <a:moveTo>
                  <a:pt x="15449832" y="2362199"/>
                </a:moveTo>
                <a:lnTo>
                  <a:pt x="2297274" y="2362199"/>
                </a:lnTo>
                <a:lnTo>
                  <a:pt x="2149579" y="2324099"/>
                </a:lnTo>
                <a:lnTo>
                  <a:pt x="15597526" y="2324099"/>
                </a:lnTo>
                <a:lnTo>
                  <a:pt x="15449832" y="2362199"/>
                </a:lnTo>
                <a:close/>
              </a:path>
              <a:path w="18288000" h="2971800">
                <a:moveTo>
                  <a:pt x="15252738" y="2400299"/>
                </a:moveTo>
                <a:lnTo>
                  <a:pt x="2494368" y="2400299"/>
                </a:lnTo>
                <a:lnTo>
                  <a:pt x="2346529" y="2362199"/>
                </a:lnTo>
                <a:lnTo>
                  <a:pt x="15400576" y="2362199"/>
                </a:lnTo>
                <a:lnTo>
                  <a:pt x="15252738" y="2400299"/>
                </a:lnTo>
                <a:close/>
              </a:path>
              <a:path w="18288000" h="2971800">
                <a:moveTo>
                  <a:pt x="15104791" y="2425699"/>
                </a:moveTo>
                <a:lnTo>
                  <a:pt x="2642315" y="2425699"/>
                </a:lnTo>
                <a:lnTo>
                  <a:pt x="2543672" y="2400299"/>
                </a:lnTo>
                <a:lnTo>
                  <a:pt x="15203434" y="2400299"/>
                </a:lnTo>
                <a:lnTo>
                  <a:pt x="15104791" y="2425699"/>
                </a:lnTo>
                <a:close/>
              </a:path>
              <a:path w="18288000" h="2971800">
                <a:moveTo>
                  <a:pt x="14956736" y="2451099"/>
                </a:moveTo>
                <a:lnTo>
                  <a:pt x="2790370" y="2451099"/>
                </a:lnTo>
                <a:lnTo>
                  <a:pt x="2691655" y="2425699"/>
                </a:lnTo>
                <a:lnTo>
                  <a:pt x="15055451" y="2425699"/>
                </a:lnTo>
                <a:lnTo>
                  <a:pt x="14956736" y="2451099"/>
                </a:lnTo>
                <a:close/>
              </a:path>
              <a:path w="18288000" h="2971800">
                <a:moveTo>
                  <a:pt x="14808573" y="2476499"/>
                </a:moveTo>
                <a:lnTo>
                  <a:pt x="2938533" y="2476499"/>
                </a:lnTo>
                <a:lnTo>
                  <a:pt x="2839746" y="2451099"/>
                </a:lnTo>
                <a:lnTo>
                  <a:pt x="14907360" y="2451099"/>
                </a:lnTo>
                <a:lnTo>
                  <a:pt x="14808573" y="2476499"/>
                </a:lnTo>
                <a:close/>
              </a:path>
              <a:path w="18288000" h="2971800">
                <a:moveTo>
                  <a:pt x="14660302" y="2501899"/>
                </a:moveTo>
                <a:lnTo>
                  <a:pt x="3086805" y="2501899"/>
                </a:lnTo>
                <a:lnTo>
                  <a:pt x="2987945" y="2476499"/>
                </a:lnTo>
                <a:lnTo>
                  <a:pt x="14759161" y="2476499"/>
                </a:lnTo>
                <a:lnTo>
                  <a:pt x="14660302" y="2501899"/>
                </a:lnTo>
                <a:close/>
              </a:path>
              <a:path w="18288000" h="2971800">
                <a:moveTo>
                  <a:pt x="14561394" y="2514599"/>
                </a:moveTo>
                <a:lnTo>
                  <a:pt x="3185712" y="2514599"/>
                </a:lnTo>
                <a:lnTo>
                  <a:pt x="3136253" y="2501899"/>
                </a:lnTo>
                <a:lnTo>
                  <a:pt x="14610854" y="2501899"/>
                </a:lnTo>
                <a:lnTo>
                  <a:pt x="14561394" y="2514599"/>
                </a:lnTo>
                <a:close/>
              </a:path>
              <a:path w="18288000" h="2971800">
                <a:moveTo>
                  <a:pt x="14412943" y="2539999"/>
                </a:moveTo>
                <a:lnTo>
                  <a:pt x="3334164" y="2539999"/>
                </a:lnTo>
                <a:lnTo>
                  <a:pt x="3235184" y="2514599"/>
                </a:lnTo>
                <a:lnTo>
                  <a:pt x="14511923" y="2514599"/>
                </a:lnTo>
                <a:lnTo>
                  <a:pt x="14412943" y="2539999"/>
                </a:lnTo>
                <a:close/>
              </a:path>
              <a:path w="18288000" h="2971800">
                <a:moveTo>
                  <a:pt x="14264384" y="2565399"/>
                </a:moveTo>
                <a:lnTo>
                  <a:pt x="3482724" y="2565399"/>
                </a:lnTo>
                <a:lnTo>
                  <a:pt x="3383672" y="2539999"/>
                </a:lnTo>
                <a:lnTo>
                  <a:pt x="14363435" y="2539999"/>
                </a:lnTo>
                <a:lnTo>
                  <a:pt x="14264384" y="2565399"/>
                </a:lnTo>
                <a:close/>
              </a:path>
              <a:path w="18288000" h="2971800">
                <a:moveTo>
                  <a:pt x="14165284" y="2578099"/>
                </a:moveTo>
                <a:lnTo>
                  <a:pt x="3581824" y="2578099"/>
                </a:lnTo>
                <a:lnTo>
                  <a:pt x="3532268" y="2565399"/>
                </a:lnTo>
                <a:lnTo>
                  <a:pt x="14214840" y="2565399"/>
                </a:lnTo>
                <a:lnTo>
                  <a:pt x="14165284" y="2578099"/>
                </a:lnTo>
                <a:close/>
              </a:path>
              <a:path w="18288000" h="2971800">
                <a:moveTo>
                  <a:pt x="14066138" y="2590799"/>
                </a:moveTo>
                <a:lnTo>
                  <a:pt x="3680971" y="2590799"/>
                </a:lnTo>
                <a:lnTo>
                  <a:pt x="3631392" y="2578099"/>
                </a:lnTo>
                <a:lnTo>
                  <a:pt x="14115716" y="2578099"/>
                </a:lnTo>
                <a:lnTo>
                  <a:pt x="14066138" y="2590799"/>
                </a:lnTo>
                <a:close/>
              </a:path>
              <a:path w="18288000" h="2971800">
                <a:moveTo>
                  <a:pt x="13917352" y="2616199"/>
                </a:moveTo>
                <a:lnTo>
                  <a:pt x="3829757" y="2616199"/>
                </a:lnTo>
                <a:lnTo>
                  <a:pt x="3730557" y="2590799"/>
                </a:lnTo>
                <a:lnTo>
                  <a:pt x="14016551" y="2590799"/>
                </a:lnTo>
                <a:lnTo>
                  <a:pt x="13917352" y="2616199"/>
                </a:lnTo>
                <a:close/>
              </a:path>
              <a:path w="18288000" h="2971800">
                <a:moveTo>
                  <a:pt x="13818118" y="2628899"/>
                </a:moveTo>
                <a:lnTo>
                  <a:pt x="3928991" y="2628899"/>
                </a:lnTo>
                <a:lnTo>
                  <a:pt x="3879370" y="2616199"/>
                </a:lnTo>
                <a:lnTo>
                  <a:pt x="13867739" y="2616199"/>
                </a:lnTo>
                <a:lnTo>
                  <a:pt x="13818118" y="2628899"/>
                </a:lnTo>
                <a:close/>
              </a:path>
              <a:path w="18288000" h="2971800">
                <a:moveTo>
                  <a:pt x="13718850" y="2641599"/>
                </a:moveTo>
                <a:lnTo>
                  <a:pt x="4028259" y="2641599"/>
                </a:lnTo>
                <a:lnTo>
                  <a:pt x="3978621" y="2628899"/>
                </a:lnTo>
                <a:lnTo>
                  <a:pt x="13768488" y="2628899"/>
                </a:lnTo>
                <a:lnTo>
                  <a:pt x="13718850" y="2641599"/>
                </a:lnTo>
                <a:close/>
              </a:path>
              <a:path w="18288000" h="2971800">
                <a:moveTo>
                  <a:pt x="13619547" y="2654299"/>
                </a:moveTo>
                <a:lnTo>
                  <a:pt x="4127562" y="2654299"/>
                </a:lnTo>
                <a:lnTo>
                  <a:pt x="4077906" y="2641599"/>
                </a:lnTo>
                <a:lnTo>
                  <a:pt x="13669203" y="2641599"/>
                </a:lnTo>
                <a:lnTo>
                  <a:pt x="13619547" y="2654299"/>
                </a:lnTo>
                <a:close/>
              </a:path>
              <a:path w="18288000" h="2971800">
                <a:moveTo>
                  <a:pt x="13520210" y="2666999"/>
                </a:moveTo>
                <a:lnTo>
                  <a:pt x="4226899" y="2666999"/>
                </a:lnTo>
                <a:lnTo>
                  <a:pt x="4177226" y="2654299"/>
                </a:lnTo>
                <a:lnTo>
                  <a:pt x="13569883" y="2654299"/>
                </a:lnTo>
                <a:lnTo>
                  <a:pt x="13520210" y="2666999"/>
                </a:lnTo>
                <a:close/>
              </a:path>
              <a:path w="18288000" h="2971800">
                <a:moveTo>
                  <a:pt x="13420839" y="2679699"/>
                </a:moveTo>
                <a:lnTo>
                  <a:pt x="4326271" y="2679699"/>
                </a:lnTo>
                <a:lnTo>
                  <a:pt x="4276581" y="2666999"/>
                </a:lnTo>
                <a:lnTo>
                  <a:pt x="13470529" y="2666999"/>
                </a:lnTo>
                <a:lnTo>
                  <a:pt x="13420839" y="2679699"/>
                </a:lnTo>
                <a:close/>
              </a:path>
              <a:path w="18288000" h="2971800">
                <a:moveTo>
                  <a:pt x="13321433" y="2692399"/>
                </a:moveTo>
                <a:lnTo>
                  <a:pt x="4425677" y="2692399"/>
                </a:lnTo>
                <a:lnTo>
                  <a:pt x="4375969" y="2679699"/>
                </a:lnTo>
                <a:lnTo>
                  <a:pt x="13371140" y="2679699"/>
                </a:lnTo>
                <a:lnTo>
                  <a:pt x="13321433" y="2692399"/>
                </a:lnTo>
                <a:close/>
              </a:path>
              <a:path w="18288000" h="2971800">
                <a:moveTo>
                  <a:pt x="13221993" y="2705099"/>
                </a:moveTo>
                <a:lnTo>
                  <a:pt x="4525117" y="2705099"/>
                </a:lnTo>
                <a:lnTo>
                  <a:pt x="4475393" y="2692399"/>
                </a:lnTo>
                <a:lnTo>
                  <a:pt x="13271717" y="2692399"/>
                </a:lnTo>
                <a:lnTo>
                  <a:pt x="13221993" y="2705099"/>
                </a:lnTo>
                <a:close/>
              </a:path>
              <a:path w="18288000" h="2971800">
                <a:moveTo>
                  <a:pt x="13122518" y="2717799"/>
                </a:moveTo>
                <a:lnTo>
                  <a:pt x="4624592" y="2717799"/>
                </a:lnTo>
                <a:lnTo>
                  <a:pt x="4574850" y="2705099"/>
                </a:lnTo>
                <a:lnTo>
                  <a:pt x="13172260" y="2705099"/>
                </a:lnTo>
                <a:lnTo>
                  <a:pt x="13122518" y="2717799"/>
                </a:lnTo>
                <a:close/>
              </a:path>
              <a:path w="18288000" h="2971800">
                <a:moveTo>
                  <a:pt x="13023009" y="2730499"/>
                </a:moveTo>
                <a:lnTo>
                  <a:pt x="4724101" y="2730499"/>
                </a:lnTo>
                <a:lnTo>
                  <a:pt x="4674342" y="2717799"/>
                </a:lnTo>
                <a:lnTo>
                  <a:pt x="13072768" y="2717799"/>
                </a:lnTo>
                <a:lnTo>
                  <a:pt x="13023009" y="2730499"/>
                </a:lnTo>
                <a:close/>
              </a:path>
              <a:path w="18288000" h="2971800">
                <a:moveTo>
                  <a:pt x="12923466" y="2743199"/>
                </a:moveTo>
                <a:lnTo>
                  <a:pt x="4823645" y="2743199"/>
                </a:lnTo>
                <a:lnTo>
                  <a:pt x="4773869" y="2730499"/>
                </a:lnTo>
                <a:lnTo>
                  <a:pt x="12973242" y="2730499"/>
                </a:lnTo>
                <a:lnTo>
                  <a:pt x="12923466" y="2743199"/>
                </a:lnTo>
                <a:close/>
              </a:path>
              <a:path w="18288000" h="2971800">
                <a:moveTo>
                  <a:pt x="12774086" y="2755899"/>
                </a:moveTo>
                <a:lnTo>
                  <a:pt x="4973025" y="2755899"/>
                </a:lnTo>
                <a:lnTo>
                  <a:pt x="4923223" y="2743199"/>
                </a:lnTo>
                <a:lnTo>
                  <a:pt x="12823888" y="2743199"/>
                </a:lnTo>
                <a:lnTo>
                  <a:pt x="12774086" y="2755899"/>
                </a:lnTo>
                <a:close/>
              </a:path>
              <a:path w="18288000" h="2971800">
                <a:moveTo>
                  <a:pt x="12674457" y="2768599"/>
                </a:moveTo>
                <a:lnTo>
                  <a:pt x="5072655" y="2768599"/>
                </a:lnTo>
                <a:lnTo>
                  <a:pt x="5022836" y="2755899"/>
                </a:lnTo>
                <a:lnTo>
                  <a:pt x="12724276" y="2755899"/>
                </a:lnTo>
                <a:lnTo>
                  <a:pt x="12674457" y="2768599"/>
                </a:lnTo>
                <a:close/>
              </a:path>
              <a:path w="18288000" h="2971800">
                <a:moveTo>
                  <a:pt x="12574793" y="2781299"/>
                </a:moveTo>
                <a:lnTo>
                  <a:pt x="5172320" y="2781299"/>
                </a:lnTo>
                <a:lnTo>
                  <a:pt x="5122483" y="2768599"/>
                </a:lnTo>
                <a:lnTo>
                  <a:pt x="12624629" y="2768599"/>
                </a:lnTo>
                <a:lnTo>
                  <a:pt x="12574793" y="2781299"/>
                </a:lnTo>
                <a:close/>
              </a:path>
              <a:path w="18288000" h="2971800">
                <a:moveTo>
                  <a:pt x="12425232" y="2793999"/>
                </a:moveTo>
                <a:lnTo>
                  <a:pt x="5321881" y="2793999"/>
                </a:lnTo>
                <a:lnTo>
                  <a:pt x="5272018" y="2781299"/>
                </a:lnTo>
                <a:lnTo>
                  <a:pt x="12475095" y="2781299"/>
                </a:lnTo>
                <a:lnTo>
                  <a:pt x="12425232" y="2793999"/>
                </a:lnTo>
                <a:close/>
              </a:path>
              <a:path w="18288000" h="2971800">
                <a:moveTo>
                  <a:pt x="12325484" y="2806699"/>
                </a:moveTo>
                <a:lnTo>
                  <a:pt x="5421629" y="2806699"/>
                </a:lnTo>
                <a:lnTo>
                  <a:pt x="5371752" y="2793999"/>
                </a:lnTo>
                <a:lnTo>
                  <a:pt x="12375362" y="2793999"/>
                </a:lnTo>
                <a:lnTo>
                  <a:pt x="12325484" y="2806699"/>
                </a:lnTo>
                <a:close/>
              </a:path>
              <a:path w="18288000" h="2971800">
                <a:moveTo>
                  <a:pt x="12175820" y="2819399"/>
                </a:moveTo>
                <a:lnTo>
                  <a:pt x="5571293" y="2819399"/>
                </a:lnTo>
                <a:lnTo>
                  <a:pt x="5521400" y="2806699"/>
                </a:lnTo>
                <a:lnTo>
                  <a:pt x="12225713" y="2806699"/>
                </a:lnTo>
                <a:lnTo>
                  <a:pt x="12175820" y="2819399"/>
                </a:lnTo>
                <a:close/>
              </a:path>
              <a:path w="18288000" h="2971800">
                <a:moveTo>
                  <a:pt x="12026110" y="2832099"/>
                </a:moveTo>
                <a:lnTo>
                  <a:pt x="5721004" y="2832099"/>
                </a:lnTo>
                <a:lnTo>
                  <a:pt x="5671095" y="2819399"/>
                </a:lnTo>
                <a:lnTo>
                  <a:pt x="12076019" y="2819399"/>
                </a:lnTo>
                <a:lnTo>
                  <a:pt x="12026110" y="2832099"/>
                </a:lnTo>
                <a:close/>
              </a:path>
              <a:path w="18288000" h="2971800">
                <a:moveTo>
                  <a:pt x="11876353" y="2844799"/>
                </a:moveTo>
                <a:lnTo>
                  <a:pt x="5870760" y="2844799"/>
                </a:lnTo>
                <a:lnTo>
                  <a:pt x="5820836" y="2832099"/>
                </a:lnTo>
                <a:lnTo>
                  <a:pt x="11926277" y="2832099"/>
                </a:lnTo>
                <a:lnTo>
                  <a:pt x="11876353" y="2844799"/>
                </a:lnTo>
                <a:close/>
              </a:path>
              <a:path w="18288000" h="2971800">
                <a:moveTo>
                  <a:pt x="11726550" y="2857499"/>
                </a:moveTo>
                <a:lnTo>
                  <a:pt x="6020564" y="2857499"/>
                </a:lnTo>
                <a:lnTo>
                  <a:pt x="5970624" y="2844799"/>
                </a:lnTo>
                <a:lnTo>
                  <a:pt x="11776490" y="2844799"/>
                </a:lnTo>
                <a:lnTo>
                  <a:pt x="11726550" y="2857499"/>
                </a:lnTo>
                <a:close/>
              </a:path>
              <a:path w="18288000" h="2971800">
                <a:moveTo>
                  <a:pt x="11576700" y="2870199"/>
                </a:moveTo>
                <a:lnTo>
                  <a:pt x="6170413" y="2870199"/>
                </a:lnTo>
                <a:lnTo>
                  <a:pt x="6120458" y="2857499"/>
                </a:lnTo>
                <a:lnTo>
                  <a:pt x="11626655" y="2857499"/>
                </a:lnTo>
                <a:lnTo>
                  <a:pt x="11576700" y="2870199"/>
                </a:lnTo>
                <a:close/>
              </a:path>
              <a:path w="18288000" h="2971800">
                <a:moveTo>
                  <a:pt x="11426804" y="2882899"/>
                </a:moveTo>
                <a:lnTo>
                  <a:pt x="6320310" y="2882899"/>
                </a:lnTo>
                <a:lnTo>
                  <a:pt x="6270339" y="2870199"/>
                </a:lnTo>
                <a:lnTo>
                  <a:pt x="11476774" y="2870199"/>
                </a:lnTo>
                <a:lnTo>
                  <a:pt x="11426804" y="2882899"/>
                </a:lnTo>
                <a:close/>
              </a:path>
              <a:path w="18288000" h="2971800">
                <a:moveTo>
                  <a:pt x="11226870" y="2895599"/>
                </a:moveTo>
                <a:lnTo>
                  <a:pt x="6520244" y="2895599"/>
                </a:lnTo>
                <a:lnTo>
                  <a:pt x="6470253" y="2882899"/>
                </a:lnTo>
                <a:lnTo>
                  <a:pt x="11276861" y="2882899"/>
                </a:lnTo>
                <a:lnTo>
                  <a:pt x="11226870" y="2895599"/>
                </a:lnTo>
                <a:close/>
              </a:path>
              <a:path w="18288000" h="2971800">
                <a:moveTo>
                  <a:pt x="11026853" y="2908299"/>
                </a:moveTo>
                <a:lnTo>
                  <a:pt x="6720261" y="2908299"/>
                </a:lnTo>
                <a:lnTo>
                  <a:pt x="6670249" y="2895599"/>
                </a:lnTo>
                <a:lnTo>
                  <a:pt x="11076865" y="2895599"/>
                </a:lnTo>
                <a:lnTo>
                  <a:pt x="11026853" y="2908299"/>
                </a:lnTo>
                <a:close/>
              </a:path>
              <a:path w="18288000" h="2971800">
                <a:moveTo>
                  <a:pt x="10826753" y="2920999"/>
                </a:moveTo>
                <a:lnTo>
                  <a:pt x="6920361" y="2920999"/>
                </a:lnTo>
                <a:lnTo>
                  <a:pt x="6870328" y="2908299"/>
                </a:lnTo>
                <a:lnTo>
                  <a:pt x="10876785" y="2908299"/>
                </a:lnTo>
                <a:lnTo>
                  <a:pt x="10826753" y="2920999"/>
                </a:lnTo>
                <a:close/>
              </a:path>
              <a:path w="18288000" h="2971800">
                <a:moveTo>
                  <a:pt x="10576513" y="2933699"/>
                </a:moveTo>
                <a:lnTo>
                  <a:pt x="7170600" y="2933699"/>
                </a:lnTo>
                <a:lnTo>
                  <a:pt x="7120543" y="2920999"/>
                </a:lnTo>
                <a:lnTo>
                  <a:pt x="10626570" y="2920999"/>
                </a:lnTo>
                <a:lnTo>
                  <a:pt x="10576513" y="2933699"/>
                </a:lnTo>
                <a:close/>
              </a:path>
              <a:path w="18288000" h="2971800">
                <a:moveTo>
                  <a:pt x="10276135" y="2946399"/>
                </a:moveTo>
                <a:lnTo>
                  <a:pt x="7470977" y="2946399"/>
                </a:lnTo>
                <a:lnTo>
                  <a:pt x="7420910" y="2933699"/>
                </a:lnTo>
                <a:lnTo>
                  <a:pt x="10326202" y="2933699"/>
                </a:lnTo>
                <a:lnTo>
                  <a:pt x="10276135" y="2946399"/>
                </a:lnTo>
                <a:close/>
              </a:path>
              <a:path w="18288000" h="2971800">
                <a:moveTo>
                  <a:pt x="9925616" y="2959099"/>
                </a:moveTo>
                <a:lnTo>
                  <a:pt x="7821494" y="2959099"/>
                </a:lnTo>
                <a:lnTo>
                  <a:pt x="7771415" y="2946399"/>
                </a:lnTo>
                <a:lnTo>
                  <a:pt x="9975695" y="2946399"/>
                </a:lnTo>
                <a:lnTo>
                  <a:pt x="9925616" y="2959099"/>
                </a:lnTo>
                <a:close/>
              </a:path>
              <a:path w="18288000" h="2971800">
                <a:moveTo>
                  <a:pt x="9324532" y="2971799"/>
                </a:moveTo>
                <a:lnTo>
                  <a:pt x="8422579" y="2971799"/>
                </a:lnTo>
                <a:lnTo>
                  <a:pt x="8372479" y="2959099"/>
                </a:lnTo>
                <a:lnTo>
                  <a:pt x="9374632" y="2959099"/>
                </a:lnTo>
                <a:lnTo>
                  <a:pt x="9324532" y="2971799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58403" y="4704982"/>
            <a:ext cx="6153150" cy="1291590"/>
          </a:xfrm>
          <a:custGeom>
            <a:avLst/>
            <a:gdLst/>
            <a:ahLst/>
            <a:cxnLst/>
            <a:rect l="l" t="t" r="r" b="b"/>
            <a:pathLst>
              <a:path w="6153150" h="1291589">
                <a:moveTo>
                  <a:pt x="5560986" y="1291217"/>
                </a:moveTo>
                <a:lnTo>
                  <a:pt x="592163" y="1291217"/>
                </a:lnTo>
                <a:lnTo>
                  <a:pt x="577626" y="1291039"/>
                </a:lnTo>
                <a:lnTo>
                  <a:pt x="534121" y="1288371"/>
                </a:lnTo>
                <a:lnTo>
                  <a:pt x="490930" y="1282515"/>
                </a:lnTo>
                <a:lnTo>
                  <a:pt x="448279" y="1273503"/>
                </a:lnTo>
                <a:lnTo>
                  <a:pt x="406408" y="1261382"/>
                </a:lnTo>
                <a:lnTo>
                  <a:pt x="365552" y="1246222"/>
                </a:lnTo>
                <a:lnTo>
                  <a:pt x="325923" y="1228104"/>
                </a:lnTo>
                <a:lnTo>
                  <a:pt x="287730" y="1207121"/>
                </a:lnTo>
                <a:lnTo>
                  <a:pt x="251187" y="1183390"/>
                </a:lnTo>
                <a:lnTo>
                  <a:pt x="216499" y="1157045"/>
                </a:lnTo>
                <a:lnTo>
                  <a:pt x="183845" y="1128224"/>
                </a:lnTo>
                <a:lnTo>
                  <a:pt x="153399" y="1097078"/>
                </a:lnTo>
                <a:lnTo>
                  <a:pt x="125330" y="1063780"/>
                </a:lnTo>
                <a:lnTo>
                  <a:pt x="99797" y="1028517"/>
                </a:lnTo>
                <a:lnTo>
                  <a:pt x="76931" y="991476"/>
                </a:lnTo>
                <a:lnTo>
                  <a:pt x="56853" y="952849"/>
                </a:lnTo>
                <a:lnTo>
                  <a:pt x="39677" y="912851"/>
                </a:lnTo>
                <a:lnTo>
                  <a:pt x="25498" y="871709"/>
                </a:lnTo>
                <a:lnTo>
                  <a:pt x="14389" y="829638"/>
                </a:lnTo>
                <a:lnTo>
                  <a:pt x="6408" y="786856"/>
                </a:lnTo>
                <a:lnTo>
                  <a:pt x="1603" y="743604"/>
                </a:lnTo>
                <a:lnTo>
                  <a:pt x="0" y="700125"/>
                </a:lnTo>
                <a:lnTo>
                  <a:pt x="0" y="591091"/>
                </a:lnTo>
                <a:lnTo>
                  <a:pt x="1603" y="547612"/>
                </a:lnTo>
                <a:lnTo>
                  <a:pt x="6408" y="504360"/>
                </a:lnTo>
                <a:lnTo>
                  <a:pt x="14389" y="461578"/>
                </a:lnTo>
                <a:lnTo>
                  <a:pt x="25498" y="419506"/>
                </a:lnTo>
                <a:lnTo>
                  <a:pt x="39677" y="378364"/>
                </a:lnTo>
                <a:lnTo>
                  <a:pt x="56853" y="338367"/>
                </a:lnTo>
                <a:lnTo>
                  <a:pt x="76931" y="299739"/>
                </a:lnTo>
                <a:lnTo>
                  <a:pt x="99797" y="262698"/>
                </a:lnTo>
                <a:lnTo>
                  <a:pt x="125330" y="227436"/>
                </a:lnTo>
                <a:lnTo>
                  <a:pt x="153399" y="194138"/>
                </a:lnTo>
                <a:lnTo>
                  <a:pt x="183845" y="162991"/>
                </a:lnTo>
                <a:lnTo>
                  <a:pt x="216499" y="134171"/>
                </a:lnTo>
                <a:lnTo>
                  <a:pt x="251187" y="107826"/>
                </a:lnTo>
                <a:lnTo>
                  <a:pt x="287730" y="84094"/>
                </a:lnTo>
                <a:lnTo>
                  <a:pt x="325923" y="63111"/>
                </a:lnTo>
                <a:lnTo>
                  <a:pt x="365552" y="44993"/>
                </a:lnTo>
                <a:lnTo>
                  <a:pt x="406408" y="29834"/>
                </a:lnTo>
                <a:lnTo>
                  <a:pt x="448279" y="17713"/>
                </a:lnTo>
                <a:lnTo>
                  <a:pt x="490930" y="8701"/>
                </a:lnTo>
                <a:lnTo>
                  <a:pt x="534121" y="2846"/>
                </a:lnTo>
                <a:lnTo>
                  <a:pt x="577626" y="177"/>
                </a:lnTo>
                <a:lnTo>
                  <a:pt x="592163" y="0"/>
                </a:lnTo>
                <a:lnTo>
                  <a:pt x="5560986" y="0"/>
                </a:lnTo>
                <a:lnTo>
                  <a:pt x="5604544" y="1600"/>
                </a:lnTo>
                <a:lnTo>
                  <a:pt x="5647874" y="6397"/>
                </a:lnTo>
                <a:lnTo>
                  <a:pt x="5690733" y="14362"/>
                </a:lnTo>
                <a:lnTo>
                  <a:pt x="5732881" y="25452"/>
                </a:lnTo>
                <a:lnTo>
                  <a:pt x="5774098" y="39605"/>
                </a:lnTo>
                <a:lnTo>
                  <a:pt x="5814168" y="56750"/>
                </a:lnTo>
                <a:lnTo>
                  <a:pt x="5852865" y="76792"/>
                </a:lnTo>
                <a:lnTo>
                  <a:pt x="5889973" y="99616"/>
                </a:lnTo>
                <a:lnTo>
                  <a:pt x="5925300" y="125103"/>
                </a:lnTo>
                <a:lnTo>
                  <a:pt x="5958658" y="153121"/>
                </a:lnTo>
                <a:lnTo>
                  <a:pt x="5989861" y="183512"/>
                </a:lnTo>
                <a:lnTo>
                  <a:pt x="6018734" y="216106"/>
                </a:lnTo>
                <a:lnTo>
                  <a:pt x="6045127" y="250732"/>
                </a:lnTo>
                <a:lnTo>
                  <a:pt x="6068901" y="287209"/>
                </a:lnTo>
                <a:lnTo>
                  <a:pt x="6089922" y="325333"/>
                </a:lnTo>
                <a:lnTo>
                  <a:pt x="6108073" y="364890"/>
                </a:lnTo>
                <a:lnTo>
                  <a:pt x="6123260" y="405672"/>
                </a:lnTo>
                <a:lnTo>
                  <a:pt x="6135403" y="447468"/>
                </a:lnTo>
                <a:lnTo>
                  <a:pt x="6144432" y="490041"/>
                </a:lnTo>
                <a:lnTo>
                  <a:pt x="6150298" y="533154"/>
                </a:lnTo>
                <a:lnTo>
                  <a:pt x="6152971" y="576581"/>
                </a:lnTo>
                <a:lnTo>
                  <a:pt x="6153149" y="591091"/>
                </a:lnTo>
                <a:lnTo>
                  <a:pt x="6153149" y="700125"/>
                </a:lnTo>
                <a:lnTo>
                  <a:pt x="6151545" y="743604"/>
                </a:lnTo>
                <a:lnTo>
                  <a:pt x="6146740" y="786856"/>
                </a:lnTo>
                <a:lnTo>
                  <a:pt x="6138760" y="829638"/>
                </a:lnTo>
                <a:lnTo>
                  <a:pt x="6127651" y="871709"/>
                </a:lnTo>
                <a:lnTo>
                  <a:pt x="6113472" y="912851"/>
                </a:lnTo>
                <a:lnTo>
                  <a:pt x="6096295" y="952849"/>
                </a:lnTo>
                <a:lnTo>
                  <a:pt x="6076217" y="991476"/>
                </a:lnTo>
                <a:lnTo>
                  <a:pt x="6053351" y="1028517"/>
                </a:lnTo>
                <a:lnTo>
                  <a:pt x="6027818" y="1063780"/>
                </a:lnTo>
                <a:lnTo>
                  <a:pt x="5999750" y="1097078"/>
                </a:lnTo>
                <a:lnTo>
                  <a:pt x="5969303" y="1128224"/>
                </a:lnTo>
                <a:lnTo>
                  <a:pt x="5936650" y="1157045"/>
                </a:lnTo>
                <a:lnTo>
                  <a:pt x="5901962" y="1183390"/>
                </a:lnTo>
                <a:lnTo>
                  <a:pt x="5865419" y="1207121"/>
                </a:lnTo>
                <a:lnTo>
                  <a:pt x="5827225" y="1228104"/>
                </a:lnTo>
                <a:lnTo>
                  <a:pt x="5787596" y="1246222"/>
                </a:lnTo>
                <a:lnTo>
                  <a:pt x="5746741" y="1261382"/>
                </a:lnTo>
                <a:lnTo>
                  <a:pt x="5704870" y="1273503"/>
                </a:lnTo>
                <a:lnTo>
                  <a:pt x="5662219" y="1282515"/>
                </a:lnTo>
                <a:lnTo>
                  <a:pt x="5619028" y="1288371"/>
                </a:lnTo>
                <a:lnTo>
                  <a:pt x="5575523" y="1291039"/>
                </a:lnTo>
                <a:lnTo>
                  <a:pt x="5560986" y="1291217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373328" y="4705186"/>
            <a:ext cx="6629400" cy="1393825"/>
          </a:xfrm>
          <a:custGeom>
            <a:avLst/>
            <a:gdLst/>
            <a:ahLst/>
            <a:cxnLst/>
            <a:rect l="l" t="t" r="r" b="b"/>
            <a:pathLst>
              <a:path w="6629400" h="1393825">
                <a:moveTo>
                  <a:pt x="5991402" y="1393679"/>
                </a:moveTo>
                <a:lnTo>
                  <a:pt x="637996" y="1393679"/>
                </a:lnTo>
                <a:lnTo>
                  <a:pt x="622334" y="1393487"/>
                </a:lnTo>
                <a:lnTo>
                  <a:pt x="575462" y="1390607"/>
                </a:lnTo>
                <a:lnTo>
                  <a:pt x="528928" y="1384287"/>
                </a:lnTo>
                <a:lnTo>
                  <a:pt x="482976" y="1374559"/>
                </a:lnTo>
                <a:lnTo>
                  <a:pt x="437864" y="1361476"/>
                </a:lnTo>
                <a:lnTo>
                  <a:pt x="393845" y="1345113"/>
                </a:lnTo>
                <a:lnTo>
                  <a:pt x="351150" y="1325558"/>
                </a:lnTo>
                <a:lnTo>
                  <a:pt x="310000" y="1302910"/>
                </a:lnTo>
                <a:lnTo>
                  <a:pt x="270628" y="1277295"/>
                </a:lnTo>
                <a:lnTo>
                  <a:pt x="233255" y="1248860"/>
                </a:lnTo>
                <a:lnTo>
                  <a:pt x="198075" y="1217752"/>
                </a:lnTo>
                <a:lnTo>
                  <a:pt x="165272" y="1184135"/>
                </a:lnTo>
                <a:lnTo>
                  <a:pt x="135031" y="1148194"/>
                </a:lnTo>
                <a:lnTo>
                  <a:pt x="107521" y="1110133"/>
                </a:lnTo>
                <a:lnTo>
                  <a:pt x="82886" y="1070153"/>
                </a:lnTo>
                <a:lnTo>
                  <a:pt x="61254" y="1028460"/>
                </a:lnTo>
                <a:lnTo>
                  <a:pt x="42748" y="985289"/>
                </a:lnTo>
                <a:lnTo>
                  <a:pt x="27471" y="940882"/>
                </a:lnTo>
                <a:lnTo>
                  <a:pt x="15502" y="895472"/>
                </a:lnTo>
                <a:lnTo>
                  <a:pt x="6904" y="849296"/>
                </a:lnTo>
                <a:lnTo>
                  <a:pt x="1728" y="802611"/>
                </a:lnTo>
                <a:lnTo>
                  <a:pt x="0" y="755682"/>
                </a:lnTo>
                <a:lnTo>
                  <a:pt x="0" y="637996"/>
                </a:lnTo>
                <a:lnTo>
                  <a:pt x="1728" y="591067"/>
                </a:lnTo>
                <a:lnTo>
                  <a:pt x="6904" y="544382"/>
                </a:lnTo>
                <a:lnTo>
                  <a:pt x="15502" y="498205"/>
                </a:lnTo>
                <a:lnTo>
                  <a:pt x="27471" y="452795"/>
                </a:lnTo>
                <a:lnTo>
                  <a:pt x="42748" y="408388"/>
                </a:lnTo>
                <a:lnTo>
                  <a:pt x="61254" y="365217"/>
                </a:lnTo>
                <a:lnTo>
                  <a:pt x="82886" y="323524"/>
                </a:lnTo>
                <a:lnTo>
                  <a:pt x="107521" y="283544"/>
                </a:lnTo>
                <a:lnTo>
                  <a:pt x="135031" y="245484"/>
                </a:lnTo>
                <a:lnTo>
                  <a:pt x="165272" y="209543"/>
                </a:lnTo>
                <a:lnTo>
                  <a:pt x="198075" y="175925"/>
                </a:lnTo>
                <a:lnTo>
                  <a:pt x="233255" y="144818"/>
                </a:lnTo>
                <a:lnTo>
                  <a:pt x="270628" y="116382"/>
                </a:lnTo>
                <a:lnTo>
                  <a:pt x="310000" y="90768"/>
                </a:lnTo>
                <a:lnTo>
                  <a:pt x="351150" y="68119"/>
                </a:lnTo>
                <a:lnTo>
                  <a:pt x="393845" y="48564"/>
                </a:lnTo>
                <a:lnTo>
                  <a:pt x="437864" y="32202"/>
                </a:lnTo>
                <a:lnTo>
                  <a:pt x="482976" y="19119"/>
                </a:lnTo>
                <a:lnTo>
                  <a:pt x="528928" y="9391"/>
                </a:lnTo>
                <a:lnTo>
                  <a:pt x="575462" y="3072"/>
                </a:lnTo>
                <a:lnTo>
                  <a:pt x="622334" y="191"/>
                </a:lnTo>
                <a:lnTo>
                  <a:pt x="637996" y="0"/>
                </a:lnTo>
                <a:lnTo>
                  <a:pt x="5991402" y="0"/>
                </a:lnTo>
                <a:lnTo>
                  <a:pt x="6038332" y="1728"/>
                </a:lnTo>
                <a:lnTo>
                  <a:pt x="6085016" y="6904"/>
                </a:lnTo>
                <a:lnTo>
                  <a:pt x="6131193" y="15502"/>
                </a:lnTo>
                <a:lnTo>
                  <a:pt x="6176603" y="27471"/>
                </a:lnTo>
                <a:lnTo>
                  <a:pt x="6221009" y="42748"/>
                </a:lnTo>
                <a:lnTo>
                  <a:pt x="6264181" y="61254"/>
                </a:lnTo>
                <a:lnTo>
                  <a:pt x="6305874" y="82886"/>
                </a:lnTo>
                <a:lnTo>
                  <a:pt x="6345853" y="107521"/>
                </a:lnTo>
                <a:lnTo>
                  <a:pt x="6383914" y="135031"/>
                </a:lnTo>
                <a:lnTo>
                  <a:pt x="6419855" y="165271"/>
                </a:lnTo>
                <a:lnTo>
                  <a:pt x="6453473" y="198075"/>
                </a:lnTo>
                <a:lnTo>
                  <a:pt x="6484581" y="233255"/>
                </a:lnTo>
                <a:lnTo>
                  <a:pt x="6513016" y="270628"/>
                </a:lnTo>
                <a:lnTo>
                  <a:pt x="6538630" y="310000"/>
                </a:lnTo>
                <a:lnTo>
                  <a:pt x="6561278" y="351150"/>
                </a:lnTo>
                <a:lnTo>
                  <a:pt x="6580834" y="393845"/>
                </a:lnTo>
                <a:lnTo>
                  <a:pt x="6597197" y="437864"/>
                </a:lnTo>
                <a:lnTo>
                  <a:pt x="6610280" y="482975"/>
                </a:lnTo>
                <a:lnTo>
                  <a:pt x="6620008" y="528928"/>
                </a:lnTo>
                <a:lnTo>
                  <a:pt x="6626328" y="575462"/>
                </a:lnTo>
                <a:lnTo>
                  <a:pt x="6629207" y="622334"/>
                </a:lnTo>
                <a:lnTo>
                  <a:pt x="6629399" y="637996"/>
                </a:lnTo>
                <a:lnTo>
                  <a:pt x="6629399" y="755682"/>
                </a:lnTo>
                <a:lnTo>
                  <a:pt x="6627671" y="802611"/>
                </a:lnTo>
                <a:lnTo>
                  <a:pt x="6622494" y="849296"/>
                </a:lnTo>
                <a:lnTo>
                  <a:pt x="6613896" y="895472"/>
                </a:lnTo>
                <a:lnTo>
                  <a:pt x="6601927" y="940882"/>
                </a:lnTo>
                <a:lnTo>
                  <a:pt x="6586651" y="985289"/>
                </a:lnTo>
                <a:lnTo>
                  <a:pt x="6568145" y="1028460"/>
                </a:lnTo>
                <a:lnTo>
                  <a:pt x="6546513" y="1070153"/>
                </a:lnTo>
                <a:lnTo>
                  <a:pt x="6521877" y="1110133"/>
                </a:lnTo>
                <a:lnTo>
                  <a:pt x="6494368" y="1148194"/>
                </a:lnTo>
                <a:lnTo>
                  <a:pt x="6464127" y="1184135"/>
                </a:lnTo>
                <a:lnTo>
                  <a:pt x="6431324" y="1217752"/>
                </a:lnTo>
                <a:lnTo>
                  <a:pt x="6396143" y="1248860"/>
                </a:lnTo>
                <a:lnTo>
                  <a:pt x="6358770" y="1277295"/>
                </a:lnTo>
                <a:lnTo>
                  <a:pt x="6319398" y="1302910"/>
                </a:lnTo>
                <a:lnTo>
                  <a:pt x="6278249" y="1325558"/>
                </a:lnTo>
                <a:lnTo>
                  <a:pt x="6235553" y="1345113"/>
                </a:lnTo>
                <a:lnTo>
                  <a:pt x="6191535" y="1361476"/>
                </a:lnTo>
                <a:lnTo>
                  <a:pt x="6146423" y="1374559"/>
                </a:lnTo>
                <a:lnTo>
                  <a:pt x="6100471" y="1384287"/>
                </a:lnTo>
                <a:lnTo>
                  <a:pt x="6053937" y="1390607"/>
                </a:lnTo>
                <a:lnTo>
                  <a:pt x="6007065" y="1393487"/>
                </a:lnTo>
                <a:lnTo>
                  <a:pt x="5991402" y="139367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405" rIns="0" bIns="0" rtlCol="0" vert="horz">
            <a:spAutoFit/>
          </a:bodyPr>
          <a:lstStyle/>
          <a:p>
            <a:pPr algn="ctr" marL="12065" marR="5080">
              <a:lnSpc>
                <a:spcPts val="5480"/>
              </a:lnSpc>
              <a:spcBef>
                <a:spcPts val="515"/>
              </a:spcBef>
              <a:tabLst>
                <a:tab pos="2259330" algn="l"/>
                <a:tab pos="2461260" algn="l"/>
                <a:tab pos="2856865" algn="l"/>
                <a:tab pos="3071495" algn="l"/>
                <a:tab pos="4585970" algn="l"/>
                <a:tab pos="4950460" algn="l"/>
                <a:tab pos="7973059" algn="l"/>
                <a:tab pos="8957310" algn="l"/>
                <a:tab pos="10052685" algn="l"/>
              </a:tabLst>
            </a:pPr>
            <a:r>
              <a:rPr dirty="0" sz="4800" spc="-10" b="1">
                <a:latin typeface="Calibri"/>
                <a:cs typeface="Calibri"/>
              </a:rPr>
              <a:t>Question</a:t>
            </a:r>
            <a:r>
              <a:rPr dirty="0" sz="4800" b="1">
                <a:latin typeface="Calibri"/>
                <a:cs typeface="Calibri"/>
              </a:rPr>
              <a:t>	</a:t>
            </a:r>
            <a:r>
              <a:rPr dirty="0" sz="4800" spc="-25" b="1">
                <a:latin typeface="Calibri"/>
                <a:cs typeface="Calibri"/>
              </a:rPr>
              <a:t>2</a:t>
            </a:r>
            <a:r>
              <a:rPr dirty="0" sz="4800" spc="-25"/>
              <a:t>:</a:t>
            </a:r>
            <a:r>
              <a:rPr dirty="0" sz="4800"/>
              <a:t>	</a:t>
            </a:r>
            <a:r>
              <a:rPr dirty="0" sz="4800" spc="-10"/>
              <a:t>Using</a:t>
            </a:r>
            <a:r>
              <a:rPr dirty="0" sz="4800"/>
              <a:t>	</a:t>
            </a:r>
            <a:r>
              <a:rPr dirty="0" sz="4800" spc="-30"/>
              <a:t>Easy-</a:t>
            </a:r>
            <a:r>
              <a:rPr dirty="0" sz="4800" spc="-25"/>
              <a:t>to-</a:t>
            </a:r>
            <a:r>
              <a:rPr dirty="0" sz="4800" spc="-20"/>
              <a:t>Read</a:t>
            </a:r>
            <a:r>
              <a:rPr dirty="0" sz="4800"/>
              <a:t>	</a:t>
            </a:r>
            <a:r>
              <a:rPr dirty="0" sz="4800" spc="-10"/>
              <a:t>formats</a:t>
            </a:r>
            <a:r>
              <a:rPr dirty="0" sz="4800"/>
              <a:t>	</a:t>
            </a:r>
            <a:r>
              <a:rPr dirty="0" sz="4800" spc="-25"/>
              <a:t>and </a:t>
            </a:r>
            <a:r>
              <a:rPr dirty="0" sz="4800" spc="-10"/>
              <a:t>subtitles</a:t>
            </a:r>
            <a:r>
              <a:rPr dirty="0" sz="4800"/>
              <a:t>	</a:t>
            </a:r>
            <a:r>
              <a:rPr dirty="0" sz="4800" spc="-25"/>
              <a:t>in</a:t>
            </a:r>
            <a:r>
              <a:rPr dirty="0" sz="4800"/>
              <a:t>	</a:t>
            </a:r>
            <a:r>
              <a:rPr dirty="0" sz="4800" spc="-10"/>
              <a:t>political</a:t>
            </a:r>
            <a:r>
              <a:rPr dirty="0" sz="4800"/>
              <a:t>	</a:t>
            </a:r>
            <a:r>
              <a:rPr dirty="0" sz="4800" spc="-10"/>
              <a:t>communication</a:t>
            </a:r>
            <a:r>
              <a:rPr dirty="0" sz="4800"/>
              <a:t>	</a:t>
            </a:r>
            <a:r>
              <a:rPr dirty="0" sz="4800" spc="-10"/>
              <a:t>helps</a:t>
            </a:r>
            <a:endParaRPr sz="4800">
              <a:latin typeface="Calibri"/>
              <a:cs typeface="Calibri"/>
            </a:endParaRPr>
          </a:p>
          <a:p>
            <a:pPr algn="ctr">
              <a:lnSpc>
                <a:spcPts val="5335"/>
              </a:lnSpc>
              <a:tabLst>
                <a:tab pos="1195070" algn="l"/>
                <a:tab pos="3041650" algn="l"/>
                <a:tab pos="4279265" algn="l"/>
                <a:tab pos="6666230" algn="l"/>
              </a:tabLst>
            </a:pPr>
            <a:r>
              <a:rPr dirty="0" sz="4800" spc="-20"/>
              <a:t>only</a:t>
            </a:r>
            <a:r>
              <a:rPr dirty="0" sz="4800"/>
              <a:t>	</a:t>
            </a:r>
            <a:r>
              <a:rPr dirty="0" sz="4800" spc="-10"/>
              <a:t>people</a:t>
            </a:r>
            <a:r>
              <a:rPr dirty="0" sz="4800"/>
              <a:t>	</a:t>
            </a:r>
            <a:r>
              <a:rPr dirty="0" sz="4800" spc="-20"/>
              <a:t>with</a:t>
            </a:r>
            <a:r>
              <a:rPr dirty="0" sz="4800"/>
              <a:t>	</a:t>
            </a:r>
            <a:r>
              <a:rPr dirty="0" sz="4800" spc="-10"/>
              <a:t>cognitive</a:t>
            </a:r>
            <a:r>
              <a:rPr dirty="0" sz="4800"/>
              <a:t>	</a:t>
            </a:r>
            <a:r>
              <a:rPr dirty="0" sz="4800" spc="-10"/>
              <a:t>disabilities.</a:t>
            </a:r>
            <a:endParaRPr sz="4800"/>
          </a:p>
        </p:txBody>
      </p:sp>
      <p:sp>
        <p:nvSpPr>
          <p:cNvPr id="9" name="object 9" descr=""/>
          <p:cNvSpPr txBox="1"/>
          <p:nvPr/>
        </p:nvSpPr>
        <p:spPr>
          <a:xfrm>
            <a:off x="11859697" y="5029019"/>
            <a:ext cx="1456055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False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46544" y="4979005"/>
            <a:ext cx="1380490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True</a:t>
            </a:r>
            <a:endParaRPr sz="3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70323" y="6854466"/>
            <a:ext cx="13940155" cy="2832735"/>
            <a:chOff x="770323" y="6854466"/>
            <a:chExt cx="13940155" cy="28327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323" y="9086849"/>
              <a:ext cx="2857499" cy="60007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632612" y="6854466"/>
              <a:ext cx="11077575" cy="2326640"/>
            </a:xfrm>
            <a:custGeom>
              <a:avLst/>
              <a:gdLst/>
              <a:ahLst/>
              <a:cxnLst/>
              <a:rect l="l" t="t" r="r" b="b"/>
              <a:pathLst>
                <a:path w="11077575" h="2326640">
                  <a:moveTo>
                    <a:pt x="10011416" y="2326128"/>
                  </a:moveTo>
                  <a:lnTo>
                    <a:pt x="1052914" y="2326048"/>
                  </a:lnTo>
                  <a:lnTo>
                    <a:pt x="1013687" y="2324846"/>
                  </a:lnTo>
                  <a:lnTo>
                    <a:pt x="974532" y="2322202"/>
                  </a:lnTo>
                  <a:lnTo>
                    <a:pt x="935498" y="2318120"/>
                  </a:lnTo>
                  <a:lnTo>
                    <a:pt x="896641" y="2312606"/>
                  </a:lnTo>
                  <a:lnTo>
                    <a:pt x="858016" y="2305667"/>
                  </a:lnTo>
                  <a:lnTo>
                    <a:pt x="819672" y="2297313"/>
                  </a:lnTo>
                  <a:lnTo>
                    <a:pt x="781661" y="2287555"/>
                  </a:lnTo>
                  <a:lnTo>
                    <a:pt x="744034" y="2276405"/>
                  </a:lnTo>
                  <a:lnTo>
                    <a:pt x="706846" y="2263880"/>
                  </a:lnTo>
                  <a:lnTo>
                    <a:pt x="670145" y="2249997"/>
                  </a:lnTo>
                  <a:lnTo>
                    <a:pt x="633978" y="2234773"/>
                  </a:lnTo>
                  <a:lnTo>
                    <a:pt x="598397" y="2218230"/>
                  </a:lnTo>
                  <a:lnTo>
                    <a:pt x="563452" y="2200391"/>
                  </a:lnTo>
                  <a:lnTo>
                    <a:pt x="529187" y="2181278"/>
                  </a:lnTo>
                  <a:lnTo>
                    <a:pt x="495648" y="2160919"/>
                  </a:lnTo>
                  <a:lnTo>
                    <a:pt x="462882" y="2139339"/>
                  </a:lnTo>
                  <a:lnTo>
                    <a:pt x="430935" y="2116572"/>
                  </a:lnTo>
                  <a:lnTo>
                    <a:pt x="399849" y="2092646"/>
                  </a:lnTo>
                  <a:lnTo>
                    <a:pt x="369664" y="2067591"/>
                  </a:lnTo>
                  <a:lnTo>
                    <a:pt x="340423" y="2041443"/>
                  </a:lnTo>
                  <a:lnTo>
                    <a:pt x="312166" y="2014239"/>
                  </a:lnTo>
                  <a:lnTo>
                    <a:pt x="284931" y="1986015"/>
                  </a:lnTo>
                  <a:lnTo>
                    <a:pt x="258754" y="1956807"/>
                  </a:lnTo>
                  <a:lnTo>
                    <a:pt x="233670" y="1926657"/>
                  </a:lnTo>
                  <a:lnTo>
                    <a:pt x="209715" y="1895607"/>
                  </a:lnTo>
                  <a:lnTo>
                    <a:pt x="186921" y="1863697"/>
                  </a:lnTo>
                  <a:lnTo>
                    <a:pt x="165317" y="1830968"/>
                  </a:lnTo>
                  <a:lnTo>
                    <a:pt x="144934" y="1797468"/>
                  </a:lnTo>
                  <a:lnTo>
                    <a:pt x="125800" y="1763243"/>
                  </a:lnTo>
                  <a:lnTo>
                    <a:pt x="107941" y="1728337"/>
                  </a:lnTo>
                  <a:lnTo>
                    <a:pt x="91378" y="1692797"/>
                  </a:lnTo>
                  <a:lnTo>
                    <a:pt x="76137" y="1656672"/>
                  </a:lnTo>
                  <a:lnTo>
                    <a:pt x="62238" y="1620013"/>
                  </a:lnTo>
                  <a:lnTo>
                    <a:pt x="49699" y="1582867"/>
                  </a:lnTo>
                  <a:lnTo>
                    <a:pt x="38537" y="1545284"/>
                  </a:lnTo>
                  <a:lnTo>
                    <a:pt x="28767" y="1507317"/>
                  </a:lnTo>
                  <a:lnTo>
                    <a:pt x="20404" y="1469017"/>
                  </a:lnTo>
                  <a:lnTo>
                    <a:pt x="13457" y="1430437"/>
                  </a:lnTo>
                  <a:lnTo>
                    <a:pt x="7937" y="1391625"/>
                  </a:lnTo>
                  <a:lnTo>
                    <a:pt x="3850" y="1352637"/>
                  </a:lnTo>
                  <a:lnTo>
                    <a:pt x="1203" y="1313526"/>
                  </a:lnTo>
                  <a:lnTo>
                    <a:pt x="0" y="1274344"/>
                  </a:lnTo>
                  <a:lnTo>
                    <a:pt x="240" y="1038719"/>
                  </a:lnTo>
                  <a:lnTo>
                    <a:pt x="1926" y="999553"/>
                  </a:lnTo>
                  <a:lnTo>
                    <a:pt x="5053" y="960478"/>
                  </a:lnTo>
                  <a:lnTo>
                    <a:pt x="9618" y="921544"/>
                  </a:lnTo>
                  <a:lnTo>
                    <a:pt x="15614" y="882802"/>
                  </a:lnTo>
                  <a:lnTo>
                    <a:pt x="23035" y="844307"/>
                  </a:lnTo>
                  <a:lnTo>
                    <a:pt x="31868" y="806114"/>
                  </a:lnTo>
                  <a:lnTo>
                    <a:pt x="42103" y="768270"/>
                  </a:lnTo>
                  <a:lnTo>
                    <a:pt x="53726" y="730827"/>
                  </a:lnTo>
                  <a:lnTo>
                    <a:pt x="66721" y="693836"/>
                  </a:lnTo>
                  <a:lnTo>
                    <a:pt x="81070" y="657350"/>
                  </a:lnTo>
                  <a:lnTo>
                    <a:pt x="96753" y="621416"/>
                  </a:lnTo>
                  <a:lnTo>
                    <a:pt x="113750" y="586081"/>
                  </a:lnTo>
                  <a:lnTo>
                    <a:pt x="132039" y="551396"/>
                  </a:lnTo>
                  <a:lnTo>
                    <a:pt x="151592" y="517407"/>
                  </a:lnTo>
                  <a:lnTo>
                    <a:pt x="172384" y="484161"/>
                  </a:lnTo>
                  <a:lnTo>
                    <a:pt x="194388" y="451701"/>
                  </a:lnTo>
                  <a:lnTo>
                    <a:pt x="217574" y="420071"/>
                  </a:lnTo>
                  <a:lnTo>
                    <a:pt x="241908" y="389316"/>
                  </a:lnTo>
                  <a:lnTo>
                    <a:pt x="267359" y="359477"/>
                  </a:lnTo>
                  <a:lnTo>
                    <a:pt x="293893" y="330592"/>
                  </a:lnTo>
                  <a:lnTo>
                    <a:pt x="321474" y="302703"/>
                  </a:lnTo>
                  <a:lnTo>
                    <a:pt x="350063" y="275848"/>
                  </a:lnTo>
                  <a:lnTo>
                    <a:pt x="379622" y="250062"/>
                  </a:lnTo>
                  <a:lnTo>
                    <a:pt x="410112" y="225379"/>
                  </a:lnTo>
                  <a:lnTo>
                    <a:pt x="441492" y="201833"/>
                  </a:lnTo>
                  <a:lnTo>
                    <a:pt x="473716" y="179459"/>
                  </a:lnTo>
                  <a:lnTo>
                    <a:pt x="506743" y="158284"/>
                  </a:lnTo>
                  <a:lnTo>
                    <a:pt x="540529" y="138337"/>
                  </a:lnTo>
                  <a:lnTo>
                    <a:pt x="575028" y="119646"/>
                  </a:lnTo>
                  <a:lnTo>
                    <a:pt x="610190" y="102236"/>
                  </a:lnTo>
                  <a:lnTo>
                    <a:pt x="645970" y="86131"/>
                  </a:lnTo>
                  <a:lnTo>
                    <a:pt x="682321" y="71352"/>
                  </a:lnTo>
                  <a:lnTo>
                    <a:pt x="719192" y="57919"/>
                  </a:lnTo>
                  <a:lnTo>
                    <a:pt x="756531" y="45852"/>
                  </a:lnTo>
                  <a:lnTo>
                    <a:pt x="794290" y="35165"/>
                  </a:lnTo>
                  <a:lnTo>
                    <a:pt x="832418" y="25873"/>
                  </a:lnTo>
                  <a:lnTo>
                    <a:pt x="870863" y="17989"/>
                  </a:lnTo>
                  <a:lnTo>
                    <a:pt x="909571" y="11525"/>
                  </a:lnTo>
                  <a:lnTo>
                    <a:pt x="948491" y="6488"/>
                  </a:lnTo>
                  <a:lnTo>
                    <a:pt x="987572" y="2885"/>
                  </a:lnTo>
                  <a:lnTo>
                    <a:pt x="1026759" y="721"/>
                  </a:lnTo>
                  <a:lnTo>
                    <a:pt x="1065997" y="0"/>
                  </a:lnTo>
                  <a:lnTo>
                    <a:pt x="10024499" y="80"/>
                  </a:lnTo>
                  <a:lnTo>
                    <a:pt x="10063726" y="1282"/>
                  </a:lnTo>
                  <a:lnTo>
                    <a:pt x="10102882" y="3926"/>
                  </a:lnTo>
                  <a:lnTo>
                    <a:pt x="10141915" y="8007"/>
                  </a:lnTo>
                  <a:lnTo>
                    <a:pt x="10180771" y="13521"/>
                  </a:lnTo>
                  <a:lnTo>
                    <a:pt x="10219396" y="20460"/>
                  </a:lnTo>
                  <a:lnTo>
                    <a:pt x="10257739" y="28813"/>
                  </a:lnTo>
                  <a:lnTo>
                    <a:pt x="10295751" y="38572"/>
                  </a:lnTo>
                  <a:lnTo>
                    <a:pt x="10333378" y="49722"/>
                  </a:lnTo>
                  <a:lnTo>
                    <a:pt x="10370566" y="62246"/>
                  </a:lnTo>
                  <a:lnTo>
                    <a:pt x="10407266" y="76129"/>
                  </a:lnTo>
                  <a:lnTo>
                    <a:pt x="10443433" y="91353"/>
                  </a:lnTo>
                  <a:lnTo>
                    <a:pt x="10479014" y="107896"/>
                  </a:lnTo>
                  <a:lnTo>
                    <a:pt x="10513961" y="125736"/>
                  </a:lnTo>
                  <a:lnTo>
                    <a:pt x="10548225" y="144848"/>
                  </a:lnTo>
                  <a:lnTo>
                    <a:pt x="10581763" y="165207"/>
                  </a:lnTo>
                  <a:lnTo>
                    <a:pt x="10614528" y="186786"/>
                  </a:lnTo>
                  <a:lnTo>
                    <a:pt x="10646476" y="209554"/>
                  </a:lnTo>
                  <a:lnTo>
                    <a:pt x="10677563" y="233481"/>
                  </a:lnTo>
                  <a:lnTo>
                    <a:pt x="10707748" y="258536"/>
                  </a:lnTo>
                  <a:lnTo>
                    <a:pt x="10736988" y="284684"/>
                  </a:lnTo>
                  <a:lnTo>
                    <a:pt x="10765245" y="311887"/>
                  </a:lnTo>
                  <a:lnTo>
                    <a:pt x="10792480" y="340111"/>
                  </a:lnTo>
                  <a:lnTo>
                    <a:pt x="10818659" y="369318"/>
                  </a:lnTo>
                  <a:lnTo>
                    <a:pt x="10843743" y="399469"/>
                  </a:lnTo>
                  <a:lnTo>
                    <a:pt x="10867697" y="430520"/>
                  </a:lnTo>
                  <a:lnTo>
                    <a:pt x="10890490" y="462429"/>
                  </a:lnTo>
                  <a:lnTo>
                    <a:pt x="10912093" y="495157"/>
                  </a:lnTo>
                  <a:lnTo>
                    <a:pt x="10932476" y="528658"/>
                  </a:lnTo>
                  <a:lnTo>
                    <a:pt x="10951611" y="562883"/>
                  </a:lnTo>
                  <a:lnTo>
                    <a:pt x="10969471" y="597789"/>
                  </a:lnTo>
                  <a:lnTo>
                    <a:pt x="10986033" y="633329"/>
                  </a:lnTo>
                  <a:lnTo>
                    <a:pt x="11001274" y="669454"/>
                  </a:lnTo>
                  <a:lnTo>
                    <a:pt x="11015174" y="706114"/>
                  </a:lnTo>
                  <a:lnTo>
                    <a:pt x="11027713" y="743259"/>
                  </a:lnTo>
                  <a:lnTo>
                    <a:pt x="11038876" y="780842"/>
                  </a:lnTo>
                  <a:lnTo>
                    <a:pt x="11048645" y="818810"/>
                  </a:lnTo>
                  <a:lnTo>
                    <a:pt x="11057009" y="857109"/>
                  </a:lnTo>
                  <a:lnTo>
                    <a:pt x="11063956" y="895690"/>
                  </a:lnTo>
                  <a:lnTo>
                    <a:pt x="11069477" y="934502"/>
                  </a:lnTo>
                  <a:lnTo>
                    <a:pt x="11073563" y="973492"/>
                  </a:lnTo>
                  <a:lnTo>
                    <a:pt x="11076210" y="1012602"/>
                  </a:lnTo>
                  <a:lnTo>
                    <a:pt x="11077414" y="1051784"/>
                  </a:lnTo>
                  <a:lnTo>
                    <a:pt x="11077173" y="1287409"/>
                  </a:lnTo>
                  <a:lnTo>
                    <a:pt x="11075488" y="1326575"/>
                  </a:lnTo>
                  <a:lnTo>
                    <a:pt x="11072360" y="1365650"/>
                  </a:lnTo>
                  <a:lnTo>
                    <a:pt x="11067795" y="1404583"/>
                  </a:lnTo>
                  <a:lnTo>
                    <a:pt x="11061798" y="1443324"/>
                  </a:lnTo>
                  <a:lnTo>
                    <a:pt x="11054378" y="1481819"/>
                  </a:lnTo>
                  <a:lnTo>
                    <a:pt x="11045544" y="1520013"/>
                  </a:lnTo>
                  <a:lnTo>
                    <a:pt x="11035310" y="1557856"/>
                  </a:lnTo>
                  <a:lnTo>
                    <a:pt x="11023687" y="1595299"/>
                  </a:lnTo>
                  <a:lnTo>
                    <a:pt x="11010691" y="1632290"/>
                  </a:lnTo>
                  <a:lnTo>
                    <a:pt x="10996342" y="1668776"/>
                  </a:lnTo>
                  <a:lnTo>
                    <a:pt x="10980659" y="1704710"/>
                  </a:lnTo>
                  <a:lnTo>
                    <a:pt x="10963662" y="1740044"/>
                  </a:lnTo>
                  <a:lnTo>
                    <a:pt x="10945374" y="1774730"/>
                  </a:lnTo>
                  <a:lnTo>
                    <a:pt x="10925820" y="1808718"/>
                  </a:lnTo>
                  <a:lnTo>
                    <a:pt x="10905029" y="1841965"/>
                  </a:lnTo>
                  <a:lnTo>
                    <a:pt x="10883024" y="1874426"/>
                  </a:lnTo>
                  <a:lnTo>
                    <a:pt x="10859839" y="1906055"/>
                  </a:lnTo>
                  <a:lnTo>
                    <a:pt x="10835505" y="1936810"/>
                  </a:lnTo>
                  <a:lnTo>
                    <a:pt x="10810054" y="1966649"/>
                  </a:lnTo>
                  <a:lnTo>
                    <a:pt x="10783518" y="1995534"/>
                  </a:lnTo>
                  <a:lnTo>
                    <a:pt x="10755938" y="2023423"/>
                  </a:lnTo>
                  <a:lnTo>
                    <a:pt x="10727349" y="2050278"/>
                  </a:lnTo>
                  <a:lnTo>
                    <a:pt x="10697791" y="2076065"/>
                  </a:lnTo>
                  <a:lnTo>
                    <a:pt x="10667300" y="2100747"/>
                  </a:lnTo>
                  <a:lnTo>
                    <a:pt x="10635920" y="2124292"/>
                  </a:lnTo>
                  <a:lnTo>
                    <a:pt x="10603696" y="2146666"/>
                  </a:lnTo>
                  <a:lnTo>
                    <a:pt x="10570669" y="2167841"/>
                  </a:lnTo>
                  <a:lnTo>
                    <a:pt x="10536883" y="2187788"/>
                  </a:lnTo>
                  <a:lnTo>
                    <a:pt x="10502385" y="2206480"/>
                  </a:lnTo>
                  <a:lnTo>
                    <a:pt x="10467222" y="2223889"/>
                  </a:lnTo>
                  <a:lnTo>
                    <a:pt x="10431442" y="2239995"/>
                  </a:lnTo>
                  <a:lnTo>
                    <a:pt x="10395091" y="2254775"/>
                  </a:lnTo>
                  <a:lnTo>
                    <a:pt x="10358221" y="2268208"/>
                  </a:lnTo>
                  <a:lnTo>
                    <a:pt x="10320882" y="2280276"/>
                  </a:lnTo>
                  <a:lnTo>
                    <a:pt x="10283123" y="2290962"/>
                  </a:lnTo>
                  <a:lnTo>
                    <a:pt x="10244993" y="2300254"/>
                  </a:lnTo>
                  <a:lnTo>
                    <a:pt x="10206549" y="2308138"/>
                  </a:lnTo>
                  <a:lnTo>
                    <a:pt x="10167841" y="2314603"/>
                  </a:lnTo>
                  <a:lnTo>
                    <a:pt x="10128923" y="2319640"/>
                  </a:lnTo>
                  <a:lnTo>
                    <a:pt x="10089842" y="2323243"/>
                  </a:lnTo>
                  <a:lnTo>
                    <a:pt x="10050654" y="2325407"/>
                  </a:lnTo>
                  <a:lnTo>
                    <a:pt x="10011416" y="2326128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58850" y="43531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9" y="8280959"/>
            <a:ext cx="1614487" cy="1614487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-1" y="-1"/>
            <a:ext cx="18288000" cy="2971800"/>
          </a:xfrm>
          <a:custGeom>
            <a:avLst/>
            <a:gdLst/>
            <a:ahLst/>
            <a:cxnLst/>
            <a:rect l="l" t="t" r="r" b="b"/>
            <a:pathLst>
              <a:path w="18288000" h="2971800">
                <a:moveTo>
                  <a:pt x="17651574" y="1879599"/>
                </a:moveTo>
                <a:lnTo>
                  <a:pt x="95534" y="1879599"/>
                </a:lnTo>
                <a:lnTo>
                  <a:pt x="0" y="18541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701799"/>
                </a:lnTo>
                <a:lnTo>
                  <a:pt x="18233150" y="1714499"/>
                </a:lnTo>
                <a:lnTo>
                  <a:pt x="18184789" y="1739899"/>
                </a:lnTo>
                <a:lnTo>
                  <a:pt x="17651574" y="1879599"/>
                </a:lnTo>
                <a:close/>
              </a:path>
              <a:path w="18288000" h="2971800">
                <a:moveTo>
                  <a:pt x="16969900" y="2044699"/>
                </a:moveTo>
                <a:lnTo>
                  <a:pt x="777209" y="2044699"/>
                </a:lnTo>
                <a:lnTo>
                  <a:pt x="144120" y="1879599"/>
                </a:lnTo>
                <a:lnTo>
                  <a:pt x="17602988" y="1879599"/>
                </a:lnTo>
                <a:lnTo>
                  <a:pt x="16969900" y="2044699"/>
                </a:lnTo>
                <a:close/>
              </a:path>
              <a:path w="18288000" h="2971800">
                <a:moveTo>
                  <a:pt x="16579013" y="2133599"/>
                </a:moveTo>
                <a:lnTo>
                  <a:pt x="1168095" y="2133599"/>
                </a:lnTo>
                <a:lnTo>
                  <a:pt x="826015" y="2044699"/>
                </a:lnTo>
                <a:lnTo>
                  <a:pt x="16921093" y="2044699"/>
                </a:lnTo>
                <a:lnTo>
                  <a:pt x="16579013" y="2133599"/>
                </a:lnTo>
                <a:close/>
              </a:path>
              <a:path w="18288000" h="2971800">
                <a:moveTo>
                  <a:pt x="16285201" y="2197099"/>
                </a:moveTo>
                <a:lnTo>
                  <a:pt x="1461906" y="2197099"/>
                </a:lnTo>
                <a:lnTo>
                  <a:pt x="1217025" y="2133599"/>
                </a:lnTo>
                <a:lnTo>
                  <a:pt x="16530083" y="2133599"/>
                </a:lnTo>
                <a:lnTo>
                  <a:pt x="16285201" y="2197099"/>
                </a:lnTo>
                <a:close/>
              </a:path>
              <a:path w="18288000" h="2971800">
                <a:moveTo>
                  <a:pt x="16039934" y="2247899"/>
                </a:moveTo>
                <a:lnTo>
                  <a:pt x="1707172" y="2247899"/>
                </a:lnTo>
                <a:lnTo>
                  <a:pt x="1510929" y="2197099"/>
                </a:lnTo>
                <a:lnTo>
                  <a:pt x="16236178" y="2197099"/>
                </a:lnTo>
                <a:lnTo>
                  <a:pt x="16039934" y="2247899"/>
                </a:lnTo>
                <a:close/>
              </a:path>
              <a:path w="18288000" h="2971800">
                <a:moveTo>
                  <a:pt x="15843443" y="2285999"/>
                </a:moveTo>
                <a:lnTo>
                  <a:pt x="1903662" y="2285999"/>
                </a:lnTo>
                <a:lnTo>
                  <a:pt x="1756272" y="2247899"/>
                </a:lnTo>
                <a:lnTo>
                  <a:pt x="15990834" y="2247899"/>
                </a:lnTo>
                <a:lnTo>
                  <a:pt x="15843443" y="2285999"/>
                </a:lnTo>
                <a:close/>
              </a:path>
              <a:path w="18288000" h="2971800">
                <a:moveTo>
                  <a:pt x="15646733" y="2324099"/>
                </a:moveTo>
                <a:lnTo>
                  <a:pt x="2100372" y="2324099"/>
                </a:lnTo>
                <a:lnTo>
                  <a:pt x="1952822" y="2285999"/>
                </a:lnTo>
                <a:lnTo>
                  <a:pt x="15794284" y="2285999"/>
                </a:lnTo>
                <a:lnTo>
                  <a:pt x="15646733" y="2324099"/>
                </a:lnTo>
                <a:close/>
              </a:path>
              <a:path w="18288000" h="2971800">
                <a:moveTo>
                  <a:pt x="15449832" y="2362199"/>
                </a:moveTo>
                <a:lnTo>
                  <a:pt x="2297274" y="2362199"/>
                </a:lnTo>
                <a:lnTo>
                  <a:pt x="2149579" y="2324099"/>
                </a:lnTo>
                <a:lnTo>
                  <a:pt x="15597526" y="2324099"/>
                </a:lnTo>
                <a:lnTo>
                  <a:pt x="15449832" y="2362199"/>
                </a:lnTo>
                <a:close/>
              </a:path>
              <a:path w="18288000" h="2971800">
                <a:moveTo>
                  <a:pt x="15252738" y="2400299"/>
                </a:moveTo>
                <a:lnTo>
                  <a:pt x="2494368" y="2400299"/>
                </a:lnTo>
                <a:lnTo>
                  <a:pt x="2346529" y="2362199"/>
                </a:lnTo>
                <a:lnTo>
                  <a:pt x="15400576" y="2362199"/>
                </a:lnTo>
                <a:lnTo>
                  <a:pt x="15252738" y="2400299"/>
                </a:lnTo>
                <a:close/>
              </a:path>
              <a:path w="18288000" h="2971800">
                <a:moveTo>
                  <a:pt x="15104791" y="2425699"/>
                </a:moveTo>
                <a:lnTo>
                  <a:pt x="2642315" y="2425699"/>
                </a:lnTo>
                <a:lnTo>
                  <a:pt x="2543672" y="2400299"/>
                </a:lnTo>
                <a:lnTo>
                  <a:pt x="15203434" y="2400299"/>
                </a:lnTo>
                <a:lnTo>
                  <a:pt x="15104791" y="2425699"/>
                </a:lnTo>
                <a:close/>
              </a:path>
              <a:path w="18288000" h="2971800">
                <a:moveTo>
                  <a:pt x="14956736" y="2451099"/>
                </a:moveTo>
                <a:lnTo>
                  <a:pt x="2790370" y="2451099"/>
                </a:lnTo>
                <a:lnTo>
                  <a:pt x="2691655" y="2425699"/>
                </a:lnTo>
                <a:lnTo>
                  <a:pt x="15055451" y="2425699"/>
                </a:lnTo>
                <a:lnTo>
                  <a:pt x="14956736" y="2451099"/>
                </a:lnTo>
                <a:close/>
              </a:path>
              <a:path w="18288000" h="2971800">
                <a:moveTo>
                  <a:pt x="14808573" y="2476499"/>
                </a:moveTo>
                <a:lnTo>
                  <a:pt x="2938533" y="2476499"/>
                </a:lnTo>
                <a:lnTo>
                  <a:pt x="2839746" y="2451099"/>
                </a:lnTo>
                <a:lnTo>
                  <a:pt x="14907360" y="2451099"/>
                </a:lnTo>
                <a:lnTo>
                  <a:pt x="14808573" y="2476499"/>
                </a:lnTo>
                <a:close/>
              </a:path>
              <a:path w="18288000" h="2971800">
                <a:moveTo>
                  <a:pt x="14660302" y="2501899"/>
                </a:moveTo>
                <a:lnTo>
                  <a:pt x="3086805" y="2501899"/>
                </a:lnTo>
                <a:lnTo>
                  <a:pt x="2987945" y="2476499"/>
                </a:lnTo>
                <a:lnTo>
                  <a:pt x="14759161" y="2476499"/>
                </a:lnTo>
                <a:lnTo>
                  <a:pt x="14660302" y="2501899"/>
                </a:lnTo>
                <a:close/>
              </a:path>
              <a:path w="18288000" h="2971800">
                <a:moveTo>
                  <a:pt x="14561394" y="2514599"/>
                </a:moveTo>
                <a:lnTo>
                  <a:pt x="3185712" y="2514599"/>
                </a:lnTo>
                <a:lnTo>
                  <a:pt x="3136253" y="2501899"/>
                </a:lnTo>
                <a:lnTo>
                  <a:pt x="14610854" y="2501899"/>
                </a:lnTo>
                <a:lnTo>
                  <a:pt x="14561394" y="2514599"/>
                </a:lnTo>
                <a:close/>
              </a:path>
              <a:path w="18288000" h="2971800">
                <a:moveTo>
                  <a:pt x="14412943" y="2539999"/>
                </a:moveTo>
                <a:lnTo>
                  <a:pt x="3334164" y="2539999"/>
                </a:lnTo>
                <a:lnTo>
                  <a:pt x="3235184" y="2514599"/>
                </a:lnTo>
                <a:lnTo>
                  <a:pt x="14511923" y="2514599"/>
                </a:lnTo>
                <a:lnTo>
                  <a:pt x="14412943" y="2539999"/>
                </a:lnTo>
                <a:close/>
              </a:path>
              <a:path w="18288000" h="2971800">
                <a:moveTo>
                  <a:pt x="14264384" y="2565399"/>
                </a:moveTo>
                <a:lnTo>
                  <a:pt x="3482724" y="2565399"/>
                </a:lnTo>
                <a:lnTo>
                  <a:pt x="3383672" y="2539999"/>
                </a:lnTo>
                <a:lnTo>
                  <a:pt x="14363435" y="2539999"/>
                </a:lnTo>
                <a:lnTo>
                  <a:pt x="14264384" y="2565399"/>
                </a:lnTo>
                <a:close/>
              </a:path>
              <a:path w="18288000" h="2971800">
                <a:moveTo>
                  <a:pt x="14165284" y="2578099"/>
                </a:moveTo>
                <a:lnTo>
                  <a:pt x="3581824" y="2578099"/>
                </a:lnTo>
                <a:lnTo>
                  <a:pt x="3532268" y="2565399"/>
                </a:lnTo>
                <a:lnTo>
                  <a:pt x="14214840" y="2565399"/>
                </a:lnTo>
                <a:lnTo>
                  <a:pt x="14165284" y="2578099"/>
                </a:lnTo>
                <a:close/>
              </a:path>
              <a:path w="18288000" h="2971800">
                <a:moveTo>
                  <a:pt x="14066138" y="2590799"/>
                </a:moveTo>
                <a:lnTo>
                  <a:pt x="3680971" y="2590799"/>
                </a:lnTo>
                <a:lnTo>
                  <a:pt x="3631392" y="2578099"/>
                </a:lnTo>
                <a:lnTo>
                  <a:pt x="14115716" y="2578099"/>
                </a:lnTo>
                <a:lnTo>
                  <a:pt x="14066138" y="2590799"/>
                </a:lnTo>
                <a:close/>
              </a:path>
              <a:path w="18288000" h="2971800">
                <a:moveTo>
                  <a:pt x="13917352" y="2616199"/>
                </a:moveTo>
                <a:lnTo>
                  <a:pt x="3829757" y="2616199"/>
                </a:lnTo>
                <a:lnTo>
                  <a:pt x="3730557" y="2590799"/>
                </a:lnTo>
                <a:lnTo>
                  <a:pt x="14016551" y="2590799"/>
                </a:lnTo>
                <a:lnTo>
                  <a:pt x="13917352" y="2616199"/>
                </a:lnTo>
                <a:close/>
              </a:path>
              <a:path w="18288000" h="2971800">
                <a:moveTo>
                  <a:pt x="13818118" y="2628899"/>
                </a:moveTo>
                <a:lnTo>
                  <a:pt x="3928991" y="2628899"/>
                </a:lnTo>
                <a:lnTo>
                  <a:pt x="3879370" y="2616199"/>
                </a:lnTo>
                <a:lnTo>
                  <a:pt x="13867739" y="2616199"/>
                </a:lnTo>
                <a:lnTo>
                  <a:pt x="13818118" y="2628899"/>
                </a:lnTo>
                <a:close/>
              </a:path>
              <a:path w="18288000" h="2971800">
                <a:moveTo>
                  <a:pt x="13718850" y="2641599"/>
                </a:moveTo>
                <a:lnTo>
                  <a:pt x="4028259" y="2641599"/>
                </a:lnTo>
                <a:lnTo>
                  <a:pt x="3978621" y="2628899"/>
                </a:lnTo>
                <a:lnTo>
                  <a:pt x="13768488" y="2628899"/>
                </a:lnTo>
                <a:lnTo>
                  <a:pt x="13718850" y="2641599"/>
                </a:lnTo>
                <a:close/>
              </a:path>
              <a:path w="18288000" h="2971800">
                <a:moveTo>
                  <a:pt x="13619547" y="2654299"/>
                </a:moveTo>
                <a:lnTo>
                  <a:pt x="4127562" y="2654299"/>
                </a:lnTo>
                <a:lnTo>
                  <a:pt x="4077906" y="2641599"/>
                </a:lnTo>
                <a:lnTo>
                  <a:pt x="13669203" y="2641599"/>
                </a:lnTo>
                <a:lnTo>
                  <a:pt x="13619547" y="2654299"/>
                </a:lnTo>
                <a:close/>
              </a:path>
              <a:path w="18288000" h="2971800">
                <a:moveTo>
                  <a:pt x="13520210" y="2666999"/>
                </a:moveTo>
                <a:lnTo>
                  <a:pt x="4226899" y="2666999"/>
                </a:lnTo>
                <a:lnTo>
                  <a:pt x="4177226" y="2654299"/>
                </a:lnTo>
                <a:lnTo>
                  <a:pt x="13569883" y="2654299"/>
                </a:lnTo>
                <a:lnTo>
                  <a:pt x="13520210" y="2666999"/>
                </a:lnTo>
                <a:close/>
              </a:path>
              <a:path w="18288000" h="2971800">
                <a:moveTo>
                  <a:pt x="13420839" y="2679699"/>
                </a:moveTo>
                <a:lnTo>
                  <a:pt x="4326271" y="2679699"/>
                </a:lnTo>
                <a:lnTo>
                  <a:pt x="4276581" y="2666999"/>
                </a:lnTo>
                <a:lnTo>
                  <a:pt x="13470529" y="2666999"/>
                </a:lnTo>
                <a:lnTo>
                  <a:pt x="13420839" y="2679699"/>
                </a:lnTo>
                <a:close/>
              </a:path>
              <a:path w="18288000" h="2971800">
                <a:moveTo>
                  <a:pt x="13321433" y="2692399"/>
                </a:moveTo>
                <a:lnTo>
                  <a:pt x="4425677" y="2692399"/>
                </a:lnTo>
                <a:lnTo>
                  <a:pt x="4375969" y="2679699"/>
                </a:lnTo>
                <a:lnTo>
                  <a:pt x="13371140" y="2679699"/>
                </a:lnTo>
                <a:lnTo>
                  <a:pt x="13321433" y="2692399"/>
                </a:lnTo>
                <a:close/>
              </a:path>
              <a:path w="18288000" h="2971800">
                <a:moveTo>
                  <a:pt x="13221993" y="2705099"/>
                </a:moveTo>
                <a:lnTo>
                  <a:pt x="4525117" y="2705099"/>
                </a:lnTo>
                <a:lnTo>
                  <a:pt x="4475393" y="2692399"/>
                </a:lnTo>
                <a:lnTo>
                  <a:pt x="13271717" y="2692399"/>
                </a:lnTo>
                <a:lnTo>
                  <a:pt x="13221993" y="2705099"/>
                </a:lnTo>
                <a:close/>
              </a:path>
              <a:path w="18288000" h="2971800">
                <a:moveTo>
                  <a:pt x="13122518" y="2717799"/>
                </a:moveTo>
                <a:lnTo>
                  <a:pt x="4624592" y="2717799"/>
                </a:lnTo>
                <a:lnTo>
                  <a:pt x="4574850" y="2705099"/>
                </a:lnTo>
                <a:lnTo>
                  <a:pt x="13172260" y="2705099"/>
                </a:lnTo>
                <a:lnTo>
                  <a:pt x="13122518" y="2717799"/>
                </a:lnTo>
                <a:close/>
              </a:path>
              <a:path w="18288000" h="2971800">
                <a:moveTo>
                  <a:pt x="13023009" y="2730499"/>
                </a:moveTo>
                <a:lnTo>
                  <a:pt x="4724101" y="2730499"/>
                </a:lnTo>
                <a:lnTo>
                  <a:pt x="4674342" y="2717799"/>
                </a:lnTo>
                <a:lnTo>
                  <a:pt x="13072768" y="2717799"/>
                </a:lnTo>
                <a:lnTo>
                  <a:pt x="13023009" y="2730499"/>
                </a:lnTo>
                <a:close/>
              </a:path>
              <a:path w="18288000" h="2971800">
                <a:moveTo>
                  <a:pt x="12923466" y="2743199"/>
                </a:moveTo>
                <a:lnTo>
                  <a:pt x="4823645" y="2743199"/>
                </a:lnTo>
                <a:lnTo>
                  <a:pt x="4773869" y="2730499"/>
                </a:lnTo>
                <a:lnTo>
                  <a:pt x="12973242" y="2730499"/>
                </a:lnTo>
                <a:lnTo>
                  <a:pt x="12923466" y="2743199"/>
                </a:lnTo>
                <a:close/>
              </a:path>
              <a:path w="18288000" h="2971800">
                <a:moveTo>
                  <a:pt x="12774086" y="2755899"/>
                </a:moveTo>
                <a:lnTo>
                  <a:pt x="4973025" y="2755899"/>
                </a:lnTo>
                <a:lnTo>
                  <a:pt x="4923223" y="2743199"/>
                </a:lnTo>
                <a:lnTo>
                  <a:pt x="12823888" y="2743199"/>
                </a:lnTo>
                <a:lnTo>
                  <a:pt x="12774086" y="2755899"/>
                </a:lnTo>
                <a:close/>
              </a:path>
              <a:path w="18288000" h="2971800">
                <a:moveTo>
                  <a:pt x="12674457" y="2768599"/>
                </a:moveTo>
                <a:lnTo>
                  <a:pt x="5072655" y="2768599"/>
                </a:lnTo>
                <a:lnTo>
                  <a:pt x="5022836" y="2755899"/>
                </a:lnTo>
                <a:lnTo>
                  <a:pt x="12724276" y="2755899"/>
                </a:lnTo>
                <a:lnTo>
                  <a:pt x="12674457" y="2768599"/>
                </a:lnTo>
                <a:close/>
              </a:path>
              <a:path w="18288000" h="2971800">
                <a:moveTo>
                  <a:pt x="12574793" y="2781299"/>
                </a:moveTo>
                <a:lnTo>
                  <a:pt x="5172320" y="2781299"/>
                </a:lnTo>
                <a:lnTo>
                  <a:pt x="5122483" y="2768599"/>
                </a:lnTo>
                <a:lnTo>
                  <a:pt x="12624629" y="2768599"/>
                </a:lnTo>
                <a:lnTo>
                  <a:pt x="12574793" y="2781299"/>
                </a:lnTo>
                <a:close/>
              </a:path>
              <a:path w="18288000" h="2971800">
                <a:moveTo>
                  <a:pt x="12425232" y="2793999"/>
                </a:moveTo>
                <a:lnTo>
                  <a:pt x="5321881" y="2793999"/>
                </a:lnTo>
                <a:lnTo>
                  <a:pt x="5272018" y="2781299"/>
                </a:lnTo>
                <a:lnTo>
                  <a:pt x="12475095" y="2781299"/>
                </a:lnTo>
                <a:lnTo>
                  <a:pt x="12425232" y="2793999"/>
                </a:lnTo>
                <a:close/>
              </a:path>
              <a:path w="18288000" h="2971800">
                <a:moveTo>
                  <a:pt x="12325484" y="2806699"/>
                </a:moveTo>
                <a:lnTo>
                  <a:pt x="5421629" y="2806699"/>
                </a:lnTo>
                <a:lnTo>
                  <a:pt x="5371752" y="2793999"/>
                </a:lnTo>
                <a:lnTo>
                  <a:pt x="12375362" y="2793999"/>
                </a:lnTo>
                <a:lnTo>
                  <a:pt x="12325484" y="2806699"/>
                </a:lnTo>
                <a:close/>
              </a:path>
              <a:path w="18288000" h="2971800">
                <a:moveTo>
                  <a:pt x="12175820" y="2819399"/>
                </a:moveTo>
                <a:lnTo>
                  <a:pt x="5571293" y="2819399"/>
                </a:lnTo>
                <a:lnTo>
                  <a:pt x="5521400" y="2806699"/>
                </a:lnTo>
                <a:lnTo>
                  <a:pt x="12225713" y="2806699"/>
                </a:lnTo>
                <a:lnTo>
                  <a:pt x="12175820" y="2819399"/>
                </a:lnTo>
                <a:close/>
              </a:path>
              <a:path w="18288000" h="2971800">
                <a:moveTo>
                  <a:pt x="12026110" y="2832099"/>
                </a:moveTo>
                <a:lnTo>
                  <a:pt x="5721004" y="2832099"/>
                </a:lnTo>
                <a:lnTo>
                  <a:pt x="5671095" y="2819399"/>
                </a:lnTo>
                <a:lnTo>
                  <a:pt x="12076019" y="2819399"/>
                </a:lnTo>
                <a:lnTo>
                  <a:pt x="12026110" y="2832099"/>
                </a:lnTo>
                <a:close/>
              </a:path>
              <a:path w="18288000" h="2971800">
                <a:moveTo>
                  <a:pt x="11876353" y="2844799"/>
                </a:moveTo>
                <a:lnTo>
                  <a:pt x="5870760" y="2844799"/>
                </a:lnTo>
                <a:lnTo>
                  <a:pt x="5820836" y="2832099"/>
                </a:lnTo>
                <a:lnTo>
                  <a:pt x="11926277" y="2832099"/>
                </a:lnTo>
                <a:lnTo>
                  <a:pt x="11876353" y="2844799"/>
                </a:lnTo>
                <a:close/>
              </a:path>
              <a:path w="18288000" h="2971800">
                <a:moveTo>
                  <a:pt x="11726550" y="2857499"/>
                </a:moveTo>
                <a:lnTo>
                  <a:pt x="6020564" y="2857499"/>
                </a:lnTo>
                <a:lnTo>
                  <a:pt x="5970624" y="2844799"/>
                </a:lnTo>
                <a:lnTo>
                  <a:pt x="11776490" y="2844799"/>
                </a:lnTo>
                <a:lnTo>
                  <a:pt x="11726550" y="2857499"/>
                </a:lnTo>
                <a:close/>
              </a:path>
              <a:path w="18288000" h="2971800">
                <a:moveTo>
                  <a:pt x="11576700" y="2870199"/>
                </a:moveTo>
                <a:lnTo>
                  <a:pt x="6170413" y="2870199"/>
                </a:lnTo>
                <a:lnTo>
                  <a:pt x="6120458" y="2857499"/>
                </a:lnTo>
                <a:lnTo>
                  <a:pt x="11626655" y="2857499"/>
                </a:lnTo>
                <a:lnTo>
                  <a:pt x="11576700" y="2870199"/>
                </a:lnTo>
                <a:close/>
              </a:path>
              <a:path w="18288000" h="2971800">
                <a:moveTo>
                  <a:pt x="11426804" y="2882899"/>
                </a:moveTo>
                <a:lnTo>
                  <a:pt x="6320310" y="2882899"/>
                </a:lnTo>
                <a:lnTo>
                  <a:pt x="6270339" y="2870199"/>
                </a:lnTo>
                <a:lnTo>
                  <a:pt x="11476774" y="2870199"/>
                </a:lnTo>
                <a:lnTo>
                  <a:pt x="11426804" y="2882899"/>
                </a:lnTo>
                <a:close/>
              </a:path>
              <a:path w="18288000" h="2971800">
                <a:moveTo>
                  <a:pt x="11226870" y="2895599"/>
                </a:moveTo>
                <a:lnTo>
                  <a:pt x="6520244" y="2895599"/>
                </a:lnTo>
                <a:lnTo>
                  <a:pt x="6470253" y="2882899"/>
                </a:lnTo>
                <a:lnTo>
                  <a:pt x="11276861" y="2882899"/>
                </a:lnTo>
                <a:lnTo>
                  <a:pt x="11226870" y="2895599"/>
                </a:lnTo>
                <a:close/>
              </a:path>
              <a:path w="18288000" h="2971800">
                <a:moveTo>
                  <a:pt x="11026853" y="2908299"/>
                </a:moveTo>
                <a:lnTo>
                  <a:pt x="6720261" y="2908299"/>
                </a:lnTo>
                <a:lnTo>
                  <a:pt x="6670249" y="2895599"/>
                </a:lnTo>
                <a:lnTo>
                  <a:pt x="11076865" y="2895599"/>
                </a:lnTo>
                <a:lnTo>
                  <a:pt x="11026853" y="2908299"/>
                </a:lnTo>
                <a:close/>
              </a:path>
              <a:path w="18288000" h="2971800">
                <a:moveTo>
                  <a:pt x="10826753" y="2920999"/>
                </a:moveTo>
                <a:lnTo>
                  <a:pt x="6920361" y="2920999"/>
                </a:lnTo>
                <a:lnTo>
                  <a:pt x="6870328" y="2908299"/>
                </a:lnTo>
                <a:lnTo>
                  <a:pt x="10876785" y="2908299"/>
                </a:lnTo>
                <a:lnTo>
                  <a:pt x="10826753" y="2920999"/>
                </a:lnTo>
                <a:close/>
              </a:path>
              <a:path w="18288000" h="2971800">
                <a:moveTo>
                  <a:pt x="10576513" y="2933699"/>
                </a:moveTo>
                <a:lnTo>
                  <a:pt x="7170600" y="2933699"/>
                </a:lnTo>
                <a:lnTo>
                  <a:pt x="7120543" y="2920999"/>
                </a:lnTo>
                <a:lnTo>
                  <a:pt x="10626570" y="2920999"/>
                </a:lnTo>
                <a:lnTo>
                  <a:pt x="10576513" y="2933699"/>
                </a:lnTo>
                <a:close/>
              </a:path>
              <a:path w="18288000" h="2971800">
                <a:moveTo>
                  <a:pt x="10276135" y="2946399"/>
                </a:moveTo>
                <a:lnTo>
                  <a:pt x="7470977" y="2946399"/>
                </a:lnTo>
                <a:lnTo>
                  <a:pt x="7420910" y="2933699"/>
                </a:lnTo>
                <a:lnTo>
                  <a:pt x="10326202" y="2933699"/>
                </a:lnTo>
                <a:lnTo>
                  <a:pt x="10276135" y="2946399"/>
                </a:lnTo>
                <a:close/>
              </a:path>
              <a:path w="18288000" h="2971800">
                <a:moveTo>
                  <a:pt x="9925616" y="2959099"/>
                </a:moveTo>
                <a:lnTo>
                  <a:pt x="7821494" y="2959099"/>
                </a:lnTo>
                <a:lnTo>
                  <a:pt x="7771415" y="2946399"/>
                </a:lnTo>
                <a:lnTo>
                  <a:pt x="9975695" y="2946399"/>
                </a:lnTo>
                <a:lnTo>
                  <a:pt x="9925616" y="2959099"/>
                </a:lnTo>
                <a:close/>
              </a:path>
              <a:path w="18288000" h="2971800">
                <a:moveTo>
                  <a:pt x="9324532" y="2971799"/>
                </a:moveTo>
                <a:lnTo>
                  <a:pt x="8422579" y="2971799"/>
                </a:lnTo>
                <a:lnTo>
                  <a:pt x="8372479" y="2959099"/>
                </a:lnTo>
                <a:lnTo>
                  <a:pt x="9374632" y="2959099"/>
                </a:lnTo>
                <a:lnTo>
                  <a:pt x="9324532" y="2971799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758403" y="4704982"/>
            <a:ext cx="6153150" cy="1291590"/>
          </a:xfrm>
          <a:custGeom>
            <a:avLst/>
            <a:gdLst/>
            <a:ahLst/>
            <a:cxnLst/>
            <a:rect l="l" t="t" r="r" b="b"/>
            <a:pathLst>
              <a:path w="6153150" h="1291589">
                <a:moveTo>
                  <a:pt x="5560986" y="1291217"/>
                </a:moveTo>
                <a:lnTo>
                  <a:pt x="592163" y="1291217"/>
                </a:lnTo>
                <a:lnTo>
                  <a:pt x="577626" y="1291039"/>
                </a:lnTo>
                <a:lnTo>
                  <a:pt x="534121" y="1288371"/>
                </a:lnTo>
                <a:lnTo>
                  <a:pt x="490930" y="1282515"/>
                </a:lnTo>
                <a:lnTo>
                  <a:pt x="448279" y="1273503"/>
                </a:lnTo>
                <a:lnTo>
                  <a:pt x="406408" y="1261382"/>
                </a:lnTo>
                <a:lnTo>
                  <a:pt x="365552" y="1246222"/>
                </a:lnTo>
                <a:lnTo>
                  <a:pt x="325923" y="1228104"/>
                </a:lnTo>
                <a:lnTo>
                  <a:pt x="287730" y="1207121"/>
                </a:lnTo>
                <a:lnTo>
                  <a:pt x="251187" y="1183390"/>
                </a:lnTo>
                <a:lnTo>
                  <a:pt x="216499" y="1157045"/>
                </a:lnTo>
                <a:lnTo>
                  <a:pt x="183845" y="1128224"/>
                </a:lnTo>
                <a:lnTo>
                  <a:pt x="153399" y="1097078"/>
                </a:lnTo>
                <a:lnTo>
                  <a:pt x="125330" y="1063780"/>
                </a:lnTo>
                <a:lnTo>
                  <a:pt x="99797" y="1028517"/>
                </a:lnTo>
                <a:lnTo>
                  <a:pt x="76931" y="991476"/>
                </a:lnTo>
                <a:lnTo>
                  <a:pt x="56853" y="952849"/>
                </a:lnTo>
                <a:lnTo>
                  <a:pt x="39677" y="912851"/>
                </a:lnTo>
                <a:lnTo>
                  <a:pt x="25498" y="871709"/>
                </a:lnTo>
                <a:lnTo>
                  <a:pt x="14389" y="829638"/>
                </a:lnTo>
                <a:lnTo>
                  <a:pt x="6408" y="786856"/>
                </a:lnTo>
                <a:lnTo>
                  <a:pt x="1603" y="743604"/>
                </a:lnTo>
                <a:lnTo>
                  <a:pt x="0" y="700125"/>
                </a:lnTo>
                <a:lnTo>
                  <a:pt x="0" y="591091"/>
                </a:lnTo>
                <a:lnTo>
                  <a:pt x="1603" y="547612"/>
                </a:lnTo>
                <a:lnTo>
                  <a:pt x="6408" y="504360"/>
                </a:lnTo>
                <a:lnTo>
                  <a:pt x="14389" y="461578"/>
                </a:lnTo>
                <a:lnTo>
                  <a:pt x="25498" y="419506"/>
                </a:lnTo>
                <a:lnTo>
                  <a:pt x="39677" y="378364"/>
                </a:lnTo>
                <a:lnTo>
                  <a:pt x="56853" y="338367"/>
                </a:lnTo>
                <a:lnTo>
                  <a:pt x="76931" y="299739"/>
                </a:lnTo>
                <a:lnTo>
                  <a:pt x="99797" y="262698"/>
                </a:lnTo>
                <a:lnTo>
                  <a:pt x="125330" y="227436"/>
                </a:lnTo>
                <a:lnTo>
                  <a:pt x="153399" y="194138"/>
                </a:lnTo>
                <a:lnTo>
                  <a:pt x="183845" y="162991"/>
                </a:lnTo>
                <a:lnTo>
                  <a:pt x="216499" y="134171"/>
                </a:lnTo>
                <a:lnTo>
                  <a:pt x="251187" y="107826"/>
                </a:lnTo>
                <a:lnTo>
                  <a:pt x="287730" y="84094"/>
                </a:lnTo>
                <a:lnTo>
                  <a:pt x="325923" y="63111"/>
                </a:lnTo>
                <a:lnTo>
                  <a:pt x="365552" y="44993"/>
                </a:lnTo>
                <a:lnTo>
                  <a:pt x="406408" y="29834"/>
                </a:lnTo>
                <a:lnTo>
                  <a:pt x="448279" y="17713"/>
                </a:lnTo>
                <a:lnTo>
                  <a:pt x="490930" y="8701"/>
                </a:lnTo>
                <a:lnTo>
                  <a:pt x="534121" y="2846"/>
                </a:lnTo>
                <a:lnTo>
                  <a:pt x="577626" y="177"/>
                </a:lnTo>
                <a:lnTo>
                  <a:pt x="592163" y="0"/>
                </a:lnTo>
                <a:lnTo>
                  <a:pt x="5560986" y="0"/>
                </a:lnTo>
                <a:lnTo>
                  <a:pt x="5604544" y="1600"/>
                </a:lnTo>
                <a:lnTo>
                  <a:pt x="5647874" y="6397"/>
                </a:lnTo>
                <a:lnTo>
                  <a:pt x="5690733" y="14362"/>
                </a:lnTo>
                <a:lnTo>
                  <a:pt x="5732881" y="25452"/>
                </a:lnTo>
                <a:lnTo>
                  <a:pt x="5774098" y="39605"/>
                </a:lnTo>
                <a:lnTo>
                  <a:pt x="5814168" y="56750"/>
                </a:lnTo>
                <a:lnTo>
                  <a:pt x="5852865" y="76792"/>
                </a:lnTo>
                <a:lnTo>
                  <a:pt x="5889973" y="99616"/>
                </a:lnTo>
                <a:lnTo>
                  <a:pt x="5925300" y="125103"/>
                </a:lnTo>
                <a:lnTo>
                  <a:pt x="5958658" y="153121"/>
                </a:lnTo>
                <a:lnTo>
                  <a:pt x="5989861" y="183512"/>
                </a:lnTo>
                <a:lnTo>
                  <a:pt x="6018734" y="216106"/>
                </a:lnTo>
                <a:lnTo>
                  <a:pt x="6045127" y="250732"/>
                </a:lnTo>
                <a:lnTo>
                  <a:pt x="6068901" y="287209"/>
                </a:lnTo>
                <a:lnTo>
                  <a:pt x="6089922" y="325333"/>
                </a:lnTo>
                <a:lnTo>
                  <a:pt x="6108073" y="364890"/>
                </a:lnTo>
                <a:lnTo>
                  <a:pt x="6123260" y="405672"/>
                </a:lnTo>
                <a:lnTo>
                  <a:pt x="6135403" y="447468"/>
                </a:lnTo>
                <a:lnTo>
                  <a:pt x="6144432" y="490041"/>
                </a:lnTo>
                <a:lnTo>
                  <a:pt x="6150298" y="533154"/>
                </a:lnTo>
                <a:lnTo>
                  <a:pt x="6152971" y="576581"/>
                </a:lnTo>
                <a:lnTo>
                  <a:pt x="6153149" y="591091"/>
                </a:lnTo>
                <a:lnTo>
                  <a:pt x="6153149" y="700125"/>
                </a:lnTo>
                <a:lnTo>
                  <a:pt x="6151545" y="743604"/>
                </a:lnTo>
                <a:lnTo>
                  <a:pt x="6146740" y="786856"/>
                </a:lnTo>
                <a:lnTo>
                  <a:pt x="6138760" y="829638"/>
                </a:lnTo>
                <a:lnTo>
                  <a:pt x="6127651" y="871709"/>
                </a:lnTo>
                <a:lnTo>
                  <a:pt x="6113472" y="912851"/>
                </a:lnTo>
                <a:lnTo>
                  <a:pt x="6096295" y="952849"/>
                </a:lnTo>
                <a:lnTo>
                  <a:pt x="6076217" y="991476"/>
                </a:lnTo>
                <a:lnTo>
                  <a:pt x="6053351" y="1028517"/>
                </a:lnTo>
                <a:lnTo>
                  <a:pt x="6027818" y="1063780"/>
                </a:lnTo>
                <a:lnTo>
                  <a:pt x="5999750" y="1097078"/>
                </a:lnTo>
                <a:lnTo>
                  <a:pt x="5969303" y="1128224"/>
                </a:lnTo>
                <a:lnTo>
                  <a:pt x="5936650" y="1157045"/>
                </a:lnTo>
                <a:lnTo>
                  <a:pt x="5901962" y="1183390"/>
                </a:lnTo>
                <a:lnTo>
                  <a:pt x="5865419" y="1207121"/>
                </a:lnTo>
                <a:lnTo>
                  <a:pt x="5827225" y="1228104"/>
                </a:lnTo>
                <a:lnTo>
                  <a:pt x="5787596" y="1246222"/>
                </a:lnTo>
                <a:lnTo>
                  <a:pt x="5746741" y="1261382"/>
                </a:lnTo>
                <a:lnTo>
                  <a:pt x="5704870" y="1273503"/>
                </a:lnTo>
                <a:lnTo>
                  <a:pt x="5662219" y="1282515"/>
                </a:lnTo>
                <a:lnTo>
                  <a:pt x="5619028" y="1288371"/>
                </a:lnTo>
                <a:lnTo>
                  <a:pt x="5575523" y="1291039"/>
                </a:lnTo>
                <a:lnTo>
                  <a:pt x="5560986" y="1291217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373328" y="4705186"/>
            <a:ext cx="6629400" cy="1393825"/>
          </a:xfrm>
          <a:custGeom>
            <a:avLst/>
            <a:gdLst/>
            <a:ahLst/>
            <a:cxnLst/>
            <a:rect l="l" t="t" r="r" b="b"/>
            <a:pathLst>
              <a:path w="6629400" h="1393825">
                <a:moveTo>
                  <a:pt x="5991402" y="1393679"/>
                </a:moveTo>
                <a:lnTo>
                  <a:pt x="637996" y="1393679"/>
                </a:lnTo>
                <a:lnTo>
                  <a:pt x="622334" y="1393487"/>
                </a:lnTo>
                <a:lnTo>
                  <a:pt x="575462" y="1390607"/>
                </a:lnTo>
                <a:lnTo>
                  <a:pt x="528928" y="1384287"/>
                </a:lnTo>
                <a:lnTo>
                  <a:pt x="482976" y="1374559"/>
                </a:lnTo>
                <a:lnTo>
                  <a:pt x="437864" y="1361476"/>
                </a:lnTo>
                <a:lnTo>
                  <a:pt x="393845" y="1345113"/>
                </a:lnTo>
                <a:lnTo>
                  <a:pt x="351150" y="1325558"/>
                </a:lnTo>
                <a:lnTo>
                  <a:pt x="310000" y="1302910"/>
                </a:lnTo>
                <a:lnTo>
                  <a:pt x="270628" y="1277295"/>
                </a:lnTo>
                <a:lnTo>
                  <a:pt x="233255" y="1248860"/>
                </a:lnTo>
                <a:lnTo>
                  <a:pt x="198075" y="1217752"/>
                </a:lnTo>
                <a:lnTo>
                  <a:pt x="165272" y="1184135"/>
                </a:lnTo>
                <a:lnTo>
                  <a:pt x="135031" y="1148194"/>
                </a:lnTo>
                <a:lnTo>
                  <a:pt x="107521" y="1110133"/>
                </a:lnTo>
                <a:lnTo>
                  <a:pt x="82886" y="1070153"/>
                </a:lnTo>
                <a:lnTo>
                  <a:pt x="61254" y="1028460"/>
                </a:lnTo>
                <a:lnTo>
                  <a:pt x="42748" y="985289"/>
                </a:lnTo>
                <a:lnTo>
                  <a:pt x="27471" y="940882"/>
                </a:lnTo>
                <a:lnTo>
                  <a:pt x="15502" y="895472"/>
                </a:lnTo>
                <a:lnTo>
                  <a:pt x="6904" y="849296"/>
                </a:lnTo>
                <a:lnTo>
                  <a:pt x="1728" y="802611"/>
                </a:lnTo>
                <a:lnTo>
                  <a:pt x="0" y="755682"/>
                </a:lnTo>
                <a:lnTo>
                  <a:pt x="0" y="637996"/>
                </a:lnTo>
                <a:lnTo>
                  <a:pt x="1728" y="591067"/>
                </a:lnTo>
                <a:lnTo>
                  <a:pt x="6904" y="544382"/>
                </a:lnTo>
                <a:lnTo>
                  <a:pt x="15502" y="498205"/>
                </a:lnTo>
                <a:lnTo>
                  <a:pt x="27471" y="452795"/>
                </a:lnTo>
                <a:lnTo>
                  <a:pt x="42748" y="408388"/>
                </a:lnTo>
                <a:lnTo>
                  <a:pt x="61254" y="365217"/>
                </a:lnTo>
                <a:lnTo>
                  <a:pt x="82886" y="323524"/>
                </a:lnTo>
                <a:lnTo>
                  <a:pt x="107521" y="283544"/>
                </a:lnTo>
                <a:lnTo>
                  <a:pt x="135031" y="245484"/>
                </a:lnTo>
                <a:lnTo>
                  <a:pt x="165272" y="209543"/>
                </a:lnTo>
                <a:lnTo>
                  <a:pt x="198075" y="175925"/>
                </a:lnTo>
                <a:lnTo>
                  <a:pt x="233255" y="144818"/>
                </a:lnTo>
                <a:lnTo>
                  <a:pt x="270628" y="116382"/>
                </a:lnTo>
                <a:lnTo>
                  <a:pt x="310000" y="90768"/>
                </a:lnTo>
                <a:lnTo>
                  <a:pt x="351150" y="68119"/>
                </a:lnTo>
                <a:lnTo>
                  <a:pt x="393845" y="48564"/>
                </a:lnTo>
                <a:lnTo>
                  <a:pt x="437864" y="32202"/>
                </a:lnTo>
                <a:lnTo>
                  <a:pt x="482976" y="19119"/>
                </a:lnTo>
                <a:lnTo>
                  <a:pt x="528928" y="9391"/>
                </a:lnTo>
                <a:lnTo>
                  <a:pt x="575462" y="3072"/>
                </a:lnTo>
                <a:lnTo>
                  <a:pt x="622334" y="191"/>
                </a:lnTo>
                <a:lnTo>
                  <a:pt x="637996" y="0"/>
                </a:lnTo>
                <a:lnTo>
                  <a:pt x="5991402" y="0"/>
                </a:lnTo>
                <a:lnTo>
                  <a:pt x="6038332" y="1728"/>
                </a:lnTo>
                <a:lnTo>
                  <a:pt x="6085016" y="6904"/>
                </a:lnTo>
                <a:lnTo>
                  <a:pt x="6131193" y="15502"/>
                </a:lnTo>
                <a:lnTo>
                  <a:pt x="6176603" y="27471"/>
                </a:lnTo>
                <a:lnTo>
                  <a:pt x="6221009" y="42748"/>
                </a:lnTo>
                <a:lnTo>
                  <a:pt x="6264181" y="61254"/>
                </a:lnTo>
                <a:lnTo>
                  <a:pt x="6305874" y="82886"/>
                </a:lnTo>
                <a:lnTo>
                  <a:pt x="6345853" y="107521"/>
                </a:lnTo>
                <a:lnTo>
                  <a:pt x="6383914" y="135031"/>
                </a:lnTo>
                <a:lnTo>
                  <a:pt x="6419855" y="165271"/>
                </a:lnTo>
                <a:lnTo>
                  <a:pt x="6453473" y="198075"/>
                </a:lnTo>
                <a:lnTo>
                  <a:pt x="6484581" y="233255"/>
                </a:lnTo>
                <a:lnTo>
                  <a:pt x="6513016" y="270628"/>
                </a:lnTo>
                <a:lnTo>
                  <a:pt x="6538630" y="310000"/>
                </a:lnTo>
                <a:lnTo>
                  <a:pt x="6561278" y="351150"/>
                </a:lnTo>
                <a:lnTo>
                  <a:pt x="6580834" y="393845"/>
                </a:lnTo>
                <a:lnTo>
                  <a:pt x="6597197" y="437864"/>
                </a:lnTo>
                <a:lnTo>
                  <a:pt x="6610280" y="482975"/>
                </a:lnTo>
                <a:lnTo>
                  <a:pt x="6620008" y="528928"/>
                </a:lnTo>
                <a:lnTo>
                  <a:pt x="6626328" y="575462"/>
                </a:lnTo>
                <a:lnTo>
                  <a:pt x="6629207" y="622334"/>
                </a:lnTo>
                <a:lnTo>
                  <a:pt x="6629399" y="637996"/>
                </a:lnTo>
                <a:lnTo>
                  <a:pt x="6629399" y="755682"/>
                </a:lnTo>
                <a:lnTo>
                  <a:pt x="6627671" y="802611"/>
                </a:lnTo>
                <a:lnTo>
                  <a:pt x="6622494" y="849296"/>
                </a:lnTo>
                <a:lnTo>
                  <a:pt x="6613896" y="895472"/>
                </a:lnTo>
                <a:lnTo>
                  <a:pt x="6601927" y="940882"/>
                </a:lnTo>
                <a:lnTo>
                  <a:pt x="6586651" y="985289"/>
                </a:lnTo>
                <a:lnTo>
                  <a:pt x="6568145" y="1028460"/>
                </a:lnTo>
                <a:lnTo>
                  <a:pt x="6546513" y="1070153"/>
                </a:lnTo>
                <a:lnTo>
                  <a:pt x="6521877" y="1110133"/>
                </a:lnTo>
                <a:lnTo>
                  <a:pt x="6494368" y="1148194"/>
                </a:lnTo>
                <a:lnTo>
                  <a:pt x="6464127" y="1184135"/>
                </a:lnTo>
                <a:lnTo>
                  <a:pt x="6431324" y="1217752"/>
                </a:lnTo>
                <a:lnTo>
                  <a:pt x="6396143" y="1248860"/>
                </a:lnTo>
                <a:lnTo>
                  <a:pt x="6358770" y="1277295"/>
                </a:lnTo>
                <a:lnTo>
                  <a:pt x="6319398" y="1302910"/>
                </a:lnTo>
                <a:lnTo>
                  <a:pt x="6278249" y="1325558"/>
                </a:lnTo>
                <a:lnTo>
                  <a:pt x="6235553" y="1345113"/>
                </a:lnTo>
                <a:lnTo>
                  <a:pt x="6191535" y="1361476"/>
                </a:lnTo>
                <a:lnTo>
                  <a:pt x="6146423" y="1374559"/>
                </a:lnTo>
                <a:lnTo>
                  <a:pt x="6100471" y="1384287"/>
                </a:lnTo>
                <a:lnTo>
                  <a:pt x="6053937" y="1390607"/>
                </a:lnTo>
                <a:lnTo>
                  <a:pt x="6007065" y="1393487"/>
                </a:lnTo>
                <a:lnTo>
                  <a:pt x="5991402" y="1393679"/>
                </a:lnTo>
                <a:close/>
              </a:path>
            </a:pathLst>
          </a:custGeom>
          <a:solidFill>
            <a:srgbClr val="C1F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405" rIns="0" bIns="0" rtlCol="0" vert="horz">
            <a:spAutoFit/>
          </a:bodyPr>
          <a:lstStyle/>
          <a:p>
            <a:pPr algn="ctr" marL="12065" marR="5080">
              <a:lnSpc>
                <a:spcPts val="5480"/>
              </a:lnSpc>
              <a:spcBef>
                <a:spcPts val="515"/>
              </a:spcBef>
              <a:tabLst>
                <a:tab pos="2259330" algn="l"/>
                <a:tab pos="2461260" algn="l"/>
                <a:tab pos="2856865" algn="l"/>
                <a:tab pos="3071495" algn="l"/>
                <a:tab pos="4585970" algn="l"/>
                <a:tab pos="4950460" algn="l"/>
                <a:tab pos="7973059" algn="l"/>
                <a:tab pos="8957310" algn="l"/>
                <a:tab pos="10052685" algn="l"/>
              </a:tabLst>
            </a:pPr>
            <a:r>
              <a:rPr dirty="0" sz="4800" spc="-10" b="1">
                <a:latin typeface="Calibri"/>
                <a:cs typeface="Calibri"/>
              </a:rPr>
              <a:t>Question</a:t>
            </a:r>
            <a:r>
              <a:rPr dirty="0" sz="4800" b="1">
                <a:latin typeface="Calibri"/>
                <a:cs typeface="Calibri"/>
              </a:rPr>
              <a:t>	</a:t>
            </a:r>
            <a:r>
              <a:rPr dirty="0" sz="4800" spc="-25" b="1">
                <a:latin typeface="Calibri"/>
                <a:cs typeface="Calibri"/>
              </a:rPr>
              <a:t>2</a:t>
            </a:r>
            <a:r>
              <a:rPr dirty="0" sz="4800" spc="-25"/>
              <a:t>:</a:t>
            </a:r>
            <a:r>
              <a:rPr dirty="0" sz="4800"/>
              <a:t>	</a:t>
            </a:r>
            <a:r>
              <a:rPr dirty="0" sz="4800" spc="-10"/>
              <a:t>Using</a:t>
            </a:r>
            <a:r>
              <a:rPr dirty="0" sz="4800"/>
              <a:t>	</a:t>
            </a:r>
            <a:r>
              <a:rPr dirty="0" sz="4800" spc="-30"/>
              <a:t>Easy-</a:t>
            </a:r>
            <a:r>
              <a:rPr dirty="0" sz="4800" spc="-25"/>
              <a:t>to-</a:t>
            </a:r>
            <a:r>
              <a:rPr dirty="0" sz="4800" spc="-20"/>
              <a:t>Read</a:t>
            </a:r>
            <a:r>
              <a:rPr dirty="0" sz="4800"/>
              <a:t>	</a:t>
            </a:r>
            <a:r>
              <a:rPr dirty="0" sz="4800" spc="-10"/>
              <a:t>formats</a:t>
            </a:r>
            <a:r>
              <a:rPr dirty="0" sz="4800"/>
              <a:t>	</a:t>
            </a:r>
            <a:r>
              <a:rPr dirty="0" sz="4800" spc="-25"/>
              <a:t>and </a:t>
            </a:r>
            <a:r>
              <a:rPr dirty="0" sz="4800" spc="-10"/>
              <a:t>subtitles</a:t>
            </a:r>
            <a:r>
              <a:rPr dirty="0" sz="4800"/>
              <a:t>	</a:t>
            </a:r>
            <a:r>
              <a:rPr dirty="0" sz="4800" spc="-25"/>
              <a:t>in</a:t>
            </a:r>
            <a:r>
              <a:rPr dirty="0" sz="4800"/>
              <a:t>	</a:t>
            </a:r>
            <a:r>
              <a:rPr dirty="0" sz="4800" spc="-10"/>
              <a:t>political</a:t>
            </a:r>
            <a:r>
              <a:rPr dirty="0" sz="4800"/>
              <a:t>	</a:t>
            </a:r>
            <a:r>
              <a:rPr dirty="0" sz="4800" spc="-10"/>
              <a:t>communication</a:t>
            </a:r>
            <a:r>
              <a:rPr dirty="0" sz="4800"/>
              <a:t>	</a:t>
            </a:r>
            <a:r>
              <a:rPr dirty="0" sz="4800" spc="-10"/>
              <a:t>helps</a:t>
            </a:r>
            <a:endParaRPr sz="4800">
              <a:latin typeface="Calibri"/>
              <a:cs typeface="Calibri"/>
            </a:endParaRPr>
          </a:p>
          <a:p>
            <a:pPr algn="ctr">
              <a:lnSpc>
                <a:spcPts val="5335"/>
              </a:lnSpc>
              <a:tabLst>
                <a:tab pos="1195070" algn="l"/>
                <a:tab pos="3041650" algn="l"/>
                <a:tab pos="4279265" algn="l"/>
                <a:tab pos="6666230" algn="l"/>
              </a:tabLst>
            </a:pPr>
            <a:r>
              <a:rPr dirty="0" sz="4800" spc="-20"/>
              <a:t>only</a:t>
            </a:r>
            <a:r>
              <a:rPr dirty="0" sz="4800"/>
              <a:t>	</a:t>
            </a:r>
            <a:r>
              <a:rPr dirty="0" sz="4800" spc="-10"/>
              <a:t>people</a:t>
            </a:r>
            <a:r>
              <a:rPr dirty="0" sz="4800"/>
              <a:t>	</a:t>
            </a:r>
            <a:r>
              <a:rPr dirty="0" sz="4800" spc="-20"/>
              <a:t>with</a:t>
            </a:r>
            <a:r>
              <a:rPr dirty="0" sz="4800"/>
              <a:t>	</a:t>
            </a:r>
            <a:r>
              <a:rPr dirty="0" sz="4800" spc="-10"/>
              <a:t>cognitive</a:t>
            </a:r>
            <a:r>
              <a:rPr dirty="0" sz="4800"/>
              <a:t>	</a:t>
            </a:r>
            <a:r>
              <a:rPr dirty="0" sz="4800" spc="-10"/>
              <a:t>disabilities.</a:t>
            </a:r>
            <a:endParaRPr sz="4800"/>
          </a:p>
        </p:txBody>
      </p:sp>
      <p:sp>
        <p:nvSpPr>
          <p:cNvPr id="11" name="object 11" descr=""/>
          <p:cNvSpPr txBox="1"/>
          <p:nvPr/>
        </p:nvSpPr>
        <p:spPr>
          <a:xfrm>
            <a:off x="11859697" y="5029019"/>
            <a:ext cx="1456055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False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146544" y="4979005"/>
            <a:ext cx="1380490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True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89145" y="7518772"/>
            <a:ext cx="9768840" cy="90551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694055" marR="5080" indent="-681990">
              <a:lnSpc>
                <a:spcPts val="3379"/>
              </a:lnSpc>
              <a:spcBef>
                <a:spcPts val="355"/>
              </a:spcBef>
            </a:pPr>
            <a:r>
              <a:rPr dirty="0" sz="2950" b="1">
                <a:solidFill>
                  <a:srgbClr val="282020"/>
                </a:solidFill>
                <a:latin typeface="Calibri"/>
                <a:cs typeface="Calibri"/>
              </a:rPr>
              <a:t>Inclusive</a:t>
            </a:r>
            <a:r>
              <a:rPr dirty="0" sz="295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b="1">
                <a:solidFill>
                  <a:srgbClr val="282020"/>
                </a:solidFill>
                <a:latin typeface="Calibri"/>
                <a:cs typeface="Calibri"/>
              </a:rPr>
              <a:t>communication</a:t>
            </a:r>
            <a:r>
              <a:rPr dirty="0" sz="295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b="1">
                <a:solidFill>
                  <a:srgbClr val="282020"/>
                </a:solidFill>
                <a:latin typeface="Calibri"/>
                <a:cs typeface="Calibri"/>
              </a:rPr>
              <a:t>benefits</a:t>
            </a:r>
            <a:r>
              <a:rPr dirty="0" sz="295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b="1">
                <a:solidFill>
                  <a:srgbClr val="282020"/>
                </a:solidFill>
                <a:latin typeface="Calibri"/>
                <a:cs typeface="Calibri"/>
              </a:rPr>
              <a:t>many</a:t>
            </a:r>
            <a:r>
              <a:rPr dirty="0" sz="295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b="1">
                <a:solidFill>
                  <a:srgbClr val="282020"/>
                </a:solidFill>
                <a:latin typeface="Calibri"/>
                <a:cs typeface="Calibri"/>
              </a:rPr>
              <a:t>people,</a:t>
            </a:r>
            <a:r>
              <a:rPr dirty="0" sz="295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b="1">
                <a:solidFill>
                  <a:srgbClr val="282020"/>
                </a:solidFill>
                <a:latin typeface="Calibri"/>
                <a:cs typeface="Calibri"/>
              </a:rPr>
              <a:t>including</a:t>
            </a:r>
            <a:r>
              <a:rPr dirty="0" sz="295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spc="-20" b="1">
                <a:solidFill>
                  <a:srgbClr val="282020"/>
                </a:solidFill>
                <a:latin typeface="Calibri"/>
                <a:cs typeface="Calibri"/>
              </a:rPr>
              <a:t>non- </a:t>
            </a:r>
            <a:r>
              <a:rPr dirty="0" sz="2950" b="1">
                <a:solidFill>
                  <a:srgbClr val="282020"/>
                </a:solidFill>
                <a:latin typeface="Calibri"/>
                <a:cs typeface="Calibri"/>
              </a:rPr>
              <a:t>native</a:t>
            </a:r>
            <a:r>
              <a:rPr dirty="0" sz="295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b="1">
                <a:solidFill>
                  <a:srgbClr val="282020"/>
                </a:solidFill>
                <a:latin typeface="Calibri"/>
                <a:cs typeface="Calibri"/>
              </a:rPr>
              <a:t>speakers</a:t>
            </a:r>
            <a:r>
              <a:rPr dirty="0" sz="295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b="1">
                <a:solidFill>
                  <a:srgbClr val="282020"/>
                </a:solidFill>
                <a:latin typeface="Calibri"/>
                <a:cs typeface="Calibri"/>
              </a:rPr>
              <a:t>and</a:t>
            </a:r>
            <a:r>
              <a:rPr dirty="0" sz="295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b="1">
                <a:solidFill>
                  <a:srgbClr val="282020"/>
                </a:solidFill>
                <a:latin typeface="Calibri"/>
                <a:cs typeface="Calibri"/>
              </a:rPr>
              <a:t>people</a:t>
            </a:r>
            <a:r>
              <a:rPr dirty="0" sz="295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b="1">
                <a:solidFill>
                  <a:srgbClr val="282020"/>
                </a:solidFill>
                <a:latin typeface="Calibri"/>
                <a:cs typeface="Calibri"/>
              </a:rPr>
              <a:t>with</a:t>
            </a:r>
            <a:r>
              <a:rPr dirty="0" sz="295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b="1">
                <a:solidFill>
                  <a:srgbClr val="282020"/>
                </a:solidFill>
                <a:latin typeface="Calibri"/>
                <a:cs typeface="Calibri"/>
              </a:rPr>
              <a:t>hearing</a:t>
            </a:r>
            <a:r>
              <a:rPr dirty="0" sz="295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spc="-10" b="1">
                <a:solidFill>
                  <a:srgbClr val="282020"/>
                </a:solidFill>
                <a:latin typeface="Calibri"/>
                <a:cs typeface="Calibri"/>
              </a:rPr>
              <a:t>impairments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8850" y="43531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169" y="8280959"/>
            <a:ext cx="1614487" cy="1614487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-2"/>
            <a:ext cx="18288000" cy="6451600"/>
          </a:xfrm>
          <a:custGeom>
            <a:avLst/>
            <a:gdLst/>
            <a:ahLst/>
            <a:cxnLst/>
            <a:rect l="l" t="t" r="r" b="b"/>
            <a:pathLst>
              <a:path w="18288000" h="6451600">
                <a:moveTo>
                  <a:pt x="18018849" y="5372099"/>
                </a:moveTo>
                <a:lnTo>
                  <a:pt x="559982" y="5372099"/>
                </a:lnTo>
                <a:lnTo>
                  <a:pt x="26562" y="5232399"/>
                </a:lnTo>
                <a:lnTo>
                  <a:pt x="0" y="52196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5295899"/>
                </a:lnTo>
                <a:lnTo>
                  <a:pt x="18261595" y="5308599"/>
                </a:lnTo>
                <a:lnTo>
                  <a:pt x="18018849" y="5372099"/>
                </a:lnTo>
                <a:close/>
              </a:path>
              <a:path w="18288000" h="6451600">
                <a:moveTo>
                  <a:pt x="17385762" y="5524499"/>
                </a:moveTo>
                <a:lnTo>
                  <a:pt x="1193070" y="5524499"/>
                </a:lnTo>
                <a:lnTo>
                  <a:pt x="608587" y="5372099"/>
                </a:lnTo>
                <a:lnTo>
                  <a:pt x="17970244" y="5372099"/>
                </a:lnTo>
                <a:lnTo>
                  <a:pt x="17385762" y="5524499"/>
                </a:lnTo>
                <a:close/>
              </a:path>
              <a:path w="18288000" h="6451600">
                <a:moveTo>
                  <a:pt x="16994875" y="5613399"/>
                </a:moveTo>
                <a:lnTo>
                  <a:pt x="1583957" y="5613399"/>
                </a:lnTo>
                <a:lnTo>
                  <a:pt x="1241877" y="5524499"/>
                </a:lnTo>
                <a:lnTo>
                  <a:pt x="17336955" y="5524499"/>
                </a:lnTo>
                <a:lnTo>
                  <a:pt x="16994875" y="5613399"/>
                </a:lnTo>
                <a:close/>
              </a:path>
              <a:path w="18288000" h="6451600">
                <a:moveTo>
                  <a:pt x="16701062" y="5676899"/>
                </a:moveTo>
                <a:lnTo>
                  <a:pt x="1877768" y="5676899"/>
                </a:lnTo>
                <a:lnTo>
                  <a:pt x="1632887" y="5613399"/>
                </a:lnTo>
                <a:lnTo>
                  <a:pt x="16945944" y="5613399"/>
                </a:lnTo>
                <a:lnTo>
                  <a:pt x="16701062" y="5676899"/>
                </a:lnTo>
                <a:close/>
              </a:path>
              <a:path w="18288000" h="6451600">
                <a:moveTo>
                  <a:pt x="16455795" y="5727699"/>
                </a:moveTo>
                <a:lnTo>
                  <a:pt x="2123034" y="5727699"/>
                </a:lnTo>
                <a:lnTo>
                  <a:pt x="1926790" y="5676899"/>
                </a:lnTo>
                <a:lnTo>
                  <a:pt x="16652040" y="5676899"/>
                </a:lnTo>
                <a:lnTo>
                  <a:pt x="16455795" y="5727699"/>
                </a:lnTo>
                <a:close/>
              </a:path>
              <a:path w="18288000" h="6451600">
                <a:moveTo>
                  <a:pt x="16259304" y="5765799"/>
                </a:moveTo>
                <a:lnTo>
                  <a:pt x="2319524" y="5765799"/>
                </a:lnTo>
                <a:lnTo>
                  <a:pt x="2172133" y="5727699"/>
                </a:lnTo>
                <a:lnTo>
                  <a:pt x="16406696" y="5727699"/>
                </a:lnTo>
                <a:lnTo>
                  <a:pt x="16259304" y="5765799"/>
                </a:lnTo>
                <a:close/>
              </a:path>
              <a:path w="18288000" h="6451600">
                <a:moveTo>
                  <a:pt x="16062595" y="5803899"/>
                </a:moveTo>
                <a:lnTo>
                  <a:pt x="2516233" y="5803899"/>
                </a:lnTo>
                <a:lnTo>
                  <a:pt x="2368683" y="5765799"/>
                </a:lnTo>
                <a:lnTo>
                  <a:pt x="16210145" y="5765799"/>
                </a:lnTo>
                <a:lnTo>
                  <a:pt x="16062595" y="5803899"/>
                </a:lnTo>
                <a:close/>
              </a:path>
              <a:path w="18288000" h="6451600">
                <a:moveTo>
                  <a:pt x="15865693" y="5841999"/>
                </a:moveTo>
                <a:lnTo>
                  <a:pt x="2713135" y="5841999"/>
                </a:lnTo>
                <a:lnTo>
                  <a:pt x="2565441" y="5803899"/>
                </a:lnTo>
                <a:lnTo>
                  <a:pt x="16013387" y="5803899"/>
                </a:lnTo>
                <a:lnTo>
                  <a:pt x="15865693" y="5841999"/>
                </a:lnTo>
                <a:close/>
              </a:path>
              <a:path w="18288000" h="6451600">
                <a:moveTo>
                  <a:pt x="15668599" y="5880099"/>
                </a:moveTo>
                <a:lnTo>
                  <a:pt x="2910230" y="5880099"/>
                </a:lnTo>
                <a:lnTo>
                  <a:pt x="2762391" y="5841999"/>
                </a:lnTo>
                <a:lnTo>
                  <a:pt x="15816438" y="5841999"/>
                </a:lnTo>
                <a:lnTo>
                  <a:pt x="15668599" y="5880099"/>
                </a:lnTo>
                <a:close/>
              </a:path>
              <a:path w="18288000" h="6451600">
                <a:moveTo>
                  <a:pt x="15520652" y="5905499"/>
                </a:moveTo>
                <a:lnTo>
                  <a:pt x="3058176" y="5905499"/>
                </a:lnTo>
                <a:lnTo>
                  <a:pt x="2959533" y="5880099"/>
                </a:lnTo>
                <a:lnTo>
                  <a:pt x="15619296" y="5880099"/>
                </a:lnTo>
                <a:lnTo>
                  <a:pt x="15520652" y="5905499"/>
                </a:lnTo>
                <a:close/>
              </a:path>
              <a:path w="18288000" h="6451600">
                <a:moveTo>
                  <a:pt x="15372598" y="5930899"/>
                </a:moveTo>
                <a:lnTo>
                  <a:pt x="3206232" y="5930899"/>
                </a:lnTo>
                <a:lnTo>
                  <a:pt x="3107516" y="5905499"/>
                </a:lnTo>
                <a:lnTo>
                  <a:pt x="15471313" y="5905499"/>
                </a:lnTo>
                <a:lnTo>
                  <a:pt x="15372598" y="5930899"/>
                </a:lnTo>
                <a:close/>
              </a:path>
              <a:path w="18288000" h="6451600">
                <a:moveTo>
                  <a:pt x="15224435" y="5956299"/>
                </a:moveTo>
                <a:lnTo>
                  <a:pt x="3354395" y="5956299"/>
                </a:lnTo>
                <a:lnTo>
                  <a:pt x="3255607" y="5930899"/>
                </a:lnTo>
                <a:lnTo>
                  <a:pt x="15323222" y="5930899"/>
                </a:lnTo>
                <a:lnTo>
                  <a:pt x="15224435" y="5956299"/>
                </a:lnTo>
                <a:close/>
              </a:path>
              <a:path w="18288000" h="6451600">
                <a:moveTo>
                  <a:pt x="15076163" y="5981699"/>
                </a:moveTo>
                <a:lnTo>
                  <a:pt x="3502666" y="5981699"/>
                </a:lnTo>
                <a:lnTo>
                  <a:pt x="3403807" y="5956299"/>
                </a:lnTo>
                <a:lnTo>
                  <a:pt x="15175023" y="5956299"/>
                </a:lnTo>
                <a:lnTo>
                  <a:pt x="15076163" y="5981699"/>
                </a:lnTo>
                <a:close/>
              </a:path>
              <a:path w="18288000" h="6451600">
                <a:moveTo>
                  <a:pt x="14927784" y="6007099"/>
                </a:moveTo>
                <a:lnTo>
                  <a:pt x="3651046" y="6007099"/>
                </a:lnTo>
                <a:lnTo>
                  <a:pt x="3552114" y="5981699"/>
                </a:lnTo>
                <a:lnTo>
                  <a:pt x="15026716" y="5981699"/>
                </a:lnTo>
                <a:lnTo>
                  <a:pt x="14927784" y="6007099"/>
                </a:lnTo>
                <a:close/>
              </a:path>
              <a:path w="18288000" h="6451600">
                <a:moveTo>
                  <a:pt x="14828805" y="6019799"/>
                </a:moveTo>
                <a:lnTo>
                  <a:pt x="3750026" y="6019799"/>
                </a:lnTo>
                <a:lnTo>
                  <a:pt x="3700530" y="6007099"/>
                </a:lnTo>
                <a:lnTo>
                  <a:pt x="14878300" y="6007099"/>
                </a:lnTo>
                <a:lnTo>
                  <a:pt x="14828805" y="6019799"/>
                </a:lnTo>
                <a:close/>
              </a:path>
              <a:path w="18288000" h="6451600">
                <a:moveTo>
                  <a:pt x="14680245" y="6045199"/>
                </a:moveTo>
                <a:lnTo>
                  <a:pt x="3898586" y="6045199"/>
                </a:lnTo>
                <a:lnTo>
                  <a:pt x="3799534" y="6019799"/>
                </a:lnTo>
                <a:lnTo>
                  <a:pt x="14779297" y="6019799"/>
                </a:lnTo>
                <a:lnTo>
                  <a:pt x="14680245" y="6045199"/>
                </a:lnTo>
                <a:close/>
              </a:path>
              <a:path w="18288000" h="6451600">
                <a:moveTo>
                  <a:pt x="14581145" y="6057899"/>
                </a:moveTo>
                <a:lnTo>
                  <a:pt x="3997686" y="6057899"/>
                </a:lnTo>
                <a:lnTo>
                  <a:pt x="3948130" y="6045199"/>
                </a:lnTo>
                <a:lnTo>
                  <a:pt x="14630701" y="6045199"/>
                </a:lnTo>
                <a:lnTo>
                  <a:pt x="14581145" y="6057899"/>
                </a:lnTo>
                <a:close/>
              </a:path>
              <a:path w="18288000" h="6451600">
                <a:moveTo>
                  <a:pt x="14481999" y="6070599"/>
                </a:moveTo>
                <a:lnTo>
                  <a:pt x="4096832" y="6070599"/>
                </a:lnTo>
                <a:lnTo>
                  <a:pt x="4047254" y="6057899"/>
                </a:lnTo>
                <a:lnTo>
                  <a:pt x="14531577" y="6057899"/>
                </a:lnTo>
                <a:lnTo>
                  <a:pt x="14481999" y="6070599"/>
                </a:lnTo>
                <a:close/>
              </a:path>
              <a:path w="18288000" h="6451600">
                <a:moveTo>
                  <a:pt x="14333213" y="6095999"/>
                </a:moveTo>
                <a:lnTo>
                  <a:pt x="4245618" y="6095999"/>
                </a:lnTo>
                <a:lnTo>
                  <a:pt x="4146419" y="6070599"/>
                </a:lnTo>
                <a:lnTo>
                  <a:pt x="14432412" y="6070599"/>
                </a:lnTo>
                <a:lnTo>
                  <a:pt x="14333213" y="6095999"/>
                </a:lnTo>
                <a:close/>
              </a:path>
              <a:path w="18288000" h="6451600">
                <a:moveTo>
                  <a:pt x="14233979" y="6108699"/>
                </a:moveTo>
                <a:lnTo>
                  <a:pt x="4344852" y="6108699"/>
                </a:lnTo>
                <a:lnTo>
                  <a:pt x="4295231" y="6095999"/>
                </a:lnTo>
                <a:lnTo>
                  <a:pt x="14283601" y="6095999"/>
                </a:lnTo>
                <a:lnTo>
                  <a:pt x="14233979" y="6108699"/>
                </a:lnTo>
                <a:close/>
              </a:path>
              <a:path w="18288000" h="6451600">
                <a:moveTo>
                  <a:pt x="14134711" y="6121399"/>
                </a:moveTo>
                <a:lnTo>
                  <a:pt x="4444121" y="6121399"/>
                </a:lnTo>
                <a:lnTo>
                  <a:pt x="4394482" y="6108699"/>
                </a:lnTo>
                <a:lnTo>
                  <a:pt x="14184350" y="6108699"/>
                </a:lnTo>
                <a:lnTo>
                  <a:pt x="14134711" y="6121399"/>
                </a:lnTo>
                <a:close/>
              </a:path>
              <a:path w="18288000" h="6451600">
                <a:moveTo>
                  <a:pt x="14035409" y="6134099"/>
                </a:moveTo>
                <a:lnTo>
                  <a:pt x="4543423" y="6134099"/>
                </a:lnTo>
                <a:lnTo>
                  <a:pt x="4493768" y="6121399"/>
                </a:lnTo>
                <a:lnTo>
                  <a:pt x="14085064" y="6121399"/>
                </a:lnTo>
                <a:lnTo>
                  <a:pt x="14035409" y="6134099"/>
                </a:lnTo>
                <a:close/>
              </a:path>
              <a:path w="18288000" h="6451600">
                <a:moveTo>
                  <a:pt x="13936072" y="6146799"/>
                </a:moveTo>
                <a:lnTo>
                  <a:pt x="4642761" y="6146799"/>
                </a:lnTo>
                <a:lnTo>
                  <a:pt x="4593088" y="6134099"/>
                </a:lnTo>
                <a:lnTo>
                  <a:pt x="13985744" y="6134099"/>
                </a:lnTo>
                <a:lnTo>
                  <a:pt x="13936072" y="6146799"/>
                </a:lnTo>
                <a:close/>
              </a:path>
              <a:path w="18288000" h="6451600">
                <a:moveTo>
                  <a:pt x="13836700" y="6159499"/>
                </a:moveTo>
                <a:lnTo>
                  <a:pt x="4742132" y="6159499"/>
                </a:lnTo>
                <a:lnTo>
                  <a:pt x="4692442" y="6146799"/>
                </a:lnTo>
                <a:lnTo>
                  <a:pt x="13886390" y="6146799"/>
                </a:lnTo>
                <a:lnTo>
                  <a:pt x="13836700" y="6159499"/>
                </a:lnTo>
                <a:close/>
              </a:path>
              <a:path w="18288000" h="6451600">
                <a:moveTo>
                  <a:pt x="13737295" y="6172199"/>
                </a:moveTo>
                <a:lnTo>
                  <a:pt x="4841538" y="6172199"/>
                </a:lnTo>
                <a:lnTo>
                  <a:pt x="4791831" y="6159499"/>
                </a:lnTo>
                <a:lnTo>
                  <a:pt x="13787002" y="6159499"/>
                </a:lnTo>
                <a:lnTo>
                  <a:pt x="13737295" y="6172199"/>
                </a:lnTo>
                <a:close/>
              </a:path>
              <a:path w="18288000" h="6451600">
                <a:moveTo>
                  <a:pt x="13637854" y="6184899"/>
                </a:moveTo>
                <a:lnTo>
                  <a:pt x="4940979" y="6184899"/>
                </a:lnTo>
                <a:lnTo>
                  <a:pt x="4891254" y="6172199"/>
                </a:lnTo>
                <a:lnTo>
                  <a:pt x="13687579" y="6172199"/>
                </a:lnTo>
                <a:lnTo>
                  <a:pt x="13637854" y="6184899"/>
                </a:lnTo>
                <a:close/>
              </a:path>
              <a:path w="18288000" h="6451600">
                <a:moveTo>
                  <a:pt x="13538380" y="6197599"/>
                </a:moveTo>
                <a:lnTo>
                  <a:pt x="5040454" y="6197599"/>
                </a:lnTo>
                <a:lnTo>
                  <a:pt x="4990712" y="6184899"/>
                </a:lnTo>
                <a:lnTo>
                  <a:pt x="13588121" y="6184899"/>
                </a:lnTo>
                <a:lnTo>
                  <a:pt x="13538380" y="6197599"/>
                </a:lnTo>
                <a:close/>
              </a:path>
              <a:path w="18288000" h="6451600">
                <a:moveTo>
                  <a:pt x="13438871" y="6210299"/>
                </a:moveTo>
                <a:lnTo>
                  <a:pt x="5139963" y="6210299"/>
                </a:lnTo>
                <a:lnTo>
                  <a:pt x="5090204" y="6197599"/>
                </a:lnTo>
                <a:lnTo>
                  <a:pt x="13488630" y="6197599"/>
                </a:lnTo>
                <a:lnTo>
                  <a:pt x="13438871" y="6210299"/>
                </a:lnTo>
                <a:close/>
              </a:path>
              <a:path w="18288000" h="6451600">
                <a:moveTo>
                  <a:pt x="13339328" y="6222999"/>
                </a:moveTo>
                <a:lnTo>
                  <a:pt x="5239507" y="6222999"/>
                </a:lnTo>
                <a:lnTo>
                  <a:pt x="5189730" y="6210299"/>
                </a:lnTo>
                <a:lnTo>
                  <a:pt x="13389104" y="6210299"/>
                </a:lnTo>
                <a:lnTo>
                  <a:pt x="13339328" y="6222999"/>
                </a:lnTo>
                <a:close/>
              </a:path>
              <a:path w="18288000" h="6451600">
                <a:moveTo>
                  <a:pt x="13239750" y="6235699"/>
                </a:moveTo>
                <a:lnTo>
                  <a:pt x="5339085" y="6235699"/>
                </a:lnTo>
                <a:lnTo>
                  <a:pt x="5289291" y="6222999"/>
                </a:lnTo>
                <a:lnTo>
                  <a:pt x="13289543" y="6222999"/>
                </a:lnTo>
                <a:lnTo>
                  <a:pt x="13239750" y="6235699"/>
                </a:lnTo>
                <a:close/>
              </a:path>
              <a:path w="18288000" h="6451600">
                <a:moveTo>
                  <a:pt x="13090318" y="6248399"/>
                </a:moveTo>
                <a:lnTo>
                  <a:pt x="5488517" y="6248399"/>
                </a:lnTo>
                <a:lnTo>
                  <a:pt x="5438698" y="6235699"/>
                </a:lnTo>
                <a:lnTo>
                  <a:pt x="13140137" y="6235699"/>
                </a:lnTo>
                <a:lnTo>
                  <a:pt x="13090318" y="6248399"/>
                </a:lnTo>
                <a:close/>
              </a:path>
              <a:path w="18288000" h="6451600">
                <a:moveTo>
                  <a:pt x="12990654" y="6261099"/>
                </a:moveTo>
                <a:lnTo>
                  <a:pt x="5588181" y="6261099"/>
                </a:lnTo>
                <a:lnTo>
                  <a:pt x="5538345" y="6248399"/>
                </a:lnTo>
                <a:lnTo>
                  <a:pt x="13040491" y="6248399"/>
                </a:lnTo>
                <a:lnTo>
                  <a:pt x="12990654" y="6261099"/>
                </a:lnTo>
                <a:close/>
              </a:path>
              <a:path w="18288000" h="6451600">
                <a:moveTo>
                  <a:pt x="12841094" y="6273799"/>
                </a:moveTo>
                <a:lnTo>
                  <a:pt x="5737742" y="6273799"/>
                </a:lnTo>
                <a:lnTo>
                  <a:pt x="5687880" y="6261099"/>
                </a:lnTo>
                <a:lnTo>
                  <a:pt x="12890956" y="6261099"/>
                </a:lnTo>
                <a:lnTo>
                  <a:pt x="12841094" y="6273799"/>
                </a:lnTo>
                <a:close/>
              </a:path>
              <a:path w="18288000" h="6451600">
                <a:moveTo>
                  <a:pt x="12741346" y="6286499"/>
                </a:moveTo>
                <a:lnTo>
                  <a:pt x="5837491" y="6286499"/>
                </a:lnTo>
                <a:lnTo>
                  <a:pt x="5787613" y="6273799"/>
                </a:lnTo>
                <a:lnTo>
                  <a:pt x="12791223" y="6273799"/>
                </a:lnTo>
                <a:lnTo>
                  <a:pt x="12741346" y="6286499"/>
                </a:lnTo>
                <a:close/>
              </a:path>
              <a:path w="18288000" h="6451600">
                <a:moveTo>
                  <a:pt x="12591682" y="6299199"/>
                </a:moveTo>
                <a:lnTo>
                  <a:pt x="5987155" y="6299199"/>
                </a:lnTo>
                <a:lnTo>
                  <a:pt x="5937262" y="6286499"/>
                </a:lnTo>
                <a:lnTo>
                  <a:pt x="12641575" y="6286499"/>
                </a:lnTo>
                <a:lnTo>
                  <a:pt x="12591682" y="6299199"/>
                </a:lnTo>
                <a:close/>
              </a:path>
              <a:path w="18288000" h="6451600">
                <a:moveTo>
                  <a:pt x="12441972" y="6311899"/>
                </a:moveTo>
                <a:lnTo>
                  <a:pt x="6136865" y="6311899"/>
                </a:lnTo>
                <a:lnTo>
                  <a:pt x="6086956" y="6299199"/>
                </a:lnTo>
                <a:lnTo>
                  <a:pt x="12491880" y="6299199"/>
                </a:lnTo>
                <a:lnTo>
                  <a:pt x="12441972" y="6311899"/>
                </a:lnTo>
                <a:close/>
              </a:path>
              <a:path w="18288000" h="6451600">
                <a:moveTo>
                  <a:pt x="12292215" y="6324599"/>
                </a:moveTo>
                <a:lnTo>
                  <a:pt x="6286622" y="6324599"/>
                </a:lnTo>
                <a:lnTo>
                  <a:pt x="6236698" y="6311899"/>
                </a:lnTo>
                <a:lnTo>
                  <a:pt x="12342139" y="6311899"/>
                </a:lnTo>
                <a:lnTo>
                  <a:pt x="12292215" y="6324599"/>
                </a:lnTo>
                <a:close/>
              </a:path>
              <a:path w="18288000" h="6451600">
                <a:moveTo>
                  <a:pt x="12142411" y="6337299"/>
                </a:moveTo>
                <a:lnTo>
                  <a:pt x="6436425" y="6337299"/>
                </a:lnTo>
                <a:lnTo>
                  <a:pt x="6386485" y="6324599"/>
                </a:lnTo>
                <a:lnTo>
                  <a:pt x="12192351" y="6324599"/>
                </a:lnTo>
                <a:lnTo>
                  <a:pt x="12142411" y="6337299"/>
                </a:lnTo>
                <a:close/>
              </a:path>
              <a:path w="18288000" h="6451600">
                <a:moveTo>
                  <a:pt x="11992562" y="6349999"/>
                </a:moveTo>
                <a:lnTo>
                  <a:pt x="6586275" y="6349999"/>
                </a:lnTo>
                <a:lnTo>
                  <a:pt x="6536320" y="6337299"/>
                </a:lnTo>
                <a:lnTo>
                  <a:pt x="12042517" y="6337299"/>
                </a:lnTo>
                <a:lnTo>
                  <a:pt x="11992562" y="6349999"/>
                </a:lnTo>
                <a:close/>
              </a:path>
              <a:path w="18288000" h="6451600">
                <a:moveTo>
                  <a:pt x="11842665" y="6362699"/>
                </a:moveTo>
                <a:lnTo>
                  <a:pt x="6736171" y="6362699"/>
                </a:lnTo>
                <a:lnTo>
                  <a:pt x="6686201" y="6349999"/>
                </a:lnTo>
                <a:lnTo>
                  <a:pt x="11892636" y="6349999"/>
                </a:lnTo>
                <a:lnTo>
                  <a:pt x="11842665" y="6362699"/>
                </a:lnTo>
                <a:close/>
              </a:path>
              <a:path w="18288000" h="6451600">
                <a:moveTo>
                  <a:pt x="11642731" y="6375399"/>
                </a:moveTo>
                <a:lnTo>
                  <a:pt x="6936105" y="6375399"/>
                </a:lnTo>
                <a:lnTo>
                  <a:pt x="6886114" y="6362699"/>
                </a:lnTo>
                <a:lnTo>
                  <a:pt x="11692722" y="6362699"/>
                </a:lnTo>
                <a:lnTo>
                  <a:pt x="11642731" y="6375399"/>
                </a:lnTo>
                <a:close/>
              </a:path>
              <a:path w="18288000" h="6451600">
                <a:moveTo>
                  <a:pt x="11442714" y="6388099"/>
                </a:moveTo>
                <a:lnTo>
                  <a:pt x="7136122" y="6388099"/>
                </a:lnTo>
                <a:lnTo>
                  <a:pt x="7086110" y="6375399"/>
                </a:lnTo>
                <a:lnTo>
                  <a:pt x="11492726" y="6375399"/>
                </a:lnTo>
                <a:lnTo>
                  <a:pt x="11442714" y="6388099"/>
                </a:lnTo>
                <a:close/>
              </a:path>
              <a:path w="18288000" h="6451600">
                <a:moveTo>
                  <a:pt x="11242614" y="6400799"/>
                </a:moveTo>
                <a:lnTo>
                  <a:pt x="7336222" y="6400799"/>
                </a:lnTo>
                <a:lnTo>
                  <a:pt x="7286189" y="6388099"/>
                </a:lnTo>
                <a:lnTo>
                  <a:pt x="11292647" y="6388099"/>
                </a:lnTo>
                <a:lnTo>
                  <a:pt x="11242614" y="6400799"/>
                </a:lnTo>
                <a:close/>
              </a:path>
              <a:path w="18288000" h="6451600">
                <a:moveTo>
                  <a:pt x="10992374" y="6413499"/>
                </a:moveTo>
                <a:lnTo>
                  <a:pt x="7586462" y="6413499"/>
                </a:lnTo>
                <a:lnTo>
                  <a:pt x="7536405" y="6400799"/>
                </a:lnTo>
                <a:lnTo>
                  <a:pt x="11042432" y="6400799"/>
                </a:lnTo>
                <a:lnTo>
                  <a:pt x="10992374" y="6413499"/>
                </a:lnTo>
                <a:close/>
              </a:path>
              <a:path w="18288000" h="6451600">
                <a:moveTo>
                  <a:pt x="10691996" y="6426199"/>
                </a:moveTo>
                <a:lnTo>
                  <a:pt x="7886838" y="6426199"/>
                </a:lnTo>
                <a:lnTo>
                  <a:pt x="7836771" y="6413499"/>
                </a:lnTo>
                <a:lnTo>
                  <a:pt x="10742064" y="6413499"/>
                </a:lnTo>
                <a:lnTo>
                  <a:pt x="10691996" y="6426199"/>
                </a:lnTo>
                <a:close/>
              </a:path>
              <a:path w="18288000" h="6451600">
                <a:moveTo>
                  <a:pt x="10341478" y="6438899"/>
                </a:moveTo>
                <a:lnTo>
                  <a:pt x="8237356" y="6438899"/>
                </a:lnTo>
                <a:lnTo>
                  <a:pt x="8187277" y="6426199"/>
                </a:lnTo>
                <a:lnTo>
                  <a:pt x="10391557" y="6426199"/>
                </a:lnTo>
                <a:lnTo>
                  <a:pt x="10341478" y="6438899"/>
                </a:lnTo>
                <a:close/>
              </a:path>
              <a:path w="18288000" h="6451600">
                <a:moveTo>
                  <a:pt x="9740393" y="6451599"/>
                </a:moveTo>
                <a:lnTo>
                  <a:pt x="8838441" y="6451599"/>
                </a:lnTo>
                <a:lnTo>
                  <a:pt x="8788341" y="6438899"/>
                </a:lnTo>
                <a:lnTo>
                  <a:pt x="9790493" y="6438899"/>
                </a:lnTo>
                <a:lnTo>
                  <a:pt x="9740393" y="6451599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81339" y="2276538"/>
            <a:ext cx="10016490" cy="2113280"/>
          </a:xfrm>
          <a:prstGeom prst="rect"/>
        </p:spPr>
        <p:txBody>
          <a:bodyPr wrap="square" lIns="0" tIns="55879" rIns="0" bIns="0" rtlCol="0" vert="horz">
            <a:spAutoFit/>
          </a:bodyPr>
          <a:lstStyle/>
          <a:p>
            <a:pPr algn="just" marL="12700" marR="5080" indent="29209">
              <a:lnSpc>
                <a:spcPts val="5400"/>
              </a:lnSpc>
              <a:spcBef>
                <a:spcPts val="439"/>
              </a:spcBef>
            </a:pPr>
            <a:r>
              <a:rPr dirty="0" sz="4700" b="1">
                <a:latin typeface="Calibri"/>
                <a:cs typeface="Calibri"/>
              </a:rPr>
              <a:t>Question</a:t>
            </a:r>
            <a:r>
              <a:rPr dirty="0" sz="4700" spc="-70" b="1">
                <a:latin typeface="Calibri"/>
                <a:cs typeface="Calibri"/>
              </a:rPr>
              <a:t> </a:t>
            </a:r>
            <a:r>
              <a:rPr dirty="0" sz="4700" b="1">
                <a:latin typeface="Calibri"/>
                <a:cs typeface="Calibri"/>
              </a:rPr>
              <a:t>3</a:t>
            </a:r>
            <a:r>
              <a:rPr dirty="0" sz="4700"/>
              <a:t>:</a:t>
            </a:r>
            <a:r>
              <a:rPr dirty="0" sz="4700" spc="-75"/>
              <a:t> </a:t>
            </a:r>
            <a:r>
              <a:rPr dirty="0" sz="4700"/>
              <a:t>What</a:t>
            </a:r>
            <a:r>
              <a:rPr dirty="0" sz="4700" spc="-70"/>
              <a:t> </a:t>
            </a:r>
            <a:r>
              <a:rPr dirty="0" sz="4700"/>
              <a:t>role</a:t>
            </a:r>
            <a:r>
              <a:rPr dirty="0" sz="4700" spc="-70"/>
              <a:t> </a:t>
            </a:r>
            <a:r>
              <a:rPr dirty="0" sz="4700"/>
              <a:t>does</a:t>
            </a:r>
            <a:r>
              <a:rPr dirty="0" sz="4700" spc="-70"/>
              <a:t> </a:t>
            </a:r>
            <a:r>
              <a:rPr dirty="0" sz="4700" spc="-10"/>
              <a:t>personalized </a:t>
            </a:r>
            <a:r>
              <a:rPr dirty="0" sz="4700"/>
              <a:t>support,</a:t>
            </a:r>
            <a:r>
              <a:rPr dirty="0" sz="4700" spc="-75"/>
              <a:t> </a:t>
            </a:r>
            <a:r>
              <a:rPr dirty="0" sz="4700"/>
              <a:t>like</a:t>
            </a:r>
            <a:r>
              <a:rPr dirty="0" sz="4700" spc="-75"/>
              <a:t> </a:t>
            </a:r>
            <a:r>
              <a:rPr dirty="0" sz="4700"/>
              <a:t>a</a:t>
            </a:r>
            <a:r>
              <a:rPr dirty="0" sz="4700" spc="-70"/>
              <a:t> </a:t>
            </a:r>
            <a:r>
              <a:rPr dirty="0" sz="4700"/>
              <a:t>political</a:t>
            </a:r>
            <a:r>
              <a:rPr dirty="0" sz="4700" spc="-75"/>
              <a:t> </a:t>
            </a:r>
            <a:r>
              <a:rPr dirty="0" sz="4700"/>
              <a:t>mediator,</a:t>
            </a:r>
            <a:r>
              <a:rPr dirty="0" sz="4700" spc="-70"/>
              <a:t> </a:t>
            </a:r>
            <a:r>
              <a:rPr dirty="0" sz="4700"/>
              <a:t>play</a:t>
            </a:r>
            <a:r>
              <a:rPr dirty="0" sz="4700" spc="-75"/>
              <a:t> </a:t>
            </a:r>
            <a:r>
              <a:rPr dirty="0" sz="4700" spc="-25"/>
              <a:t>for </a:t>
            </a:r>
            <a:r>
              <a:rPr dirty="0" sz="4700"/>
              <a:t>youth</a:t>
            </a:r>
            <a:r>
              <a:rPr dirty="0" sz="4700" spc="-90"/>
              <a:t> </a:t>
            </a:r>
            <a:r>
              <a:rPr dirty="0" sz="4700"/>
              <a:t>with</a:t>
            </a:r>
            <a:r>
              <a:rPr dirty="0" sz="4700" spc="-90"/>
              <a:t> </a:t>
            </a:r>
            <a:r>
              <a:rPr dirty="0" sz="4700"/>
              <a:t>disabilities</a:t>
            </a:r>
            <a:r>
              <a:rPr dirty="0" sz="4700" spc="-90"/>
              <a:t> </a:t>
            </a:r>
            <a:r>
              <a:rPr dirty="0" sz="4700"/>
              <a:t>in</a:t>
            </a:r>
            <a:r>
              <a:rPr dirty="0" sz="4700" spc="-90"/>
              <a:t> </a:t>
            </a:r>
            <a:r>
              <a:rPr dirty="0" sz="4700"/>
              <a:t>political</a:t>
            </a:r>
            <a:r>
              <a:rPr dirty="0" sz="4700" spc="-90"/>
              <a:t> </a:t>
            </a:r>
            <a:r>
              <a:rPr dirty="0" sz="4700" spc="-10"/>
              <a:t>spaces?</a:t>
            </a:r>
            <a:endParaRPr sz="4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57499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58850" y="43531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9" y="8280959"/>
            <a:ext cx="1614487" cy="1614487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-2"/>
            <a:ext cx="18288000" cy="6451600"/>
          </a:xfrm>
          <a:custGeom>
            <a:avLst/>
            <a:gdLst/>
            <a:ahLst/>
            <a:cxnLst/>
            <a:rect l="l" t="t" r="r" b="b"/>
            <a:pathLst>
              <a:path w="18288000" h="6451600">
                <a:moveTo>
                  <a:pt x="18018849" y="5372099"/>
                </a:moveTo>
                <a:lnTo>
                  <a:pt x="559982" y="5372099"/>
                </a:lnTo>
                <a:lnTo>
                  <a:pt x="26562" y="5232399"/>
                </a:lnTo>
                <a:lnTo>
                  <a:pt x="0" y="52196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5295899"/>
                </a:lnTo>
                <a:lnTo>
                  <a:pt x="18261595" y="5308599"/>
                </a:lnTo>
                <a:lnTo>
                  <a:pt x="18018849" y="5372099"/>
                </a:lnTo>
                <a:close/>
              </a:path>
              <a:path w="18288000" h="6451600">
                <a:moveTo>
                  <a:pt x="17385762" y="5524499"/>
                </a:moveTo>
                <a:lnTo>
                  <a:pt x="1193070" y="5524499"/>
                </a:lnTo>
                <a:lnTo>
                  <a:pt x="608587" y="5372099"/>
                </a:lnTo>
                <a:lnTo>
                  <a:pt x="17970244" y="5372099"/>
                </a:lnTo>
                <a:lnTo>
                  <a:pt x="17385762" y="5524499"/>
                </a:lnTo>
                <a:close/>
              </a:path>
              <a:path w="18288000" h="6451600">
                <a:moveTo>
                  <a:pt x="16994875" y="5613399"/>
                </a:moveTo>
                <a:lnTo>
                  <a:pt x="1583957" y="5613399"/>
                </a:lnTo>
                <a:lnTo>
                  <a:pt x="1241877" y="5524499"/>
                </a:lnTo>
                <a:lnTo>
                  <a:pt x="17336955" y="5524499"/>
                </a:lnTo>
                <a:lnTo>
                  <a:pt x="16994875" y="5613399"/>
                </a:lnTo>
                <a:close/>
              </a:path>
              <a:path w="18288000" h="6451600">
                <a:moveTo>
                  <a:pt x="16701062" y="5676899"/>
                </a:moveTo>
                <a:lnTo>
                  <a:pt x="1877768" y="5676899"/>
                </a:lnTo>
                <a:lnTo>
                  <a:pt x="1632887" y="5613399"/>
                </a:lnTo>
                <a:lnTo>
                  <a:pt x="16945944" y="5613399"/>
                </a:lnTo>
                <a:lnTo>
                  <a:pt x="16701062" y="5676899"/>
                </a:lnTo>
                <a:close/>
              </a:path>
              <a:path w="18288000" h="6451600">
                <a:moveTo>
                  <a:pt x="16455795" y="5727699"/>
                </a:moveTo>
                <a:lnTo>
                  <a:pt x="2123034" y="5727699"/>
                </a:lnTo>
                <a:lnTo>
                  <a:pt x="1926790" y="5676899"/>
                </a:lnTo>
                <a:lnTo>
                  <a:pt x="16652040" y="5676899"/>
                </a:lnTo>
                <a:lnTo>
                  <a:pt x="16455795" y="5727699"/>
                </a:lnTo>
                <a:close/>
              </a:path>
              <a:path w="18288000" h="6451600">
                <a:moveTo>
                  <a:pt x="16259304" y="5765799"/>
                </a:moveTo>
                <a:lnTo>
                  <a:pt x="2319524" y="5765799"/>
                </a:lnTo>
                <a:lnTo>
                  <a:pt x="2172133" y="5727699"/>
                </a:lnTo>
                <a:lnTo>
                  <a:pt x="16406696" y="5727699"/>
                </a:lnTo>
                <a:lnTo>
                  <a:pt x="16259304" y="5765799"/>
                </a:lnTo>
                <a:close/>
              </a:path>
              <a:path w="18288000" h="6451600">
                <a:moveTo>
                  <a:pt x="16062595" y="5803899"/>
                </a:moveTo>
                <a:lnTo>
                  <a:pt x="2516233" y="5803899"/>
                </a:lnTo>
                <a:lnTo>
                  <a:pt x="2368683" y="5765799"/>
                </a:lnTo>
                <a:lnTo>
                  <a:pt x="16210145" y="5765799"/>
                </a:lnTo>
                <a:lnTo>
                  <a:pt x="16062595" y="5803899"/>
                </a:lnTo>
                <a:close/>
              </a:path>
              <a:path w="18288000" h="6451600">
                <a:moveTo>
                  <a:pt x="15865693" y="5841999"/>
                </a:moveTo>
                <a:lnTo>
                  <a:pt x="2713135" y="5841999"/>
                </a:lnTo>
                <a:lnTo>
                  <a:pt x="2565441" y="5803899"/>
                </a:lnTo>
                <a:lnTo>
                  <a:pt x="16013387" y="5803899"/>
                </a:lnTo>
                <a:lnTo>
                  <a:pt x="15865693" y="5841999"/>
                </a:lnTo>
                <a:close/>
              </a:path>
              <a:path w="18288000" h="6451600">
                <a:moveTo>
                  <a:pt x="15668599" y="5880099"/>
                </a:moveTo>
                <a:lnTo>
                  <a:pt x="2910230" y="5880099"/>
                </a:lnTo>
                <a:lnTo>
                  <a:pt x="2762391" y="5841999"/>
                </a:lnTo>
                <a:lnTo>
                  <a:pt x="15816438" y="5841999"/>
                </a:lnTo>
                <a:lnTo>
                  <a:pt x="15668599" y="5880099"/>
                </a:lnTo>
                <a:close/>
              </a:path>
              <a:path w="18288000" h="6451600">
                <a:moveTo>
                  <a:pt x="15520652" y="5905499"/>
                </a:moveTo>
                <a:lnTo>
                  <a:pt x="3058176" y="5905499"/>
                </a:lnTo>
                <a:lnTo>
                  <a:pt x="2959533" y="5880099"/>
                </a:lnTo>
                <a:lnTo>
                  <a:pt x="15619296" y="5880099"/>
                </a:lnTo>
                <a:lnTo>
                  <a:pt x="15520652" y="5905499"/>
                </a:lnTo>
                <a:close/>
              </a:path>
              <a:path w="18288000" h="6451600">
                <a:moveTo>
                  <a:pt x="15372598" y="5930899"/>
                </a:moveTo>
                <a:lnTo>
                  <a:pt x="3206232" y="5930899"/>
                </a:lnTo>
                <a:lnTo>
                  <a:pt x="3107516" y="5905499"/>
                </a:lnTo>
                <a:lnTo>
                  <a:pt x="15471313" y="5905499"/>
                </a:lnTo>
                <a:lnTo>
                  <a:pt x="15372598" y="5930899"/>
                </a:lnTo>
                <a:close/>
              </a:path>
              <a:path w="18288000" h="6451600">
                <a:moveTo>
                  <a:pt x="15224435" y="5956299"/>
                </a:moveTo>
                <a:lnTo>
                  <a:pt x="3354395" y="5956299"/>
                </a:lnTo>
                <a:lnTo>
                  <a:pt x="3255607" y="5930899"/>
                </a:lnTo>
                <a:lnTo>
                  <a:pt x="15323222" y="5930899"/>
                </a:lnTo>
                <a:lnTo>
                  <a:pt x="15224435" y="5956299"/>
                </a:lnTo>
                <a:close/>
              </a:path>
              <a:path w="18288000" h="6451600">
                <a:moveTo>
                  <a:pt x="15076163" y="5981699"/>
                </a:moveTo>
                <a:lnTo>
                  <a:pt x="3502666" y="5981699"/>
                </a:lnTo>
                <a:lnTo>
                  <a:pt x="3403807" y="5956299"/>
                </a:lnTo>
                <a:lnTo>
                  <a:pt x="15175023" y="5956299"/>
                </a:lnTo>
                <a:lnTo>
                  <a:pt x="15076163" y="5981699"/>
                </a:lnTo>
                <a:close/>
              </a:path>
              <a:path w="18288000" h="6451600">
                <a:moveTo>
                  <a:pt x="14927784" y="6007099"/>
                </a:moveTo>
                <a:lnTo>
                  <a:pt x="3651046" y="6007099"/>
                </a:lnTo>
                <a:lnTo>
                  <a:pt x="3552114" y="5981699"/>
                </a:lnTo>
                <a:lnTo>
                  <a:pt x="15026716" y="5981699"/>
                </a:lnTo>
                <a:lnTo>
                  <a:pt x="14927784" y="6007099"/>
                </a:lnTo>
                <a:close/>
              </a:path>
              <a:path w="18288000" h="6451600">
                <a:moveTo>
                  <a:pt x="14828805" y="6019799"/>
                </a:moveTo>
                <a:lnTo>
                  <a:pt x="3750026" y="6019799"/>
                </a:lnTo>
                <a:lnTo>
                  <a:pt x="3700530" y="6007099"/>
                </a:lnTo>
                <a:lnTo>
                  <a:pt x="14878300" y="6007099"/>
                </a:lnTo>
                <a:lnTo>
                  <a:pt x="14828805" y="6019799"/>
                </a:lnTo>
                <a:close/>
              </a:path>
              <a:path w="18288000" h="6451600">
                <a:moveTo>
                  <a:pt x="14680245" y="6045199"/>
                </a:moveTo>
                <a:lnTo>
                  <a:pt x="3898586" y="6045199"/>
                </a:lnTo>
                <a:lnTo>
                  <a:pt x="3799534" y="6019799"/>
                </a:lnTo>
                <a:lnTo>
                  <a:pt x="14779297" y="6019799"/>
                </a:lnTo>
                <a:lnTo>
                  <a:pt x="14680245" y="6045199"/>
                </a:lnTo>
                <a:close/>
              </a:path>
              <a:path w="18288000" h="6451600">
                <a:moveTo>
                  <a:pt x="14581145" y="6057899"/>
                </a:moveTo>
                <a:lnTo>
                  <a:pt x="3997686" y="6057899"/>
                </a:lnTo>
                <a:lnTo>
                  <a:pt x="3948130" y="6045199"/>
                </a:lnTo>
                <a:lnTo>
                  <a:pt x="14630701" y="6045199"/>
                </a:lnTo>
                <a:lnTo>
                  <a:pt x="14581145" y="6057899"/>
                </a:lnTo>
                <a:close/>
              </a:path>
              <a:path w="18288000" h="6451600">
                <a:moveTo>
                  <a:pt x="14481999" y="6070599"/>
                </a:moveTo>
                <a:lnTo>
                  <a:pt x="4096832" y="6070599"/>
                </a:lnTo>
                <a:lnTo>
                  <a:pt x="4047254" y="6057899"/>
                </a:lnTo>
                <a:lnTo>
                  <a:pt x="14531577" y="6057899"/>
                </a:lnTo>
                <a:lnTo>
                  <a:pt x="14481999" y="6070599"/>
                </a:lnTo>
                <a:close/>
              </a:path>
              <a:path w="18288000" h="6451600">
                <a:moveTo>
                  <a:pt x="14333213" y="6095999"/>
                </a:moveTo>
                <a:lnTo>
                  <a:pt x="4245618" y="6095999"/>
                </a:lnTo>
                <a:lnTo>
                  <a:pt x="4146419" y="6070599"/>
                </a:lnTo>
                <a:lnTo>
                  <a:pt x="14432412" y="6070599"/>
                </a:lnTo>
                <a:lnTo>
                  <a:pt x="14333213" y="6095999"/>
                </a:lnTo>
                <a:close/>
              </a:path>
              <a:path w="18288000" h="6451600">
                <a:moveTo>
                  <a:pt x="14233979" y="6108699"/>
                </a:moveTo>
                <a:lnTo>
                  <a:pt x="4344852" y="6108699"/>
                </a:lnTo>
                <a:lnTo>
                  <a:pt x="4295231" y="6095999"/>
                </a:lnTo>
                <a:lnTo>
                  <a:pt x="14283601" y="6095999"/>
                </a:lnTo>
                <a:lnTo>
                  <a:pt x="14233979" y="6108699"/>
                </a:lnTo>
                <a:close/>
              </a:path>
              <a:path w="18288000" h="6451600">
                <a:moveTo>
                  <a:pt x="14134711" y="6121399"/>
                </a:moveTo>
                <a:lnTo>
                  <a:pt x="4444121" y="6121399"/>
                </a:lnTo>
                <a:lnTo>
                  <a:pt x="4394482" y="6108699"/>
                </a:lnTo>
                <a:lnTo>
                  <a:pt x="14184350" y="6108699"/>
                </a:lnTo>
                <a:lnTo>
                  <a:pt x="14134711" y="6121399"/>
                </a:lnTo>
                <a:close/>
              </a:path>
              <a:path w="18288000" h="6451600">
                <a:moveTo>
                  <a:pt x="14035409" y="6134099"/>
                </a:moveTo>
                <a:lnTo>
                  <a:pt x="4543423" y="6134099"/>
                </a:lnTo>
                <a:lnTo>
                  <a:pt x="4493768" y="6121399"/>
                </a:lnTo>
                <a:lnTo>
                  <a:pt x="14085064" y="6121399"/>
                </a:lnTo>
                <a:lnTo>
                  <a:pt x="14035409" y="6134099"/>
                </a:lnTo>
                <a:close/>
              </a:path>
              <a:path w="18288000" h="6451600">
                <a:moveTo>
                  <a:pt x="13936072" y="6146799"/>
                </a:moveTo>
                <a:lnTo>
                  <a:pt x="4642761" y="6146799"/>
                </a:lnTo>
                <a:lnTo>
                  <a:pt x="4593088" y="6134099"/>
                </a:lnTo>
                <a:lnTo>
                  <a:pt x="13985744" y="6134099"/>
                </a:lnTo>
                <a:lnTo>
                  <a:pt x="13936072" y="6146799"/>
                </a:lnTo>
                <a:close/>
              </a:path>
              <a:path w="18288000" h="6451600">
                <a:moveTo>
                  <a:pt x="13836700" y="6159499"/>
                </a:moveTo>
                <a:lnTo>
                  <a:pt x="4742132" y="6159499"/>
                </a:lnTo>
                <a:lnTo>
                  <a:pt x="4692442" y="6146799"/>
                </a:lnTo>
                <a:lnTo>
                  <a:pt x="13886390" y="6146799"/>
                </a:lnTo>
                <a:lnTo>
                  <a:pt x="13836700" y="6159499"/>
                </a:lnTo>
                <a:close/>
              </a:path>
              <a:path w="18288000" h="6451600">
                <a:moveTo>
                  <a:pt x="13737295" y="6172199"/>
                </a:moveTo>
                <a:lnTo>
                  <a:pt x="4841538" y="6172199"/>
                </a:lnTo>
                <a:lnTo>
                  <a:pt x="4791831" y="6159499"/>
                </a:lnTo>
                <a:lnTo>
                  <a:pt x="13787002" y="6159499"/>
                </a:lnTo>
                <a:lnTo>
                  <a:pt x="13737295" y="6172199"/>
                </a:lnTo>
                <a:close/>
              </a:path>
              <a:path w="18288000" h="6451600">
                <a:moveTo>
                  <a:pt x="13637854" y="6184899"/>
                </a:moveTo>
                <a:lnTo>
                  <a:pt x="4940979" y="6184899"/>
                </a:lnTo>
                <a:lnTo>
                  <a:pt x="4891254" y="6172199"/>
                </a:lnTo>
                <a:lnTo>
                  <a:pt x="13687579" y="6172199"/>
                </a:lnTo>
                <a:lnTo>
                  <a:pt x="13637854" y="6184899"/>
                </a:lnTo>
                <a:close/>
              </a:path>
              <a:path w="18288000" h="6451600">
                <a:moveTo>
                  <a:pt x="13538380" y="6197599"/>
                </a:moveTo>
                <a:lnTo>
                  <a:pt x="5040454" y="6197599"/>
                </a:lnTo>
                <a:lnTo>
                  <a:pt x="4990712" y="6184899"/>
                </a:lnTo>
                <a:lnTo>
                  <a:pt x="13588121" y="6184899"/>
                </a:lnTo>
                <a:lnTo>
                  <a:pt x="13538380" y="6197599"/>
                </a:lnTo>
                <a:close/>
              </a:path>
              <a:path w="18288000" h="6451600">
                <a:moveTo>
                  <a:pt x="13438871" y="6210299"/>
                </a:moveTo>
                <a:lnTo>
                  <a:pt x="5139963" y="6210299"/>
                </a:lnTo>
                <a:lnTo>
                  <a:pt x="5090204" y="6197599"/>
                </a:lnTo>
                <a:lnTo>
                  <a:pt x="13488630" y="6197599"/>
                </a:lnTo>
                <a:lnTo>
                  <a:pt x="13438871" y="6210299"/>
                </a:lnTo>
                <a:close/>
              </a:path>
              <a:path w="18288000" h="6451600">
                <a:moveTo>
                  <a:pt x="13339328" y="6222999"/>
                </a:moveTo>
                <a:lnTo>
                  <a:pt x="5239507" y="6222999"/>
                </a:lnTo>
                <a:lnTo>
                  <a:pt x="5189730" y="6210299"/>
                </a:lnTo>
                <a:lnTo>
                  <a:pt x="13389104" y="6210299"/>
                </a:lnTo>
                <a:lnTo>
                  <a:pt x="13339328" y="6222999"/>
                </a:lnTo>
                <a:close/>
              </a:path>
              <a:path w="18288000" h="6451600">
                <a:moveTo>
                  <a:pt x="13239750" y="6235699"/>
                </a:moveTo>
                <a:lnTo>
                  <a:pt x="5339085" y="6235699"/>
                </a:lnTo>
                <a:lnTo>
                  <a:pt x="5289291" y="6222999"/>
                </a:lnTo>
                <a:lnTo>
                  <a:pt x="13289543" y="6222999"/>
                </a:lnTo>
                <a:lnTo>
                  <a:pt x="13239750" y="6235699"/>
                </a:lnTo>
                <a:close/>
              </a:path>
              <a:path w="18288000" h="6451600">
                <a:moveTo>
                  <a:pt x="13090318" y="6248399"/>
                </a:moveTo>
                <a:lnTo>
                  <a:pt x="5488517" y="6248399"/>
                </a:lnTo>
                <a:lnTo>
                  <a:pt x="5438698" y="6235699"/>
                </a:lnTo>
                <a:lnTo>
                  <a:pt x="13140137" y="6235699"/>
                </a:lnTo>
                <a:lnTo>
                  <a:pt x="13090318" y="6248399"/>
                </a:lnTo>
                <a:close/>
              </a:path>
              <a:path w="18288000" h="6451600">
                <a:moveTo>
                  <a:pt x="12990654" y="6261099"/>
                </a:moveTo>
                <a:lnTo>
                  <a:pt x="5588181" y="6261099"/>
                </a:lnTo>
                <a:lnTo>
                  <a:pt x="5538345" y="6248399"/>
                </a:lnTo>
                <a:lnTo>
                  <a:pt x="13040491" y="6248399"/>
                </a:lnTo>
                <a:lnTo>
                  <a:pt x="12990654" y="6261099"/>
                </a:lnTo>
                <a:close/>
              </a:path>
              <a:path w="18288000" h="6451600">
                <a:moveTo>
                  <a:pt x="12841094" y="6273799"/>
                </a:moveTo>
                <a:lnTo>
                  <a:pt x="5737742" y="6273799"/>
                </a:lnTo>
                <a:lnTo>
                  <a:pt x="5687880" y="6261099"/>
                </a:lnTo>
                <a:lnTo>
                  <a:pt x="12890956" y="6261099"/>
                </a:lnTo>
                <a:lnTo>
                  <a:pt x="12841094" y="6273799"/>
                </a:lnTo>
                <a:close/>
              </a:path>
              <a:path w="18288000" h="6451600">
                <a:moveTo>
                  <a:pt x="12741346" y="6286499"/>
                </a:moveTo>
                <a:lnTo>
                  <a:pt x="5837491" y="6286499"/>
                </a:lnTo>
                <a:lnTo>
                  <a:pt x="5787613" y="6273799"/>
                </a:lnTo>
                <a:lnTo>
                  <a:pt x="12791223" y="6273799"/>
                </a:lnTo>
                <a:lnTo>
                  <a:pt x="12741346" y="6286499"/>
                </a:lnTo>
                <a:close/>
              </a:path>
              <a:path w="18288000" h="6451600">
                <a:moveTo>
                  <a:pt x="12591682" y="6299199"/>
                </a:moveTo>
                <a:lnTo>
                  <a:pt x="5987155" y="6299199"/>
                </a:lnTo>
                <a:lnTo>
                  <a:pt x="5937262" y="6286499"/>
                </a:lnTo>
                <a:lnTo>
                  <a:pt x="12641575" y="6286499"/>
                </a:lnTo>
                <a:lnTo>
                  <a:pt x="12591682" y="6299199"/>
                </a:lnTo>
                <a:close/>
              </a:path>
              <a:path w="18288000" h="6451600">
                <a:moveTo>
                  <a:pt x="12441972" y="6311899"/>
                </a:moveTo>
                <a:lnTo>
                  <a:pt x="6136865" y="6311899"/>
                </a:lnTo>
                <a:lnTo>
                  <a:pt x="6086956" y="6299199"/>
                </a:lnTo>
                <a:lnTo>
                  <a:pt x="12491880" y="6299199"/>
                </a:lnTo>
                <a:lnTo>
                  <a:pt x="12441972" y="6311899"/>
                </a:lnTo>
                <a:close/>
              </a:path>
              <a:path w="18288000" h="6451600">
                <a:moveTo>
                  <a:pt x="12292215" y="6324599"/>
                </a:moveTo>
                <a:lnTo>
                  <a:pt x="6286622" y="6324599"/>
                </a:lnTo>
                <a:lnTo>
                  <a:pt x="6236698" y="6311899"/>
                </a:lnTo>
                <a:lnTo>
                  <a:pt x="12342139" y="6311899"/>
                </a:lnTo>
                <a:lnTo>
                  <a:pt x="12292215" y="6324599"/>
                </a:lnTo>
                <a:close/>
              </a:path>
              <a:path w="18288000" h="6451600">
                <a:moveTo>
                  <a:pt x="12142411" y="6337299"/>
                </a:moveTo>
                <a:lnTo>
                  <a:pt x="6436425" y="6337299"/>
                </a:lnTo>
                <a:lnTo>
                  <a:pt x="6386485" y="6324599"/>
                </a:lnTo>
                <a:lnTo>
                  <a:pt x="12192351" y="6324599"/>
                </a:lnTo>
                <a:lnTo>
                  <a:pt x="12142411" y="6337299"/>
                </a:lnTo>
                <a:close/>
              </a:path>
              <a:path w="18288000" h="6451600">
                <a:moveTo>
                  <a:pt x="11992562" y="6349999"/>
                </a:moveTo>
                <a:lnTo>
                  <a:pt x="6586275" y="6349999"/>
                </a:lnTo>
                <a:lnTo>
                  <a:pt x="6536320" y="6337299"/>
                </a:lnTo>
                <a:lnTo>
                  <a:pt x="12042517" y="6337299"/>
                </a:lnTo>
                <a:lnTo>
                  <a:pt x="11992562" y="6349999"/>
                </a:lnTo>
                <a:close/>
              </a:path>
              <a:path w="18288000" h="6451600">
                <a:moveTo>
                  <a:pt x="11842665" y="6362699"/>
                </a:moveTo>
                <a:lnTo>
                  <a:pt x="6736171" y="6362699"/>
                </a:lnTo>
                <a:lnTo>
                  <a:pt x="6686201" y="6349999"/>
                </a:lnTo>
                <a:lnTo>
                  <a:pt x="11892636" y="6349999"/>
                </a:lnTo>
                <a:lnTo>
                  <a:pt x="11842665" y="6362699"/>
                </a:lnTo>
                <a:close/>
              </a:path>
              <a:path w="18288000" h="6451600">
                <a:moveTo>
                  <a:pt x="11642731" y="6375399"/>
                </a:moveTo>
                <a:lnTo>
                  <a:pt x="6936105" y="6375399"/>
                </a:lnTo>
                <a:lnTo>
                  <a:pt x="6886114" y="6362699"/>
                </a:lnTo>
                <a:lnTo>
                  <a:pt x="11692722" y="6362699"/>
                </a:lnTo>
                <a:lnTo>
                  <a:pt x="11642731" y="6375399"/>
                </a:lnTo>
                <a:close/>
              </a:path>
              <a:path w="18288000" h="6451600">
                <a:moveTo>
                  <a:pt x="11442714" y="6388099"/>
                </a:moveTo>
                <a:lnTo>
                  <a:pt x="7136122" y="6388099"/>
                </a:lnTo>
                <a:lnTo>
                  <a:pt x="7086110" y="6375399"/>
                </a:lnTo>
                <a:lnTo>
                  <a:pt x="11492726" y="6375399"/>
                </a:lnTo>
                <a:lnTo>
                  <a:pt x="11442714" y="6388099"/>
                </a:lnTo>
                <a:close/>
              </a:path>
              <a:path w="18288000" h="6451600">
                <a:moveTo>
                  <a:pt x="11242614" y="6400799"/>
                </a:moveTo>
                <a:lnTo>
                  <a:pt x="7336222" y="6400799"/>
                </a:lnTo>
                <a:lnTo>
                  <a:pt x="7286189" y="6388099"/>
                </a:lnTo>
                <a:lnTo>
                  <a:pt x="11292647" y="6388099"/>
                </a:lnTo>
                <a:lnTo>
                  <a:pt x="11242614" y="6400799"/>
                </a:lnTo>
                <a:close/>
              </a:path>
              <a:path w="18288000" h="6451600">
                <a:moveTo>
                  <a:pt x="10992374" y="6413499"/>
                </a:moveTo>
                <a:lnTo>
                  <a:pt x="7586462" y="6413499"/>
                </a:lnTo>
                <a:lnTo>
                  <a:pt x="7536405" y="6400799"/>
                </a:lnTo>
                <a:lnTo>
                  <a:pt x="11042432" y="6400799"/>
                </a:lnTo>
                <a:lnTo>
                  <a:pt x="10992374" y="6413499"/>
                </a:lnTo>
                <a:close/>
              </a:path>
              <a:path w="18288000" h="6451600">
                <a:moveTo>
                  <a:pt x="10691996" y="6426199"/>
                </a:moveTo>
                <a:lnTo>
                  <a:pt x="7886838" y="6426199"/>
                </a:lnTo>
                <a:lnTo>
                  <a:pt x="7836771" y="6413499"/>
                </a:lnTo>
                <a:lnTo>
                  <a:pt x="10742064" y="6413499"/>
                </a:lnTo>
                <a:lnTo>
                  <a:pt x="10691996" y="6426199"/>
                </a:lnTo>
                <a:close/>
              </a:path>
              <a:path w="18288000" h="6451600">
                <a:moveTo>
                  <a:pt x="10341478" y="6438899"/>
                </a:moveTo>
                <a:lnTo>
                  <a:pt x="8237356" y="6438899"/>
                </a:lnTo>
                <a:lnTo>
                  <a:pt x="8187277" y="6426199"/>
                </a:lnTo>
                <a:lnTo>
                  <a:pt x="10391557" y="6426199"/>
                </a:lnTo>
                <a:lnTo>
                  <a:pt x="10341478" y="6438899"/>
                </a:lnTo>
                <a:close/>
              </a:path>
              <a:path w="18288000" h="6451600">
                <a:moveTo>
                  <a:pt x="9740393" y="6451599"/>
                </a:moveTo>
                <a:lnTo>
                  <a:pt x="8838441" y="6451599"/>
                </a:lnTo>
                <a:lnTo>
                  <a:pt x="8788341" y="6438899"/>
                </a:lnTo>
                <a:lnTo>
                  <a:pt x="9790493" y="6438899"/>
                </a:lnTo>
                <a:lnTo>
                  <a:pt x="9740393" y="6451599"/>
                </a:lnTo>
                <a:close/>
              </a:path>
            </a:pathLst>
          </a:custGeom>
          <a:solidFill>
            <a:srgbClr val="C1F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981897" y="2276538"/>
            <a:ext cx="10615295" cy="279908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algn="ctr" marL="12700" marR="5080">
              <a:lnSpc>
                <a:spcPts val="5400"/>
              </a:lnSpc>
              <a:spcBef>
                <a:spcPts val="439"/>
              </a:spcBef>
            </a:pP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Answer</a:t>
            </a:r>
            <a:r>
              <a:rPr dirty="0" sz="47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3</a:t>
            </a:r>
            <a:r>
              <a:rPr dirty="0" sz="4700">
                <a:solidFill>
                  <a:srgbClr val="282020"/>
                </a:solidFill>
                <a:latin typeface="Calibri"/>
                <a:cs typeface="Calibri"/>
              </a:rPr>
              <a:t>:</a:t>
            </a:r>
            <a:r>
              <a:rPr dirty="0" sz="47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>
                <a:solidFill>
                  <a:srgbClr val="282020"/>
                </a:solidFill>
                <a:latin typeface="Calibri"/>
                <a:cs typeface="Calibri"/>
              </a:rPr>
              <a:t>It</a:t>
            </a:r>
            <a:r>
              <a:rPr dirty="0" sz="47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>
                <a:solidFill>
                  <a:srgbClr val="282020"/>
                </a:solidFill>
                <a:latin typeface="Calibri"/>
                <a:cs typeface="Calibri"/>
              </a:rPr>
              <a:t>helps</a:t>
            </a:r>
            <a:r>
              <a:rPr dirty="0" sz="47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>
                <a:solidFill>
                  <a:srgbClr val="282020"/>
                </a:solidFill>
                <a:latin typeface="Calibri"/>
                <a:cs typeface="Calibri"/>
              </a:rPr>
              <a:t>remove</a:t>
            </a:r>
            <a:r>
              <a:rPr dirty="0" sz="47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>
                <a:solidFill>
                  <a:srgbClr val="282020"/>
                </a:solidFill>
                <a:latin typeface="Calibri"/>
                <a:cs typeface="Calibri"/>
              </a:rPr>
              <a:t>barriers</a:t>
            </a:r>
            <a:r>
              <a:rPr dirty="0" sz="47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spc="-25">
                <a:solidFill>
                  <a:srgbClr val="282020"/>
                </a:solidFill>
                <a:latin typeface="Calibri"/>
                <a:cs typeface="Calibri"/>
              </a:rPr>
              <a:t>by </a:t>
            </a:r>
            <a:r>
              <a:rPr dirty="0" sz="4700">
                <a:solidFill>
                  <a:srgbClr val="282020"/>
                </a:solidFill>
                <a:latin typeface="Calibri"/>
                <a:cs typeface="Calibri"/>
              </a:rPr>
              <a:t>explaining</a:t>
            </a:r>
            <a:r>
              <a:rPr dirty="0" sz="4700" spc="-1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>
                <a:solidFill>
                  <a:srgbClr val="282020"/>
                </a:solidFill>
                <a:latin typeface="Calibri"/>
                <a:cs typeface="Calibri"/>
              </a:rPr>
              <a:t>political</a:t>
            </a:r>
            <a:r>
              <a:rPr dirty="0" sz="4700" spc="-1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>
                <a:solidFill>
                  <a:srgbClr val="282020"/>
                </a:solidFill>
                <a:latin typeface="Calibri"/>
                <a:cs typeface="Calibri"/>
              </a:rPr>
              <a:t>processes,</a:t>
            </a:r>
            <a:r>
              <a:rPr dirty="0" sz="4700" spc="-1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spc="-10">
                <a:solidFill>
                  <a:srgbClr val="282020"/>
                </a:solidFill>
                <a:latin typeface="Calibri"/>
                <a:cs typeface="Calibri"/>
              </a:rPr>
              <a:t>providing </a:t>
            </a:r>
            <a:r>
              <a:rPr dirty="0" sz="4700">
                <a:solidFill>
                  <a:srgbClr val="282020"/>
                </a:solidFill>
                <a:latin typeface="Calibri"/>
                <a:cs typeface="Calibri"/>
              </a:rPr>
              <a:t>guidance,</a:t>
            </a:r>
            <a:r>
              <a:rPr dirty="0" sz="47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>
                <a:solidFill>
                  <a:srgbClr val="282020"/>
                </a:solidFill>
                <a:latin typeface="Calibri"/>
                <a:cs typeface="Calibri"/>
              </a:rPr>
              <a:t>and</a:t>
            </a:r>
            <a:r>
              <a:rPr dirty="0" sz="47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>
                <a:solidFill>
                  <a:srgbClr val="282020"/>
                </a:solidFill>
                <a:latin typeface="Calibri"/>
                <a:cs typeface="Calibri"/>
              </a:rPr>
              <a:t>ensuring</a:t>
            </a:r>
            <a:r>
              <a:rPr dirty="0" sz="4700" spc="-1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>
                <a:solidFill>
                  <a:srgbClr val="282020"/>
                </a:solidFill>
                <a:latin typeface="Calibri"/>
                <a:cs typeface="Calibri"/>
              </a:rPr>
              <a:t>they</a:t>
            </a:r>
            <a:r>
              <a:rPr dirty="0" sz="47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>
                <a:solidFill>
                  <a:srgbClr val="282020"/>
                </a:solidFill>
                <a:latin typeface="Calibri"/>
                <a:cs typeface="Calibri"/>
              </a:rPr>
              <a:t>can</a:t>
            </a:r>
            <a:r>
              <a:rPr dirty="0" sz="4700" spc="-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spc="-10">
                <a:solidFill>
                  <a:srgbClr val="282020"/>
                </a:solidFill>
                <a:latin typeface="Calibri"/>
                <a:cs typeface="Calibri"/>
              </a:rPr>
              <a:t>participate </a:t>
            </a:r>
            <a:r>
              <a:rPr dirty="0" sz="4700">
                <a:solidFill>
                  <a:srgbClr val="282020"/>
                </a:solidFill>
                <a:latin typeface="Calibri"/>
                <a:cs typeface="Calibri"/>
              </a:rPr>
              <a:t>fully</a:t>
            </a:r>
            <a:r>
              <a:rPr dirty="0" sz="47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>
                <a:solidFill>
                  <a:srgbClr val="282020"/>
                </a:solidFill>
                <a:latin typeface="Calibri"/>
                <a:cs typeface="Calibri"/>
              </a:rPr>
              <a:t>and</a:t>
            </a:r>
            <a:r>
              <a:rPr dirty="0" sz="47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spc="-10">
                <a:solidFill>
                  <a:srgbClr val="282020"/>
                </a:solidFill>
                <a:latin typeface="Calibri"/>
                <a:cs typeface="Calibri"/>
              </a:rPr>
              <a:t>confidently.</a:t>
            </a:r>
            <a:endParaRPr sz="4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57499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58850" y="43531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9" y="8280959"/>
            <a:ext cx="1614487" cy="1614487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-1" y="-1"/>
            <a:ext cx="18288000" cy="2971800"/>
          </a:xfrm>
          <a:custGeom>
            <a:avLst/>
            <a:gdLst/>
            <a:ahLst/>
            <a:cxnLst/>
            <a:rect l="l" t="t" r="r" b="b"/>
            <a:pathLst>
              <a:path w="18288000" h="2971800">
                <a:moveTo>
                  <a:pt x="17651574" y="1879599"/>
                </a:moveTo>
                <a:lnTo>
                  <a:pt x="95534" y="1879599"/>
                </a:lnTo>
                <a:lnTo>
                  <a:pt x="0" y="18541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701799"/>
                </a:lnTo>
                <a:lnTo>
                  <a:pt x="18233150" y="1714499"/>
                </a:lnTo>
                <a:lnTo>
                  <a:pt x="18184789" y="1739899"/>
                </a:lnTo>
                <a:lnTo>
                  <a:pt x="17651574" y="1879599"/>
                </a:lnTo>
                <a:close/>
              </a:path>
              <a:path w="18288000" h="2971800">
                <a:moveTo>
                  <a:pt x="16969900" y="2044699"/>
                </a:moveTo>
                <a:lnTo>
                  <a:pt x="777209" y="2044699"/>
                </a:lnTo>
                <a:lnTo>
                  <a:pt x="144120" y="1879599"/>
                </a:lnTo>
                <a:lnTo>
                  <a:pt x="17602988" y="1879599"/>
                </a:lnTo>
                <a:lnTo>
                  <a:pt x="16969900" y="2044699"/>
                </a:lnTo>
                <a:close/>
              </a:path>
              <a:path w="18288000" h="2971800">
                <a:moveTo>
                  <a:pt x="16579013" y="2133599"/>
                </a:moveTo>
                <a:lnTo>
                  <a:pt x="1168095" y="2133599"/>
                </a:lnTo>
                <a:lnTo>
                  <a:pt x="826015" y="2044699"/>
                </a:lnTo>
                <a:lnTo>
                  <a:pt x="16921093" y="2044699"/>
                </a:lnTo>
                <a:lnTo>
                  <a:pt x="16579013" y="2133599"/>
                </a:lnTo>
                <a:close/>
              </a:path>
              <a:path w="18288000" h="2971800">
                <a:moveTo>
                  <a:pt x="16285201" y="2197099"/>
                </a:moveTo>
                <a:lnTo>
                  <a:pt x="1461906" y="2197099"/>
                </a:lnTo>
                <a:lnTo>
                  <a:pt x="1217025" y="2133599"/>
                </a:lnTo>
                <a:lnTo>
                  <a:pt x="16530083" y="2133599"/>
                </a:lnTo>
                <a:lnTo>
                  <a:pt x="16285201" y="2197099"/>
                </a:lnTo>
                <a:close/>
              </a:path>
              <a:path w="18288000" h="2971800">
                <a:moveTo>
                  <a:pt x="16039934" y="2247899"/>
                </a:moveTo>
                <a:lnTo>
                  <a:pt x="1707172" y="2247899"/>
                </a:lnTo>
                <a:lnTo>
                  <a:pt x="1510929" y="2197099"/>
                </a:lnTo>
                <a:lnTo>
                  <a:pt x="16236178" y="2197099"/>
                </a:lnTo>
                <a:lnTo>
                  <a:pt x="16039934" y="2247899"/>
                </a:lnTo>
                <a:close/>
              </a:path>
              <a:path w="18288000" h="2971800">
                <a:moveTo>
                  <a:pt x="15843443" y="2285999"/>
                </a:moveTo>
                <a:lnTo>
                  <a:pt x="1903662" y="2285999"/>
                </a:lnTo>
                <a:lnTo>
                  <a:pt x="1756272" y="2247899"/>
                </a:lnTo>
                <a:lnTo>
                  <a:pt x="15990834" y="2247899"/>
                </a:lnTo>
                <a:lnTo>
                  <a:pt x="15843443" y="2285999"/>
                </a:lnTo>
                <a:close/>
              </a:path>
              <a:path w="18288000" h="2971800">
                <a:moveTo>
                  <a:pt x="15646733" y="2324099"/>
                </a:moveTo>
                <a:lnTo>
                  <a:pt x="2100372" y="2324099"/>
                </a:lnTo>
                <a:lnTo>
                  <a:pt x="1952822" y="2285999"/>
                </a:lnTo>
                <a:lnTo>
                  <a:pt x="15794284" y="2285999"/>
                </a:lnTo>
                <a:lnTo>
                  <a:pt x="15646733" y="2324099"/>
                </a:lnTo>
                <a:close/>
              </a:path>
              <a:path w="18288000" h="2971800">
                <a:moveTo>
                  <a:pt x="15449832" y="2362199"/>
                </a:moveTo>
                <a:lnTo>
                  <a:pt x="2297274" y="2362199"/>
                </a:lnTo>
                <a:lnTo>
                  <a:pt x="2149579" y="2324099"/>
                </a:lnTo>
                <a:lnTo>
                  <a:pt x="15597526" y="2324099"/>
                </a:lnTo>
                <a:lnTo>
                  <a:pt x="15449832" y="2362199"/>
                </a:lnTo>
                <a:close/>
              </a:path>
              <a:path w="18288000" h="2971800">
                <a:moveTo>
                  <a:pt x="15252738" y="2400299"/>
                </a:moveTo>
                <a:lnTo>
                  <a:pt x="2494368" y="2400299"/>
                </a:lnTo>
                <a:lnTo>
                  <a:pt x="2346529" y="2362199"/>
                </a:lnTo>
                <a:lnTo>
                  <a:pt x="15400576" y="2362199"/>
                </a:lnTo>
                <a:lnTo>
                  <a:pt x="15252738" y="2400299"/>
                </a:lnTo>
                <a:close/>
              </a:path>
              <a:path w="18288000" h="2971800">
                <a:moveTo>
                  <a:pt x="15104791" y="2425699"/>
                </a:moveTo>
                <a:lnTo>
                  <a:pt x="2642315" y="2425699"/>
                </a:lnTo>
                <a:lnTo>
                  <a:pt x="2543672" y="2400299"/>
                </a:lnTo>
                <a:lnTo>
                  <a:pt x="15203434" y="2400299"/>
                </a:lnTo>
                <a:lnTo>
                  <a:pt x="15104791" y="2425699"/>
                </a:lnTo>
                <a:close/>
              </a:path>
              <a:path w="18288000" h="2971800">
                <a:moveTo>
                  <a:pt x="14956736" y="2451099"/>
                </a:moveTo>
                <a:lnTo>
                  <a:pt x="2790370" y="2451099"/>
                </a:lnTo>
                <a:lnTo>
                  <a:pt x="2691655" y="2425699"/>
                </a:lnTo>
                <a:lnTo>
                  <a:pt x="15055451" y="2425699"/>
                </a:lnTo>
                <a:lnTo>
                  <a:pt x="14956736" y="2451099"/>
                </a:lnTo>
                <a:close/>
              </a:path>
              <a:path w="18288000" h="2971800">
                <a:moveTo>
                  <a:pt x="14808573" y="2476499"/>
                </a:moveTo>
                <a:lnTo>
                  <a:pt x="2938533" y="2476499"/>
                </a:lnTo>
                <a:lnTo>
                  <a:pt x="2839746" y="2451099"/>
                </a:lnTo>
                <a:lnTo>
                  <a:pt x="14907360" y="2451099"/>
                </a:lnTo>
                <a:lnTo>
                  <a:pt x="14808573" y="2476499"/>
                </a:lnTo>
                <a:close/>
              </a:path>
              <a:path w="18288000" h="2971800">
                <a:moveTo>
                  <a:pt x="14660302" y="2501899"/>
                </a:moveTo>
                <a:lnTo>
                  <a:pt x="3086805" y="2501899"/>
                </a:lnTo>
                <a:lnTo>
                  <a:pt x="2987945" y="2476499"/>
                </a:lnTo>
                <a:lnTo>
                  <a:pt x="14759161" y="2476499"/>
                </a:lnTo>
                <a:lnTo>
                  <a:pt x="14660302" y="2501899"/>
                </a:lnTo>
                <a:close/>
              </a:path>
              <a:path w="18288000" h="2971800">
                <a:moveTo>
                  <a:pt x="14561394" y="2514599"/>
                </a:moveTo>
                <a:lnTo>
                  <a:pt x="3185712" y="2514599"/>
                </a:lnTo>
                <a:lnTo>
                  <a:pt x="3136253" y="2501899"/>
                </a:lnTo>
                <a:lnTo>
                  <a:pt x="14610854" y="2501899"/>
                </a:lnTo>
                <a:lnTo>
                  <a:pt x="14561394" y="2514599"/>
                </a:lnTo>
                <a:close/>
              </a:path>
              <a:path w="18288000" h="2971800">
                <a:moveTo>
                  <a:pt x="14412943" y="2539999"/>
                </a:moveTo>
                <a:lnTo>
                  <a:pt x="3334164" y="2539999"/>
                </a:lnTo>
                <a:lnTo>
                  <a:pt x="3235184" y="2514599"/>
                </a:lnTo>
                <a:lnTo>
                  <a:pt x="14511923" y="2514599"/>
                </a:lnTo>
                <a:lnTo>
                  <a:pt x="14412943" y="2539999"/>
                </a:lnTo>
                <a:close/>
              </a:path>
              <a:path w="18288000" h="2971800">
                <a:moveTo>
                  <a:pt x="14264384" y="2565399"/>
                </a:moveTo>
                <a:lnTo>
                  <a:pt x="3482724" y="2565399"/>
                </a:lnTo>
                <a:lnTo>
                  <a:pt x="3383672" y="2539999"/>
                </a:lnTo>
                <a:lnTo>
                  <a:pt x="14363435" y="2539999"/>
                </a:lnTo>
                <a:lnTo>
                  <a:pt x="14264384" y="2565399"/>
                </a:lnTo>
                <a:close/>
              </a:path>
              <a:path w="18288000" h="2971800">
                <a:moveTo>
                  <a:pt x="14165284" y="2578099"/>
                </a:moveTo>
                <a:lnTo>
                  <a:pt x="3581824" y="2578099"/>
                </a:lnTo>
                <a:lnTo>
                  <a:pt x="3532268" y="2565399"/>
                </a:lnTo>
                <a:lnTo>
                  <a:pt x="14214840" y="2565399"/>
                </a:lnTo>
                <a:lnTo>
                  <a:pt x="14165284" y="2578099"/>
                </a:lnTo>
                <a:close/>
              </a:path>
              <a:path w="18288000" h="2971800">
                <a:moveTo>
                  <a:pt x="14066138" y="2590799"/>
                </a:moveTo>
                <a:lnTo>
                  <a:pt x="3680971" y="2590799"/>
                </a:lnTo>
                <a:lnTo>
                  <a:pt x="3631392" y="2578099"/>
                </a:lnTo>
                <a:lnTo>
                  <a:pt x="14115716" y="2578099"/>
                </a:lnTo>
                <a:lnTo>
                  <a:pt x="14066138" y="2590799"/>
                </a:lnTo>
                <a:close/>
              </a:path>
              <a:path w="18288000" h="2971800">
                <a:moveTo>
                  <a:pt x="13917352" y="2616199"/>
                </a:moveTo>
                <a:lnTo>
                  <a:pt x="3829757" y="2616199"/>
                </a:lnTo>
                <a:lnTo>
                  <a:pt x="3730557" y="2590799"/>
                </a:lnTo>
                <a:lnTo>
                  <a:pt x="14016551" y="2590799"/>
                </a:lnTo>
                <a:lnTo>
                  <a:pt x="13917352" y="2616199"/>
                </a:lnTo>
                <a:close/>
              </a:path>
              <a:path w="18288000" h="2971800">
                <a:moveTo>
                  <a:pt x="13818118" y="2628899"/>
                </a:moveTo>
                <a:lnTo>
                  <a:pt x="3928991" y="2628899"/>
                </a:lnTo>
                <a:lnTo>
                  <a:pt x="3879370" y="2616199"/>
                </a:lnTo>
                <a:lnTo>
                  <a:pt x="13867739" y="2616199"/>
                </a:lnTo>
                <a:lnTo>
                  <a:pt x="13818118" y="2628899"/>
                </a:lnTo>
                <a:close/>
              </a:path>
              <a:path w="18288000" h="2971800">
                <a:moveTo>
                  <a:pt x="13718850" y="2641599"/>
                </a:moveTo>
                <a:lnTo>
                  <a:pt x="4028259" y="2641599"/>
                </a:lnTo>
                <a:lnTo>
                  <a:pt x="3978621" y="2628899"/>
                </a:lnTo>
                <a:lnTo>
                  <a:pt x="13768488" y="2628899"/>
                </a:lnTo>
                <a:lnTo>
                  <a:pt x="13718850" y="2641599"/>
                </a:lnTo>
                <a:close/>
              </a:path>
              <a:path w="18288000" h="2971800">
                <a:moveTo>
                  <a:pt x="13619547" y="2654299"/>
                </a:moveTo>
                <a:lnTo>
                  <a:pt x="4127562" y="2654299"/>
                </a:lnTo>
                <a:lnTo>
                  <a:pt x="4077906" y="2641599"/>
                </a:lnTo>
                <a:lnTo>
                  <a:pt x="13669203" y="2641599"/>
                </a:lnTo>
                <a:lnTo>
                  <a:pt x="13619547" y="2654299"/>
                </a:lnTo>
                <a:close/>
              </a:path>
              <a:path w="18288000" h="2971800">
                <a:moveTo>
                  <a:pt x="13520210" y="2666999"/>
                </a:moveTo>
                <a:lnTo>
                  <a:pt x="4226899" y="2666999"/>
                </a:lnTo>
                <a:lnTo>
                  <a:pt x="4177226" y="2654299"/>
                </a:lnTo>
                <a:lnTo>
                  <a:pt x="13569883" y="2654299"/>
                </a:lnTo>
                <a:lnTo>
                  <a:pt x="13520210" y="2666999"/>
                </a:lnTo>
                <a:close/>
              </a:path>
              <a:path w="18288000" h="2971800">
                <a:moveTo>
                  <a:pt x="13420839" y="2679699"/>
                </a:moveTo>
                <a:lnTo>
                  <a:pt x="4326271" y="2679699"/>
                </a:lnTo>
                <a:lnTo>
                  <a:pt x="4276581" y="2666999"/>
                </a:lnTo>
                <a:lnTo>
                  <a:pt x="13470529" y="2666999"/>
                </a:lnTo>
                <a:lnTo>
                  <a:pt x="13420839" y="2679699"/>
                </a:lnTo>
                <a:close/>
              </a:path>
              <a:path w="18288000" h="2971800">
                <a:moveTo>
                  <a:pt x="13321433" y="2692399"/>
                </a:moveTo>
                <a:lnTo>
                  <a:pt x="4425677" y="2692399"/>
                </a:lnTo>
                <a:lnTo>
                  <a:pt x="4375969" y="2679699"/>
                </a:lnTo>
                <a:lnTo>
                  <a:pt x="13371140" y="2679699"/>
                </a:lnTo>
                <a:lnTo>
                  <a:pt x="13321433" y="2692399"/>
                </a:lnTo>
                <a:close/>
              </a:path>
              <a:path w="18288000" h="2971800">
                <a:moveTo>
                  <a:pt x="13221993" y="2705099"/>
                </a:moveTo>
                <a:lnTo>
                  <a:pt x="4525117" y="2705099"/>
                </a:lnTo>
                <a:lnTo>
                  <a:pt x="4475393" y="2692399"/>
                </a:lnTo>
                <a:lnTo>
                  <a:pt x="13271717" y="2692399"/>
                </a:lnTo>
                <a:lnTo>
                  <a:pt x="13221993" y="2705099"/>
                </a:lnTo>
                <a:close/>
              </a:path>
              <a:path w="18288000" h="2971800">
                <a:moveTo>
                  <a:pt x="13122518" y="2717799"/>
                </a:moveTo>
                <a:lnTo>
                  <a:pt x="4624592" y="2717799"/>
                </a:lnTo>
                <a:lnTo>
                  <a:pt x="4574850" y="2705099"/>
                </a:lnTo>
                <a:lnTo>
                  <a:pt x="13172260" y="2705099"/>
                </a:lnTo>
                <a:lnTo>
                  <a:pt x="13122518" y="2717799"/>
                </a:lnTo>
                <a:close/>
              </a:path>
              <a:path w="18288000" h="2971800">
                <a:moveTo>
                  <a:pt x="13023009" y="2730499"/>
                </a:moveTo>
                <a:lnTo>
                  <a:pt x="4724101" y="2730499"/>
                </a:lnTo>
                <a:lnTo>
                  <a:pt x="4674342" y="2717799"/>
                </a:lnTo>
                <a:lnTo>
                  <a:pt x="13072768" y="2717799"/>
                </a:lnTo>
                <a:lnTo>
                  <a:pt x="13023009" y="2730499"/>
                </a:lnTo>
                <a:close/>
              </a:path>
              <a:path w="18288000" h="2971800">
                <a:moveTo>
                  <a:pt x="12923466" y="2743199"/>
                </a:moveTo>
                <a:lnTo>
                  <a:pt x="4823645" y="2743199"/>
                </a:lnTo>
                <a:lnTo>
                  <a:pt x="4773869" y="2730499"/>
                </a:lnTo>
                <a:lnTo>
                  <a:pt x="12973242" y="2730499"/>
                </a:lnTo>
                <a:lnTo>
                  <a:pt x="12923466" y="2743199"/>
                </a:lnTo>
                <a:close/>
              </a:path>
              <a:path w="18288000" h="2971800">
                <a:moveTo>
                  <a:pt x="12774086" y="2755899"/>
                </a:moveTo>
                <a:lnTo>
                  <a:pt x="4973025" y="2755899"/>
                </a:lnTo>
                <a:lnTo>
                  <a:pt x="4923223" y="2743199"/>
                </a:lnTo>
                <a:lnTo>
                  <a:pt x="12823888" y="2743199"/>
                </a:lnTo>
                <a:lnTo>
                  <a:pt x="12774086" y="2755899"/>
                </a:lnTo>
                <a:close/>
              </a:path>
              <a:path w="18288000" h="2971800">
                <a:moveTo>
                  <a:pt x="12674457" y="2768599"/>
                </a:moveTo>
                <a:lnTo>
                  <a:pt x="5072655" y="2768599"/>
                </a:lnTo>
                <a:lnTo>
                  <a:pt x="5022836" y="2755899"/>
                </a:lnTo>
                <a:lnTo>
                  <a:pt x="12724276" y="2755899"/>
                </a:lnTo>
                <a:lnTo>
                  <a:pt x="12674457" y="2768599"/>
                </a:lnTo>
                <a:close/>
              </a:path>
              <a:path w="18288000" h="2971800">
                <a:moveTo>
                  <a:pt x="12574793" y="2781299"/>
                </a:moveTo>
                <a:lnTo>
                  <a:pt x="5172320" y="2781299"/>
                </a:lnTo>
                <a:lnTo>
                  <a:pt x="5122483" y="2768599"/>
                </a:lnTo>
                <a:lnTo>
                  <a:pt x="12624629" y="2768599"/>
                </a:lnTo>
                <a:lnTo>
                  <a:pt x="12574793" y="2781299"/>
                </a:lnTo>
                <a:close/>
              </a:path>
              <a:path w="18288000" h="2971800">
                <a:moveTo>
                  <a:pt x="12425232" y="2793999"/>
                </a:moveTo>
                <a:lnTo>
                  <a:pt x="5321881" y="2793999"/>
                </a:lnTo>
                <a:lnTo>
                  <a:pt x="5272018" y="2781299"/>
                </a:lnTo>
                <a:lnTo>
                  <a:pt x="12475095" y="2781299"/>
                </a:lnTo>
                <a:lnTo>
                  <a:pt x="12425232" y="2793999"/>
                </a:lnTo>
                <a:close/>
              </a:path>
              <a:path w="18288000" h="2971800">
                <a:moveTo>
                  <a:pt x="12325484" y="2806699"/>
                </a:moveTo>
                <a:lnTo>
                  <a:pt x="5421629" y="2806699"/>
                </a:lnTo>
                <a:lnTo>
                  <a:pt x="5371752" y="2793999"/>
                </a:lnTo>
                <a:lnTo>
                  <a:pt x="12375362" y="2793999"/>
                </a:lnTo>
                <a:lnTo>
                  <a:pt x="12325484" y="2806699"/>
                </a:lnTo>
                <a:close/>
              </a:path>
              <a:path w="18288000" h="2971800">
                <a:moveTo>
                  <a:pt x="12175820" y="2819399"/>
                </a:moveTo>
                <a:lnTo>
                  <a:pt x="5571293" y="2819399"/>
                </a:lnTo>
                <a:lnTo>
                  <a:pt x="5521400" y="2806699"/>
                </a:lnTo>
                <a:lnTo>
                  <a:pt x="12225713" y="2806699"/>
                </a:lnTo>
                <a:lnTo>
                  <a:pt x="12175820" y="2819399"/>
                </a:lnTo>
                <a:close/>
              </a:path>
              <a:path w="18288000" h="2971800">
                <a:moveTo>
                  <a:pt x="12026110" y="2832099"/>
                </a:moveTo>
                <a:lnTo>
                  <a:pt x="5721004" y="2832099"/>
                </a:lnTo>
                <a:lnTo>
                  <a:pt x="5671095" y="2819399"/>
                </a:lnTo>
                <a:lnTo>
                  <a:pt x="12076019" y="2819399"/>
                </a:lnTo>
                <a:lnTo>
                  <a:pt x="12026110" y="2832099"/>
                </a:lnTo>
                <a:close/>
              </a:path>
              <a:path w="18288000" h="2971800">
                <a:moveTo>
                  <a:pt x="11876353" y="2844799"/>
                </a:moveTo>
                <a:lnTo>
                  <a:pt x="5870760" y="2844799"/>
                </a:lnTo>
                <a:lnTo>
                  <a:pt x="5820836" y="2832099"/>
                </a:lnTo>
                <a:lnTo>
                  <a:pt x="11926277" y="2832099"/>
                </a:lnTo>
                <a:lnTo>
                  <a:pt x="11876353" y="2844799"/>
                </a:lnTo>
                <a:close/>
              </a:path>
              <a:path w="18288000" h="2971800">
                <a:moveTo>
                  <a:pt x="11726550" y="2857499"/>
                </a:moveTo>
                <a:lnTo>
                  <a:pt x="6020564" y="2857499"/>
                </a:lnTo>
                <a:lnTo>
                  <a:pt x="5970624" y="2844799"/>
                </a:lnTo>
                <a:lnTo>
                  <a:pt x="11776490" y="2844799"/>
                </a:lnTo>
                <a:lnTo>
                  <a:pt x="11726550" y="2857499"/>
                </a:lnTo>
                <a:close/>
              </a:path>
              <a:path w="18288000" h="2971800">
                <a:moveTo>
                  <a:pt x="11576700" y="2870199"/>
                </a:moveTo>
                <a:lnTo>
                  <a:pt x="6170413" y="2870199"/>
                </a:lnTo>
                <a:lnTo>
                  <a:pt x="6120458" y="2857499"/>
                </a:lnTo>
                <a:lnTo>
                  <a:pt x="11626655" y="2857499"/>
                </a:lnTo>
                <a:lnTo>
                  <a:pt x="11576700" y="2870199"/>
                </a:lnTo>
                <a:close/>
              </a:path>
              <a:path w="18288000" h="2971800">
                <a:moveTo>
                  <a:pt x="11426804" y="2882899"/>
                </a:moveTo>
                <a:lnTo>
                  <a:pt x="6320310" y="2882899"/>
                </a:lnTo>
                <a:lnTo>
                  <a:pt x="6270339" y="2870199"/>
                </a:lnTo>
                <a:lnTo>
                  <a:pt x="11476774" y="2870199"/>
                </a:lnTo>
                <a:lnTo>
                  <a:pt x="11426804" y="2882899"/>
                </a:lnTo>
                <a:close/>
              </a:path>
              <a:path w="18288000" h="2971800">
                <a:moveTo>
                  <a:pt x="11226870" y="2895599"/>
                </a:moveTo>
                <a:lnTo>
                  <a:pt x="6520244" y="2895599"/>
                </a:lnTo>
                <a:lnTo>
                  <a:pt x="6470253" y="2882899"/>
                </a:lnTo>
                <a:lnTo>
                  <a:pt x="11276861" y="2882899"/>
                </a:lnTo>
                <a:lnTo>
                  <a:pt x="11226870" y="2895599"/>
                </a:lnTo>
                <a:close/>
              </a:path>
              <a:path w="18288000" h="2971800">
                <a:moveTo>
                  <a:pt x="11026853" y="2908299"/>
                </a:moveTo>
                <a:lnTo>
                  <a:pt x="6720261" y="2908299"/>
                </a:lnTo>
                <a:lnTo>
                  <a:pt x="6670249" y="2895599"/>
                </a:lnTo>
                <a:lnTo>
                  <a:pt x="11076865" y="2895599"/>
                </a:lnTo>
                <a:lnTo>
                  <a:pt x="11026853" y="2908299"/>
                </a:lnTo>
                <a:close/>
              </a:path>
              <a:path w="18288000" h="2971800">
                <a:moveTo>
                  <a:pt x="10826753" y="2920999"/>
                </a:moveTo>
                <a:lnTo>
                  <a:pt x="6920361" y="2920999"/>
                </a:lnTo>
                <a:lnTo>
                  <a:pt x="6870328" y="2908299"/>
                </a:lnTo>
                <a:lnTo>
                  <a:pt x="10876785" y="2908299"/>
                </a:lnTo>
                <a:lnTo>
                  <a:pt x="10826753" y="2920999"/>
                </a:lnTo>
                <a:close/>
              </a:path>
              <a:path w="18288000" h="2971800">
                <a:moveTo>
                  <a:pt x="10576513" y="2933699"/>
                </a:moveTo>
                <a:lnTo>
                  <a:pt x="7170600" y="2933699"/>
                </a:lnTo>
                <a:lnTo>
                  <a:pt x="7120543" y="2920999"/>
                </a:lnTo>
                <a:lnTo>
                  <a:pt x="10626570" y="2920999"/>
                </a:lnTo>
                <a:lnTo>
                  <a:pt x="10576513" y="2933699"/>
                </a:lnTo>
                <a:close/>
              </a:path>
              <a:path w="18288000" h="2971800">
                <a:moveTo>
                  <a:pt x="10276135" y="2946399"/>
                </a:moveTo>
                <a:lnTo>
                  <a:pt x="7470977" y="2946399"/>
                </a:lnTo>
                <a:lnTo>
                  <a:pt x="7420910" y="2933699"/>
                </a:lnTo>
                <a:lnTo>
                  <a:pt x="10326202" y="2933699"/>
                </a:lnTo>
                <a:lnTo>
                  <a:pt x="10276135" y="2946399"/>
                </a:lnTo>
                <a:close/>
              </a:path>
              <a:path w="18288000" h="2971800">
                <a:moveTo>
                  <a:pt x="9925616" y="2959099"/>
                </a:moveTo>
                <a:lnTo>
                  <a:pt x="7821494" y="2959099"/>
                </a:lnTo>
                <a:lnTo>
                  <a:pt x="7771415" y="2946399"/>
                </a:lnTo>
                <a:lnTo>
                  <a:pt x="9975695" y="2946399"/>
                </a:lnTo>
                <a:lnTo>
                  <a:pt x="9925616" y="2959099"/>
                </a:lnTo>
                <a:close/>
              </a:path>
              <a:path w="18288000" h="2971800">
                <a:moveTo>
                  <a:pt x="9324532" y="2971799"/>
                </a:moveTo>
                <a:lnTo>
                  <a:pt x="8422579" y="2971799"/>
                </a:lnTo>
                <a:lnTo>
                  <a:pt x="8372479" y="2959099"/>
                </a:lnTo>
                <a:lnTo>
                  <a:pt x="9374632" y="2959099"/>
                </a:lnTo>
                <a:lnTo>
                  <a:pt x="9324532" y="2971799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58403" y="4704982"/>
            <a:ext cx="6153150" cy="1291590"/>
          </a:xfrm>
          <a:custGeom>
            <a:avLst/>
            <a:gdLst/>
            <a:ahLst/>
            <a:cxnLst/>
            <a:rect l="l" t="t" r="r" b="b"/>
            <a:pathLst>
              <a:path w="6153150" h="1291589">
                <a:moveTo>
                  <a:pt x="5560986" y="1291217"/>
                </a:moveTo>
                <a:lnTo>
                  <a:pt x="592163" y="1291217"/>
                </a:lnTo>
                <a:lnTo>
                  <a:pt x="577626" y="1291039"/>
                </a:lnTo>
                <a:lnTo>
                  <a:pt x="534121" y="1288371"/>
                </a:lnTo>
                <a:lnTo>
                  <a:pt x="490930" y="1282515"/>
                </a:lnTo>
                <a:lnTo>
                  <a:pt x="448279" y="1273503"/>
                </a:lnTo>
                <a:lnTo>
                  <a:pt x="406408" y="1261382"/>
                </a:lnTo>
                <a:lnTo>
                  <a:pt x="365552" y="1246222"/>
                </a:lnTo>
                <a:lnTo>
                  <a:pt x="325923" y="1228104"/>
                </a:lnTo>
                <a:lnTo>
                  <a:pt x="287730" y="1207121"/>
                </a:lnTo>
                <a:lnTo>
                  <a:pt x="251187" y="1183390"/>
                </a:lnTo>
                <a:lnTo>
                  <a:pt x="216499" y="1157045"/>
                </a:lnTo>
                <a:lnTo>
                  <a:pt x="183845" y="1128224"/>
                </a:lnTo>
                <a:lnTo>
                  <a:pt x="153399" y="1097078"/>
                </a:lnTo>
                <a:lnTo>
                  <a:pt x="125330" y="1063780"/>
                </a:lnTo>
                <a:lnTo>
                  <a:pt x="99797" y="1028517"/>
                </a:lnTo>
                <a:lnTo>
                  <a:pt x="76931" y="991476"/>
                </a:lnTo>
                <a:lnTo>
                  <a:pt x="56853" y="952849"/>
                </a:lnTo>
                <a:lnTo>
                  <a:pt x="39677" y="912851"/>
                </a:lnTo>
                <a:lnTo>
                  <a:pt x="25498" y="871709"/>
                </a:lnTo>
                <a:lnTo>
                  <a:pt x="14389" y="829638"/>
                </a:lnTo>
                <a:lnTo>
                  <a:pt x="6408" y="786856"/>
                </a:lnTo>
                <a:lnTo>
                  <a:pt x="1603" y="743604"/>
                </a:lnTo>
                <a:lnTo>
                  <a:pt x="0" y="700125"/>
                </a:lnTo>
                <a:lnTo>
                  <a:pt x="0" y="591091"/>
                </a:lnTo>
                <a:lnTo>
                  <a:pt x="1603" y="547612"/>
                </a:lnTo>
                <a:lnTo>
                  <a:pt x="6408" y="504360"/>
                </a:lnTo>
                <a:lnTo>
                  <a:pt x="14389" y="461578"/>
                </a:lnTo>
                <a:lnTo>
                  <a:pt x="25498" y="419506"/>
                </a:lnTo>
                <a:lnTo>
                  <a:pt x="39677" y="378364"/>
                </a:lnTo>
                <a:lnTo>
                  <a:pt x="56853" y="338367"/>
                </a:lnTo>
                <a:lnTo>
                  <a:pt x="76931" y="299739"/>
                </a:lnTo>
                <a:lnTo>
                  <a:pt x="99797" y="262698"/>
                </a:lnTo>
                <a:lnTo>
                  <a:pt x="125330" y="227436"/>
                </a:lnTo>
                <a:lnTo>
                  <a:pt x="153399" y="194138"/>
                </a:lnTo>
                <a:lnTo>
                  <a:pt x="183845" y="162991"/>
                </a:lnTo>
                <a:lnTo>
                  <a:pt x="216499" y="134171"/>
                </a:lnTo>
                <a:lnTo>
                  <a:pt x="251187" y="107826"/>
                </a:lnTo>
                <a:lnTo>
                  <a:pt x="287730" y="84094"/>
                </a:lnTo>
                <a:lnTo>
                  <a:pt x="325923" y="63111"/>
                </a:lnTo>
                <a:lnTo>
                  <a:pt x="365552" y="44993"/>
                </a:lnTo>
                <a:lnTo>
                  <a:pt x="406408" y="29834"/>
                </a:lnTo>
                <a:lnTo>
                  <a:pt x="448279" y="17713"/>
                </a:lnTo>
                <a:lnTo>
                  <a:pt x="490930" y="8701"/>
                </a:lnTo>
                <a:lnTo>
                  <a:pt x="534121" y="2846"/>
                </a:lnTo>
                <a:lnTo>
                  <a:pt x="577626" y="177"/>
                </a:lnTo>
                <a:lnTo>
                  <a:pt x="592163" y="0"/>
                </a:lnTo>
                <a:lnTo>
                  <a:pt x="5560986" y="0"/>
                </a:lnTo>
                <a:lnTo>
                  <a:pt x="5604544" y="1600"/>
                </a:lnTo>
                <a:lnTo>
                  <a:pt x="5647874" y="6397"/>
                </a:lnTo>
                <a:lnTo>
                  <a:pt x="5690733" y="14362"/>
                </a:lnTo>
                <a:lnTo>
                  <a:pt x="5732881" y="25452"/>
                </a:lnTo>
                <a:lnTo>
                  <a:pt x="5774098" y="39605"/>
                </a:lnTo>
                <a:lnTo>
                  <a:pt x="5814168" y="56750"/>
                </a:lnTo>
                <a:lnTo>
                  <a:pt x="5852865" y="76792"/>
                </a:lnTo>
                <a:lnTo>
                  <a:pt x="5889973" y="99616"/>
                </a:lnTo>
                <a:lnTo>
                  <a:pt x="5925300" y="125103"/>
                </a:lnTo>
                <a:lnTo>
                  <a:pt x="5958658" y="153121"/>
                </a:lnTo>
                <a:lnTo>
                  <a:pt x="5989861" y="183512"/>
                </a:lnTo>
                <a:lnTo>
                  <a:pt x="6018734" y="216106"/>
                </a:lnTo>
                <a:lnTo>
                  <a:pt x="6045127" y="250732"/>
                </a:lnTo>
                <a:lnTo>
                  <a:pt x="6068901" y="287209"/>
                </a:lnTo>
                <a:lnTo>
                  <a:pt x="6089922" y="325333"/>
                </a:lnTo>
                <a:lnTo>
                  <a:pt x="6108073" y="364890"/>
                </a:lnTo>
                <a:lnTo>
                  <a:pt x="6123260" y="405672"/>
                </a:lnTo>
                <a:lnTo>
                  <a:pt x="6135403" y="447468"/>
                </a:lnTo>
                <a:lnTo>
                  <a:pt x="6144432" y="490041"/>
                </a:lnTo>
                <a:lnTo>
                  <a:pt x="6150298" y="533154"/>
                </a:lnTo>
                <a:lnTo>
                  <a:pt x="6152971" y="576581"/>
                </a:lnTo>
                <a:lnTo>
                  <a:pt x="6153149" y="591091"/>
                </a:lnTo>
                <a:lnTo>
                  <a:pt x="6153149" y="700125"/>
                </a:lnTo>
                <a:lnTo>
                  <a:pt x="6151545" y="743604"/>
                </a:lnTo>
                <a:lnTo>
                  <a:pt x="6146740" y="786856"/>
                </a:lnTo>
                <a:lnTo>
                  <a:pt x="6138760" y="829638"/>
                </a:lnTo>
                <a:lnTo>
                  <a:pt x="6127651" y="871709"/>
                </a:lnTo>
                <a:lnTo>
                  <a:pt x="6113472" y="912851"/>
                </a:lnTo>
                <a:lnTo>
                  <a:pt x="6096295" y="952849"/>
                </a:lnTo>
                <a:lnTo>
                  <a:pt x="6076217" y="991476"/>
                </a:lnTo>
                <a:lnTo>
                  <a:pt x="6053351" y="1028517"/>
                </a:lnTo>
                <a:lnTo>
                  <a:pt x="6027818" y="1063780"/>
                </a:lnTo>
                <a:lnTo>
                  <a:pt x="5999750" y="1097078"/>
                </a:lnTo>
                <a:lnTo>
                  <a:pt x="5969303" y="1128224"/>
                </a:lnTo>
                <a:lnTo>
                  <a:pt x="5936650" y="1157045"/>
                </a:lnTo>
                <a:lnTo>
                  <a:pt x="5901962" y="1183390"/>
                </a:lnTo>
                <a:lnTo>
                  <a:pt x="5865419" y="1207121"/>
                </a:lnTo>
                <a:lnTo>
                  <a:pt x="5827225" y="1228104"/>
                </a:lnTo>
                <a:lnTo>
                  <a:pt x="5787596" y="1246222"/>
                </a:lnTo>
                <a:lnTo>
                  <a:pt x="5746741" y="1261382"/>
                </a:lnTo>
                <a:lnTo>
                  <a:pt x="5704870" y="1273503"/>
                </a:lnTo>
                <a:lnTo>
                  <a:pt x="5662219" y="1282515"/>
                </a:lnTo>
                <a:lnTo>
                  <a:pt x="5619028" y="1288371"/>
                </a:lnTo>
                <a:lnTo>
                  <a:pt x="5575523" y="1291039"/>
                </a:lnTo>
                <a:lnTo>
                  <a:pt x="5560986" y="1291217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758403" y="6475681"/>
            <a:ext cx="6153150" cy="1291590"/>
          </a:xfrm>
          <a:custGeom>
            <a:avLst/>
            <a:gdLst/>
            <a:ahLst/>
            <a:cxnLst/>
            <a:rect l="l" t="t" r="r" b="b"/>
            <a:pathLst>
              <a:path w="6153150" h="1291590">
                <a:moveTo>
                  <a:pt x="5560986" y="1291217"/>
                </a:moveTo>
                <a:lnTo>
                  <a:pt x="592163" y="1291217"/>
                </a:lnTo>
                <a:lnTo>
                  <a:pt x="577626" y="1291039"/>
                </a:lnTo>
                <a:lnTo>
                  <a:pt x="534121" y="1288371"/>
                </a:lnTo>
                <a:lnTo>
                  <a:pt x="490930" y="1282515"/>
                </a:lnTo>
                <a:lnTo>
                  <a:pt x="448279" y="1273503"/>
                </a:lnTo>
                <a:lnTo>
                  <a:pt x="406408" y="1261382"/>
                </a:lnTo>
                <a:lnTo>
                  <a:pt x="365552" y="1246222"/>
                </a:lnTo>
                <a:lnTo>
                  <a:pt x="325923" y="1228104"/>
                </a:lnTo>
                <a:lnTo>
                  <a:pt x="287730" y="1207121"/>
                </a:lnTo>
                <a:lnTo>
                  <a:pt x="251187" y="1183390"/>
                </a:lnTo>
                <a:lnTo>
                  <a:pt x="216499" y="1157045"/>
                </a:lnTo>
                <a:lnTo>
                  <a:pt x="183845" y="1128224"/>
                </a:lnTo>
                <a:lnTo>
                  <a:pt x="153399" y="1097078"/>
                </a:lnTo>
                <a:lnTo>
                  <a:pt x="125330" y="1063780"/>
                </a:lnTo>
                <a:lnTo>
                  <a:pt x="99797" y="1028517"/>
                </a:lnTo>
                <a:lnTo>
                  <a:pt x="76931" y="991476"/>
                </a:lnTo>
                <a:lnTo>
                  <a:pt x="56853" y="952849"/>
                </a:lnTo>
                <a:lnTo>
                  <a:pt x="39677" y="912851"/>
                </a:lnTo>
                <a:lnTo>
                  <a:pt x="25498" y="871709"/>
                </a:lnTo>
                <a:lnTo>
                  <a:pt x="14389" y="829638"/>
                </a:lnTo>
                <a:lnTo>
                  <a:pt x="6408" y="786856"/>
                </a:lnTo>
                <a:lnTo>
                  <a:pt x="1603" y="743604"/>
                </a:lnTo>
                <a:lnTo>
                  <a:pt x="0" y="700125"/>
                </a:lnTo>
                <a:lnTo>
                  <a:pt x="0" y="591091"/>
                </a:lnTo>
                <a:lnTo>
                  <a:pt x="1603" y="547612"/>
                </a:lnTo>
                <a:lnTo>
                  <a:pt x="6408" y="504360"/>
                </a:lnTo>
                <a:lnTo>
                  <a:pt x="14389" y="461578"/>
                </a:lnTo>
                <a:lnTo>
                  <a:pt x="25498" y="419506"/>
                </a:lnTo>
                <a:lnTo>
                  <a:pt x="39677" y="378364"/>
                </a:lnTo>
                <a:lnTo>
                  <a:pt x="56853" y="338367"/>
                </a:lnTo>
                <a:lnTo>
                  <a:pt x="76931" y="299739"/>
                </a:lnTo>
                <a:lnTo>
                  <a:pt x="99797" y="262698"/>
                </a:lnTo>
                <a:lnTo>
                  <a:pt x="125330" y="227436"/>
                </a:lnTo>
                <a:lnTo>
                  <a:pt x="153399" y="194138"/>
                </a:lnTo>
                <a:lnTo>
                  <a:pt x="183845" y="162991"/>
                </a:lnTo>
                <a:lnTo>
                  <a:pt x="216499" y="134171"/>
                </a:lnTo>
                <a:lnTo>
                  <a:pt x="251187" y="107826"/>
                </a:lnTo>
                <a:lnTo>
                  <a:pt x="287730" y="84094"/>
                </a:lnTo>
                <a:lnTo>
                  <a:pt x="325923" y="63111"/>
                </a:lnTo>
                <a:lnTo>
                  <a:pt x="365552" y="44993"/>
                </a:lnTo>
                <a:lnTo>
                  <a:pt x="406408" y="29834"/>
                </a:lnTo>
                <a:lnTo>
                  <a:pt x="448279" y="17713"/>
                </a:lnTo>
                <a:lnTo>
                  <a:pt x="490930" y="8701"/>
                </a:lnTo>
                <a:lnTo>
                  <a:pt x="534121" y="2846"/>
                </a:lnTo>
                <a:lnTo>
                  <a:pt x="577626" y="177"/>
                </a:lnTo>
                <a:lnTo>
                  <a:pt x="592163" y="0"/>
                </a:lnTo>
                <a:lnTo>
                  <a:pt x="5560986" y="0"/>
                </a:lnTo>
                <a:lnTo>
                  <a:pt x="5604544" y="1600"/>
                </a:lnTo>
                <a:lnTo>
                  <a:pt x="5647874" y="6397"/>
                </a:lnTo>
                <a:lnTo>
                  <a:pt x="5690733" y="14362"/>
                </a:lnTo>
                <a:lnTo>
                  <a:pt x="5732881" y="25452"/>
                </a:lnTo>
                <a:lnTo>
                  <a:pt x="5774098" y="39605"/>
                </a:lnTo>
                <a:lnTo>
                  <a:pt x="5814168" y="56750"/>
                </a:lnTo>
                <a:lnTo>
                  <a:pt x="5852865" y="76792"/>
                </a:lnTo>
                <a:lnTo>
                  <a:pt x="5889973" y="99616"/>
                </a:lnTo>
                <a:lnTo>
                  <a:pt x="5925300" y="125103"/>
                </a:lnTo>
                <a:lnTo>
                  <a:pt x="5958658" y="153121"/>
                </a:lnTo>
                <a:lnTo>
                  <a:pt x="5989861" y="183512"/>
                </a:lnTo>
                <a:lnTo>
                  <a:pt x="6018734" y="216106"/>
                </a:lnTo>
                <a:lnTo>
                  <a:pt x="6045127" y="250732"/>
                </a:lnTo>
                <a:lnTo>
                  <a:pt x="6068901" y="287209"/>
                </a:lnTo>
                <a:lnTo>
                  <a:pt x="6089922" y="325333"/>
                </a:lnTo>
                <a:lnTo>
                  <a:pt x="6108073" y="364890"/>
                </a:lnTo>
                <a:lnTo>
                  <a:pt x="6123260" y="405672"/>
                </a:lnTo>
                <a:lnTo>
                  <a:pt x="6135403" y="447468"/>
                </a:lnTo>
                <a:lnTo>
                  <a:pt x="6144432" y="490041"/>
                </a:lnTo>
                <a:lnTo>
                  <a:pt x="6150298" y="533154"/>
                </a:lnTo>
                <a:lnTo>
                  <a:pt x="6152971" y="576581"/>
                </a:lnTo>
                <a:lnTo>
                  <a:pt x="6153149" y="591091"/>
                </a:lnTo>
                <a:lnTo>
                  <a:pt x="6153149" y="700125"/>
                </a:lnTo>
                <a:lnTo>
                  <a:pt x="6151545" y="743604"/>
                </a:lnTo>
                <a:lnTo>
                  <a:pt x="6146740" y="786856"/>
                </a:lnTo>
                <a:lnTo>
                  <a:pt x="6138760" y="829638"/>
                </a:lnTo>
                <a:lnTo>
                  <a:pt x="6127651" y="871709"/>
                </a:lnTo>
                <a:lnTo>
                  <a:pt x="6113472" y="912851"/>
                </a:lnTo>
                <a:lnTo>
                  <a:pt x="6096295" y="952849"/>
                </a:lnTo>
                <a:lnTo>
                  <a:pt x="6076217" y="991476"/>
                </a:lnTo>
                <a:lnTo>
                  <a:pt x="6053351" y="1028517"/>
                </a:lnTo>
                <a:lnTo>
                  <a:pt x="6027818" y="1063780"/>
                </a:lnTo>
                <a:lnTo>
                  <a:pt x="5999750" y="1097078"/>
                </a:lnTo>
                <a:lnTo>
                  <a:pt x="5969303" y="1128224"/>
                </a:lnTo>
                <a:lnTo>
                  <a:pt x="5936650" y="1157045"/>
                </a:lnTo>
                <a:lnTo>
                  <a:pt x="5901962" y="1183390"/>
                </a:lnTo>
                <a:lnTo>
                  <a:pt x="5865419" y="1207121"/>
                </a:lnTo>
                <a:lnTo>
                  <a:pt x="5827225" y="1228104"/>
                </a:lnTo>
                <a:lnTo>
                  <a:pt x="5787596" y="1246222"/>
                </a:lnTo>
                <a:lnTo>
                  <a:pt x="5746741" y="1261382"/>
                </a:lnTo>
                <a:lnTo>
                  <a:pt x="5704870" y="1273503"/>
                </a:lnTo>
                <a:lnTo>
                  <a:pt x="5662219" y="1282515"/>
                </a:lnTo>
                <a:lnTo>
                  <a:pt x="5619028" y="1288371"/>
                </a:lnTo>
                <a:lnTo>
                  <a:pt x="5575523" y="1291039"/>
                </a:lnTo>
                <a:lnTo>
                  <a:pt x="5560986" y="1291217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373328" y="4705186"/>
            <a:ext cx="6629400" cy="1393825"/>
          </a:xfrm>
          <a:custGeom>
            <a:avLst/>
            <a:gdLst/>
            <a:ahLst/>
            <a:cxnLst/>
            <a:rect l="l" t="t" r="r" b="b"/>
            <a:pathLst>
              <a:path w="6629400" h="1393825">
                <a:moveTo>
                  <a:pt x="5991402" y="1393679"/>
                </a:moveTo>
                <a:lnTo>
                  <a:pt x="637996" y="1393679"/>
                </a:lnTo>
                <a:lnTo>
                  <a:pt x="622334" y="1393487"/>
                </a:lnTo>
                <a:lnTo>
                  <a:pt x="575462" y="1390607"/>
                </a:lnTo>
                <a:lnTo>
                  <a:pt x="528928" y="1384287"/>
                </a:lnTo>
                <a:lnTo>
                  <a:pt x="482976" y="1374559"/>
                </a:lnTo>
                <a:lnTo>
                  <a:pt x="437864" y="1361476"/>
                </a:lnTo>
                <a:lnTo>
                  <a:pt x="393845" y="1345113"/>
                </a:lnTo>
                <a:lnTo>
                  <a:pt x="351150" y="1325558"/>
                </a:lnTo>
                <a:lnTo>
                  <a:pt x="310000" y="1302910"/>
                </a:lnTo>
                <a:lnTo>
                  <a:pt x="270628" y="1277295"/>
                </a:lnTo>
                <a:lnTo>
                  <a:pt x="233255" y="1248860"/>
                </a:lnTo>
                <a:lnTo>
                  <a:pt x="198075" y="1217752"/>
                </a:lnTo>
                <a:lnTo>
                  <a:pt x="165272" y="1184135"/>
                </a:lnTo>
                <a:lnTo>
                  <a:pt x="135031" y="1148194"/>
                </a:lnTo>
                <a:lnTo>
                  <a:pt x="107521" y="1110133"/>
                </a:lnTo>
                <a:lnTo>
                  <a:pt x="82886" y="1070153"/>
                </a:lnTo>
                <a:lnTo>
                  <a:pt x="61254" y="1028460"/>
                </a:lnTo>
                <a:lnTo>
                  <a:pt x="42748" y="985289"/>
                </a:lnTo>
                <a:lnTo>
                  <a:pt x="27471" y="940882"/>
                </a:lnTo>
                <a:lnTo>
                  <a:pt x="15502" y="895472"/>
                </a:lnTo>
                <a:lnTo>
                  <a:pt x="6904" y="849296"/>
                </a:lnTo>
                <a:lnTo>
                  <a:pt x="1728" y="802611"/>
                </a:lnTo>
                <a:lnTo>
                  <a:pt x="0" y="755682"/>
                </a:lnTo>
                <a:lnTo>
                  <a:pt x="0" y="637996"/>
                </a:lnTo>
                <a:lnTo>
                  <a:pt x="1728" y="591067"/>
                </a:lnTo>
                <a:lnTo>
                  <a:pt x="6904" y="544382"/>
                </a:lnTo>
                <a:lnTo>
                  <a:pt x="15502" y="498205"/>
                </a:lnTo>
                <a:lnTo>
                  <a:pt x="27471" y="452795"/>
                </a:lnTo>
                <a:lnTo>
                  <a:pt x="42748" y="408388"/>
                </a:lnTo>
                <a:lnTo>
                  <a:pt x="61254" y="365217"/>
                </a:lnTo>
                <a:lnTo>
                  <a:pt x="82886" y="323524"/>
                </a:lnTo>
                <a:lnTo>
                  <a:pt x="107521" y="283544"/>
                </a:lnTo>
                <a:lnTo>
                  <a:pt x="135031" y="245484"/>
                </a:lnTo>
                <a:lnTo>
                  <a:pt x="165272" y="209543"/>
                </a:lnTo>
                <a:lnTo>
                  <a:pt x="198075" y="175925"/>
                </a:lnTo>
                <a:lnTo>
                  <a:pt x="233255" y="144818"/>
                </a:lnTo>
                <a:lnTo>
                  <a:pt x="270628" y="116382"/>
                </a:lnTo>
                <a:lnTo>
                  <a:pt x="310000" y="90768"/>
                </a:lnTo>
                <a:lnTo>
                  <a:pt x="351150" y="68119"/>
                </a:lnTo>
                <a:lnTo>
                  <a:pt x="393845" y="48564"/>
                </a:lnTo>
                <a:lnTo>
                  <a:pt x="437864" y="32202"/>
                </a:lnTo>
                <a:lnTo>
                  <a:pt x="482976" y="19119"/>
                </a:lnTo>
                <a:lnTo>
                  <a:pt x="528928" y="9391"/>
                </a:lnTo>
                <a:lnTo>
                  <a:pt x="575462" y="3072"/>
                </a:lnTo>
                <a:lnTo>
                  <a:pt x="622334" y="191"/>
                </a:lnTo>
                <a:lnTo>
                  <a:pt x="637996" y="0"/>
                </a:lnTo>
                <a:lnTo>
                  <a:pt x="5991402" y="0"/>
                </a:lnTo>
                <a:lnTo>
                  <a:pt x="6038332" y="1728"/>
                </a:lnTo>
                <a:lnTo>
                  <a:pt x="6085016" y="6904"/>
                </a:lnTo>
                <a:lnTo>
                  <a:pt x="6131193" y="15502"/>
                </a:lnTo>
                <a:lnTo>
                  <a:pt x="6176603" y="27471"/>
                </a:lnTo>
                <a:lnTo>
                  <a:pt x="6221009" y="42748"/>
                </a:lnTo>
                <a:lnTo>
                  <a:pt x="6264181" y="61254"/>
                </a:lnTo>
                <a:lnTo>
                  <a:pt x="6305874" y="82886"/>
                </a:lnTo>
                <a:lnTo>
                  <a:pt x="6345853" y="107521"/>
                </a:lnTo>
                <a:lnTo>
                  <a:pt x="6383914" y="135031"/>
                </a:lnTo>
                <a:lnTo>
                  <a:pt x="6419855" y="165271"/>
                </a:lnTo>
                <a:lnTo>
                  <a:pt x="6453473" y="198075"/>
                </a:lnTo>
                <a:lnTo>
                  <a:pt x="6484581" y="233255"/>
                </a:lnTo>
                <a:lnTo>
                  <a:pt x="6513016" y="270628"/>
                </a:lnTo>
                <a:lnTo>
                  <a:pt x="6538630" y="310000"/>
                </a:lnTo>
                <a:lnTo>
                  <a:pt x="6561278" y="351150"/>
                </a:lnTo>
                <a:lnTo>
                  <a:pt x="6580834" y="393845"/>
                </a:lnTo>
                <a:lnTo>
                  <a:pt x="6597197" y="437864"/>
                </a:lnTo>
                <a:lnTo>
                  <a:pt x="6610280" y="482975"/>
                </a:lnTo>
                <a:lnTo>
                  <a:pt x="6620008" y="528928"/>
                </a:lnTo>
                <a:lnTo>
                  <a:pt x="6626328" y="575462"/>
                </a:lnTo>
                <a:lnTo>
                  <a:pt x="6629207" y="622334"/>
                </a:lnTo>
                <a:lnTo>
                  <a:pt x="6629399" y="637996"/>
                </a:lnTo>
                <a:lnTo>
                  <a:pt x="6629399" y="755682"/>
                </a:lnTo>
                <a:lnTo>
                  <a:pt x="6627671" y="802611"/>
                </a:lnTo>
                <a:lnTo>
                  <a:pt x="6622494" y="849296"/>
                </a:lnTo>
                <a:lnTo>
                  <a:pt x="6613896" y="895472"/>
                </a:lnTo>
                <a:lnTo>
                  <a:pt x="6601927" y="940882"/>
                </a:lnTo>
                <a:lnTo>
                  <a:pt x="6586651" y="985289"/>
                </a:lnTo>
                <a:lnTo>
                  <a:pt x="6568145" y="1028460"/>
                </a:lnTo>
                <a:lnTo>
                  <a:pt x="6546513" y="1070153"/>
                </a:lnTo>
                <a:lnTo>
                  <a:pt x="6521877" y="1110133"/>
                </a:lnTo>
                <a:lnTo>
                  <a:pt x="6494368" y="1148194"/>
                </a:lnTo>
                <a:lnTo>
                  <a:pt x="6464127" y="1184135"/>
                </a:lnTo>
                <a:lnTo>
                  <a:pt x="6431324" y="1217752"/>
                </a:lnTo>
                <a:lnTo>
                  <a:pt x="6396143" y="1248860"/>
                </a:lnTo>
                <a:lnTo>
                  <a:pt x="6358770" y="1277295"/>
                </a:lnTo>
                <a:lnTo>
                  <a:pt x="6319398" y="1302910"/>
                </a:lnTo>
                <a:lnTo>
                  <a:pt x="6278249" y="1325558"/>
                </a:lnTo>
                <a:lnTo>
                  <a:pt x="6235553" y="1345113"/>
                </a:lnTo>
                <a:lnTo>
                  <a:pt x="6191535" y="1361476"/>
                </a:lnTo>
                <a:lnTo>
                  <a:pt x="6146423" y="1374559"/>
                </a:lnTo>
                <a:lnTo>
                  <a:pt x="6100471" y="1384287"/>
                </a:lnTo>
                <a:lnTo>
                  <a:pt x="6053937" y="1390607"/>
                </a:lnTo>
                <a:lnTo>
                  <a:pt x="6007065" y="1393487"/>
                </a:lnTo>
                <a:lnTo>
                  <a:pt x="5991402" y="139367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479895" y="6475677"/>
            <a:ext cx="6278245" cy="1320165"/>
          </a:xfrm>
          <a:custGeom>
            <a:avLst/>
            <a:gdLst/>
            <a:ahLst/>
            <a:cxnLst/>
            <a:rect l="l" t="t" r="r" b="b"/>
            <a:pathLst>
              <a:path w="6278244" h="1320165">
                <a:moveTo>
                  <a:pt x="5673918" y="1319828"/>
                </a:moveTo>
                <a:lnTo>
                  <a:pt x="604189" y="1319828"/>
                </a:lnTo>
                <a:lnTo>
                  <a:pt x="589357" y="1319646"/>
                </a:lnTo>
                <a:lnTo>
                  <a:pt x="544968" y="1316919"/>
                </a:lnTo>
                <a:lnTo>
                  <a:pt x="500900" y="1310933"/>
                </a:lnTo>
                <a:lnTo>
                  <a:pt x="457383" y="1301721"/>
                </a:lnTo>
                <a:lnTo>
                  <a:pt x="414661" y="1289332"/>
                </a:lnTo>
                <a:lnTo>
                  <a:pt x="372976" y="1273836"/>
                </a:lnTo>
                <a:lnTo>
                  <a:pt x="332542" y="1255317"/>
                </a:lnTo>
                <a:lnTo>
                  <a:pt x="293573" y="1233868"/>
                </a:lnTo>
                <a:lnTo>
                  <a:pt x="256288" y="1209611"/>
                </a:lnTo>
                <a:lnTo>
                  <a:pt x="220895" y="1182683"/>
                </a:lnTo>
                <a:lnTo>
                  <a:pt x="187579" y="1153224"/>
                </a:lnTo>
                <a:lnTo>
                  <a:pt x="156514" y="1121387"/>
                </a:lnTo>
                <a:lnTo>
                  <a:pt x="127875" y="1087351"/>
                </a:lnTo>
                <a:lnTo>
                  <a:pt x="101824" y="1051307"/>
                </a:lnTo>
                <a:lnTo>
                  <a:pt x="78494" y="1013445"/>
                </a:lnTo>
                <a:lnTo>
                  <a:pt x="58008" y="973962"/>
                </a:lnTo>
                <a:lnTo>
                  <a:pt x="40483" y="933078"/>
                </a:lnTo>
                <a:lnTo>
                  <a:pt x="26016" y="891024"/>
                </a:lnTo>
                <a:lnTo>
                  <a:pt x="14681" y="848021"/>
                </a:lnTo>
                <a:lnTo>
                  <a:pt x="6539" y="804291"/>
                </a:lnTo>
                <a:lnTo>
                  <a:pt x="1636" y="760081"/>
                </a:lnTo>
                <a:lnTo>
                  <a:pt x="0" y="715638"/>
                </a:lnTo>
                <a:lnTo>
                  <a:pt x="0" y="604189"/>
                </a:lnTo>
                <a:lnTo>
                  <a:pt x="1636" y="559746"/>
                </a:lnTo>
                <a:lnTo>
                  <a:pt x="6538" y="515536"/>
                </a:lnTo>
                <a:lnTo>
                  <a:pt x="14681" y="471805"/>
                </a:lnTo>
                <a:lnTo>
                  <a:pt x="26016" y="428802"/>
                </a:lnTo>
                <a:lnTo>
                  <a:pt x="40483" y="386748"/>
                </a:lnTo>
                <a:lnTo>
                  <a:pt x="58008" y="345864"/>
                </a:lnTo>
                <a:lnTo>
                  <a:pt x="78494" y="306381"/>
                </a:lnTo>
                <a:lnTo>
                  <a:pt x="101824" y="268519"/>
                </a:lnTo>
                <a:lnTo>
                  <a:pt x="127875" y="232476"/>
                </a:lnTo>
                <a:lnTo>
                  <a:pt x="156514" y="198440"/>
                </a:lnTo>
                <a:lnTo>
                  <a:pt x="187579" y="166603"/>
                </a:lnTo>
                <a:lnTo>
                  <a:pt x="220895" y="137144"/>
                </a:lnTo>
                <a:lnTo>
                  <a:pt x="256288" y="110215"/>
                </a:lnTo>
                <a:lnTo>
                  <a:pt x="293573" y="85958"/>
                </a:lnTo>
                <a:lnTo>
                  <a:pt x="332542" y="64510"/>
                </a:lnTo>
                <a:lnTo>
                  <a:pt x="372976" y="45990"/>
                </a:lnTo>
                <a:lnTo>
                  <a:pt x="414661" y="30495"/>
                </a:lnTo>
                <a:lnTo>
                  <a:pt x="457383" y="18106"/>
                </a:lnTo>
                <a:lnTo>
                  <a:pt x="500900" y="8893"/>
                </a:lnTo>
                <a:lnTo>
                  <a:pt x="544968" y="2909"/>
                </a:lnTo>
                <a:lnTo>
                  <a:pt x="589357" y="181"/>
                </a:lnTo>
                <a:lnTo>
                  <a:pt x="604189" y="0"/>
                </a:lnTo>
                <a:lnTo>
                  <a:pt x="5673918" y="0"/>
                </a:lnTo>
                <a:lnTo>
                  <a:pt x="5718361" y="1636"/>
                </a:lnTo>
                <a:lnTo>
                  <a:pt x="5762571" y="6538"/>
                </a:lnTo>
                <a:lnTo>
                  <a:pt x="5806301" y="14681"/>
                </a:lnTo>
                <a:lnTo>
                  <a:pt x="5849305" y="26016"/>
                </a:lnTo>
                <a:lnTo>
                  <a:pt x="5891358" y="40483"/>
                </a:lnTo>
                <a:lnTo>
                  <a:pt x="5932242" y="58008"/>
                </a:lnTo>
                <a:lnTo>
                  <a:pt x="5971725" y="78494"/>
                </a:lnTo>
                <a:lnTo>
                  <a:pt x="6009586" y="101823"/>
                </a:lnTo>
                <a:lnTo>
                  <a:pt x="6045631" y="127875"/>
                </a:lnTo>
                <a:lnTo>
                  <a:pt x="6079667" y="156514"/>
                </a:lnTo>
                <a:lnTo>
                  <a:pt x="6111503" y="187579"/>
                </a:lnTo>
                <a:lnTo>
                  <a:pt x="6140963" y="220895"/>
                </a:lnTo>
                <a:lnTo>
                  <a:pt x="6167891" y="256288"/>
                </a:lnTo>
                <a:lnTo>
                  <a:pt x="6192148" y="293573"/>
                </a:lnTo>
                <a:lnTo>
                  <a:pt x="6213596" y="332542"/>
                </a:lnTo>
                <a:lnTo>
                  <a:pt x="6232115" y="372975"/>
                </a:lnTo>
                <a:lnTo>
                  <a:pt x="6247612" y="414661"/>
                </a:lnTo>
                <a:lnTo>
                  <a:pt x="6260001" y="457383"/>
                </a:lnTo>
                <a:lnTo>
                  <a:pt x="6269213" y="500900"/>
                </a:lnTo>
                <a:lnTo>
                  <a:pt x="6275199" y="544968"/>
                </a:lnTo>
                <a:lnTo>
                  <a:pt x="6277926" y="589357"/>
                </a:lnTo>
                <a:lnTo>
                  <a:pt x="6278108" y="604189"/>
                </a:lnTo>
                <a:lnTo>
                  <a:pt x="6278108" y="715638"/>
                </a:lnTo>
                <a:lnTo>
                  <a:pt x="6276471" y="760081"/>
                </a:lnTo>
                <a:lnTo>
                  <a:pt x="6271569" y="804291"/>
                </a:lnTo>
                <a:lnTo>
                  <a:pt x="6263426" y="848021"/>
                </a:lnTo>
                <a:lnTo>
                  <a:pt x="6252091" y="891024"/>
                </a:lnTo>
                <a:lnTo>
                  <a:pt x="6237624" y="933078"/>
                </a:lnTo>
                <a:lnTo>
                  <a:pt x="6220099" y="973962"/>
                </a:lnTo>
                <a:lnTo>
                  <a:pt x="6199613" y="1013445"/>
                </a:lnTo>
                <a:lnTo>
                  <a:pt x="6176283" y="1051307"/>
                </a:lnTo>
                <a:lnTo>
                  <a:pt x="6150231" y="1087351"/>
                </a:lnTo>
                <a:lnTo>
                  <a:pt x="6121593" y="1121387"/>
                </a:lnTo>
                <a:lnTo>
                  <a:pt x="6090528" y="1153224"/>
                </a:lnTo>
                <a:lnTo>
                  <a:pt x="6057212" y="1182683"/>
                </a:lnTo>
                <a:lnTo>
                  <a:pt x="6021819" y="1209611"/>
                </a:lnTo>
                <a:lnTo>
                  <a:pt x="5984534" y="1233868"/>
                </a:lnTo>
                <a:lnTo>
                  <a:pt x="5945565" y="1255317"/>
                </a:lnTo>
                <a:lnTo>
                  <a:pt x="5905131" y="1273836"/>
                </a:lnTo>
                <a:lnTo>
                  <a:pt x="5863446" y="1289332"/>
                </a:lnTo>
                <a:lnTo>
                  <a:pt x="5820724" y="1301721"/>
                </a:lnTo>
                <a:lnTo>
                  <a:pt x="5777207" y="1310933"/>
                </a:lnTo>
                <a:lnTo>
                  <a:pt x="5733139" y="1316919"/>
                </a:lnTo>
                <a:lnTo>
                  <a:pt x="5688750" y="1319646"/>
                </a:lnTo>
                <a:lnTo>
                  <a:pt x="5673918" y="1319828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8728" rIns="0" bIns="0" rtlCol="0" vert="horz">
            <a:spAutoFit/>
          </a:bodyPr>
          <a:lstStyle/>
          <a:p>
            <a:pPr marL="3846829" marR="5080" indent="-3583940">
              <a:lnSpc>
                <a:spcPts val="5930"/>
              </a:lnSpc>
              <a:spcBef>
                <a:spcPts val="505"/>
              </a:spcBef>
            </a:pPr>
            <a:r>
              <a:rPr dirty="0" b="1">
                <a:latin typeface="Calibri"/>
                <a:cs typeface="Calibri"/>
              </a:rPr>
              <a:t>Question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4</a:t>
            </a:r>
            <a:r>
              <a:rPr dirty="0"/>
              <a:t>:</a:t>
            </a:r>
            <a:r>
              <a:rPr dirty="0" spc="-50"/>
              <a:t> </a:t>
            </a:r>
            <a:r>
              <a:rPr dirty="0"/>
              <a:t>Why</a:t>
            </a:r>
            <a:r>
              <a:rPr dirty="0" spc="-50"/>
              <a:t> </a:t>
            </a:r>
            <a:r>
              <a:rPr dirty="0"/>
              <a:t>create</a:t>
            </a:r>
            <a:r>
              <a:rPr dirty="0" spc="-60"/>
              <a:t> 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10"/>
              <a:t>stigma-free, </a:t>
            </a:r>
            <a:r>
              <a:rPr dirty="0"/>
              <a:t>safe</a:t>
            </a:r>
            <a:r>
              <a:rPr dirty="0" spc="-90"/>
              <a:t> </a:t>
            </a:r>
            <a:r>
              <a:rPr dirty="0" spc="-10"/>
              <a:t>space?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9802952" y="4816497"/>
            <a:ext cx="5216525" cy="111633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39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To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make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events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easier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25">
                <a:solidFill>
                  <a:srgbClr val="282020"/>
                </a:solidFill>
                <a:latin typeface="Calibri"/>
                <a:cs typeface="Calibri"/>
              </a:rPr>
              <a:t>to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organize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05865" y="4712305"/>
            <a:ext cx="3088005" cy="111633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203200" marR="5080" indent="-191135">
              <a:lnSpc>
                <a:spcPts val="4200"/>
              </a:lnSpc>
              <a:spcBef>
                <a:spcPts val="39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To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 encourage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honest</a:t>
            </a:r>
            <a:r>
              <a:rPr dirty="0" sz="36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sharing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791849" y="6768274"/>
            <a:ext cx="3319145" cy="583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To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follow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rules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12480" y="6735504"/>
            <a:ext cx="3448050" cy="583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To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reduce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costs</a:t>
            </a:r>
            <a:endParaRPr sz="3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57499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58850" y="43531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9" y="8280959"/>
            <a:ext cx="1614487" cy="1614487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-1" y="-1"/>
            <a:ext cx="18288000" cy="2971800"/>
          </a:xfrm>
          <a:custGeom>
            <a:avLst/>
            <a:gdLst/>
            <a:ahLst/>
            <a:cxnLst/>
            <a:rect l="l" t="t" r="r" b="b"/>
            <a:pathLst>
              <a:path w="18288000" h="2971800">
                <a:moveTo>
                  <a:pt x="17651574" y="1879599"/>
                </a:moveTo>
                <a:lnTo>
                  <a:pt x="95534" y="1879599"/>
                </a:lnTo>
                <a:lnTo>
                  <a:pt x="0" y="18541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701799"/>
                </a:lnTo>
                <a:lnTo>
                  <a:pt x="18233150" y="1714499"/>
                </a:lnTo>
                <a:lnTo>
                  <a:pt x="18184789" y="1739899"/>
                </a:lnTo>
                <a:lnTo>
                  <a:pt x="17651574" y="1879599"/>
                </a:lnTo>
                <a:close/>
              </a:path>
              <a:path w="18288000" h="2971800">
                <a:moveTo>
                  <a:pt x="16969900" y="2044699"/>
                </a:moveTo>
                <a:lnTo>
                  <a:pt x="777209" y="2044699"/>
                </a:lnTo>
                <a:lnTo>
                  <a:pt x="144120" y="1879599"/>
                </a:lnTo>
                <a:lnTo>
                  <a:pt x="17602988" y="1879599"/>
                </a:lnTo>
                <a:lnTo>
                  <a:pt x="16969900" y="2044699"/>
                </a:lnTo>
                <a:close/>
              </a:path>
              <a:path w="18288000" h="2971800">
                <a:moveTo>
                  <a:pt x="16579013" y="2133599"/>
                </a:moveTo>
                <a:lnTo>
                  <a:pt x="1168095" y="2133599"/>
                </a:lnTo>
                <a:lnTo>
                  <a:pt x="826015" y="2044699"/>
                </a:lnTo>
                <a:lnTo>
                  <a:pt x="16921093" y="2044699"/>
                </a:lnTo>
                <a:lnTo>
                  <a:pt x="16579013" y="2133599"/>
                </a:lnTo>
                <a:close/>
              </a:path>
              <a:path w="18288000" h="2971800">
                <a:moveTo>
                  <a:pt x="16285201" y="2197099"/>
                </a:moveTo>
                <a:lnTo>
                  <a:pt x="1461906" y="2197099"/>
                </a:lnTo>
                <a:lnTo>
                  <a:pt x="1217025" y="2133599"/>
                </a:lnTo>
                <a:lnTo>
                  <a:pt x="16530083" y="2133599"/>
                </a:lnTo>
                <a:lnTo>
                  <a:pt x="16285201" y="2197099"/>
                </a:lnTo>
                <a:close/>
              </a:path>
              <a:path w="18288000" h="2971800">
                <a:moveTo>
                  <a:pt x="16039934" y="2247899"/>
                </a:moveTo>
                <a:lnTo>
                  <a:pt x="1707172" y="2247899"/>
                </a:lnTo>
                <a:lnTo>
                  <a:pt x="1510929" y="2197099"/>
                </a:lnTo>
                <a:lnTo>
                  <a:pt x="16236178" y="2197099"/>
                </a:lnTo>
                <a:lnTo>
                  <a:pt x="16039934" y="2247899"/>
                </a:lnTo>
                <a:close/>
              </a:path>
              <a:path w="18288000" h="2971800">
                <a:moveTo>
                  <a:pt x="15843443" y="2285999"/>
                </a:moveTo>
                <a:lnTo>
                  <a:pt x="1903662" y="2285999"/>
                </a:lnTo>
                <a:lnTo>
                  <a:pt x="1756272" y="2247899"/>
                </a:lnTo>
                <a:lnTo>
                  <a:pt x="15990834" y="2247899"/>
                </a:lnTo>
                <a:lnTo>
                  <a:pt x="15843443" y="2285999"/>
                </a:lnTo>
                <a:close/>
              </a:path>
              <a:path w="18288000" h="2971800">
                <a:moveTo>
                  <a:pt x="15646733" y="2324099"/>
                </a:moveTo>
                <a:lnTo>
                  <a:pt x="2100372" y="2324099"/>
                </a:lnTo>
                <a:lnTo>
                  <a:pt x="1952822" y="2285999"/>
                </a:lnTo>
                <a:lnTo>
                  <a:pt x="15794284" y="2285999"/>
                </a:lnTo>
                <a:lnTo>
                  <a:pt x="15646733" y="2324099"/>
                </a:lnTo>
                <a:close/>
              </a:path>
              <a:path w="18288000" h="2971800">
                <a:moveTo>
                  <a:pt x="15449832" y="2362199"/>
                </a:moveTo>
                <a:lnTo>
                  <a:pt x="2297274" y="2362199"/>
                </a:lnTo>
                <a:lnTo>
                  <a:pt x="2149579" y="2324099"/>
                </a:lnTo>
                <a:lnTo>
                  <a:pt x="15597526" y="2324099"/>
                </a:lnTo>
                <a:lnTo>
                  <a:pt x="15449832" y="2362199"/>
                </a:lnTo>
                <a:close/>
              </a:path>
              <a:path w="18288000" h="2971800">
                <a:moveTo>
                  <a:pt x="15252738" y="2400299"/>
                </a:moveTo>
                <a:lnTo>
                  <a:pt x="2494368" y="2400299"/>
                </a:lnTo>
                <a:lnTo>
                  <a:pt x="2346529" y="2362199"/>
                </a:lnTo>
                <a:lnTo>
                  <a:pt x="15400576" y="2362199"/>
                </a:lnTo>
                <a:lnTo>
                  <a:pt x="15252738" y="2400299"/>
                </a:lnTo>
                <a:close/>
              </a:path>
              <a:path w="18288000" h="2971800">
                <a:moveTo>
                  <a:pt x="15104791" y="2425699"/>
                </a:moveTo>
                <a:lnTo>
                  <a:pt x="2642315" y="2425699"/>
                </a:lnTo>
                <a:lnTo>
                  <a:pt x="2543672" y="2400299"/>
                </a:lnTo>
                <a:lnTo>
                  <a:pt x="15203434" y="2400299"/>
                </a:lnTo>
                <a:lnTo>
                  <a:pt x="15104791" y="2425699"/>
                </a:lnTo>
                <a:close/>
              </a:path>
              <a:path w="18288000" h="2971800">
                <a:moveTo>
                  <a:pt x="14956736" y="2451099"/>
                </a:moveTo>
                <a:lnTo>
                  <a:pt x="2790370" y="2451099"/>
                </a:lnTo>
                <a:lnTo>
                  <a:pt x="2691655" y="2425699"/>
                </a:lnTo>
                <a:lnTo>
                  <a:pt x="15055451" y="2425699"/>
                </a:lnTo>
                <a:lnTo>
                  <a:pt x="14956736" y="2451099"/>
                </a:lnTo>
                <a:close/>
              </a:path>
              <a:path w="18288000" h="2971800">
                <a:moveTo>
                  <a:pt x="14808573" y="2476499"/>
                </a:moveTo>
                <a:lnTo>
                  <a:pt x="2938533" y="2476499"/>
                </a:lnTo>
                <a:lnTo>
                  <a:pt x="2839746" y="2451099"/>
                </a:lnTo>
                <a:lnTo>
                  <a:pt x="14907360" y="2451099"/>
                </a:lnTo>
                <a:lnTo>
                  <a:pt x="14808573" y="2476499"/>
                </a:lnTo>
                <a:close/>
              </a:path>
              <a:path w="18288000" h="2971800">
                <a:moveTo>
                  <a:pt x="14660302" y="2501899"/>
                </a:moveTo>
                <a:lnTo>
                  <a:pt x="3086805" y="2501899"/>
                </a:lnTo>
                <a:lnTo>
                  <a:pt x="2987945" y="2476499"/>
                </a:lnTo>
                <a:lnTo>
                  <a:pt x="14759161" y="2476499"/>
                </a:lnTo>
                <a:lnTo>
                  <a:pt x="14660302" y="2501899"/>
                </a:lnTo>
                <a:close/>
              </a:path>
              <a:path w="18288000" h="2971800">
                <a:moveTo>
                  <a:pt x="14561394" y="2514599"/>
                </a:moveTo>
                <a:lnTo>
                  <a:pt x="3185712" y="2514599"/>
                </a:lnTo>
                <a:lnTo>
                  <a:pt x="3136253" y="2501899"/>
                </a:lnTo>
                <a:lnTo>
                  <a:pt x="14610854" y="2501899"/>
                </a:lnTo>
                <a:lnTo>
                  <a:pt x="14561394" y="2514599"/>
                </a:lnTo>
                <a:close/>
              </a:path>
              <a:path w="18288000" h="2971800">
                <a:moveTo>
                  <a:pt x="14412943" y="2539999"/>
                </a:moveTo>
                <a:lnTo>
                  <a:pt x="3334164" y="2539999"/>
                </a:lnTo>
                <a:lnTo>
                  <a:pt x="3235184" y="2514599"/>
                </a:lnTo>
                <a:lnTo>
                  <a:pt x="14511923" y="2514599"/>
                </a:lnTo>
                <a:lnTo>
                  <a:pt x="14412943" y="2539999"/>
                </a:lnTo>
                <a:close/>
              </a:path>
              <a:path w="18288000" h="2971800">
                <a:moveTo>
                  <a:pt x="14264384" y="2565399"/>
                </a:moveTo>
                <a:lnTo>
                  <a:pt x="3482724" y="2565399"/>
                </a:lnTo>
                <a:lnTo>
                  <a:pt x="3383672" y="2539999"/>
                </a:lnTo>
                <a:lnTo>
                  <a:pt x="14363435" y="2539999"/>
                </a:lnTo>
                <a:lnTo>
                  <a:pt x="14264384" y="2565399"/>
                </a:lnTo>
                <a:close/>
              </a:path>
              <a:path w="18288000" h="2971800">
                <a:moveTo>
                  <a:pt x="14165284" y="2578099"/>
                </a:moveTo>
                <a:lnTo>
                  <a:pt x="3581824" y="2578099"/>
                </a:lnTo>
                <a:lnTo>
                  <a:pt x="3532268" y="2565399"/>
                </a:lnTo>
                <a:lnTo>
                  <a:pt x="14214840" y="2565399"/>
                </a:lnTo>
                <a:lnTo>
                  <a:pt x="14165284" y="2578099"/>
                </a:lnTo>
                <a:close/>
              </a:path>
              <a:path w="18288000" h="2971800">
                <a:moveTo>
                  <a:pt x="14066138" y="2590799"/>
                </a:moveTo>
                <a:lnTo>
                  <a:pt x="3680971" y="2590799"/>
                </a:lnTo>
                <a:lnTo>
                  <a:pt x="3631392" y="2578099"/>
                </a:lnTo>
                <a:lnTo>
                  <a:pt x="14115716" y="2578099"/>
                </a:lnTo>
                <a:lnTo>
                  <a:pt x="14066138" y="2590799"/>
                </a:lnTo>
                <a:close/>
              </a:path>
              <a:path w="18288000" h="2971800">
                <a:moveTo>
                  <a:pt x="13917352" y="2616199"/>
                </a:moveTo>
                <a:lnTo>
                  <a:pt x="3829757" y="2616199"/>
                </a:lnTo>
                <a:lnTo>
                  <a:pt x="3730557" y="2590799"/>
                </a:lnTo>
                <a:lnTo>
                  <a:pt x="14016551" y="2590799"/>
                </a:lnTo>
                <a:lnTo>
                  <a:pt x="13917352" y="2616199"/>
                </a:lnTo>
                <a:close/>
              </a:path>
              <a:path w="18288000" h="2971800">
                <a:moveTo>
                  <a:pt x="13818118" y="2628899"/>
                </a:moveTo>
                <a:lnTo>
                  <a:pt x="3928991" y="2628899"/>
                </a:lnTo>
                <a:lnTo>
                  <a:pt x="3879370" y="2616199"/>
                </a:lnTo>
                <a:lnTo>
                  <a:pt x="13867739" y="2616199"/>
                </a:lnTo>
                <a:lnTo>
                  <a:pt x="13818118" y="2628899"/>
                </a:lnTo>
                <a:close/>
              </a:path>
              <a:path w="18288000" h="2971800">
                <a:moveTo>
                  <a:pt x="13718850" y="2641599"/>
                </a:moveTo>
                <a:lnTo>
                  <a:pt x="4028259" y="2641599"/>
                </a:lnTo>
                <a:lnTo>
                  <a:pt x="3978621" y="2628899"/>
                </a:lnTo>
                <a:lnTo>
                  <a:pt x="13768488" y="2628899"/>
                </a:lnTo>
                <a:lnTo>
                  <a:pt x="13718850" y="2641599"/>
                </a:lnTo>
                <a:close/>
              </a:path>
              <a:path w="18288000" h="2971800">
                <a:moveTo>
                  <a:pt x="13619547" y="2654299"/>
                </a:moveTo>
                <a:lnTo>
                  <a:pt x="4127562" y="2654299"/>
                </a:lnTo>
                <a:lnTo>
                  <a:pt x="4077906" y="2641599"/>
                </a:lnTo>
                <a:lnTo>
                  <a:pt x="13669203" y="2641599"/>
                </a:lnTo>
                <a:lnTo>
                  <a:pt x="13619547" y="2654299"/>
                </a:lnTo>
                <a:close/>
              </a:path>
              <a:path w="18288000" h="2971800">
                <a:moveTo>
                  <a:pt x="13520210" y="2666999"/>
                </a:moveTo>
                <a:lnTo>
                  <a:pt x="4226899" y="2666999"/>
                </a:lnTo>
                <a:lnTo>
                  <a:pt x="4177226" y="2654299"/>
                </a:lnTo>
                <a:lnTo>
                  <a:pt x="13569883" y="2654299"/>
                </a:lnTo>
                <a:lnTo>
                  <a:pt x="13520210" y="2666999"/>
                </a:lnTo>
                <a:close/>
              </a:path>
              <a:path w="18288000" h="2971800">
                <a:moveTo>
                  <a:pt x="13420839" y="2679699"/>
                </a:moveTo>
                <a:lnTo>
                  <a:pt x="4326271" y="2679699"/>
                </a:lnTo>
                <a:lnTo>
                  <a:pt x="4276581" y="2666999"/>
                </a:lnTo>
                <a:lnTo>
                  <a:pt x="13470529" y="2666999"/>
                </a:lnTo>
                <a:lnTo>
                  <a:pt x="13420839" y="2679699"/>
                </a:lnTo>
                <a:close/>
              </a:path>
              <a:path w="18288000" h="2971800">
                <a:moveTo>
                  <a:pt x="13321433" y="2692399"/>
                </a:moveTo>
                <a:lnTo>
                  <a:pt x="4425677" y="2692399"/>
                </a:lnTo>
                <a:lnTo>
                  <a:pt x="4375969" y="2679699"/>
                </a:lnTo>
                <a:lnTo>
                  <a:pt x="13371140" y="2679699"/>
                </a:lnTo>
                <a:lnTo>
                  <a:pt x="13321433" y="2692399"/>
                </a:lnTo>
                <a:close/>
              </a:path>
              <a:path w="18288000" h="2971800">
                <a:moveTo>
                  <a:pt x="13221993" y="2705099"/>
                </a:moveTo>
                <a:lnTo>
                  <a:pt x="4525117" y="2705099"/>
                </a:lnTo>
                <a:lnTo>
                  <a:pt x="4475393" y="2692399"/>
                </a:lnTo>
                <a:lnTo>
                  <a:pt x="13271717" y="2692399"/>
                </a:lnTo>
                <a:lnTo>
                  <a:pt x="13221993" y="2705099"/>
                </a:lnTo>
                <a:close/>
              </a:path>
              <a:path w="18288000" h="2971800">
                <a:moveTo>
                  <a:pt x="13122518" y="2717799"/>
                </a:moveTo>
                <a:lnTo>
                  <a:pt x="4624592" y="2717799"/>
                </a:lnTo>
                <a:lnTo>
                  <a:pt x="4574850" y="2705099"/>
                </a:lnTo>
                <a:lnTo>
                  <a:pt x="13172260" y="2705099"/>
                </a:lnTo>
                <a:lnTo>
                  <a:pt x="13122518" y="2717799"/>
                </a:lnTo>
                <a:close/>
              </a:path>
              <a:path w="18288000" h="2971800">
                <a:moveTo>
                  <a:pt x="13023009" y="2730499"/>
                </a:moveTo>
                <a:lnTo>
                  <a:pt x="4724101" y="2730499"/>
                </a:lnTo>
                <a:lnTo>
                  <a:pt x="4674342" y="2717799"/>
                </a:lnTo>
                <a:lnTo>
                  <a:pt x="13072768" y="2717799"/>
                </a:lnTo>
                <a:lnTo>
                  <a:pt x="13023009" y="2730499"/>
                </a:lnTo>
                <a:close/>
              </a:path>
              <a:path w="18288000" h="2971800">
                <a:moveTo>
                  <a:pt x="12923466" y="2743199"/>
                </a:moveTo>
                <a:lnTo>
                  <a:pt x="4823645" y="2743199"/>
                </a:lnTo>
                <a:lnTo>
                  <a:pt x="4773869" y="2730499"/>
                </a:lnTo>
                <a:lnTo>
                  <a:pt x="12973242" y="2730499"/>
                </a:lnTo>
                <a:lnTo>
                  <a:pt x="12923466" y="2743199"/>
                </a:lnTo>
                <a:close/>
              </a:path>
              <a:path w="18288000" h="2971800">
                <a:moveTo>
                  <a:pt x="12774086" y="2755899"/>
                </a:moveTo>
                <a:lnTo>
                  <a:pt x="4973025" y="2755899"/>
                </a:lnTo>
                <a:lnTo>
                  <a:pt x="4923223" y="2743199"/>
                </a:lnTo>
                <a:lnTo>
                  <a:pt x="12823888" y="2743199"/>
                </a:lnTo>
                <a:lnTo>
                  <a:pt x="12774086" y="2755899"/>
                </a:lnTo>
                <a:close/>
              </a:path>
              <a:path w="18288000" h="2971800">
                <a:moveTo>
                  <a:pt x="12674457" y="2768599"/>
                </a:moveTo>
                <a:lnTo>
                  <a:pt x="5072655" y="2768599"/>
                </a:lnTo>
                <a:lnTo>
                  <a:pt x="5022836" y="2755899"/>
                </a:lnTo>
                <a:lnTo>
                  <a:pt x="12724276" y="2755899"/>
                </a:lnTo>
                <a:lnTo>
                  <a:pt x="12674457" y="2768599"/>
                </a:lnTo>
                <a:close/>
              </a:path>
              <a:path w="18288000" h="2971800">
                <a:moveTo>
                  <a:pt x="12574793" y="2781299"/>
                </a:moveTo>
                <a:lnTo>
                  <a:pt x="5172320" y="2781299"/>
                </a:lnTo>
                <a:lnTo>
                  <a:pt x="5122483" y="2768599"/>
                </a:lnTo>
                <a:lnTo>
                  <a:pt x="12624629" y="2768599"/>
                </a:lnTo>
                <a:lnTo>
                  <a:pt x="12574793" y="2781299"/>
                </a:lnTo>
                <a:close/>
              </a:path>
              <a:path w="18288000" h="2971800">
                <a:moveTo>
                  <a:pt x="12425232" y="2793999"/>
                </a:moveTo>
                <a:lnTo>
                  <a:pt x="5321881" y="2793999"/>
                </a:lnTo>
                <a:lnTo>
                  <a:pt x="5272018" y="2781299"/>
                </a:lnTo>
                <a:lnTo>
                  <a:pt x="12475095" y="2781299"/>
                </a:lnTo>
                <a:lnTo>
                  <a:pt x="12425232" y="2793999"/>
                </a:lnTo>
                <a:close/>
              </a:path>
              <a:path w="18288000" h="2971800">
                <a:moveTo>
                  <a:pt x="12325484" y="2806699"/>
                </a:moveTo>
                <a:lnTo>
                  <a:pt x="5421629" y="2806699"/>
                </a:lnTo>
                <a:lnTo>
                  <a:pt x="5371752" y="2793999"/>
                </a:lnTo>
                <a:lnTo>
                  <a:pt x="12375362" y="2793999"/>
                </a:lnTo>
                <a:lnTo>
                  <a:pt x="12325484" y="2806699"/>
                </a:lnTo>
                <a:close/>
              </a:path>
              <a:path w="18288000" h="2971800">
                <a:moveTo>
                  <a:pt x="12175820" y="2819399"/>
                </a:moveTo>
                <a:lnTo>
                  <a:pt x="5571293" y="2819399"/>
                </a:lnTo>
                <a:lnTo>
                  <a:pt x="5521400" y="2806699"/>
                </a:lnTo>
                <a:lnTo>
                  <a:pt x="12225713" y="2806699"/>
                </a:lnTo>
                <a:lnTo>
                  <a:pt x="12175820" y="2819399"/>
                </a:lnTo>
                <a:close/>
              </a:path>
              <a:path w="18288000" h="2971800">
                <a:moveTo>
                  <a:pt x="12026110" y="2832099"/>
                </a:moveTo>
                <a:lnTo>
                  <a:pt x="5721004" y="2832099"/>
                </a:lnTo>
                <a:lnTo>
                  <a:pt x="5671095" y="2819399"/>
                </a:lnTo>
                <a:lnTo>
                  <a:pt x="12076019" y="2819399"/>
                </a:lnTo>
                <a:lnTo>
                  <a:pt x="12026110" y="2832099"/>
                </a:lnTo>
                <a:close/>
              </a:path>
              <a:path w="18288000" h="2971800">
                <a:moveTo>
                  <a:pt x="11876353" y="2844799"/>
                </a:moveTo>
                <a:lnTo>
                  <a:pt x="5870760" y="2844799"/>
                </a:lnTo>
                <a:lnTo>
                  <a:pt x="5820836" y="2832099"/>
                </a:lnTo>
                <a:lnTo>
                  <a:pt x="11926277" y="2832099"/>
                </a:lnTo>
                <a:lnTo>
                  <a:pt x="11876353" y="2844799"/>
                </a:lnTo>
                <a:close/>
              </a:path>
              <a:path w="18288000" h="2971800">
                <a:moveTo>
                  <a:pt x="11726550" y="2857499"/>
                </a:moveTo>
                <a:lnTo>
                  <a:pt x="6020564" y="2857499"/>
                </a:lnTo>
                <a:lnTo>
                  <a:pt x="5970624" y="2844799"/>
                </a:lnTo>
                <a:lnTo>
                  <a:pt x="11776490" y="2844799"/>
                </a:lnTo>
                <a:lnTo>
                  <a:pt x="11726550" y="2857499"/>
                </a:lnTo>
                <a:close/>
              </a:path>
              <a:path w="18288000" h="2971800">
                <a:moveTo>
                  <a:pt x="11576700" y="2870199"/>
                </a:moveTo>
                <a:lnTo>
                  <a:pt x="6170413" y="2870199"/>
                </a:lnTo>
                <a:lnTo>
                  <a:pt x="6120458" y="2857499"/>
                </a:lnTo>
                <a:lnTo>
                  <a:pt x="11626655" y="2857499"/>
                </a:lnTo>
                <a:lnTo>
                  <a:pt x="11576700" y="2870199"/>
                </a:lnTo>
                <a:close/>
              </a:path>
              <a:path w="18288000" h="2971800">
                <a:moveTo>
                  <a:pt x="11426804" y="2882899"/>
                </a:moveTo>
                <a:lnTo>
                  <a:pt x="6320310" y="2882899"/>
                </a:lnTo>
                <a:lnTo>
                  <a:pt x="6270339" y="2870199"/>
                </a:lnTo>
                <a:lnTo>
                  <a:pt x="11476774" y="2870199"/>
                </a:lnTo>
                <a:lnTo>
                  <a:pt x="11426804" y="2882899"/>
                </a:lnTo>
                <a:close/>
              </a:path>
              <a:path w="18288000" h="2971800">
                <a:moveTo>
                  <a:pt x="11226870" y="2895599"/>
                </a:moveTo>
                <a:lnTo>
                  <a:pt x="6520244" y="2895599"/>
                </a:lnTo>
                <a:lnTo>
                  <a:pt x="6470253" y="2882899"/>
                </a:lnTo>
                <a:lnTo>
                  <a:pt x="11276861" y="2882899"/>
                </a:lnTo>
                <a:lnTo>
                  <a:pt x="11226870" y="2895599"/>
                </a:lnTo>
                <a:close/>
              </a:path>
              <a:path w="18288000" h="2971800">
                <a:moveTo>
                  <a:pt x="11026853" y="2908299"/>
                </a:moveTo>
                <a:lnTo>
                  <a:pt x="6720261" y="2908299"/>
                </a:lnTo>
                <a:lnTo>
                  <a:pt x="6670249" y="2895599"/>
                </a:lnTo>
                <a:lnTo>
                  <a:pt x="11076865" y="2895599"/>
                </a:lnTo>
                <a:lnTo>
                  <a:pt x="11026853" y="2908299"/>
                </a:lnTo>
                <a:close/>
              </a:path>
              <a:path w="18288000" h="2971800">
                <a:moveTo>
                  <a:pt x="10826753" y="2920999"/>
                </a:moveTo>
                <a:lnTo>
                  <a:pt x="6920361" y="2920999"/>
                </a:lnTo>
                <a:lnTo>
                  <a:pt x="6870328" y="2908299"/>
                </a:lnTo>
                <a:lnTo>
                  <a:pt x="10876785" y="2908299"/>
                </a:lnTo>
                <a:lnTo>
                  <a:pt x="10826753" y="2920999"/>
                </a:lnTo>
                <a:close/>
              </a:path>
              <a:path w="18288000" h="2971800">
                <a:moveTo>
                  <a:pt x="10576513" y="2933699"/>
                </a:moveTo>
                <a:lnTo>
                  <a:pt x="7170600" y="2933699"/>
                </a:lnTo>
                <a:lnTo>
                  <a:pt x="7120543" y="2920999"/>
                </a:lnTo>
                <a:lnTo>
                  <a:pt x="10626570" y="2920999"/>
                </a:lnTo>
                <a:lnTo>
                  <a:pt x="10576513" y="2933699"/>
                </a:lnTo>
                <a:close/>
              </a:path>
              <a:path w="18288000" h="2971800">
                <a:moveTo>
                  <a:pt x="10276135" y="2946399"/>
                </a:moveTo>
                <a:lnTo>
                  <a:pt x="7470977" y="2946399"/>
                </a:lnTo>
                <a:lnTo>
                  <a:pt x="7420910" y="2933699"/>
                </a:lnTo>
                <a:lnTo>
                  <a:pt x="10326202" y="2933699"/>
                </a:lnTo>
                <a:lnTo>
                  <a:pt x="10276135" y="2946399"/>
                </a:lnTo>
                <a:close/>
              </a:path>
              <a:path w="18288000" h="2971800">
                <a:moveTo>
                  <a:pt x="9925616" y="2959099"/>
                </a:moveTo>
                <a:lnTo>
                  <a:pt x="7821494" y="2959099"/>
                </a:lnTo>
                <a:lnTo>
                  <a:pt x="7771415" y="2946399"/>
                </a:lnTo>
                <a:lnTo>
                  <a:pt x="9975695" y="2946399"/>
                </a:lnTo>
                <a:lnTo>
                  <a:pt x="9925616" y="2959099"/>
                </a:lnTo>
                <a:close/>
              </a:path>
              <a:path w="18288000" h="2971800">
                <a:moveTo>
                  <a:pt x="9324532" y="2971799"/>
                </a:moveTo>
                <a:lnTo>
                  <a:pt x="8422579" y="2971799"/>
                </a:lnTo>
                <a:lnTo>
                  <a:pt x="8372479" y="2959099"/>
                </a:lnTo>
                <a:lnTo>
                  <a:pt x="9374632" y="2959099"/>
                </a:lnTo>
                <a:lnTo>
                  <a:pt x="9324532" y="2971799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58403" y="4704982"/>
            <a:ext cx="6153150" cy="1291590"/>
          </a:xfrm>
          <a:custGeom>
            <a:avLst/>
            <a:gdLst/>
            <a:ahLst/>
            <a:cxnLst/>
            <a:rect l="l" t="t" r="r" b="b"/>
            <a:pathLst>
              <a:path w="6153150" h="1291589">
                <a:moveTo>
                  <a:pt x="5560986" y="1291217"/>
                </a:moveTo>
                <a:lnTo>
                  <a:pt x="592163" y="1291217"/>
                </a:lnTo>
                <a:lnTo>
                  <a:pt x="577626" y="1291039"/>
                </a:lnTo>
                <a:lnTo>
                  <a:pt x="534121" y="1288371"/>
                </a:lnTo>
                <a:lnTo>
                  <a:pt x="490930" y="1282515"/>
                </a:lnTo>
                <a:lnTo>
                  <a:pt x="448279" y="1273503"/>
                </a:lnTo>
                <a:lnTo>
                  <a:pt x="406408" y="1261382"/>
                </a:lnTo>
                <a:lnTo>
                  <a:pt x="365552" y="1246222"/>
                </a:lnTo>
                <a:lnTo>
                  <a:pt x="325923" y="1228104"/>
                </a:lnTo>
                <a:lnTo>
                  <a:pt x="287730" y="1207121"/>
                </a:lnTo>
                <a:lnTo>
                  <a:pt x="251187" y="1183390"/>
                </a:lnTo>
                <a:lnTo>
                  <a:pt x="216499" y="1157045"/>
                </a:lnTo>
                <a:lnTo>
                  <a:pt x="183845" y="1128224"/>
                </a:lnTo>
                <a:lnTo>
                  <a:pt x="153399" y="1097078"/>
                </a:lnTo>
                <a:lnTo>
                  <a:pt x="125330" y="1063780"/>
                </a:lnTo>
                <a:lnTo>
                  <a:pt x="99797" y="1028517"/>
                </a:lnTo>
                <a:lnTo>
                  <a:pt x="76931" y="991476"/>
                </a:lnTo>
                <a:lnTo>
                  <a:pt x="56853" y="952849"/>
                </a:lnTo>
                <a:lnTo>
                  <a:pt x="39677" y="912851"/>
                </a:lnTo>
                <a:lnTo>
                  <a:pt x="25498" y="871709"/>
                </a:lnTo>
                <a:lnTo>
                  <a:pt x="14389" y="829638"/>
                </a:lnTo>
                <a:lnTo>
                  <a:pt x="6408" y="786856"/>
                </a:lnTo>
                <a:lnTo>
                  <a:pt x="1603" y="743604"/>
                </a:lnTo>
                <a:lnTo>
                  <a:pt x="0" y="700125"/>
                </a:lnTo>
                <a:lnTo>
                  <a:pt x="0" y="591091"/>
                </a:lnTo>
                <a:lnTo>
                  <a:pt x="1603" y="547612"/>
                </a:lnTo>
                <a:lnTo>
                  <a:pt x="6408" y="504360"/>
                </a:lnTo>
                <a:lnTo>
                  <a:pt x="14389" y="461578"/>
                </a:lnTo>
                <a:lnTo>
                  <a:pt x="25498" y="419506"/>
                </a:lnTo>
                <a:lnTo>
                  <a:pt x="39677" y="378364"/>
                </a:lnTo>
                <a:lnTo>
                  <a:pt x="56853" y="338367"/>
                </a:lnTo>
                <a:lnTo>
                  <a:pt x="76931" y="299739"/>
                </a:lnTo>
                <a:lnTo>
                  <a:pt x="99797" y="262698"/>
                </a:lnTo>
                <a:lnTo>
                  <a:pt x="125330" y="227436"/>
                </a:lnTo>
                <a:lnTo>
                  <a:pt x="153399" y="194138"/>
                </a:lnTo>
                <a:lnTo>
                  <a:pt x="183845" y="162991"/>
                </a:lnTo>
                <a:lnTo>
                  <a:pt x="216499" y="134171"/>
                </a:lnTo>
                <a:lnTo>
                  <a:pt x="251187" y="107826"/>
                </a:lnTo>
                <a:lnTo>
                  <a:pt x="287730" y="84094"/>
                </a:lnTo>
                <a:lnTo>
                  <a:pt x="325923" y="63111"/>
                </a:lnTo>
                <a:lnTo>
                  <a:pt x="365552" y="44993"/>
                </a:lnTo>
                <a:lnTo>
                  <a:pt x="406408" y="29834"/>
                </a:lnTo>
                <a:lnTo>
                  <a:pt x="448279" y="17713"/>
                </a:lnTo>
                <a:lnTo>
                  <a:pt x="490930" y="8701"/>
                </a:lnTo>
                <a:lnTo>
                  <a:pt x="534121" y="2846"/>
                </a:lnTo>
                <a:lnTo>
                  <a:pt x="577626" y="177"/>
                </a:lnTo>
                <a:lnTo>
                  <a:pt x="592163" y="0"/>
                </a:lnTo>
                <a:lnTo>
                  <a:pt x="5560986" y="0"/>
                </a:lnTo>
                <a:lnTo>
                  <a:pt x="5604544" y="1600"/>
                </a:lnTo>
                <a:lnTo>
                  <a:pt x="5647874" y="6397"/>
                </a:lnTo>
                <a:lnTo>
                  <a:pt x="5690733" y="14362"/>
                </a:lnTo>
                <a:lnTo>
                  <a:pt x="5732881" y="25452"/>
                </a:lnTo>
                <a:lnTo>
                  <a:pt x="5774098" y="39605"/>
                </a:lnTo>
                <a:lnTo>
                  <a:pt x="5814168" y="56750"/>
                </a:lnTo>
                <a:lnTo>
                  <a:pt x="5852865" y="76792"/>
                </a:lnTo>
                <a:lnTo>
                  <a:pt x="5889973" y="99616"/>
                </a:lnTo>
                <a:lnTo>
                  <a:pt x="5925300" y="125103"/>
                </a:lnTo>
                <a:lnTo>
                  <a:pt x="5958658" y="153121"/>
                </a:lnTo>
                <a:lnTo>
                  <a:pt x="5989861" y="183512"/>
                </a:lnTo>
                <a:lnTo>
                  <a:pt x="6018734" y="216106"/>
                </a:lnTo>
                <a:lnTo>
                  <a:pt x="6045127" y="250732"/>
                </a:lnTo>
                <a:lnTo>
                  <a:pt x="6068901" y="287209"/>
                </a:lnTo>
                <a:lnTo>
                  <a:pt x="6089922" y="325333"/>
                </a:lnTo>
                <a:lnTo>
                  <a:pt x="6108073" y="364890"/>
                </a:lnTo>
                <a:lnTo>
                  <a:pt x="6123260" y="405672"/>
                </a:lnTo>
                <a:lnTo>
                  <a:pt x="6135403" y="447468"/>
                </a:lnTo>
                <a:lnTo>
                  <a:pt x="6144432" y="490041"/>
                </a:lnTo>
                <a:lnTo>
                  <a:pt x="6150298" y="533154"/>
                </a:lnTo>
                <a:lnTo>
                  <a:pt x="6152971" y="576581"/>
                </a:lnTo>
                <a:lnTo>
                  <a:pt x="6153149" y="591091"/>
                </a:lnTo>
                <a:lnTo>
                  <a:pt x="6153149" y="700125"/>
                </a:lnTo>
                <a:lnTo>
                  <a:pt x="6151545" y="743604"/>
                </a:lnTo>
                <a:lnTo>
                  <a:pt x="6146740" y="786856"/>
                </a:lnTo>
                <a:lnTo>
                  <a:pt x="6138760" y="829638"/>
                </a:lnTo>
                <a:lnTo>
                  <a:pt x="6127651" y="871709"/>
                </a:lnTo>
                <a:lnTo>
                  <a:pt x="6113472" y="912851"/>
                </a:lnTo>
                <a:lnTo>
                  <a:pt x="6096295" y="952849"/>
                </a:lnTo>
                <a:lnTo>
                  <a:pt x="6076217" y="991476"/>
                </a:lnTo>
                <a:lnTo>
                  <a:pt x="6053351" y="1028517"/>
                </a:lnTo>
                <a:lnTo>
                  <a:pt x="6027818" y="1063780"/>
                </a:lnTo>
                <a:lnTo>
                  <a:pt x="5999750" y="1097078"/>
                </a:lnTo>
                <a:lnTo>
                  <a:pt x="5969303" y="1128224"/>
                </a:lnTo>
                <a:lnTo>
                  <a:pt x="5936650" y="1157045"/>
                </a:lnTo>
                <a:lnTo>
                  <a:pt x="5901962" y="1183390"/>
                </a:lnTo>
                <a:lnTo>
                  <a:pt x="5865419" y="1207121"/>
                </a:lnTo>
                <a:lnTo>
                  <a:pt x="5827225" y="1228104"/>
                </a:lnTo>
                <a:lnTo>
                  <a:pt x="5787596" y="1246222"/>
                </a:lnTo>
                <a:lnTo>
                  <a:pt x="5746741" y="1261382"/>
                </a:lnTo>
                <a:lnTo>
                  <a:pt x="5704870" y="1273503"/>
                </a:lnTo>
                <a:lnTo>
                  <a:pt x="5662219" y="1282515"/>
                </a:lnTo>
                <a:lnTo>
                  <a:pt x="5619028" y="1288371"/>
                </a:lnTo>
                <a:lnTo>
                  <a:pt x="5575523" y="1291039"/>
                </a:lnTo>
                <a:lnTo>
                  <a:pt x="5560986" y="1291217"/>
                </a:lnTo>
                <a:close/>
              </a:path>
            </a:pathLst>
          </a:custGeom>
          <a:solidFill>
            <a:srgbClr val="C1F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758403" y="6475681"/>
            <a:ext cx="6153150" cy="1291590"/>
          </a:xfrm>
          <a:custGeom>
            <a:avLst/>
            <a:gdLst/>
            <a:ahLst/>
            <a:cxnLst/>
            <a:rect l="l" t="t" r="r" b="b"/>
            <a:pathLst>
              <a:path w="6153150" h="1291590">
                <a:moveTo>
                  <a:pt x="5560986" y="1291217"/>
                </a:moveTo>
                <a:lnTo>
                  <a:pt x="592163" y="1291217"/>
                </a:lnTo>
                <a:lnTo>
                  <a:pt x="577626" y="1291039"/>
                </a:lnTo>
                <a:lnTo>
                  <a:pt x="534121" y="1288371"/>
                </a:lnTo>
                <a:lnTo>
                  <a:pt x="490930" y="1282515"/>
                </a:lnTo>
                <a:lnTo>
                  <a:pt x="448279" y="1273503"/>
                </a:lnTo>
                <a:lnTo>
                  <a:pt x="406408" y="1261382"/>
                </a:lnTo>
                <a:lnTo>
                  <a:pt x="365552" y="1246222"/>
                </a:lnTo>
                <a:lnTo>
                  <a:pt x="325923" y="1228104"/>
                </a:lnTo>
                <a:lnTo>
                  <a:pt x="287730" y="1207121"/>
                </a:lnTo>
                <a:lnTo>
                  <a:pt x="251187" y="1183390"/>
                </a:lnTo>
                <a:lnTo>
                  <a:pt x="216499" y="1157045"/>
                </a:lnTo>
                <a:lnTo>
                  <a:pt x="183845" y="1128224"/>
                </a:lnTo>
                <a:lnTo>
                  <a:pt x="153399" y="1097078"/>
                </a:lnTo>
                <a:lnTo>
                  <a:pt x="125330" y="1063780"/>
                </a:lnTo>
                <a:lnTo>
                  <a:pt x="99797" y="1028517"/>
                </a:lnTo>
                <a:lnTo>
                  <a:pt x="76931" y="991476"/>
                </a:lnTo>
                <a:lnTo>
                  <a:pt x="56853" y="952849"/>
                </a:lnTo>
                <a:lnTo>
                  <a:pt x="39677" y="912851"/>
                </a:lnTo>
                <a:lnTo>
                  <a:pt x="25498" y="871709"/>
                </a:lnTo>
                <a:lnTo>
                  <a:pt x="14389" y="829638"/>
                </a:lnTo>
                <a:lnTo>
                  <a:pt x="6408" y="786856"/>
                </a:lnTo>
                <a:lnTo>
                  <a:pt x="1603" y="743604"/>
                </a:lnTo>
                <a:lnTo>
                  <a:pt x="0" y="700125"/>
                </a:lnTo>
                <a:lnTo>
                  <a:pt x="0" y="591091"/>
                </a:lnTo>
                <a:lnTo>
                  <a:pt x="1603" y="547612"/>
                </a:lnTo>
                <a:lnTo>
                  <a:pt x="6408" y="504360"/>
                </a:lnTo>
                <a:lnTo>
                  <a:pt x="14389" y="461578"/>
                </a:lnTo>
                <a:lnTo>
                  <a:pt x="25498" y="419506"/>
                </a:lnTo>
                <a:lnTo>
                  <a:pt x="39677" y="378364"/>
                </a:lnTo>
                <a:lnTo>
                  <a:pt x="56853" y="338367"/>
                </a:lnTo>
                <a:lnTo>
                  <a:pt x="76931" y="299739"/>
                </a:lnTo>
                <a:lnTo>
                  <a:pt x="99797" y="262698"/>
                </a:lnTo>
                <a:lnTo>
                  <a:pt x="125330" y="227436"/>
                </a:lnTo>
                <a:lnTo>
                  <a:pt x="153399" y="194138"/>
                </a:lnTo>
                <a:lnTo>
                  <a:pt x="183845" y="162991"/>
                </a:lnTo>
                <a:lnTo>
                  <a:pt x="216499" y="134171"/>
                </a:lnTo>
                <a:lnTo>
                  <a:pt x="251187" y="107826"/>
                </a:lnTo>
                <a:lnTo>
                  <a:pt x="287730" y="84094"/>
                </a:lnTo>
                <a:lnTo>
                  <a:pt x="325923" y="63111"/>
                </a:lnTo>
                <a:lnTo>
                  <a:pt x="365552" y="44993"/>
                </a:lnTo>
                <a:lnTo>
                  <a:pt x="406408" y="29834"/>
                </a:lnTo>
                <a:lnTo>
                  <a:pt x="448279" y="17713"/>
                </a:lnTo>
                <a:lnTo>
                  <a:pt x="490930" y="8701"/>
                </a:lnTo>
                <a:lnTo>
                  <a:pt x="534121" y="2846"/>
                </a:lnTo>
                <a:lnTo>
                  <a:pt x="577626" y="177"/>
                </a:lnTo>
                <a:lnTo>
                  <a:pt x="592163" y="0"/>
                </a:lnTo>
                <a:lnTo>
                  <a:pt x="5560986" y="0"/>
                </a:lnTo>
                <a:lnTo>
                  <a:pt x="5604544" y="1600"/>
                </a:lnTo>
                <a:lnTo>
                  <a:pt x="5647874" y="6397"/>
                </a:lnTo>
                <a:lnTo>
                  <a:pt x="5690733" y="14362"/>
                </a:lnTo>
                <a:lnTo>
                  <a:pt x="5732881" y="25452"/>
                </a:lnTo>
                <a:lnTo>
                  <a:pt x="5774098" y="39605"/>
                </a:lnTo>
                <a:lnTo>
                  <a:pt x="5814168" y="56750"/>
                </a:lnTo>
                <a:lnTo>
                  <a:pt x="5852865" y="76792"/>
                </a:lnTo>
                <a:lnTo>
                  <a:pt x="5889973" y="99616"/>
                </a:lnTo>
                <a:lnTo>
                  <a:pt x="5925300" y="125103"/>
                </a:lnTo>
                <a:lnTo>
                  <a:pt x="5958658" y="153121"/>
                </a:lnTo>
                <a:lnTo>
                  <a:pt x="5989861" y="183512"/>
                </a:lnTo>
                <a:lnTo>
                  <a:pt x="6018734" y="216106"/>
                </a:lnTo>
                <a:lnTo>
                  <a:pt x="6045127" y="250732"/>
                </a:lnTo>
                <a:lnTo>
                  <a:pt x="6068901" y="287209"/>
                </a:lnTo>
                <a:lnTo>
                  <a:pt x="6089922" y="325333"/>
                </a:lnTo>
                <a:lnTo>
                  <a:pt x="6108073" y="364890"/>
                </a:lnTo>
                <a:lnTo>
                  <a:pt x="6123260" y="405672"/>
                </a:lnTo>
                <a:lnTo>
                  <a:pt x="6135403" y="447468"/>
                </a:lnTo>
                <a:lnTo>
                  <a:pt x="6144432" y="490041"/>
                </a:lnTo>
                <a:lnTo>
                  <a:pt x="6150298" y="533154"/>
                </a:lnTo>
                <a:lnTo>
                  <a:pt x="6152971" y="576581"/>
                </a:lnTo>
                <a:lnTo>
                  <a:pt x="6153149" y="591091"/>
                </a:lnTo>
                <a:lnTo>
                  <a:pt x="6153149" y="700125"/>
                </a:lnTo>
                <a:lnTo>
                  <a:pt x="6151545" y="743604"/>
                </a:lnTo>
                <a:lnTo>
                  <a:pt x="6146740" y="786856"/>
                </a:lnTo>
                <a:lnTo>
                  <a:pt x="6138760" y="829638"/>
                </a:lnTo>
                <a:lnTo>
                  <a:pt x="6127651" y="871709"/>
                </a:lnTo>
                <a:lnTo>
                  <a:pt x="6113472" y="912851"/>
                </a:lnTo>
                <a:lnTo>
                  <a:pt x="6096295" y="952849"/>
                </a:lnTo>
                <a:lnTo>
                  <a:pt x="6076217" y="991476"/>
                </a:lnTo>
                <a:lnTo>
                  <a:pt x="6053351" y="1028517"/>
                </a:lnTo>
                <a:lnTo>
                  <a:pt x="6027818" y="1063780"/>
                </a:lnTo>
                <a:lnTo>
                  <a:pt x="5999750" y="1097078"/>
                </a:lnTo>
                <a:lnTo>
                  <a:pt x="5969303" y="1128224"/>
                </a:lnTo>
                <a:lnTo>
                  <a:pt x="5936650" y="1157045"/>
                </a:lnTo>
                <a:lnTo>
                  <a:pt x="5901962" y="1183390"/>
                </a:lnTo>
                <a:lnTo>
                  <a:pt x="5865419" y="1207121"/>
                </a:lnTo>
                <a:lnTo>
                  <a:pt x="5827225" y="1228104"/>
                </a:lnTo>
                <a:lnTo>
                  <a:pt x="5787596" y="1246222"/>
                </a:lnTo>
                <a:lnTo>
                  <a:pt x="5746741" y="1261382"/>
                </a:lnTo>
                <a:lnTo>
                  <a:pt x="5704870" y="1273503"/>
                </a:lnTo>
                <a:lnTo>
                  <a:pt x="5662219" y="1282515"/>
                </a:lnTo>
                <a:lnTo>
                  <a:pt x="5619028" y="1288371"/>
                </a:lnTo>
                <a:lnTo>
                  <a:pt x="5575523" y="1291039"/>
                </a:lnTo>
                <a:lnTo>
                  <a:pt x="5560986" y="1291217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373328" y="4705186"/>
            <a:ext cx="6629400" cy="1393825"/>
          </a:xfrm>
          <a:custGeom>
            <a:avLst/>
            <a:gdLst/>
            <a:ahLst/>
            <a:cxnLst/>
            <a:rect l="l" t="t" r="r" b="b"/>
            <a:pathLst>
              <a:path w="6629400" h="1393825">
                <a:moveTo>
                  <a:pt x="5991402" y="1393679"/>
                </a:moveTo>
                <a:lnTo>
                  <a:pt x="637996" y="1393679"/>
                </a:lnTo>
                <a:lnTo>
                  <a:pt x="622334" y="1393487"/>
                </a:lnTo>
                <a:lnTo>
                  <a:pt x="575462" y="1390607"/>
                </a:lnTo>
                <a:lnTo>
                  <a:pt x="528928" y="1384287"/>
                </a:lnTo>
                <a:lnTo>
                  <a:pt x="482976" y="1374559"/>
                </a:lnTo>
                <a:lnTo>
                  <a:pt x="437864" y="1361476"/>
                </a:lnTo>
                <a:lnTo>
                  <a:pt x="393845" y="1345113"/>
                </a:lnTo>
                <a:lnTo>
                  <a:pt x="351150" y="1325558"/>
                </a:lnTo>
                <a:lnTo>
                  <a:pt x="310000" y="1302910"/>
                </a:lnTo>
                <a:lnTo>
                  <a:pt x="270628" y="1277295"/>
                </a:lnTo>
                <a:lnTo>
                  <a:pt x="233255" y="1248860"/>
                </a:lnTo>
                <a:lnTo>
                  <a:pt x="198075" y="1217752"/>
                </a:lnTo>
                <a:lnTo>
                  <a:pt x="165272" y="1184135"/>
                </a:lnTo>
                <a:lnTo>
                  <a:pt x="135031" y="1148194"/>
                </a:lnTo>
                <a:lnTo>
                  <a:pt x="107521" y="1110133"/>
                </a:lnTo>
                <a:lnTo>
                  <a:pt x="82886" y="1070153"/>
                </a:lnTo>
                <a:lnTo>
                  <a:pt x="61254" y="1028460"/>
                </a:lnTo>
                <a:lnTo>
                  <a:pt x="42748" y="985289"/>
                </a:lnTo>
                <a:lnTo>
                  <a:pt x="27471" y="940882"/>
                </a:lnTo>
                <a:lnTo>
                  <a:pt x="15502" y="895472"/>
                </a:lnTo>
                <a:lnTo>
                  <a:pt x="6904" y="849296"/>
                </a:lnTo>
                <a:lnTo>
                  <a:pt x="1728" y="802611"/>
                </a:lnTo>
                <a:lnTo>
                  <a:pt x="0" y="755682"/>
                </a:lnTo>
                <a:lnTo>
                  <a:pt x="0" y="637996"/>
                </a:lnTo>
                <a:lnTo>
                  <a:pt x="1728" y="591067"/>
                </a:lnTo>
                <a:lnTo>
                  <a:pt x="6904" y="544382"/>
                </a:lnTo>
                <a:lnTo>
                  <a:pt x="15502" y="498205"/>
                </a:lnTo>
                <a:lnTo>
                  <a:pt x="27471" y="452795"/>
                </a:lnTo>
                <a:lnTo>
                  <a:pt x="42748" y="408388"/>
                </a:lnTo>
                <a:lnTo>
                  <a:pt x="61254" y="365217"/>
                </a:lnTo>
                <a:lnTo>
                  <a:pt x="82886" y="323524"/>
                </a:lnTo>
                <a:lnTo>
                  <a:pt x="107521" y="283544"/>
                </a:lnTo>
                <a:lnTo>
                  <a:pt x="135031" y="245484"/>
                </a:lnTo>
                <a:lnTo>
                  <a:pt x="165272" y="209543"/>
                </a:lnTo>
                <a:lnTo>
                  <a:pt x="198075" y="175925"/>
                </a:lnTo>
                <a:lnTo>
                  <a:pt x="233255" y="144818"/>
                </a:lnTo>
                <a:lnTo>
                  <a:pt x="270628" y="116382"/>
                </a:lnTo>
                <a:lnTo>
                  <a:pt x="310000" y="90768"/>
                </a:lnTo>
                <a:lnTo>
                  <a:pt x="351150" y="68119"/>
                </a:lnTo>
                <a:lnTo>
                  <a:pt x="393845" y="48564"/>
                </a:lnTo>
                <a:lnTo>
                  <a:pt x="437864" y="32202"/>
                </a:lnTo>
                <a:lnTo>
                  <a:pt x="482976" y="19119"/>
                </a:lnTo>
                <a:lnTo>
                  <a:pt x="528928" y="9391"/>
                </a:lnTo>
                <a:lnTo>
                  <a:pt x="575462" y="3072"/>
                </a:lnTo>
                <a:lnTo>
                  <a:pt x="622334" y="191"/>
                </a:lnTo>
                <a:lnTo>
                  <a:pt x="637996" y="0"/>
                </a:lnTo>
                <a:lnTo>
                  <a:pt x="5991402" y="0"/>
                </a:lnTo>
                <a:lnTo>
                  <a:pt x="6038332" y="1728"/>
                </a:lnTo>
                <a:lnTo>
                  <a:pt x="6085016" y="6904"/>
                </a:lnTo>
                <a:lnTo>
                  <a:pt x="6131193" y="15502"/>
                </a:lnTo>
                <a:lnTo>
                  <a:pt x="6176603" y="27471"/>
                </a:lnTo>
                <a:lnTo>
                  <a:pt x="6221009" y="42748"/>
                </a:lnTo>
                <a:lnTo>
                  <a:pt x="6264181" y="61254"/>
                </a:lnTo>
                <a:lnTo>
                  <a:pt x="6305874" y="82886"/>
                </a:lnTo>
                <a:lnTo>
                  <a:pt x="6345853" y="107521"/>
                </a:lnTo>
                <a:lnTo>
                  <a:pt x="6383914" y="135031"/>
                </a:lnTo>
                <a:lnTo>
                  <a:pt x="6419855" y="165271"/>
                </a:lnTo>
                <a:lnTo>
                  <a:pt x="6453473" y="198075"/>
                </a:lnTo>
                <a:lnTo>
                  <a:pt x="6484581" y="233255"/>
                </a:lnTo>
                <a:lnTo>
                  <a:pt x="6513016" y="270628"/>
                </a:lnTo>
                <a:lnTo>
                  <a:pt x="6538630" y="310000"/>
                </a:lnTo>
                <a:lnTo>
                  <a:pt x="6561278" y="351150"/>
                </a:lnTo>
                <a:lnTo>
                  <a:pt x="6580834" y="393845"/>
                </a:lnTo>
                <a:lnTo>
                  <a:pt x="6597197" y="437864"/>
                </a:lnTo>
                <a:lnTo>
                  <a:pt x="6610280" y="482975"/>
                </a:lnTo>
                <a:lnTo>
                  <a:pt x="6620008" y="528928"/>
                </a:lnTo>
                <a:lnTo>
                  <a:pt x="6626328" y="575462"/>
                </a:lnTo>
                <a:lnTo>
                  <a:pt x="6629207" y="622334"/>
                </a:lnTo>
                <a:lnTo>
                  <a:pt x="6629399" y="637996"/>
                </a:lnTo>
                <a:lnTo>
                  <a:pt x="6629399" y="755682"/>
                </a:lnTo>
                <a:lnTo>
                  <a:pt x="6627671" y="802611"/>
                </a:lnTo>
                <a:lnTo>
                  <a:pt x="6622494" y="849296"/>
                </a:lnTo>
                <a:lnTo>
                  <a:pt x="6613896" y="895472"/>
                </a:lnTo>
                <a:lnTo>
                  <a:pt x="6601927" y="940882"/>
                </a:lnTo>
                <a:lnTo>
                  <a:pt x="6586651" y="985289"/>
                </a:lnTo>
                <a:lnTo>
                  <a:pt x="6568145" y="1028460"/>
                </a:lnTo>
                <a:lnTo>
                  <a:pt x="6546513" y="1070153"/>
                </a:lnTo>
                <a:lnTo>
                  <a:pt x="6521877" y="1110133"/>
                </a:lnTo>
                <a:lnTo>
                  <a:pt x="6494368" y="1148194"/>
                </a:lnTo>
                <a:lnTo>
                  <a:pt x="6464127" y="1184135"/>
                </a:lnTo>
                <a:lnTo>
                  <a:pt x="6431324" y="1217752"/>
                </a:lnTo>
                <a:lnTo>
                  <a:pt x="6396143" y="1248860"/>
                </a:lnTo>
                <a:lnTo>
                  <a:pt x="6358770" y="1277295"/>
                </a:lnTo>
                <a:lnTo>
                  <a:pt x="6319398" y="1302910"/>
                </a:lnTo>
                <a:lnTo>
                  <a:pt x="6278249" y="1325558"/>
                </a:lnTo>
                <a:lnTo>
                  <a:pt x="6235553" y="1345113"/>
                </a:lnTo>
                <a:lnTo>
                  <a:pt x="6191535" y="1361476"/>
                </a:lnTo>
                <a:lnTo>
                  <a:pt x="6146423" y="1374559"/>
                </a:lnTo>
                <a:lnTo>
                  <a:pt x="6100471" y="1384287"/>
                </a:lnTo>
                <a:lnTo>
                  <a:pt x="6053937" y="1390607"/>
                </a:lnTo>
                <a:lnTo>
                  <a:pt x="6007065" y="1393487"/>
                </a:lnTo>
                <a:lnTo>
                  <a:pt x="5991402" y="1393679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479895" y="6475677"/>
            <a:ext cx="6278245" cy="1320165"/>
          </a:xfrm>
          <a:custGeom>
            <a:avLst/>
            <a:gdLst/>
            <a:ahLst/>
            <a:cxnLst/>
            <a:rect l="l" t="t" r="r" b="b"/>
            <a:pathLst>
              <a:path w="6278244" h="1320165">
                <a:moveTo>
                  <a:pt x="5673918" y="1319828"/>
                </a:moveTo>
                <a:lnTo>
                  <a:pt x="604189" y="1319828"/>
                </a:lnTo>
                <a:lnTo>
                  <a:pt x="589357" y="1319646"/>
                </a:lnTo>
                <a:lnTo>
                  <a:pt x="544968" y="1316919"/>
                </a:lnTo>
                <a:lnTo>
                  <a:pt x="500900" y="1310933"/>
                </a:lnTo>
                <a:lnTo>
                  <a:pt x="457383" y="1301721"/>
                </a:lnTo>
                <a:lnTo>
                  <a:pt x="414661" y="1289332"/>
                </a:lnTo>
                <a:lnTo>
                  <a:pt x="372976" y="1273836"/>
                </a:lnTo>
                <a:lnTo>
                  <a:pt x="332542" y="1255317"/>
                </a:lnTo>
                <a:lnTo>
                  <a:pt x="293573" y="1233868"/>
                </a:lnTo>
                <a:lnTo>
                  <a:pt x="256288" y="1209611"/>
                </a:lnTo>
                <a:lnTo>
                  <a:pt x="220895" y="1182683"/>
                </a:lnTo>
                <a:lnTo>
                  <a:pt x="187579" y="1153224"/>
                </a:lnTo>
                <a:lnTo>
                  <a:pt x="156514" y="1121387"/>
                </a:lnTo>
                <a:lnTo>
                  <a:pt x="127875" y="1087351"/>
                </a:lnTo>
                <a:lnTo>
                  <a:pt x="101824" y="1051307"/>
                </a:lnTo>
                <a:lnTo>
                  <a:pt x="78494" y="1013445"/>
                </a:lnTo>
                <a:lnTo>
                  <a:pt x="58008" y="973962"/>
                </a:lnTo>
                <a:lnTo>
                  <a:pt x="40483" y="933078"/>
                </a:lnTo>
                <a:lnTo>
                  <a:pt x="26016" y="891024"/>
                </a:lnTo>
                <a:lnTo>
                  <a:pt x="14681" y="848021"/>
                </a:lnTo>
                <a:lnTo>
                  <a:pt x="6539" y="804291"/>
                </a:lnTo>
                <a:lnTo>
                  <a:pt x="1636" y="760081"/>
                </a:lnTo>
                <a:lnTo>
                  <a:pt x="0" y="715638"/>
                </a:lnTo>
                <a:lnTo>
                  <a:pt x="0" y="604189"/>
                </a:lnTo>
                <a:lnTo>
                  <a:pt x="1636" y="559746"/>
                </a:lnTo>
                <a:lnTo>
                  <a:pt x="6538" y="515536"/>
                </a:lnTo>
                <a:lnTo>
                  <a:pt x="14681" y="471805"/>
                </a:lnTo>
                <a:lnTo>
                  <a:pt x="26016" y="428802"/>
                </a:lnTo>
                <a:lnTo>
                  <a:pt x="40483" y="386748"/>
                </a:lnTo>
                <a:lnTo>
                  <a:pt x="58008" y="345864"/>
                </a:lnTo>
                <a:lnTo>
                  <a:pt x="78494" y="306381"/>
                </a:lnTo>
                <a:lnTo>
                  <a:pt x="101824" y="268519"/>
                </a:lnTo>
                <a:lnTo>
                  <a:pt x="127875" y="232476"/>
                </a:lnTo>
                <a:lnTo>
                  <a:pt x="156514" y="198440"/>
                </a:lnTo>
                <a:lnTo>
                  <a:pt x="187579" y="166603"/>
                </a:lnTo>
                <a:lnTo>
                  <a:pt x="220895" y="137144"/>
                </a:lnTo>
                <a:lnTo>
                  <a:pt x="256288" y="110215"/>
                </a:lnTo>
                <a:lnTo>
                  <a:pt x="293573" y="85958"/>
                </a:lnTo>
                <a:lnTo>
                  <a:pt x="332542" y="64510"/>
                </a:lnTo>
                <a:lnTo>
                  <a:pt x="372976" y="45990"/>
                </a:lnTo>
                <a:lnTo>
                  <a:pt x="414661" y="30495"/>
                </a:lnTo>
                <a:lnTo>
                  <a:pt x="457383" y="18106"/>
                </a:lnTo>
                <a:lnTo>
                  <a:pt x="500900" y="8893"/>
                </a:lnTo>
                <a:lnTo>
                  <a:pt x="544968" y="2909"/>
                </a:lnTo>
                <a:lnTo>
                  <a:pt x="589357" y="181"/>
                </a:lnTo>
                <a:lnTo>
                  <a:pt x="604189" y="0"/>
                </a:lnTo>
                <a:lnTo>
                  <a:pt x="5673918" y="0"/>
                </a:lnTo>
                <a:lnTo>
                  <a:pt x="5718361" y="1636"/>
                </a:lnTo>
                <a:lnTo>
                  <a:pt x="5762571" y="6538"/>
                </a:lnTo>
                <a:lnTo>
                  <a:pt x="5806301" y="14681"/>
                </a:lnTo>
                <a:lnTo>
                  <a:pt x="5849305" y="26016"/>
                </a:lnTo>
                <a:lnTo>
                  <a:pt x="5891358" y="40483"/>
                </a:lnTo>
                <a:lnTo>
                  <a:pt x="5932242" y="58008"/>
                </a:lnTo>
                <a:lnTo>
                  <a:pt x="5971725" y="78494"/>
                </a:lnTo>
                <a:lnTo>
                  <a:pt x="6009586" y="101823"/>
                </a:lnTo>
                <a:lnTo>
                  <a:pt x="6045631" y="127875"/>
                </a:lnTo>
                <a:lnTo>
                  <a:pt x="6079667" y="156514"/>
                </a:lnTo>
                <a:lnTo>
                  <a:pt x="6111503" y="187579"/>
                </a:lnTo>
                <a:lnTo>
                  <a:pt x="6140963" y="220895"/>
                </a:lnTo>
                <a:lnTo>
                  <a:pt x="6167891" y="256288"/>
                </a:lnTo>
                <a:lnTo>
                  <a:pt x="6192148" y="293573"/>
                </a:lnTo>
                <a:lnTo>
                  <a:pt x="6213596" y="332542"/>
                </a:lnTo>
                <a:lnTo>
                  <a:pt x="6232115" y="372975"/>
                </a:lnTo>
                <a:lnTo>
                  <a:pt x="6247612" y="414661"/>
                </a:lnTo>
                <a:lnTo>
                  <a:pt x="6260001" y="457383"/>
                </a:lnTo>
                <a:lnTo>
                  <a:pt x="6269213" y="500900"/>
                </a:lnTo>
                <a:lnTo>
                  <a:pt x="6275199" y="544968"/>
                </a:lnTo>
                <a:lnTo>
                  <a:pt x="6277926" y="589357"/>
                </a:lnTo>
                <a:lnTo>
                  <a:pt x="6278108" y="604189"/>
                </a:lnTo>
                <a:lnTo>
                  <a:pt x="6278108" y="715638"/>
                </a:lnTo>
                <a:lnTo>
                  <a:pt x="6276471" y="760081"/>
                </a:lnTo>
                <a:lnTo>
                  <a:pt x="6271569" y="804291"/>
                </a:lnTo>
                <a:lnTo>
                  <a:pt x="6263426" y="848021"/>
                </a:lnTo>
                <a:lnTo>
                  <a:pt x="6252091" y="891024"/>
                </a:lnTo>
                <a:lnTo>
                  <a:pt x="6237624" y="933078"/>
                </a:lnTo>
                <a:lnTo>
                  <a:pt x="6220099" y="973962"/>
                </a:lnTo>
                <a:lnTo>
                  <a:pt x="6199613" y="1013445"/>
                </a:lnTo>
                <a:lnTo>
                  <a:pt x="6176283" y="1051307"/>
                </a:lnTo>
                <a:lnTo>
                  <a:pt x="6150231" y="1087351"/>
                </a:lnTo>
                <a:lnTo>
                  <a:pt x="6121593" y="1121387"/>
                </a:lnTo>
                <a:lnTo>
                  <a:pt x="6090528" y="1153224"/>
                </a:lnTo>
                <a:lnTo>
                  <a:pt x="6057212" y="1182683"/>
                </a:lnTo>
                <a:lnTo>
                  <a:pt x="6021819" y="1209611"/>
                </a:lnTo>
                <a:lnTo>
                  <a:pt x="5984534" y="1233868"/>
                </a:lnTo>
                <a:lnTo>
                  <a:pt x="5945565" y="1255317"/>
                </a:lnTo>
                <a:lnTo>
                  <a:pt x="5905131" y="1273836"/>
                </a:lnTo>
                <a:lnTo>
                  <a:pt x="5863446" y="1289332"/>
                </a:lnTo>
                <a:lnTo>
                  <a:pt x="5820724" y="1301721"/>
                </a:lnTo>
                <a:lnTo>
                  <a:pt x="5777207" y="1310933"/>
                </a:lnTo>
                <a:lnTo>
                  <a:pt x="5733139" y="1316919"/>
                </a:lnTo>
                <a:lnTo>
                  <a:pt x="5688750" y="1319646"/>
                </a:lnTo>
                <a:lnTo>
                  <a:pt x="5673918" y="1319828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8728" rIns="0" bIns="0" rtlCol="0" vert="horz">
            <a:spAutoFit/>
          </a:bodyPr>
          <a:lstStyle/>
          <a:p>
            <a:pPr marL="3846829" marR="5080" indent="-3583940">
              <a:lnSpc>
                <a:spcPts val="5930"/>
              </a:lnSpc>
              <a:spcBef>
                <a:spcPts val="505"/>
              </a:spcBef>
            </a:pPr>
            <a:r>
              <a:rPr dirty="0" b="1">
                <a:latin typeface="Calibri"/>
                <a:cs typeface="Calibri"/>
              </a:rPr>
              <a:t>Question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4</a:t>
            </a:r>
            <a:r>
              <a:rPr dirty="0"/>
              <a:t>:</a:t>
            </a:r>
            <a:r>
              <a:rPr dirty="0" spc="-50"/>
              <a:t> </a:t>
            </a:r>
            <a:r>
              <a:rPr dirty="0"/>
              <a:t>Why</a:t>
            </a:r>
            <a:r>
              <a:rPr dirty="0" spc="-50"/>
              <a:t> </a:t>
            </a:r>
            <a:r>
              <a:rPr dirty="0"/>
              <a:t>create</a:t>
            </a:r>
            <a:r>
              <a:rPr dirty="0" spc="-60"/>
              <a:t> </a:t>
            </a:r>
            <a:r>
              <a:rPr dirty="0"/>
              <a:t>a</a:t>
            </a:r>
            <a:r>
              <a:rPr dirty="0" spc="-50"/>
              <a:t> </a:t>
            </a:r>
            <a:r>
              <a:rPr dirty="0" spc="-10"/>
              <a:t>stigma-free, </a:t>
            </a:r>
            <a:r>
              <a:rPr dirty="0"/>
              <a:t>safe</a:t>
            </a:r>
            <a:r>
              <a:rPr dirty="0" spc="-90"/>
              <a:t> </a:t>
            </a:r>
            <a:r>
              <a:rPr dirty="0" spc="-10"/>
              <a:t>space?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9802952" y="4816497"/>
            <a:ext cx="5216525" cy="111633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39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To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make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events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easier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25">
                <a:solidFill>
                  <a:srgbClr val="282020"/>
                </a:solidFill>
                <a:latin typeface="Calibri"/>
                <a:cs typeface="Calibri"/>
              </a:rPr>
              <a:t>to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organize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240203" y="4712305"/>
            <a:ext cx="3088005" cy="111633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203200" marR="5080" indent="-191135">
              <a:lnSpc>
                <a:spcPts val="4200"/>
              </a:lnSpc>
              <a:spcBef>
                <a:spcPts val="39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To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 encourage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honest</a:t>
            </a:r>
            <a:r>
              <a:rPr dirty="0" sz="36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sharing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791849" y="6768274"/>
            <a:ext cx="3319145" cy="583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To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follow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rules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12480" y="6735504"/>
            <a:ext cx="3448050" cy="583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To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reduce</a:t>
            </a:r>
            <a:r>
              <a:rPr dirty="0" sz="36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costs</a:t>
            </a:r>
            <a:endParaRPr sz="3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3340" y="9258300"/>
            <a:ext cx="2857499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7623" y="2704992"/>
            <a:ext cx="4478655" cy="6083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800" b="1">
                <a:solidFill>
                  <a:srgbClr val="000000"/>
                </a:solidFill>
                <a:latin typeface="Calibri"/>
                <a:cs typeface="Calibri"/>
              </a:rPr>
              <a:t>Conclusion</a:t>
            </a:r>
            <a:r>
              <a:rPr dirty="0" sz="3800" spc="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3800" spc="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800" spc="-10" b="1">
                <a:solidFill>
                  <a:srgbClr val="000000"/>
                </a:solidFill>
                <a:latin typeface="Calibri"/>
                <a:cs typeface="Calibri"/>
              </a:rPr>
              <a:t>summary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7623" y="3702145"/>
            <a:ext cx="16985615" cy="453263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215"/>
              </a:spcBef>
            </a:pPr>
            <a:r>
              <a:rPr dirty="0" sz="2700">
                <a:latin typeface="Calibri"/>
                <a:cs typeface="Calibri"/>
              </a:rPr>
              <a:t>This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module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has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explored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how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to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create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truly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inclusive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political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environments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by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addressing</a:t>
            </a:r>
            <a:r>
              <a:rPr dirty="0" sz="2700" spc="-60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physical,</a:t>
            </a:r>
            <a:r>
              <a:rPr dirty="0" sz="2700" spc="-60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sensory,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and</a:t>
            </a:r>
            <a:r>
              <a:rPr dirty="0" sz="2700" spc="-60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digital </a:t>
            </a:r>
            <a:r>
              <a:rPr dirty="0" sz="2700" b="1">
                <a:latin typeface="Calibri"/>
                <a:cs typeface="Calibri"/>
              </a:rPr>
              <a:t>barriers</a:t>
            </a:r>
            <a:r>
              <a:rPr dirty="0" sz="2700" spc="-80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that</a:t>
            </a:r>
            <a:r>
              <a:rPr dirty="0" sz="2700" spc="-80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limit</a:t>
            </a:r>
            <a:r>
              <a:rPr dirty="0" sz="2700" spc="-75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participation.</a:t>
            </a:r>
            <a:endParaRPr sz="2700">
              <a:latin typeface="Calibri"/>
              <a:cs typeface="Calibri"/>
            </a:endParaRPr>
          </a:p>
          <a:p>
            <a:pPr marL="12700" marR="517525">
              <a:lnSpc>
                <a:spcPts val="3220"/>
              </a:lnSpc>
              <a:spcBef>
                <a:spcPts val="3220"/>
              </a:spcBef>
            </a:pPr>
            <a:r>
              <a:rPr dirty="0" sz="2700">
                <a:latin typeface="Calibri"/>
                <a:cs typeface="Calibri"/>
              </a:rPr>
              <a:t>We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highlighted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importance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of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active</a:t>
            </a:r>
            <a:r>
              <a:rPr dirty="0" sz="2700" spc="-5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listening</a:t>
            </a:r>
            <a:r>
              <a:rPr dirty="0" sz="2700" spc="-60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and</a:t>
            </a:r>
            <a:r>
              <a:rPr dirty="0" sz="2700" spc="-5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genuine</a:t>
            </a:r>
            <a:r>
              <a:rPr dirty="0" sz="2700" spc="-60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representation</a:t>
            </a:r>
            <a:r>
              <a:rPr dirty="0" sz="2700" spc="-50" b="1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to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ensure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all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voices,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especially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those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of </a:t>
            </a:r>
            <a:r>
              <a:rPr dirty="0" sz="2700">
                <a:latin typeface="Calibri"/>
                <a:cs typeface="Calibri"/>
              </a:rPr>
              <a:t>youth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with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disabilities,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are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heard.</a:t>
            </a:r>
            <a:endParaRPr sz="2700">
              <a:latin typeface="Calibri"/>
              <a:cs typeface="Calibri"/>
            </a:endParaRPr>
          </a:p>
          <a:p>
            <a:pPr marL="12700" marR="657860">
              <a:lnSpc>
                <a:spcPts val="3229"/>
              </a:lnSpc>
              <a:spcBef>
                <a:spcPts val="3229"/>
              </a:spcBef>
            </a:pPr>
            <a:r>
              <a:rPr dirty="0" sz="2700">
                <a:latin typeface="Calibri"/>
                <a:cs typeface="Calibri"/>
              </a:rPr>
              <a:t>Practical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tools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such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as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accessibility</a:t>
            </a:r>
            <a:r>
              <a:rPr dirty="0" sz="2700" spc="-60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checklists,</a:t>
            </a:r>
            <a:r>
              <a:rPr dirty="0" sz="2700" spc="-60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inclusive</a:t>
            </a:r>
            <a:r>
              <a:rPr dirty="0" sz="2700" spc="-60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communication,</a:t>
            </a:r>
            <a:r>
              <a:rPr dirty="0" sz="2700" spc="-60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personalized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support,</a:t>
            </a:r>
            <a:r>
              <a:rPr dirty="0" sz="2700" spc="-60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and</a:t>
            </a:r>
            <a:r>
              <a:rPr dirty="0" sz="2700" spc="-60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safe,</a:t>
            </a:r>
            <a:r>
              <a:rPr dirty="0" sz="2700" spc="-60" b="1">
                <a:latin typeface="Calibri"/>
                <a:cs typeface="Calibri"/>
              </a:rPr>
              <a:t> </a:t>
            </a:r>
            <a:r>
              <a:rPr dirty="0" sz="2700" spc="-20" b="1">
                <a:latin typeface="Calibri"/>
                <a:cs typeface="Calibri"/>
              </a:rPr>
              <a:t>stigma-free </a:t>
            </a:r>
            <a:r>
              <a:rPr dirty="0" sz="2700" b="1">
                <a:latin typeface="Calibri"/>
                <a:cs typeface="Calibri"/>
              </a:rPr>
              <a:t>spaces</a:t>
            </a:r>
            <a:r>
              <a:rPr dirty="0" sz="2700" spc="-70" b="1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empower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youth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workers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to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foster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meaningful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engagement.</a:t>
            </a:r>
            <a:endParaRPr sz="2700">
              <a:latin typeface="Calibri"/>
              <a:cs typeface="Calibri"/>
            </a:endParaRPr>
          </a:p>
          <a:p>
            <a:pPr marL="12700" marR="213995">
              <a:lnSpc>
                <a:spcPts val="3220"/>
              </a:lnSpc>
              <a:spcBef>
                <a:spcPts val="3220"/>
              </a:spcBef>
            </a:pPr>
            <a:r>
              <a:rPr dirty="0" sz="2700">
                <a:latin typeface="Calibri"/>
                <a:cs typeface="Calibri"/>
              </a:rPr>
              <a:t>By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applying</a:t>
            </a:r>
            <a:r>
              <a:rPr dirty="0" sz="2700" spc="-4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these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strategies,</a:t>
            </a:r>
            <a:r>
              <a:rPr dirty="0" sz="2700" spc="-4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you</a:t>
            </a:r>
            <a:r>
              <a:rPr dirty="0" sz="2700" spc="-4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can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advocate</a:t>
            </a:r>
            <a:r>
              <a:rPr dirty="0" sz="2700" spc="-4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effectively</a:t>
            </a:r>
            <a:r>
              <a:rPr dirty="0" sz="2700" spc="-4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and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help</a:t>
            </a:r>
            <a:r>
              <a:rPr dirty="0" sz="2700" spc="-4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build</a:t>
            </a:r>
            <a:r>
              <a:rPr dirty="0" sz="2700" spc="-4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political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spaces</a:t>
            </a:r>
            <a:r>
              <a:rPr dirty="0" sz="2700" spc="-4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where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everyone</a:t>
            </a:r>
            <a:r>
              <a:rPr dirty="0" sz="2700" spc="-4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can</a:t>
            </a:r>
            <a:r>
              <a:rPr dirty="0" sz="2700" spc="-4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participate </a:t>
            </a:r>
            <a:r>
              <a:rPr dirty="0" sz="2700">
                <a:latin typeface="Calibri"/>
                <a:cs typeface="Calibri"/>
              </a:rPr>
              <a:t>fully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and</a:t>
            </a:r>
            <a:r>
              <a:rPr dirty="0" sz="2700" spc="-3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equally.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58850" y="43531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F552A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292" y="207263"/>
            <a:ext cx="1885949" cy="1885949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6153150"/>
            <a:ext cx="4038600" cy="4133850"/>
            <a:chOff x="0" y="6153150"/>
            <a:chExt cx="4038600" cy="4133850"/>
          </a:xfrm>
        </p:grpSpPr>
        <p:sp>
          <p:nvSpPr>
            <p:cNvPr id="8" name="object 8" descr=""/>
            <p:cNvSpPr/>
            <p:nvPr/>
          </p:nvSpPr>
          <p:spPr>
            <a:xfrm>
              <a:off x="0" y="6196779"/>
              <a:ext cx="4038600" cy="4090670"/>
            </a:xfrm>
            <a:custGeom>
              <a:avLst/>
              <a:gdLst/>
              <a:ahLst/>
              <a:cxnLst/>
              <a:rect l="l" t="t" r="r" b="b"/>
              <a:pathLst>
                <a:path w="4038600" h="4090670">
                  <a:moveTo>
                    <a:pt x="4038211" y="4090221"/>
                  </a:moveTo>
                  <a:lnTo>
                    <a:pt x="0" y="4090221"/>
                  </a:lnTo>
                  <a:lnTo>
                    <a:pt x="0" y="0"/>
                  </a:lnTo>
                  <a:lnTo>
                    <a:pt x="57629" y="53800"/>
                  </a:lnTo>
                  <a:lnTo>
                    <a:pt x="83688" y="84773"/>
                  </a:lnTo>
                  <a:lnTo>
                    <a:pt x="106778" y="117212"/>
                  </a:lnTo>
                  <a:lnTo>
                    <a:pt x="127050" y="151041"/>
                  </a:lnTo>
                  <a:lnTo>
                    <a:pt x="144654" y="186180"/>
                  </a:lnTo>
                  <a:lnTo>
                    <a:pt x="159740" y="222552"/>
                  </a:lnTo>
                  <a:lnTo>
                    <a:pt x="172461" y="260077"/>
                  </a:lnTo>
                  <a:lnTo>
                    <a:pt x="182965" y="298679"/>
                  </a:lnTo>
                  <a:lnTo>
                    <a:pt x="191405" y="338277"/>
                  </a:lnTo>
                  <a:lnTo>
                    <a:pt x="197931" y="378794"/>
                  </a:lnTo>
                  <a:lnTo>
                    <a:pt x="202694" y="420152"/>
                  </a:lnTo>
                  <a:lnTo>
                    <a:pt x="205844" y="462272"/>
                  </a:lnTo>
                  <a:lnTo>
                    <a:pt x="207532" y="505076"/>
                  </a:lnTo>
                  <a:lnTo>
                    <a:pt x="207908" y="548485"/>
                  </a:lnTo>
                  <a:lnTo>
                    <a:pt x="207125" y="592421"/>
                  </a:lnTo>
                  <a:lnTo>
                    <a:pt x="205332" y="636805"/>
                  </a:lnTo>
                  <a:lnTo>
                    <a:pt x="202680" y="681560"/>
                  </a:lnTo>
                  <a:lnTo>
                    <a:pt x="199319" y="726607"/>
                  </a:lnTo>
                  <a:lnTo>
                    <a:pt x="195402" y="771867"/>
                  </a:lnTo>
                  <a:lnTo>
                    <a:pt x="191077" y="817263"/>
                  </a:lnTo>
                  <a:lnTo>
                    <a:pt x="186497" y="862715"/>
                  </a:lnTo>
                  <a:lnTo>
                    <a:pt x="181812" y="908146"/>
                  </a:lnTo>
                  <a:lnTo>
                    <a:pt x="177172" y="953476"/>
                  </a:lnTo>
                  <a:lnTo>
                    <a:pt x="172728" y="998628"/>
                  </a:lnTo>
                  <a:lnTo>
                    <a:pt x="168631" y="1043524"/>
                  </a:lnTo>
                  <a:lnTo>
                    <a:pt x="165032" y="1088085"/>
                  </a:lnTo>
                  <a:lnTo>
                    <a:pt x="162082" y="1132232"/>
                  </a:lnTo>
                  <a:lnTo>
                    <a:pt x="159931" y="1175887"/>
                  </a:lnTo>
                  <a:lnTo>
                    <a:pt x="158730" y="1218972"/>
                  </a:lnTo>
                  <a:lnTo>
                    <a:pt x="158630" y="1261408"/>
                  </a:lnTo>
                  <a:lnTo>
                    <a:pt x="159781" y="1303118"/>
                  </a:lnTo>
                  <a:lnTo>
                    <a:pt x="162334" y="1344022"/>
                  </a:lnTo>
                  <a:lnTo>
                    <a:pt x="166440" y="1384042"/>
                  </a:lnTo>
                  <a:lnTo>
                    <a:pt x="172250" y="1423101"/>
                  </a:lnTo>
                  <a:lnTo>
                    <a:pt x="179915" y="1461119"/>
                  </a:lnTo>
                  <a:lnTo>
                    <a:pt x="189585" y="1498018"/>
                  </a:lnTo>
                  <a:lnTo>
                    <a:pt x="205828" y="1549365"/>
                  </a:lnTo>
                  <a:lnTo>
                    <a:pt x="223737" y="1599042"/>
                  </a:lnTo>
                  <a:lnTo>
                    <a:pt x="243292" y="1647089"/>
                  </a:lnTo>
                  <a:lnTo>
                    <a:pt x="264474" y="1693545"/>
                  </a:lnTo>
                  <a:lnTo>
                    <a:pt x="287265" y="1738451"/>
                  </a:lnTo>
                  <a:lnTo>
                    <a:pt x="311645" y="1781846"/>
                  </a:lnTo>
                  <a:lnTo>
                    <a:pt x="337596" y="1823769"/>
                  </a:lnTo>
                  <a:lnTo>
                    <a:pt x="365100" y="1864260"/>
                  </a:lnTo>
                  <a:lnTo>
                    <a:pt x="394137" y="1903358"/>
                  </a:lnTo>
                  <a:lnTo>
                    <a:pt x="424688" y="1941104"/>
                  </a:lnTo>
                  <a:lnTo>
                    <a:pt x="456734" y="1977536"/>
                  </a:lnTo>
                  <a:lnTo>
                    <a:pt x="490258" y="2012695"/>
                  </a:lnTo>
                  <a:lnTo>
                    <a:pt x="525240" y="2046619"/>
                  </a:lnTo>
                  <a:lnTo>
                    <a:pt x="561661" y="2079349"/>
                  </a:lnTo>
                  <a:lnTo>
                    <a:pt x="599502" y="2110924"/>
                  </a:lnTo>
                  <a:lnTo>
                    <a:pt x="638745" y="2141383"/>
                  </a:lnTo>
                  <a:lnTo>
                    <a:pt x="679371" y="2170767"/>
                  </a:lnTo>
                  <a:lnTo>
                    <a:pt x="721361" y="2199114"/>
                  </a:lnTo>
                  <a:lnTo>
                    <a:pt x="764696" y="2226465"/>
                  </a:lnTo>
                  <a:lnTo>
                    <a:pt x="809357" y="2252859"/>
                  </a:lnTo>
                  <a:lnTo>
                    <a:pt x="855326" y="2278335"/>
                  </a:lnTo>
                  <a:lnTo>
                    <a:pt x="942778" y="2324715"/>
                  </a:lnTo>
                  <a:lnTo>
                    <a:pt x="988039" y="2349486"/>
                  </a:lnTo>
                  <a:lnTo>
                    <a:pt x="1033145" y="2375726"/>
                  </a:lnTo>
                  <a:lnTo>
                    <a:pt x="1077212" y="2403745"/>
                  </a:lnTo>
                  <a:lnTo>
                    <a:pt x="1119355" y="2433854"/>
                  </a:lnTo>
                  <a:lnTo>
                    <a:pt x="1158690" y="2466365"/>
                  </a:lnTo>
                  <a:lnTo>
                    <a:pt x="1194334" y="2501588"/>
                  </a:lnTo>
                  <a:lnTo>
                    <a:pt x="1225401" y="2539833"/>
                  </a:lnTo>
                  <a:lnTo>
                    <a:pt x="1250824" y="2578271"/>
                  </a:lnTo>
                  <a:lnTo>
                    <a:pt x="1273399" y="2618052"/>
                  </a:lnTo>
                  <a:lnTo>
                    <a:pt x="1293453" y="2659016"/>
                  </a:lnTo>
                  <a:lnTo>
                    <a:pt x="1311316" y="2701001"/>
                  </a:lnTo>
                  <a:lnTo>
                    <a:pt x="1327315" y="2743845"/>
                  </a:lnTo>
                  <a:lnTo>
                    <a:pt x="1341777" y="2787386"/>
                  </a:lnTo>
                  <a:lnTo>
                    <a:pt x="1355030" y="2831463"/>
                  </a:lnTo>
                  <a:lnTo>
                    <a:pt x="1367403" y="2875915"/>
                  </a:lnTo>
                  <a:lnTo>
                    <a:pt x="1379222" y="2920579"/>
                  </a:lnTo>
                  <a:lnTo>
                    <a:pt x="1390817" y="2965295"/>
                  </a:lnTo>
                  <a:lnTo>
                    <a:pt x="1402514" y="3009900"/>
                  </a:lnTo>
                  <a:lnTo>
                    <a:pt x="1414641" y="3054233"/>
                  </a:lnTo>
                  <a:lnTo>
                    <a:pt x="1427527" y="3098132"/>
                  </a:lnTo>
                  <a:lnTo>
                    <a:pt x="1441499" y="3141436"/>
                  </a:lnTo>
                  <a:lnTo>
                    <a:pt x="1456885" y="3183984"/>
                  </a:lnTo>
                  <a:lnTo>
                    <a:pt x="1474013" y="3225613"/>
                  </a:lnTo>
                  <a:lnTo>
                    <a:pt x="1493210" y="3266162"/>
                  </a:lnTo>
                  <a:lnTo>
                    <a:pt x="1514804" y="3305470"/>
                  </a:lnTo>
                  <a:lnTo>
                    <a:pt x="1539124" y="3343374"/>
                  </a:lnTo>
                  <a:lnTo>
                    <a:pt x="1566496" y="3379713"/>
                  </a:lnTo>
                  <a:lnTo>
                    <a:pt x="1597250" y="3414327"/>
                  </a:lnTo>
                  <a:lnTo>
                    <a:pt x="1631712" y="3447052"/>
                  </a:lnTo>
                  <a:lnTo>
                    <a:pt x="1669534" y="3478012"/>
                  </a:lnTo>
                  <a:lnTo>
                    <a:pt x="1708782" y="3506385"/>
                  </a:lnTo>
                  <a:lnTo>
                    <a:pt x="1749371" y="3532303"/>
                  </a:lnTo>
                  <a:lnTo>
                    <a:pt x="1791218" y="3555896"/>
                  </a:lnTo>
                  <a:lnTo>
                    <a:pt x="1834237" y="3577296"/>
                  </a:lnTo>
                  <a:lnTo>
                    <a:pt x="1878346" y="3596635"/>
                  </a:lnTo>
                  <a:lnTo>
                    <a:pt x="1923459" y="3614043"/>
                  </a:lnTo>
                  <a:lnTo>
                    <a:pt x="1969493" y="3629653"/>
                  </a:lnTo>
                  <a:lnTo>
                    <a:pt x="2016363" y="3643596"/>
                  </a:lnTo>
                  <a:lnTo>
                    <a:pt x="2063985" y="3656002"/>
                  </a:lnTo>
                  <a:lnTo>
                    <a:pt x="2112276" y="3667005"/>
                  </a:lnTo>
                  <a:lnTo>
                    <a:pt x="2161150" y="3676733"/>
                  </a:lnTo>
                  <a:lnTo>
                    <a:pt x="2210524" y="3685321"/>
                  </a:lnTo>
                  <a:lnTo>
                    <a:pt x="2260314" y="3692897"/>
                  </a:lnTo>
                  <a:lnTo>
                    <a:pt x="2310435" y="3699595"/>
                  </a:lnTo>
                  <a:lnTo>
                    <a:pt x="2360804" y="3705545"/>
                  </a:lnTo>
                  <a:lnTo>
                    <a:pt x="2461946" y="3715728"/>
                  </a:lnTo>
                  <a:lnTo>
                    <a:pt x="2762553" y="3742000"/>
                  </a:lnTo>
                  <a:lnTo>
                    <a:pt x="2811359" y="3747134"/>
                  </a:lnTo>
                  <a:lnTo>
                    <a:pt x="2859571" y="3752835"/>
                  </a:lnTo>
                  <a:lnTo>
                    <a:pt x="2907105" y="3759233"/>
                  </a:lnTo>
                  <a:lnTo>
                    <a:pt x="2953876" y="3766461"/>
                  </a:lnTo>
                  <a:lnTo>
                    <a:pt x="2999800" y="3774649"/>
                  </a:lnTo>
                  <a:lnTo>
                    <a:pt x="3048168" y="3784231"/>
                  </a:lnTo>
                  <a:lnTo>
                    <a:pt x="3096634" y="3794465"/>
                  </a:lnTo>
                  <a:lnTo>
                    <a:pt x="3145172" y="3805325"/>
                  </a:lnTo>
                  <a:lnTo>
                    <a:pt x="3193757" y="3816788"/>
                  </a:lnTo>
                  <a:lnTo>
                    <a:pt x="3242361" y="3828829"/>
                  </a:lnTo>
                  <a:lnTo>
                    <a:pt x="3290958" y="3841422"/>
                  </a:lnTo>
                  <a:lnTo>
                    <a:pt x="3339523" y="3854543"/>
                  </a:lnTo>
                  <a:lnTo>
                    <a:pt x="3388030" y="3868167"/>
                  </a:lnTo>
                  <a:lnTo>
                    <a:pt x="3436452" y="3882270"/>
                  </a:lnTo>
                  <a:lnTo>
                    <a:pt x="3532936" y="3911813"/>
                  </a:lnTo>
                  <a:lnTo>
                    <a:pt x="3628766" y="3942972"/>
                  </a:lnTo>
                  <a:lnTo>
                    <a:pt x="3723734" y="3975550"/>
                  </a:lnTo>
                  <a:lnTo>
                    <a:pt x="3817631" y="4009349"/>
                  </a:lnTo>
                  <a:lnTo>
                    <a:pt x="3931290" y="4051917"/>
                  </a:lnTo>
                  <a:lnTo>
                    <a:pt x="4029748" y="4087070"/>
                  </a:lnTo>
                  <a:lnTo>
                    <a:pt x="4038211" y="4090221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6153150"/>
              <a:ext cx="3387090" cy="4127500"/>
            </a:xfrm>
            <a:custGeom>
              <a:avLst/>
              <a:gdLst/>
              <a:ahLst/>
              <a:cxnLst/>
              <a:rect l="l" t="t" r="r" b="b"/>
              <a:pathLst>
                <a:path w="3387090" h="4127500">
                  <a:moveTo>
                    <a:pt x="3185323" y="4102100"/>
                  </a:moveTo>
                  <a:lnTo>
                    <a:pt x="2824075" y="4102100"/>
                  </a:lnTo>
                  <a:lnTo>
                    <a:pt x="2730331" y="4076700"/>
                  </a:lnTo>
                  <a:lnTo>
                    <a:pt x="2684551" y="4051300"/>
                  </a:lnTo>
                  <a:lnTo>
                    <a:pt x="2552168" y="4013200"/>
                  </a:lnTo>
                  <a:lnTo>
                    <a:pt x="2507141" y="3987800"/>
                  </a:lnTo>
                  <a:lnTo>
                    <a:pt x="2464786" y="3962400"/>
                  </a:lnTo>
                  <a:lnTo>
                    <a:pt x="2424938" y="3937000"/>
                  </a:lnTo>
                  <a:lnTo>
                    <a:pt x="2387432" y="3898900"/>
                  </a:lnTo>
                  <a:lnTo>
                    <a:pt x="2352102" y="3873500"/>
                  </a:lnTo>
                  <a:lnTo>
                    <a:pt x="2318782" y="3835400"/>
                  </a:lnTo>
                  <a:lnTo>
                    <a:pt x="2287309" y="3797300"/>
                  </a:lnTo>
                  <a:lnTo>
                    <a:pt x="2257516" y="3759200"/>
                  </a:lnTo>
                  <a:lnTo>
                    <a:pt x="2229237" y="3721100"/>
                  </a:lnTo>
                  <a:lnTo>
                    <a:pt x="2202309" y="3670300"/>
                  </a:lnTo>
                  <a:lnTo>
                    <a:pt x="2176564" y="3632200"/>
                  </a:lnTo>
                  <a:lnTo>
                    <a:pt x="2151839" y="3581400"/>
                  </a:lnTo>
                  <a:lnTo>
                    <a:pt x="2127967" y="3543300"/>
                  </a:lnTo>
                  <a:lnTo>
                    <a:pt x="2104783" y="3492500"/>
                  </a:lnTo>
                  <a:lnTo>
                    <a:pt x="2083195" y="3441700"/>
                  </a:lnTo>
                  <a:lnTo>
                    <a:pt x="2061911" y="3403600"/>
                  </a:lnTo>
                  <a:lnTo>
                    <a:pt x="2019579" y="3302000"/>
                  </a:lnTo>
                  <a:lnTo>
                    <a:pt x="1998195" y="3263900"/>
                  </a:lnTo>
                  <a:lnTo>
                    <a:pt x="1976443" y="3213100"/>
                  </a:lnTo>
                  <a:lnTo>
                    <a:pt x="1954154" y="3175000"/>
                  </a:lnTo>
                  <a:lnTo>
                    <a:pt x="1931161" y="3124200"/>
                  </a:lnTo>
                  <a:lnTo>
                    <a:pt x="1907295" y="3086100"/>
                  </a:lnTo>
                  <a:lnTo>
                    <a:pt x="1882389" y="3048000"/>
                  </a:lnTo>
                  <a:lnTo>
                    <a:pt x="1856274" y="3009900"/>
                  </a:lnTo>
                  <a:lnTo>
                    <a:pt x="1828782" y="2971800"/>
                  </a:lnTo>
                  <a:lnTo>
                    <a:pt x="1799746" y="2933700"/>
                  </a:lnTo>
                  <a:lnTo>
                    <a:pt x="1768998" y="2895600"/>
                  </a:lnTo>
                  <a:lnTo>
                    <a:pt x="1733547" y="2857500"/>
                  </a:lnTo>
                  <a:lnTo>
                    <a:pt x="1696889" y="2832100"/>
                  </a:lnTo>
                  <a:lnTo>
                    <a:pt x="1659109" y="2794000"/>
                  </a:lnTo>
                  <a:lnTo>
                    <a:pt x="1620290" y="2768600"/>
                  </a:lnTo>
                  <a:lnTo>
                    <a:pt x="1580516" y="2743200"/>
                  </a:lnTo>
                  <a:lnTo>
                    <a:pt x="1539871" y="2705100"/>
                  </a:lnTo>
                  <a:lnTo>
                    <a:pt x="1498438" y="2679700"/>
                  </a:lnTo>
                  <a:lnTo>
                    <a:pt x="1456303" y="2654300"/>
                  </a:lnTo>
                  <a:lnTo>
                    <a:pt x="1370258" y="2603500"/>
                  </a:lnTo>
                  <a:lnTo>
                    <a:pt x="1326517" y="2590800"/>
                  </a:lnTo>
                  <a:lnTo>
                    <a:pt x="1193422" y="2514600"/>
                  </a:lnTo>
                  <a:lnTo>
                    <a:pt x="1148714" y="2501900"/>
                  </a:lnTo>
                  <a:lnTo>
                    <a:pt x="1056582" y="2451100"/>
                  </a:lnTo>
                  <a:lnTo>
                    <a:pt x="1010673" y="2438400"/>
                  </a:lnTo>
                  <a:lnTo>
                    <a:pt x="919590" y="2387600"/>
                  </a:lnTo>
                  <a:lnTo>
                    <a:pt x="786062" y="2311400"/>
                  </a:lnTo>
                  <a:lnTo>
                    <a:pt x="700089" y="2260600"/>
                  </a:lnTo>
                  <a:lnTo>
                    <a:pt x="658269" y="2235200"/>
                  </a:lnTo>
                  <a:lnTo>
                    <a:pt x="617337" y="2209800"/>
                  </a:lnTo>
                  <a:lnTo>
                    <a:pt x="577379" y="2171700"/>
                  </a:lnTo>
                  <a:lnTo>
                    <a:pt x="538479" y="2146300"/>
                  </a:lnTo>
                  <a:lnTo>
                    <a:pt x="463223" y="2070100"/>
                  </a:lnTo>
                  <a:lnTo>
                    <a:pt x="429476" y="2032000"/>
                  </a:lnTo>
                  <a:lnTo>
                    <a:pt x="399307" y="1993900"/>
                  </a:lnTo>
                  <a:lnTo>
                    <a:pt x="372543" y="1955800"/>
                  </a:lnTo>
                  <a:lnTo>
                    <a:pt x="349011" y="1905000"/>
                  </a:lnTo>
                  <a:lnTo>
                    <a:pt x="328540" y="1866900"/>
                  </a:lnTo>
                  <a:lnTo>
                    <a:pt x="310956" y="1816100"/>
                  </a:lnTo>
                  <a:lnTo>
                    <a:pt x="296088" y="1778000"/>
                  </a:lnTo>
                  <a:lnTo>
                    <a:pt x="283762" y="1727200"/>
                  </a:lnTo>
                  <a:lnTo>
                    <a:pt x="273807" y="1676400"/>
                  </a:lnTo>
                  <a:lnTo>
                    <a:pt x="266049" y="1625600"/>
                  </a:lnTo>
                  <a:lnTo>
                    <a:pt x="260316" y="1574800"/>
                  </a:lnTo>
                  <a:lnTo>
                    <a:pt x="256535" y="1536700"/>
                  </a:lnTo>
                  <a:lnTo>
                    <a:pt x="254344" y="1485900"/>
                  </a:lnTo>
                  <a:lnTo>
                    <a:pt x="253573" y="1435100"/>
                  </a:lnTo>
                  <a:lnTo>
                    <a:pt x="254053" y="1384300"/>
                  </a:lnTo>
                  <a:lnTo>
                    <a:pt x="255615" y="1333500"/>
                  </a:lnTo>
                  <a:lnTo>
                    <a:pt x="258088" y="1282700"/>
                  </a:lnTo>
                  <a:lnTo>
                    <a:pt x="261302" y="1231900"/>
                  </a:lnTo>
                  <a:lnTo>
                    <a:pt x="265090" y="1181100"/>
                  </a:lnTo>
                  <a:lnTo>
                    <a:pt x="269279" y="1130300"/>
                  </a:lnTo>
                  <a:lnTo>
                    <a:pt x="273702" y="1079500"/>
                  </a:lnTo>
                  <a:lnTo>
                    <a:pt x="278189" y="1028700"/>
                  </a:lnTo>
                  <a:lnTo>
                    <a:pt x="282569" y="977900"/>
                  </a:lnTo>
                  <a:lnTo>
                    <a:pt x="286507" y="927100"/>
                  </a:lnTo>
                  <a:lnTo>
                    <a:pt x="290050" y="876300"/>
                  </a:lnTo>
                  <a:lnTo>
                    <a:pt x="293030" y="838200"/>
                  </a:lnTo>
                  <a:lnTo>
                    <a:pt x="295278" y="787400"/>
                  </a:lnTo>
                  <a:lnTo>
                    <a:pt x="296626" y="736600"/>
                  </a:lnTo>
                  <a:lnTo>
                    <a:pt x="296765" y="711200"/>
                  </a:lnTo>
                  <a:lnTo>
                    <a:pt x="296835" y="698500"/>
                  </a:lnTo>
                  <a:lnTo>
                    <a:pt x="296905" y="685800"/>
                  </a:lnTo>
                  <a:lnTo>
                    <a:pt x="295947" y="647700"/>
                  </a:lnTo>
                  <a:lnTo>
                    <a:pt x="293584" y="596900"/>
                  </a:lnTo>
                  <a:lnTo>
                    <a:pt x="289647" y="558800"/>
                  </a:lnTo>
                  <a:lnTo>
                    <a:pt x="283969" y="508000"/>
                  </a:lnTo>
                  <a:lnTo>
                    <a:pt x="276380" y="469900"/>
                  </a:lnTo>
                  <a:lnTo>
                    <a:pt x="266712" y="419100"/>
                  </a:lnTo>
                  <a:lnTo>
                    <a:pt x="254796" y="381000"/>
                  </a:lnTo>
                  <a:lnTo>
                    <a:pt x="240466" y="342900"/>
                  </a:lnTo>
                  <a:lnTo>
                    <a:pt x="223551" y="292100"/>
                  </a:lnTo>
                  <a:lnTo>
                    <a:pt x="203884" y="254000"/>
                  </a:lnTo>
                  <a:lnTo>
                    <a:pt x="181297" y="215900"/>
                  </a:lnTo>
                  <a:lnTo>
                    <a:pt x="155620" y="190500"/>
                  </a:lnTo>
                  <a:lnTo>
                    <a:pt x="126686" y="152400"/>
                  </a:lnTo>
                  <a:lnTo>
                    <a:pt x="94326" y="114300"/>
                  </a:lnTo>
                  <a:lnTo>
                    <a:pt x="58371" y="76200"/>
                  </a:lnTo>
                  <a:lnTo>
                    <a:pt x="18655" y="50800"/>
                  </a:lnTo>
                  <a:lnTo>
                    <a:pt x="0" y="38100"/>
                  </a:lnTo>
                  <a:lnTo>
                    <a:pt x="0" y="0"/>
                  </a:lnTo>
                  <a:lnTo>
                    <a:pt x="53764" y="0"/>
                  </a:lnTo>
                  <a:lnTo>
                    <a:pt x="126917" y="50800"/>
                  </a:lnTo>
                  <a:lnTo>
                    <a:pt x="160347" y="88900"/>
                  </a:lnTo>
                  <a:lnTo>
                    <a:pt x="190654" y="127000"/>
                  </a:lnTo>
                  <a:lnTo>
                    <a:pt x="217973" y="152400"/>
                  </a:lnTo>
                  <a:lnTo>
                    <a:pt x="242439" y="190500"/>
                  </a:lnTo>
                  <a:lnTo>
                    <a:pt x="264186" y="228600"/>
                  </a:lnTo>
                  <a:lnTo>
                    <a:pt x="283349" y="266700"/>
                  </a:lnTo>
                  <a:lnTo>
                    <a:pt x="300063" y="304800"/>
                  </a:lnTo>
                  <a:lnTo>
                    <a:pt x="314463" y="355600"/>
                  </a:lnTo>
                  <a:lnTo>
                    <a:pt x="326683" y="393700"/>
                  </a:lnTo>
                  <a:lnTo>
                    <a:pt x="336858" y="431800"/>
                  </a:lnTo>
                  <a:lnTo>
                    <a:pt x="345123" y="482600"/>
                  </a:lnTo>
                  <a:lnTo>
                    <a:pt x="351613" y="520700"/>
                  </a:lnTo>
                  <a:lnTo>
                    <a:pt x="356462" y="558800"/>
                  </a:lnTo>
                  <a:lnTo>
                    <a:pt x="359805" y="609600"/>
                  </a:lnTo>
                  <a:lnTo>
                    <a:pt x="361776" y="660400"/>
                  </a:lnTo>
                  <a:lnTo>
                    <a:pt x="362512" y="698500"/>
                  </a:lnTo>
                  <a:lnTo>
                    <a:pt x="362237" y="736600"/>
                  </a:lnTo>
                  <a:lnTo>
                    <a:pt x="360811" y="800100"/>
                  </a:lnTo>
                  <a:lnTo>
                    <a:pt x="355782" y="889000"/>
                  </a:lnTo>
                  <a:lnTo>
                    <a:pt x="352356" y="939800"/>
                  </a:lnTo>
                  <a:lnTo>
                    <a:pt x="348502" y="990600"/>
                  </a:lnTo>
                  <a:lnTo>
                    <a:pt x="344206" y="1028700"/>
                  </a:lnTo>
                  <a:lnTo>
                    <a:pt x="339787" y="1079500"/>
                  </a:lnTo>
                  <a:lnTo>
                    <a:pt x="335414" y="1130300"/>
                  </a:lnTo>
                  <a:lnTo>
                    <a:pt x="331258" y="1181100"/>
                  </a:lnTo>
                  <a:lnTo>
                    <a:pt x="327488" y="1231900"/>
                  </a:lnTo>
                  <a:lnTo>
                    <a:pt x="324273" y="1282700"/>
                  </a:lnTo>
                  <a:lnTo>
                    <a:pt x="321785" y="1333500"/>
                  </a:lnTo>
                  <a:lnTo>
                    <a:pt x="320191" y="1384300"/>
                  </a:lnTo>
                  <a:lnTo>
                    <a:pt x="319663" y="1435100"/>
                  </a:lnTo>
                  <a:lnTo>
                    <a:pt x="320369" y="1473200"/>
                  </a:lnTo>
                  <a:lnTo>
                    <a:pt x="322480" y="1524000"/>
                  </a:lnTo>
                  <a:lnTo>
                    <a:pt x="326166" y="1574800"/>
                  </a:lnTo>
                  <a:lnTo>
                    <a:pt x="331979" y="1625600"/>
                  </a:lnTo>
                  <a:lnTo>
                    <a:pt x="339974" y="1676400"/>
                  </a:lnTo>
                  <a:lnTo>
                    <a:pt x="350369" y="1714500"/>
                  </a:lnTo>
                  <a:lnTo>
                    <a:pt x="363380" y="1765300"/>
                  </a:lnTo>
                  <a:lnTo>
                    <a:pt x="379225" y="1816100"/>
                  </a:lnTo>
                  <a:lnTo>
                    <a:pt x="398121" y="1854200"/>
                  </a:lnTo>
                  <a:lnTo>
                    <a:pt x="420285" y="1905000"/>
                  </a:lnTo>
                  <a:lnTo>
                    <a:pt x="445935" y="1943100"/>
                  </a:lnTo>
                  <a:lnTo>
                    <a:pt x="475288" y="1981200"/>
                  </a:lnTo>
                  <a:lnTo>
                    <a:pt x="508561" y="2019300"/>
                  </a:lnTo>
                  <a:lnTo>
                    <a:pt x="545970" y="2057400"/>
                  </a:lnTo>
                  <a:lnTo>
                    <a:pt x="582728" y="2095500"/>
                  </a:lnTo>
                  <a:lnTo>
                    <a:pt x="620610" y="2120900"/>
                  </a:lnTo>
                  <a:lnTo>
                    <a:pt x="659532" y="2159000"/>
                  </a:lnTo>
                  <a:lnTo>
                    <a:pt x="699409" y="2184400"/>
                  </a:lnTo>
                  <a:lnTo>
                    <a:pt x="740160" y="2209800"/>
                  </a:lnTo>
                  <a:lnTo>
                    <a:pt x="781698" y="2235200"/>
                  </a:lnTo>
                  <a:lnTo>
                    <a:pt x="866804" y="2286000"/>
                  </a:lnTo>
                  <a:lnTo>
                    <a:pt x="954057" y="2336800"/>
                  </a:lnTo>
                  <a:lnTo>
                    <a:pt x="998278" y="2349500"/>
                  </a:lnTo>
                  <a:lnTo>
                    <a:pt x="1087492" y="2400300"/>
                  </a:lnTo>
                  <a:lnTo>
                    <a:pt x="1132316" y="2413000"/>
                  </a:lnTo>
                  <a:lnTo>
                    <a:pt x="1177173" y="2438400"/>
                  </a:lnTo>
                  <a:lnTo>
                    <a:pt x="1269344" y="2489200"/>
                  </a:lnTo>
                  <a:lnTo>
                    <a:pt x="1315139" y="2501900"/>
                  </a:lnTo>
                  <a:lnTo>
                    <a:pt x="1450357" y="2578100"/>
                  </a:lnTo>
                  <a:lnTo>
                    <a:pt x="1537855" y="2628900"/>
                  </a:lnTo>
                  <a:lnTo>
                    <a:pt x="1580557" y="2654300"/>
                  </a:lnTo>
                  <a:lnTo>
                    <a:pt x="1622448" y="2679700"/>
                  </a:lnTo>
                  <a:lnTo>
                    <a:pt x="1663446" y="2717800"/>
                  </a:lnTo>
                  <a:lnTo>
                    <a:pt x="1703465" y="2743200"/>
                  </a:lnTo>
                  <a:lnTo>
                    <a:pt x="1742422" y="2781300"/>
                  </a:lnTo>
                  <a:lnTo>
                    <a:pt x="1780233" y="2819400"/>
                  </a:lnTo>
                  <a:lnTo>
                    <a:pt x="1816812" y="2857500"/>
                  </a:lnTo>
                  <a:lnTo>
                    <a:pt x="1848514" y="2882900"/>
                  </a:lnTo>
                  <a:lnTo>
                    <a:pt x="1878494" y="2921000"/>
                  </a:lnTo>
                  <a:lnTo>
                    <a:pt x="1906918" y="2959100"/>
                  </a:lnTo>
                  <a:lnTo>
                    <a:pt x="1933952" y="3009900"/>
                  </a:lnTo>
                  <a:lnTo>
                    <a:pt x="1959763" y="3048000"/>
                  </a:lnTo>
                  <a:lnTo>
                    <a:pt x="1984516" y="3086100"/>
                  </a:lnTo>
                  <a:lnTo>
                    <a:pt x="2008377" y="3136900"/>
                  </a:lnTo>
                  <a:lnTo>
                    <a:pt x="2031512" y="3175000"/>
                  </a:lnTo>
                  <a:lnTo>
                    <a:pt x="2054089" y="3225800"/>
                  </a:lnTo>
                  <a:lnTo>
                    <a:pt x="2076271" y="3276600"/>
                  </a:lnTo>
                  <a:lnTo>
                    <a:pt x="2098227" y="3314700"/>
                  </a:lnTo>
                  <a:lnTo>
                    <a:pt x="2120120" y="3365500"/>
                  </a:lnTo>
                  <a:lnTo>
                    <a:pt x="2142119" y="3416300"/>
                  </a:lnTo>
                  <a:lnTo>
                    <a:pt x="2164388" y="3467100"/>
                  </a:lnTo>
                  <a:lnTo>
                    <a:pt x="2187641" y="3505200"/>
                  </a:lnTo>
                  <a:lnTo>
                    <a:pt x="2211551" y="3556000"/>
                  </a:lnTo>
                  <a:lnTo>
                    <a:pt x="2236329" y="3606800"/>
                  </a:lnTo>
                  <a:lnTo>
                    <a:pt x="2262185" y="3644900"/>
                  </a:lnTo>
                  <a:lnTo>
                    <a:pt x="2289331" y="3683000"/>
                  </a:lnTo>
                  <a:lnTo>
                    <a:pt x="2317976" y="3733800"/>
                  </a:lnTo>
                  <a:lnTo>
                    <a:pt x="2348332" y="3771900"/>
                  </a:lnTo>
                  <a:lnTo>
                    <a:pt x="2380609" y="3810000"/>
                  </a:lnTo>
                  <a:lnTo>
                    <a:pt x="2415018" y="3835400"/>
                  </a:lnTo>
                  <a:lnTo>
                    <a:pt x="2451769" y="3873500"/>
                  </a:lnTo>
                  <a:lnTo>
                    <a:pt x="2491074" y="3898900"/>
                  </a:lnTo>
                  <a:lnTo>
                    <a:pt x="2533143" y="3924300"/>
                  </a:lnTo>
                  <a:lnTo>
                    <a:pt x="2578186" y="3949700"/>
                  </a:lnTo>
                  <a:lnTo>
                    <a:pt x="2664076" y="3975100"/>
                  </a:lnTo>
                  <a:lnTo>
                    <a:pt x="2708292" y="4000500"/>
                  </a:lnTo>
                  <a:lnTo>
                    <a:pt x="2892477" y="4051300"/>
                  </a:lnTo>
                  <a:lnTo>
                    <a:pt x="2940108" y="4051300"/>
                  </a:lnTo>
                  <a:lnTo>
                    <a:pt x="3036930" y="4076700"/>
                  </a:lnTo>
                  <a:lnTo>
                    <a:pt x="3086022" y="4076700"/>
                  </a:lnTo>
                  <a:lnTo>
                    <a:pt x="3185323" y="4102100"/>
                  </a:lnTo>
                  <a:close/>
                </a:path>
                <a:path w="3387090" h="4127500">
                  <a:moveTo>
                    <a:pt x="1542124" y="4127500"/>
                  </a:moveTo>
                  <a:lnTo>
                    <a:pt x="0" y="4127500"/>
                  </a:lnTo>
                  <a:lnTo>
                    <a:pt x="0" y="495300"/>
                  </a:lnTo>
                  <a:lnTo>
                    <a:pt x="10257" y="533400"/>
                  </a:lnTo>
                  <a:lnTo>
                    <a:pt x="20980" y="571500"/>
                  </a:lnTo>
                  <a:lnTo>
                    <a:pt x="29754" y="622300"/>
                  </a:lnTo>
                  <a:lnTo>
                    <a:pt x="36733" y="660400"/>
                  </a:lnTo>
                  <a:lnTo>
                    <a:pt x="42066" y="711200"/>
                  </a:lnTo>
                  <a:lnTo>
                    <a:pt x="45905" y="749300"/>
                  </a:lnTo>
                  <a:lnTo>
                    <a:pt x="48403" y="800100"/>
                  </a:lnTo>
                  <a:lnTo>
                    <a:pt x="49708" y="850900"/>
                  </a:lnTo>
                  <a:lnTo>
                    <a:pt x="49886" y="876300"/>
                  </a:lnTo>
                  <a:lnTo>
                    <a:pt x="49974" y="889000"/>
                  </a:lnTo>
                  <a:lnTo>
                    <a:pt x="49351" y="939800"/>
                  </a:lnTo>
                  <a:lnTo>
                    <a:pt x="47991" y="990600"/>
                  </a:lnTo>
                  <a:lnTo>
                    <a:pt x="46044" y="1041400"/>
                  </a:lnTo>
                  <a:lnTo>
                    <a:pt x="43662" y="1092200"/>
                  </a:lnTo>
                  <a:lnTo>
                    <a:pt x="40997" y="1130300"/>
                  </a:lnTo>
                  <a:lnTo>
                    <a:pt x="35420" y="1231900"/>
                  </a:lnTo>
                  <a:lnTo>
                    <a:pt x="32811" y="1282700"/>
                  </a:lnTo>
                  <a:lnTo>
                    <a:pt x="30523" y="1333500"/>
                  </a:lnTo>
                  <a:lnTo>
                    <a:pt x="28707" y="1371600"/>
                  </a:lnTo>
                  <a:lnTo>
                    <a:pt x="27516" y="1422400"/>
                  </a:lnTo>
                  <a:lnTo>
                    <a:pt x="27099" y="1473200"/>
                  </a:lnTo>
                  <a:lnTo>
                    <a:pt x="27609" y="1511300"/>
                  </a:lnTo>
                  <a:lnTo>
                    <a:pt x="29196" y="1562100"/>
                  </a:lnTo>
                  <a:lnTo>
                    <a:pt x="32012" y="1612900"/>
                  </a:lnTo>
                  <a:lnTo>
                    <a:pt x="36207" y="1651000"/>
                  </a:lnTo>
                  <a:lnTo>
                    <a:pt x="41935" y="1689100"/>
                  </a:lnTo>
                  <a:lnTo>
                    <a:pt x="49344" y="1739900"/>
                  </a:lnTo>
                  <a:lnTo>
                    <a:pt x="58588" y="1778000"/>
                  </a:lnTo>
                  <a:lnTo>
                    <a:pt x="74124" y="1841500"/>
                  </a:lnTo>
                  <a:lnTo>
                    <a:pt x="91155" y="1892300"/>
                  </a:lnTo>
                  <a:lnTo>
                    <a:pt x="109601" y="1943100"/>
                  </a:lnTo>
                  <a:lnTo>
                    <a:pt x="129384" y="1981200"/>
                  </a:lnTo>
                  <a:lnTo>
                    <a:pt x="150423" y="2032000"/>
                  </a:lnTo>
                  <a:lnTo>
                    <a:pt x="172641" y="2070100"/>
                  </a:lnTo>
                  <a:lnTo>
                    <a:pt x="195957" y="2108200"/>
                  </a:lnTo>
                  <a:lnTo>
                    <a:pt x="220294" y="2133600"/>
                  </a:lnTo>
                  <a:lnTo>
                    <a:pt x="245571" y="2171700"/>
                  </a:lnTo>
                  <a:lnTo>
                    <a:pt x="298632" y="2222500"/>
                  </a:lnTo>
                  <a:lnTo>
                    <a:pt x="354508" y="2273300"/>
                  </a:lnTo>
                  <a:lnTo>
                    <a:pt x="383304" y="2298700"/>
                  </a:lnTo>
                  <a:lnTo>
                    <a:pt x="412566" y="2311400"/>
                  </a:lnTo>
                  <a:lnTo>
                    <a:pt x="442216" y="2336800"/>
                  </a:lnTo>
                  <a:lnTo>
                    <a:pt x="502362" y="2362200"/>
                  </a:lnTo>
                  <a:lnTo>
                    <a:pt x="532700" y="2387600"/>
                  </a:lnTo>
                  <a:lnTo>
                    <a:pt x="593511" y="2425700"/>
                  </a:lnTo>
                  <a:lnTo>
                    <a:pt x="653974" y="2451100"/>
                  </a:lnTo>
                  <a:lnTo>
                    <a:pt x="683878" y="2476500"/>
                  </a:lnTo>
                  <a:lnTo>
                    <a:pt x="713457" y="2489200"/>
                  </a:lnTo>
                  <a:lnTo>
                    <a:pt x="742634" y="2514600"/>
                  </a:lnTo>
                  <a:lnTo>
                    <a:pt x="771328" y="2527300"/>
                  </a:lnTo>
                  <a:lnTo>
                    <a:pt x="799461" y="2552700"/>
                  </a:lnTo>
                  <a:lnTo>
                    <a:pt x="826954" y="2578100"/>
                  </a:lnTo>
                  <a:lnTo>
                    <a:pt x="853727" y="2603500"/>
                  </a:lnTo>
                  <a:lnTo>
                    <a:pt x="879702" y="2628900"/>
                  </a:lnTo>
                  <a:lnTo>
                    <a:pt x="904800" y="2667000"/>
                  </a:lnTo>
                  <a:lnTo>
                    <a:pt x="928941" y="2692400"/>
                  </a:lnTo>
                  <a:lnTo>
                    <a:pt x="952046" y="2730500"/>
                  </a:lnTo>
                  <a:lnTo>
                    <a:pt x="974037" y="2768600"/>
                  </a:lnTo>
                  <a:lnTo>
                    <a:pt x="994581" y="2819400"/>
                  </a:lnTo>
                  <a:lnTo>
                    <a:pt x="1012219" y="2857500"/>
                  </a:lnTo>
                  <a:lnTo>
                    <a:pt x="1027228" y="2895600"/>
                  </a:lnTo>
                  <a:lnTo>
                    <a:pt x="1039883" y="2946400"/>
                  </a:lnTo>
                  <a:lnTo>
                    <a:pt x="1050459" y="2984500"/>
                  </a:lnTo>
                  <a:lnTo>
                    <a:pt x="1059233" y="3035300"/>
                  </a:lnTo>
                  <a:lnTo>
                    <a:pt x="1066479" y="3073400"/>
                  </a:lnTo>
                  <a:lnTo>
                    <a:pt x="1072474" y="3124200"/>
                  </a:lnTo>
                  <a:lnTo>
                    <a:pt x="1077493" y="3175000"/>
                  </a:lnTo>
                  <a:lnTo>
                    <a:pt x="1081811" y="3213100"/>
                  </a:lnTo>
                  <a:lnTo>
                    <a:pt x="1085704" y="3263900"/>
                  </a:lnTo>
                  <a:lnTo>
                    <a:pt x="1089449" y="3302000"/>
                  </a:lnTo>
                  <a:lnTo>
                    <a:pt x="1093319" y="3352800"/>
                  </a:lnTo>
                  <a:lnTo>
                    <a:pt x="1097592" y="3403600"/>
                  </a:lnTo>
                  <a:lnTo>
                    <a:pt x="1102542" y="3441700"/>
                  </a:lnTo>
                  <a:lnTo>
                    <a:pt x="1108446" y="3492500"/>
                  </a:lnTo>
                  <a:lnTo>
                    <a:pt x="1115578" y="3530600"/>
                  </a:lnTo>
                  <a:lnTo>
                    <a:pt x="1124215" y="3581400"/>
                  </a:lnTo>
                  <a:lnTo>
                    <a:pt x="1134632" y="3619500"/>
                  </a:lnTo>
                  <a:lnTo>
                    <a:pt x="1147104" y="3670300"/>
                  </a:lnTo>
                  <a:lnTo>
                    <a:pt x="1161907" y="3708400"/>
                  </a:lnTo>
                  <a:lnTo>
                    <a:pt x="1179318" y="3746500"/>
                  </a:lnTo>
                  <a:lnTo>
                    <a:pt x="1199610" y="3797300"/>
                  </a:lnTo>
                  <a:lnTo>
                    <a:pt x="1223061" y="3835400"/>
                  </a:lnTo>
                  <a:lnTo>
                    <a:pt x="1249945" y="3873500"/>
                  </a:lnTo>
                  <a:lnTo>
                    <a:pt x="1280539" y="3911600"/>
                  </a:lnTo>
                  <a:lnTo>
                    <a:pt x="1314108" y="3949700"/>
                  </a:lnTo>
                  <a:lnTo>
                    <a:pt x="1349665" y="3987800"/>
                  </a:lnTo>
                  <a:lnTo>
                    <a:pt x="1387077" y="4013200"/>
                  </a:lnTo>
                  <a:lnTo>
                    <a:pt x="1426215" y="4051300"/>
                  </a:lnTo>
                  <a:lnTo>
                    <a:pt x="1466947" y="4076700"/>
                  </a:lnTo>
                  <a:lnTo>
                    <a:pt x="1509143" y="4102100"/>
                  </a:lnTo>
                  <a:lnTo>
                    <a:pt x="1542124" y="4127500"/>
                  </a:lnTo>
                  <a:close/>
                </a:path>
                <a:path w="3387090" h="4127500">
                  <a:moveTo>
                    <a:pt x="3387019" y="4127500"/>
                  </a:moveTo>
                  <a:lnTo>
                    <a:pt x="2965318" y="4127500"/>
                  </a:lnTo>
                  <a:lnTo>
                    <a:pt x="2920395" y="4114800"/>
                  </a:lnTo>
                  <a:lnTo>
                    <a:pt x="2871938" y="4102100"/>
                  </a:lnTo>
                  <a:lnTo>
                    <a:pt x="3235434" y="4102100"/>
                  </a:lnTo>
                  <a:lnTo>
                    <a:pt x="3285786" y="4114800"/>
                  </a:lnTo>
                  <a:lnTo>
                    <a:pt x="3336331" y="4114800"/>
                  </a:lnTo>
                  <a:lnTo>
                    <a:pt x="3387019" y="412750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4019015" y="0"/>
            <a:ext cx="4269105" cy="4215765"/>
            <a:chOff x="14019015" y="0"/>
            <a:chExt cx="4269105" cy="4215765"/>
          </a:xfrm>
        </p:grpSpPr>
        <p:sp>
          <p:nvSpPr>
            <p:cNvPr id="11" name="object 11" descr=""/>
            <p:cNvSpPr/>
            <p:nvPr/>
          </p:nvSpPr>
          <p:spPr>
            <a:xfrm>
              <a:off x="14019015" y="0"/>
              <a:ext cx="4269105" cy="4139565"/>
            </a:xfrm>
            <a:custGeom>
              <a:avLst/>
              <a:gdLst/>
              <a:ahLst/>
              <a:cxnLst/>
              <a:rect l="l" t="t" r="r" b="b"/>
              <a:pathLst>
                <a:path w="4269105" h="4139565">
                  <a:moveTo>
                    <a:pt x="0" y="0"/>
                  </a:moveTo>
                  <a:lnTo>
                    <a:pt x="4268985" y="0"/>
                  </a:lnTo>
                  <a:lnTo>
                    <a:pt x="4268985" y="4139067"/>
                  </a:lnTo>
                  <a:lnTo>
                    <a:pt x="4221573" y="4085672"/>
                  </a:lnTo>
                  <a:lnTo>
                    <a:pt x="4198815" y="4052904"/>
                  </a:lnTo>
                  <a:lnTo>
                    <a:pt x="4178936" y="4018719"/>
                  </a:lnTo>
                  <a:lnTo>
                    <a:pt x="4161776" y="3983197"/>
                  </a:lnTo>
                  <a:lnTo>
                    <a:pt x="4147177" y="3946423"/>
                  </a:lnTo>
                  <a:lnTo>
                    <a:pt x="4134979" y="3908480"/>
                  </a:lnTo>
                  <a:lnTo>
                    <a:pt x="4125022" y="3869450"/>
                  </a:lnTo>
                  <a:lnTo>
                    <a:pt x="4117148" y="3829416"/>
                  </a:lnTo>
                  <a:lnTo>
                    <a:pt x="4111196" y="3788460"/>
                  </a:lnTo>
                  <a:lnTo>
                    <a:pt x="4107008" y="3746667"/>
                  </a:lnTo>
                  <a:lnTo>
                    <a:pt x="4104424" y="3704118"/>
                  </a:lnTo>
                  <a:lnTo>
                    <a:pt x="4103284" y="3660897"/>
                  </a:lnTo>
                  <a:lnTo>
                    <a:pt x="4103430" y="3617086"/>
                  </a:lnTo>
                  <a:lnTo>
                    <a:pt x="4104701" y="3572768"/>
                  </a:lnTo>
                  <a:lnTo>
                    <a:pt x="4106940" y="3528027"/>
                  </a:lnTo>
                  <a:lnTo>
                    <a:pt x="4109985" y="3482944"/>
                  </a:lnTo>
                  <a:lnTo>
                    <a:pt x="4113678" y="3437603"/>
                  </a:lnTo>
                  <a:lnTo>
                    <a:pt x="4117860" y="3392087"/>
                  </a:lnTo>
                  <a:lnTo>
                    <a:pt x="4122370" y="3346478"/>
                  </a:lnTo>
                  <a:lnTo>
                    <a:pt x="4131741" y="3255315"/>
                  </a:lnTo>
                  <a:lnTo>
                    <a:pt x="4136283" y="3209926"/>
                  </a:lnTo>
                  <a:lnTo>
                    <a:pt x="4140516" y="3164776"/>
                  </a:lnTo>
                  <a:lnTo>
                    <a:pt x="4144281" y="3119948"/>
                  </a:lnTo>
                  <a:lnTo>
                    <a:pt x="4147419" y="3075524"/>
                  </a:lnTo>
                  <a:lnTo>
                    <a:pt x="4149770" y="3031589"/>
                  </a:lnTo>
                  <a:lnTo>
                    <a:pt x="4151176" y="2988223"/>
                  </a:lnTo>
                  <a:lnTo>
                    <a:pt x="4151476" y="2945511"/>
                  </a:lnTo>
                  <a:lnTo>
                    <a:pt x="4150511" y="2903535"/>
                  </a:lnTo>
                  <a:lnTo>
                    <a:pt x="4148123" y="2862377"/>
                  </a:lnTo>
                  <a:lnTo>
                    <a:pt x="4144150" y="2822122"/>
                  </a:lnTo>
                  <a:lnTo>
                    <a:pt x="4138435" y="2782851"/>
                  </a:lnTo>
                  <a:lnTo>
                    <a:pt x="4130818" y="2744648"/>
                  </a:lnTo>
                  <a:lnTo>
                    <a:pt x="4121139" y="2707596"/>
                  </a:lnTo>
                  <a:lnTo>
                    <a:pt x="4105253" y="2657378"/>
                  </a:lnTo>
                  <a:lnTo>
                    <a:pt x="4087738" y="2608794"/>
                  </a:lnTo>
                  <a:lnTo>
                    <a:pt x="4068613" y="2561803"/>
                  </a:lnTo>
                  <a:lnTo>
                    <a:pt x="4047897" y="2516368"/>
                  </a:lnTo>
                  <a:lnTo>
                    <a:pt x="4025607" y="2472449"/>
                  </a:lnTo>
                  <a:lnTo>
                    <a:pt x="4001763" y="2430009"/>
                  </a:lnTo>
                  <a:lnTo>
                    <a:pt x="3976382" y="2389008"/>
                  </a:lnTo>
                  <a:lnTo>
                    <a:pt x="3949483" y="2349407"/>
                  </a:lnTo>
                  <a:lnTo>
                    <a:pt x="3921085" y="2311168"/>
                  </a:lnTo>
                  <a:lnTo>
                    <a:pt x="3891206" y="2274253"/>
                  </a:lnTo>
                  <a:lnTo>
                    <a:pt x="3859864" y="2238622"/>
                  </a:lnTo>
                  <a:lnTo>
                    <a:pt x="3827077" y="2204236"/>
                  </a:lnTo>
                  <a:lnTo>
                    <a:pt x="3792865" y="2171058"/>
                  </a:lnTo>
                  <a:lnTo>
                    <a:pt x="3757244" y="2139047"/>
                  </a:lnTo>
                  <a:lnTo>
                    <a:pt x="3720235" y="2108167"/>
                  </a:lnTo>
                  <a:lnTo>
                    <a:pt x="3681855" y="2078377"/>
                  </a:lnTo>
                  <a:lnTo>
                    <a:pt x="3642123" y="2049640"/>
                  </a:lnTo>
                  <a:lnTo>
                    <a:pt x="3601056" y="2021915"/>
                  </a:lnTo>
                  <a:lnTo>
                    <a:pt x="3558674" y="1995166"/>
                  </a:lnTo>
                  <a:lnTo>
                    <a:pt x="3514995" y="1969353"/>
                  </a:lnTo>
                  <a:lnTo>
                    <a:pt x="3470036" y="1944437"/>
                  </a:lnTo>
                  <a:lnTo>
                    <a:pt x="3384507" y="1899077"/>
                  </a:lnTo>
                  <a:lnTo>
                    <a:pt x="3340241" y="1874850"/>
                  </a:lnTo>
                  <a:lnTo>
                    <a:pt x="3296127" y="1849188"/>
                  </a:lnTo>
                  <a:lnTo>
                    <a:pt x="3253030" y="1821784"/>
                  </a:lnTo>
                  <a:lnTo>
                    <a:pt x="3211813" y="1792337"/>
                  </a:lnTo>
                  <a:lnTo>
                    <a:pt x="3173343" y="1760541"/>
                  </a:lnTo>
                  <a:lnTo>
                    <a:pt x="3138483" y="1726093"/>
                  </a:lnTo>
                  <a:lnTo>
                    <a:pt x="3108099" y="1688689"/>
                  </a:lnTo>
                  <a:lnTo>
                    <a:pt x="3082123" y="1649272"/>
                  </a:lnTo>
                  <a:lnTo>
                    <a:pt x="3059188" y="1608421"/>
                  </a:lnTo>
                  <a:lnTo>
                    <a:pt x="3038923" y="1566317"/>
                  </a:lnTo>
                  <a:lnTo>
                    <a:pt x="3020962" y="1523143"/>
                  </a:lnTo>
                  <a:lnTo>
                    <a:pt x="3004934" y="1479080"/>
                  </a:lnTo>
                  <a:lnTo>
                    <a:pt x="2990472" y="1434309"/>
                  </a:lnTo>
                  <a:lnTo>
                    <a:pt x="2977207" y="1389012"/>
                  </a:lnTo>
                  <a:lnTo>
                    <a:pt x="2964769" y="1343372"/>
                  </a:lnTo>
                  <a:lnTo>
                    <a:pt x="2952792" y="1297569"/>
                  </a:lnTo>
                  <a:lnTo>
                    <a:pt x="2940905" y="1251785"/>
                  </a:lnTo>
                  <a:lnTo>
                    <a:pt x="2928740" y="1206203"/>
                  </a:lnTo>
                  <a:lnTo>
                    <a:pt x="2915929" y="1161004"/>
                  </a:lnTo>
                  <a:lnTo>
                    <a:pt x="2902104" y="1116369"/>
                  </a:lnTo>
                  <a:lnTo>
                    <a:pt x="2886894" y="1072480"/>
                  </a:lnTo>
                  <a:lnTo>
                    <a:pt x="2869932" y="1029519"/>
                  </a:lnTo>
                  <a:lnTo>
                    <a:pt x="2850850" y="987668"/>
                  </a:lnTo>
                  <a:lnTo>
                    <a:pt x="2829278" y="947109"/>
                  </a:lnTo>
                  <a:lnTo>
                    <a:pt x="2804848" y="908022"/>
                  </a:lnTo>
                  <a:lnTo>
                    <a:pt x="2777191" y="870590"/>
                  </a:lnTo>
                  <a:lnTo>
                    <a:pt x="2745938" y="834995"/>
                  </a:lnTo>
                  <a:lnTo>
                    <a:pt x="2710722" y="801418"/>
                  </a:lnTo>
                  <a:lnTo>
                    <a:pt x="2673731" y="771138"/>
                  </a:lnTo>
                  <a:lnTo>
                    <a:pt x="2635347" y="743389"/>
                  </a:lnTo>
                  <a:lnTo>
                    <a:pt x="2595650" y="718042"/>
                  </a:lnTo>
                  <a:lnTo>
                    <a:pt x="2554723" y="694967"/>
                  </a:lnTo>
                  <a:lnTo>
                    <a:pt x="2512650" y="674038"/>
                  </a:lnTo>
                  <a:lnTo>
                    <a:pt x="2469511" y="655124"/>
                  </a:lnTo>
                  <a:lnTo>
                    <a:pt x="2425390" y="638098"/>
                  </a:lnTo>
                  <a:lnTo>
                    <a:pt x="2380369" y="622832"/>
                  </a:lnTo>
                  <a:lnTo>
                    <a:pt x="2334529" y="609196"/>
                  </a:lnTo>
                  <a:lnTo>
                    <a:pt x="2287954" y="597062"/>
                  </a:lnTo>
                  <a:lnTo>
                    <a:pt x="2240725" y="586302"/>
                  </a:lnTo>
                  <a:lnTo>
                    <a:pt x="2192925" y="576787"/>
                  </a:lnTo>
                  <a:lnTo>
                    <a:pt x="2144637" y="568388"/>
                  </a:lnTo>
                  <a:lnTo>
                    <a:pt x="2095942" y="560978"/>
                  </a:lnTo>
                  <a:lnTo>
                    <a:pt x="2046923" y="554428"/>
                  </a:lnTo>
                  <a:lnTo>
                    <a:pt x="1997662" y="548608"/>
                  </a:lnTo>
                  <a:lnTo>
                    <a:pt x="1898744" y="538649"/>
                  </a:lnTo>
                  <a:lnTo>
                    <a:pt x="1604746" y="512955"/>
                  </a:lnTo>
                  <a:lnTo>
                    <a:pt x="1557013" y="507934"/>
                  </a:lnTo>
                  <a:lnTo>
                    <a:pt x="1509861" y="502358"/>
                  </a:lnTo>
                  <a:lnTo>
                    <a:pt x="1463373" y="496101"/>
                  </a:lnTo>
                  <a:lnTo>
                    <a:pt x="1417630" y="489032"/>
                  </a:lnTo>
                  <a:lnTo>
                    <a:pt x="1372716" y="481024"/>
                  </a:lnTo>
                  <a:lnTo>
                    <a:pt x="1322781" y="471113"/>
                  </a:lnTo>
                  <a:lnTo>
                    <a:pt x="1272740" y="460494"/>
                  </a:lnTo>
                  <a:lnTo>
                    <a:pt x="1222623" y="449194"/>
                  </a:lnTo>
                  <a:lnTo>
                    <a:pt x="1172462" y="437243"/>
                  </a:lnTo>
                  <a:lnTo>
                    <a:pt x="1122285" y="424668"/>
                  </a:lnTo>
                  <a:lnTo>
                    <a:pt x="1072123" y="411498"/>
                  </a:lnTo>
                  <a:lnTo>
                    <a:pt x="1022005" y="397762"/>
                  </a:lnTo>
                  <a:lnTo>
                    <a:pt x="971963" y="383488"/>
                  </a:lnTo>
                  <a:lnTo>
                    <a:pt x="922026" y="368705"/>
                  </a:lnTo>
                  <a:lnTo>
                    <a:pt x="872225" y="353441"/>
                  </a:lnTo>
                  <a:lnTo>
                    <a:pt x="773147" y="321583"/>
                  </a:lnTo>
                  <a:lnTo>
                    <a:pt x="674972" y="288143"/>
                  </a:lnTo>
                  <a:lnTo>
                    <a:pt x="577939" y="253349"/>
                  </a:lnTo>
                  <a:lnTo>
                    <a:pt x="461708" y="209852"/>
                  </a:lnTo>
                  <a:lnTo>
                    <a:pt x="365415" y="175473"/>
                  </a:lnTo>
                  <a:lnTo>
                    <a:pt x="324812" y="160356"/>
                  </a:lnTo>
                  <a:lnTo>
                    <a:pt x="281463" y="143524"/>
                  </a:lnTo>
                  <a:lnTo>
                    <a:pt x="236270" y="125045"/>
                  </a:lnTo>
                  <a:lnTo>
                    <a:pt x="190138" y="104986"/>
                  </a:lnTo>
                  <a:lnTo>
                    <a:pt x="143969" y="83416"/>
                  </a:lnTo>
                  <a:lnTo>
                    <a:pt x="98667" y="60402"/>
                  </a:lnTo>
                  <a:lnTo>
                    <a:pt x="55137" y="36014"/>
                  </a:lnTo>
                  <a:lnTo>
                    <a:pt x="14280" y="10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020561" y="11646"/>
              <a:ext cx="4267835" cy="4203700"/>
            </a:xfrm>
            <a:custGeom>
              <a:avLst/>
              <a:gdLst/>
              <a:ahLst/>
              <a:cxnLst/>
              <a:rect l="l" t="t" r="r" b="b"/>
              <a:pathLst>
                <a:path w="4267834" h="4203700">
                  <a:moveTo>
                    <a:pt x="1056180" y="177799"/>
                  </a:moveTo>
                  <a:lnTo>
                    <a:pt x="1480486" y="177799"/>
                  </a:lnTo>
                  <a:lnTo>
                    <a:pt x="1673138" y="228599"/>
                  </a:lnTo>
                  <a:lnTo>
                    <a:pt x="1719330" y="253999"/>
                  </a:lnTo>
                  <a:lnTo>
                    <a:pt x="1808959" y="279399"/>
                  </a:lnTo>
                  <a:lnTo>
                    <a:pt x="1852997" y="304799"/>
                  </a:lnTo>
                  <a:lnTo>
                    <a:pt x="1894420" y="330199"/>
                  </a:lnTo>
                  <a:lnTo>
                    <a:pt x="1933392" y="355599"/>
                  </a:lnTo>
                  <a:lnTo>
                    <a:pt x="1970074" y="380999"/>
                  </a:lnTo>
                  <a:lnTo>
                    <a:pt x="2004627" y="419099"/>
                  </a:lnTo>
                  <a:lnTo>
                    <a:pt x="2037214" y="457199"/>
                  </a:lnTo>
                  <a:lnTo>
                    <a:pt x="2067995" y="495299"/>
                  </a:lnTo>
                  <a:lnTo>
                    <a:pt x="2097133" y="533399"/>
                  </a:lnTo>
                  <a:lnTo>
                    <a:pt x="2124790" y="571499"/>
                  </a:lnTo>
                  <a:lnTo>
                    <a:pt x="2151126" y="609599"/>
                  </a:lnTo>
                  <a:lnTo>
                    <a:pt x="2176305" y="660399"/>
                  </a:lnTo>
                  <a:lnTo>
                    <a:pt x="2200487" y="698499"/>
                  </a:lnTo>
                  <a:lnTo>
                    <a:pt x="2223833" y="749299"/>
                  </a:lnTo>
                  <a:lnTo>
                    <a:pt x="2246507" y="787399"/>
                  </a:lnTo>
                  <a:lnTo>
                    <a:pt x="2269230" y="838199"/>
                  </a:lnTo>
                  <a:lnTo>
                    <a:pt x="2291624" y="888999"/>
                  </a:lnTo>
                  <a:lnTo>
                    <a:pt x="2313894" y="939799"/>
                  </a:lnTo>
                  <a:lnTo>
                    <a:pt x="2336245" y="977899"/>
                  </a:lnTo>
                  <a:lnTo>
                    <a:pt x="2358882" y="1028699"/>
                  </a:lnTo>
                  <a:lnTo>
                    <a:pt x="2382011" y="1079499"/>
                  </a:lnTo>
                  <a:lnTo>
                    <a:pt x="2405837" y="1117599"/>
                  </a:lnTo>
                  <a:lnTo>
                    <a:pt x="2430564" y="1168399"/>
                  </a:lnTo>
                  <a:lnTo>
                    <a:pt x="2456399" y="1219199"/>
                  </a:lnTo>
                  <a:lnTo>
                    <a:pt x="2483545" y="1257299"/>
                  </a:lnTo>
                  <a:lnTo>
                    <a:pt x="2512209" y="1295399"/>
                  </a:lnTo>
                  <a:lnTo>
                    <a:pt x="2542595" y="1333499"/>
                  </a:lnTo>
                  <a:lnTo>
                    <a:pt x="2574909" y="1371599"/>
                  </a:lnTo>
                  <a:lnTo>
                    <a:pt x="2612103" y="1409699"/>
                  </a:lnTo>
                  <a:lnTo>
                    <a:pt x="2650646" y="1447799"/>
                  </a:lnTo>
                  <a:lnTo>
                    <a:pt x="2690435" y="1473199"/>
                  </a:lnTo>
                  <a:lnTo>
                    <a:pt x="2731370" y="1511299"/>
                  </a:lnTo>
                  <a:lnTo>
                    <a:pt x="2773350" y="1536699"/>
                  </a:lnTo>
                  <a:lnTo>
                    <a:pt x="2816275" y="1562099"/>
                  </a:lnTo>
                  <a:lnTo>
                    <a:pt x="2904554" y="1612899"/>
                  </a:lnTo>
                  <a:lnTo>
                    <a:pt x="2995398" y="1663699"/>
                  </a:lnTo>
                  <a:lnTo>
                    <a:pt x="3181554" y="1765299"/>
                  </a:lnTo>
                  <a:lnTo>
                    <a:pt x="3226631" y="1777999"/>
                  </a:lnTo>
                  <a:lnTo>
                    <a:pt x="3316560" y="1828799"/>
                  </a:lnTo>
                  <a:lnTo>
                    <a:pt x="3361247" y="1841499"/>
                  </a:lnTo>
                  <a:lnTo>
                    <a:pt x="3493215" y="1917699"/>
                  </a:lnTo>
                  <a:lnTo>
                    <a:pt x="3578626" y="1968499"/>
                  </a:lnTo>
                  <a:lnTo>
                    <a:pt x="3620314" y="1993899"/>
                  </a:lnTo>
                  <a:lnTo>
                    <a:pt x="3661215" y="2019299"/>
                  </a:lnTo>
                  <a:lnTo>
                    <a:pt x="3701247" y="2044699"/>
                  </a:lnTo>
                  <a:lnTo>
                    <a:pt x="3740326" y="2082799"/>
                  </a:lnTo>
                  <a:lnTo>
                    <a:pt x="3778371" y="2108199"/>
                  </a:lnTo>
                  <a:lnTo>
                    <a:pt x="3851973" y="2184399"/>
                  </a:lnTo>
                  <a:lnTo>
                    <a:pt x="3884978" y="2222499"/>
                  </a:lnTo>
                  <a:lnTo>
                    <a:pt x="3914483" y="2260599"/>
                  </a:lnTo>
                  <a:lnTo>
                    <a:pt x="3940659" y="2298699"/>
                  </a:lnTo>
                  <a:lnTo>
                    <a:pt x="3963673" y="2336799"/>
                  </a:lnTo>
                  <a:lnTo>
                    <a:pt x="3983694" y="2387599"/>
                  </a:lnTo>
                  <a:lnTo>
                    <a:pt x="4000891" y="2425699"/>
                  </a:lnTo>
                  <a:lnTo>
                    <a:pt x="4015432" y="2476499"/>
                  </a:lnTo>
                  <a:lnTo>
                    <a:pt x="4027487" y="2514599"/>
                  </a:lnTo>
                  <a:lnTo>
                    <a:pt x="4037224" y="2565399"/>
                  </a:lnTo>
                  <a:lnTo>
                    <a:pt x="4044811" y="2616199"/>
                  </a:lnTo>
                  <a:lnTo>
                    <a:pt x="4050418" y="2654299"/>
                  </a:lnTo>
                  <a:lnTo>
                    <a:pt x="4054116" y="2705099"/>
                  </a:lnTo>
                  <a:lnTo>
                    <a:pt x="4056259" y="2755899"/>
                  </a:lnTo>
                  <a:lnTo>
                    <a:pt x="4057012" y="2806699"/>
                  </a:lnTo>
                  <a:lnTo>
                    <a:pt x="4056543" y="2844799"/>
                  </a:lnTo>
                  <a:lnTo>
                    <a:pt x="4055016" y="2895599"/>
                  </a:lnTo>
                  <a:lnTo>
                    <a:pt x="4052597" y="2946399"/>
                  </a:lnTo>
                  <a:lnTo>
                    <a:pt x="4049453" y="2997199"/>
                  </a:lnTo>
                  <a:lnTo>
                    <a:pt x="4045749" y="3047999"/>
                  </a:lnTo>
                  <a:lnTo>
                    <a:pt x="4041651" y="3098799"/>
                  </a:lnTo>
                  <a:lnTo>
                    <a:pt x="4037326" y="3149599"/>
                  </a:lnTo>
                  <a:lnTo>
                    <a:pt x="4032938" y="3200399"/>
                  </a:lnTo>
                  <a:lnTo>
                    <a:pt x="4028654" y="3251199"/>
                  </a:lnTo>
                  <a:lnTo>
                    <a:pt x="4024803" y="3289299"/>
                  </a:lnTo>
                  <a:lnTo>
                    <a:pt x="4021337" y="3340099"/>
                  </a:lnTo>
                  <a:lnTo>
                    <a:pt x="4016225" y="3428999"/>
                  </a:lnTo>
                  <a:lnTo>
                    <a:pt x="4014907" y="3479799"/>
                  </a:lnTo>
                  <a:lnTo>
                    <a:pt x="4014634" y="3530599"/>
                  </a:lnTo>
                  <a:lnTo>
                    <a:pt x="4015570" y="3568699"/>
                  </a:lnTo>
                  <a:lnTo>
                    <a:pt x="4017881" y="3619499"/>
                  </a:lnTo>
                  <a:lnTo>
                    <a:pt x="4021731" y="3657599"/>
                  </a:lnTo>
                  <a:lnTo>
                    <a:pt x="4027285" y="3708399"/>
                  </a:lnTo>
                  <a:lnTo>
                    <a:pt x="4034707" y="3746499"/>
                  </a:lnTo>
                  <a:lnTo>
                    <a:pt x="4044163" y="3797299"/>
                  </a:lnTo>
                  <a:lnTo>
                    <a:pt x="4055816" y="3835399"/>
                  </a:lnTo>
                  <a:lnTo>
                    <a:pt x="4069832" y="3873499"/>
                  </a:lnTo>
                  <a:lnTo>
                    <a:pt x="4086374" y="3911599"/>
                  </a:lnTo>
                  <a:lnTo>
                    <a:pt x="4105609" y="3949699"/>
                  </a:lnTo>
                  <a:lnTo>
                    <a:pt x="4127700" y="3987799"/>
                  </a:lnTo>
                  <a:lnTo>
                    <a:pt x="4152812" y="4025899"/>
                  </a:lnTo>
                  <a:lnTo>
                    <a:pt x="4181110" y="4063999"/>
                  </a:lnTo>
                  <a:lnTo>
                    <a:pt x="4212758" y="4089399"/>
                  </a:lnTo>
                  <a:lnTo>
                    <a:pt x="4247922" y="4127499"/>
                  </a:lnTo>
                  <a:lnTo>
                    <a:pt x="4267440" y="4140199"/>
                  </a:lnTo>
                  <a:lnTo>
                    <a:pt x="4267440" y="4203699"/>
                  </a:lnTo>
                  <a:lnTo>
                    <a:pt x="4252247" y="4203699"/>
                  </a:lnTo>
                  <a:lnTo>
                    <a:pt x="4212286" y="4178299"/>
                  </a:lnTo>
                  <a:lnTo>
                    <a:pt x="4175441" y="4140199"/>
                  </a:lnTo>
                  <a:lnTo>
                    <a:pt x="4142020" y="4114799"/>
                  </a:lnTo>
                  <a:lnTo>
                    <a:pt x="4111874" y="4076699"/>
                  </a:lnTo>
                  <a:lnTo>
                    <a:pt x="4084854" y="4038599"/>
                  </a:lnTo>
                  <a:lnTo>
                    <a:pt x="4060813" y="4000499"/>
                  </a:lnTo>
                  <a:lnTo>
                    <a:pt x="4039602" y="3962399"/>
                  </a:lnTo>
                  <a:lnTo>
                    <a:pt x="4021072" y="3924299"/>
                  </a:lnTo>
                  <a:lnTo>
                    <a:pt x="4005077" y="3886199"/>
                  </a:lnTo>
                  <a:lnTo>
                    <a:pt x="3991467" y="3848099"/>
                  </a:lnTo>
                  <a:lnTo>
                    <a:pt x="3980094" y="3797299"/>
                  </a:lnTo>
                  <a:lnTo>
                    <a:pt x="3970810" y="3759199"/>
                  </a:lnTo>
                  <a:lnTo>
                    <a:pt x="3963467" y="3708399"/>
                  </a:lnTo>
                  <a:lnTo>
                    <a:pt x="3957917" y="3670299"/>
                  </a:lnTo>
                  <a:lnTo>
                    <a:pt x="3954011" y="3619499"/>
                  </a:lnTo>
                  <a:lnTo>
                    <a:pt x="3951601" y="3581399"/>
                  </a:lnTo>
                  <a:lnTo>
                    <a:pt x="3950539" y="3530599"/>
                  </a:lnTo>
                  <a:lnTo>
                    <a:pt x="3950642" y="3492499"/>
                  </a:lnTo>
                  <a:lnTo>
                    <a:pt x="3951865" y="3428999"/>
                  </a:lnTo>
                  <a:lnTo>
                    <a:pt x="3953958" y="3390899"/>
                  </a:lnTo>
                  <a:lnTo>
                    <a:pt x="3956805" y="3340099"/>
                  </a:lnTo>
                  <a:lnTo>
                    <a:pt x="3960259" y="3289299"/>
                  </a:lnTo>
                  <a:lnTo>
                    <a:pt x="3964171" y="3238499"/>
                  </a:lnTo>
                  <a:lnTo>
                    <a:pt x="3968763" y="3187699"/>
                  </a:lnTo>
                  <a:lnTo>
                    <a:pt x="3973480" y="3136899"/>
                  </a:lnTo>
                  <a:lnTo>
                    <a:pt x="3978108" y="3086099"/>
                  </a:lnTo>
                  <a:lnTo>
                    <a:pt x="3982429" y="3022599"/>
                  </a:lnTo>
                  <a:lnTo>
                    <a:pt x="3986229" y="2971799"/>
                  </a:lnTo>
                  <a:lnTo>
                    <a:pt x="3989293" y="2920999"/>
                  </a:lnTo>
                  <a:lnTo>
                    <a:pt x="3991404" y="2870199"/>
                  </a:lnTo>
                  <a:lnTo>
                    <a:pt x="3992348" y="2819399"/>
                  </a:lnTo>
                  <a:lnTo>
                    <a:pt x="3991908" y="2768599"/>
                  </a:lnTo>
                  <a:lnTo>
                    <a:pt x="3989869" y="2717799"/>
                  </a:lnTo>
                  <a:lnTo>
                    <a:pt x="3986016" y="2666999"/>
                  </a:lnTo>
                  <a:lnTo>
                    <a:pt x="3980331" y="2616199"/>
                  </a:lnTo>
                  <a:lnTo>
                    <a:pt x="3972511" y="2565399"/>
                  </a:lnTo>
                  <a:lnTo>
                    <a:pt x="3962345" y="2527299"/>
                  </a:lnTo>
                  <a:lnTo>
                    <a:pt x="3949620" y="2476499"/>
                  </a:lnTo>
                  <a:lnTo>
                    <a:pt x="3934123" y="2425699"/>
                  </a:lnTo>
                  <a:lnTo>
                    <a:pt x="3915643" y="2387599"/>
                  </a:lnTo>
                  <a:lnTo>
                    <a:pt x="3893966" y="2349499"/>
                  </a:lnTo>
                  <a:lnTo>
                    <a:pt x="3868880" y="2298699"/>
                  </a:lnTo>
                  <a:lnTo>
                    <a:pt x="3840173" y="2260599"/>
                  </a:lnTo>
                  <a:lnTo>
                    <a:pt x="3807632" y="2222499"/>
                  </a:lnTo>
                  <a:lnTo>
                    <a:pt x="3771045" y="2184399"/>
                  </a:lnTo>
                  <a:lnTo>
                    <a:pt x="3732484" y="2158999"/>
                  </a:lnTo>
                  <a:lnTo>
                    <a:pt x="3692669" y="2120899"/>
                  </a:lnTo>
                  <a:lnTo>
                    <a:pt x="3651699" y="2095499"/>
                  </a:lnTo>
                  <a:lnTo>
                    <a:pt x="3609676" y="2057399"/>
                  </a:lnTo>
                  <a:lnTo>
                    <a:pt x="3566700" y="2031999"/>
                  </a:lnTo>
                  <a:lnTo>
                    <a:pt x="3478296" y="1981199"/>
                  </a:lnTo>
                  <a:lnTo>
                    <a:pt x="3294501" y="1879599"/>
                  </a:lnTo>
                  <a:lnTo>
                    <a:pt x="3247686" y="1866899"/>
                  </a:lnTo>
                  <a:lnTo>
                    <a:pt x="3153721" y="1816099"/>
                  </a:lnTo>
                  <a:lnTo>
                    <a:pt x="3108582" y="1790699"/>
                  </a:lnTo>
                  <a:lnTo>
                    <a:pt x="3063577" y="1777999"/>
                  </a:lnTo>
                  <a:lnTo>
                    <a:pt x="2930189" y="1701799"/>
                  </a:lnTo>
                  <a:lnTo>
                    <a:pt x="2886543" y="1676399"/>
                  </a:lnTo>
                  <a:lnTo>
                    <a:pt x="2843443" y="1663699"/>
                  </a:lnTo>
                  <a:lnTo>
                    <a:pt x="2800970" y="1638299"/>
                  </a:lnTo>
                  <a:lnTo>
                    <a:pt x="2759207" y="1600199"/>
                  </a:lnTo>
                  <a:lnTo>
                    <a:pt x="2718236" y="1574799"/>
                  </a:lnTo>
                  <a:lnTo>
                    <a:pt x="2678140" y="1549399"/>
                  </a:lnTo>
                  <a:lnTo>
                    <a:pt x="2639001" y="1511299"/>
                  </a:lnTo>
                  <a:lnTo>
                    <a:pt x="2600901" y="1485899"/>
                  </a:lnTo>
                  <a:lnTo>
                    <a:pt x="2563922" y="1447799"/>
                  </a:lnTo>
                  <a:lnTo>
                    <a:pt x="2528146" y="1409699"/>
                  </a:lnTo>
                  <a:lnTo>
                    <a:pt x="2497142" y="1384299"/>
                  </a:lnTo>
                  <a:lnTo>
                    <a:pt x="2467821" y="1346199"/>
                  </a:lnTo>
                  <a:lnTo>
                    <a:pt x="2440022" y="1308099"/>
                  </a:lnTo>
                  <a:lnTo>
                    <a:pt x="2413582" y="1269999"/>
                  </a:lnTo>
                  <a:lnTo>
                    <a:pt x="2388339" y="1219199"/>
                  </a:lnTo>
                  <a:lnTo>
                    <a:pt x="2364131" y="1181099"/>
                  </a:lnTo>
                  <a:lnTo>
                    <a:pt x="2340794" y="1142999"/>
                  </a:lnTo>
                  <a:lnTo>
                    <a:pt x="2318167" y="1092199"/>
                  </a:lnTo>
                  <a:lnTo>
                    <a:pt x="2296087" y="1054099"/>
                  </a:lnTo>
                  <a:lnTo>
                    <a:pt x="2274392" y="1003299"/>
                  </a:lnTo>
                  <a:lnTo>
                    <a:pt x="2252920" y="952499"/>
                  </a:lnTo>
                  <a:lnTo>
                    <a:pt x="2231507" y="914399"/>
                  </a:lnTo>
                  <a:lnTo>
                    <a:pt x="2209993" y="863599"/>
                  </a:lnTo>
                  <a:lnTo>
                    <a:pt x="2188213" y="812799"/>
                  </a:lnTo>
                  <a:lnTo>
                    <a:pt x="2165471" y="774699"/>
                  </a:lnTo>
                  <a:lnTo>
                    <a:pt x="2142087" y="723899"/>
                  </a:lnTo>
                  <a:lnTo>
                    <a:pt x="2117854" y="685799"/>
                  </a:lnTo>
                  <a:lnTo>
                    <a:pt x="2092566" y="634999"/>
                  </a:lnTo>
                  <a:lnTo>
                    <a:pt x="2066018" y="596899"/>
                  </a:lnTo>
                  <a:lnTo>
                    <a:pt x="2038002" y="558799"/>
                  </a:lnTo>
                  <a:lnTo>
                    <a:pt x="2008314" y="520699"/>
                  </a:lnTo>
                  <a:lnTo>
                    <a:pt x="1976746" y="482599"/>
                  </a:lnTo>
                  <a:lnTo>
                    <a:pt x="1943094" y="444499"/>
                  </a:lnTo>
                  <a:lnTo>
                    <a:pt x="1907151" y="419099"/>
                  </a:lnTo>
                  <a:lnTo>
                    <a:pt x="1868710" y="393699"/>
                  </a:lnTo>
                  <a:lnTo>
                    <a:pt x="1827567" y="368299"/>
                  </a:lnTo>
                  <a:lnTo>
                    <a:pt x="1783514" y="342899"/>
                  </a:lnTo>
                  <a:lnTo>
                    <a:pt x="1739942" y="330199"/>
                  </a:lnTo>
                  <a:lnTo>
                    <a:pt x="1695428" y="304799"/>
                  </a:lnTo>
                  <a:lnTo>
                    <a:pt x="1509061" y="253999"/>
                  </a:lnTo>
                  <a:lnTo>
                    <a:pt x="1411663" y="228599"/>
                  </a:lnTo>
                  <a:lnTo>
                    <a:pt x="1362104" y="228599"/>
                  </a:lnTo>
                  <a:lnTo>
                    <a:pt x="1261540" y="203199"/>
                  </a:lnTo>
                  <a:lnTo>
                    <a:pt x="1210646" y="203199"/>
                  </a:lnTo>
                  <a:lnTo>
                    <a:pt x="1159418" y="190499"/>
                  </a:lnTo>
                  <a:lnTo>
                    <a:pt x="1107911" y="190499"/>
                  </a:lnTo>
                  <a:lnTo>
                    <a:pt x="1056180" y="177799"/>
                  </a:lnTo>
                  <a:close/>
                </a:path>
                <a:path w="4267834" h="4203700">
                  <a:moveTo>
                    <a:pt x="4267440" y="3047999"/>
                  </a:moveTo>
                  <a:lnTo>
                    <a:pt x="4267440" y="3543299"/>
                  </a:lnTo>
                  <a:lnTo>
                    <a:pt x="4267229" y="3543299"/>
                  </a:lnTo>
                  <a:lnTo>
                    <a:pt x="4262384" y="3492499"/>
                  </a:lnTo>
                  <a:lnTo>
                    <a:pt x="4259033" y="3454399"/>
                  </a:lnTo>
                  <a:lnTo>
                    <a:pt x="4257013" y="3403599"/>
                  </a:lnTo>
                  <a:lnTo>
                    <a:pt x="4256163" y="3352799"/>
                  </a:lnTo>
                  <a:lnTo>
                    <a:pt x="4256203" y="3340099"/>
                  </a:lnTo>
                  <a:lnTo>
                    <a:pt x="4256322" y="3301999"/>
                  </a:lnTo>
                  <a:lnTo>
                    <a:pt x="4257328" y="3263899"/>
                  </a:lnTo>
                  <a:lnTo>
                    <a:pt x="4259020" y="3213099"/>
                  </a:lnTo>
                  <a:lnTo>
                    <a:pt x="4261237" y="3162299"/>
                  </a:lnTo>
                  <a:lnTo>
                    <a:pt x="4263817" y="3111499"/>
                  </a:lnTo>
                  <a:lnTo>
                    <a:pt x="4267440" y="3047999"/>
                  </a:lnTo>
                  <a:close/>
                </a:path>
                <a:path w="4267834" h="4203700">
                  <a:moveTo>
                    <a:pt x="1254966" y="0"/>
                  </a:moveTo>
                  <a:lnTo>
                    <a:pt x="4267440" y="0"/>
                  </a:lnTo>
                  <a:lnTo>
                    <a:pt x="4267440" y="2578099"/>
                  </a:lnTo>
                  <a:lnTo>
                    <a:pt x="4264371" y="2552699"/>
                  </a:lnTo>
                  <a:lnTo>
                    <a:pt x="4256989" y="2501899"/>
                  </a:lnTo>
                  <a:lnTo>
                    <a:pt x="4247710" y="2463799"/>
                  </a:lnTo>
                  <a:lnTo>
                    <a:pt x="4232046" y="2400299"/>
                  </a:lnTo>
                  <a:lnTo>
                    <a:pt x="4214835" y="2349499"/>
                  </a:lnTo>
                  <a:lnTo>
                    <a:pt x="4196163" y="2298699"/>
                  </a:lnTo>
                  <a:lnTo>
                    <a:pt x="4176112" y="2260599"/>
                  </a:lnTo>
                  <a:lnTo>
                    <a:pt x="4154769" y="2209799"/>
                  </a:lnTo>
                  <a:lnTo>
                    <a:pt x="4132217" y="2171699"/>
                  </a:lnTo>
                  <a:lnTo>
                    <a:pt x="4108540" y="2146299"/>
                  </a:lnTo>
                  <a:lnTo>
                    <a:pt x="4083823" y="2108199"/>
                  </a:lnTo>
                  <a:lnTo>
                    <a:pt x="4058150" y="2070099"/>
                  </a:lnTo>
                  <a:lnTo>
                    <a:pt x="4004274" y="2019299"/>
                  </a:lnTo>
                  <a:lnTo>
                    <a:pt x="3947587" y="1968499"/>
                  </a:lnTo>
                  <a:lnTo>
                    <a:pt x="3918401" y="1955799"/>
                  </a:lnTo>
                  <a:lnTo>
                    <a:pt x="3888764" y="1930399"/>
                  </a:lnTo>
                  <a:lnTo>
                    <a:pt x="3858762" y="1917699"/>
                  </a:lnTo>
                  <a:lnTo>
                    <a:pt x="3828479" y="1892299"/>
                  </a:lnTo>
                  <a:lnTo>
                    <a:pt x="3767407" y="1866899"/>
                  </a:lnTo>
                  <a:lnTo>
                    <a:pt x="3736786" y="1841499"/>
                  </a:lnTo>
                  <a:lnTo>
                    <a:pt x="3706222" y="1828799"/>
                  </a:lnTo>
                  <a:lnTo>
                    <a:pt x="3675799" y="1803399"/>
                  </a:lnTo>
                  <a:lnTo>
                    <a:pt x="3615712" y="1777999"/>
                  </a:lnTo>
                  <a:lnTo>
                    <a:pt x="3586216" y="1752599"/>
                  </a:lnTo>
                  <a:lnTo>
                    <a:pt x="3557199" y="1727199"/>
                  </a:lnTo>
                  <a:lnTo>
                    <a:pt x="3528744" y="1714499"/>
                  </a:lnTo>
                  <a:lnTo>
                    <a:pt x="3500936" y="1689099"/>
                  </a:lnTo>
                  <a:lnTo>
                    <a:pt x="3473858" y="1663699"/>
                  </a:lnTo>
                  <a:lnTo>
                    <a:pt x="3447597" y="1625599"/>
                  </a:lnTo>
                  <a:lnTo>
                    <a:pt x="3422234" y="1600199"/>
                  </a:lnTo>
                  <a:lnTo>
                    <a:pt x="3397857" y="1562099"/>
                  </a:lnTo>
                  <a:lnTo>
                    <a:pt x="3374547" y="1536699"/>
                  </a:lnTo>
                  <a:lnTo>
                    <a:pt x="3352390" y="1498599"/>
                  </a:lnTo>
                  <a:lnTo>
                    <a:pt x="3331556" y="1447799"/>
                  </a:lnTo>
                  <a:lnTo>
                    <a:pt x="3313782" y="1409699"/>
                  </a:lnTo>
                  <a:lnTo>
                    <a:pt x="3298768" y="1358899"/>
                  </a:lnTo>
                  <a:lnTo>
                    <a:pt x="3286208" y="1320799"/>
                  </a:lnTo>
                  <a:lnTo>
                    <a:pt x="3275800" y="1269999"/>
                  </a:lnTo>
                  <a:lnTo>
                    <a:pt x="3267241" y="1231899"/>
                  </a:lnTo>
                  <a:lnTo>
                    <a:pt x="3260228" y="1181099"/>
                  </a:lnTo>
                  <a:lnTo>
                    <a:pt x="3254456" y="1130299"/>
                  </a:lnTo>
                  <a:lnTo>
                    <a:pt x="3249624" y="1092199"/>
                  </a:lnTo>
                  <a:lnTo>
                    <a:pt x="3245428" y="1041399"/>
                  </a:lnTo>
                  <a:lnTo>
                    <a:pt x="3241565" y="990599"/>
                  </a:lnTo>
                  <a:lnTo>
                    <a:pt x="3237731" y="952499"/>
                  </a:lnTo>
                  <a:lnTo>
                    <a:pt x="3233624" y="901699"/>
                  </a:lnTo>
                  <a:lnTo>
                    <a:pt x="3228940" y="850899"/>
                  </a:lnTo>
                  <a:lnTo>
                    <a:pt x="3223375" y="812799"/>
                  </a:lnTo>
                  <a:lnTo>
                    <a:pt x="3216628" y="761999"/>
                  </a:lnTo>
                  <a:lnTo>
                    <a:pt x="3208394" y="711199"/>
                  </a:lnTo>
                  <a:lnTo>
                    <a:pt x="3198371" y="673099"/>
                  </a:lnTo>
                  <a:lnTo>
                    <a:pt x="3186254" y="622299"/>
                  </a:lnTo>
                  <a:lnTo>
                    <a:pt x="3171742" y="584199"/>
                  </a:lnTo>
                  <a:lnTo>
                    <a:pt x="3154530" y="546099"/>
                  </a:lnTo>
                  <a:lnTo>
                    <a:pt x="3134316" y="495299"/>
                  </a:lnTo>
                  <a:lnTo>
                    <a:pt x="3110797" y="457199"/>
                  </a:lnTo>
                  <a:lnTo>
                    <a:pt x="3083668" y="419099"/>
                  </a:lnTo>
                  <a:lnTo>
                    <a:pt x="3052628" y="380999"/>
                  </a:lnTo>
                  <a:lnTo>
                    <a:pt x="3019797" y="342899"/>
                  </a:lnTo>
                  <a:lnTo>
                    <a:pt x="2985022" y="304799"/>
                  </a:lnTo>
                  <a:lnTo>
                    <a:pt x="2948432" y="279399"/>
                  </a:lnTo>
                  <a:lnTo>
                    <a:pt x="2910155" y="241299"/>
                  </a:lnTo>
                  <a:lnTo>
                    <a:pt x="2870318" y="215899"/>
                  </a:lnTo>
                  <a:lnTo>
                    <a:pt x="2829051" y="190499"/>
                  </a:lnTo>
                  <a:lnTo>
                    <a:pt x="2786480" y="165099"/>
                  </a:lnTo>
                  <a:lnTo>
                    <a:pt x="2742735" y="139699"/>
                  </a:lnTo>
                  <a:lnTo>
                    <a:pt x="2697943" y="114299"/>
                  </a:lnTo>
                  <a:lnTo>
                    <a:pt x="2558568" y="76199"/>
                  </a:lnTo>
                  <a:lnTo>
                    <a:pt x="2533573" y="63499"/>
                  </a:lnTo>
                  <a:lnTo>
                    <a:pt x="2474632" y="63499"/>
                  </a:lnTo>
                  <a:lnTo>
                    <a:pt x="2441020" y="50799"/>
                  </a:lnTo>
                  <a:lnTo>
                    <a:pt x="1779447" y="50799"/>
                  </a:lnTo>
                  <a:lnTo>
                    <a:pt x="1725203" y="38099"/>
                  </a:lnTo>
                  <a:lnTo>
                    <a:pt x="1509446" y="38099"/>
                  </a:lnTo>
                  <a:lnTo>
                    <a:pt x="1456643" y="25399"/>
                  </a:lnTo>
                  <a:lnTo>
                    <a:pt x="1404627" y="25399"/>
                  </a:lnTo>
                  <a:lnTo>
                    <a:pt x="1353565" y="12699"/>
                  </a:lnTo>
                  <a:lnTo>
                    <a:pt x="1303622" y="12699"/>
                  </a:lnTo>
                  <a:lnTo>
                    <a:pt x="1254966" y="0"/>
                  </a:lnTo>
                  <a:close/>
                </a:path>
                <a:path w="4267834" h="4203700">
                  <a:moveTo>
                    <a:pt x="744178" y="139699"/>
                  </a:moveTo>
                  <a:lnTo>
                    <a:pt x="1277904" y="139699"/>
                  </a:lnTo>
                  <a:lnTo>
                    <a:pt x="1430632" y="177799"/>
                  </a:lnTo>
                  <a:lnTo>
                    <a:pt x="1004279" y="177799"/>
                  </a:lnTo>
                  <a:lnTo>
                    <a:pt x="952266" y="165099"/>
                  </a:lnTo>
                  <a:lnTo>
                    <a:pt x="900193" y="165099"/>
                  </a:lnTo>
                  <a:lnTo>
                    <a:pt x="848118" y="152399"/>
                  </a:lnTo>
                  <a:lnTo>
                    <a:pt x="796095" y="152399"/>
                  </a:lnTo>
                  <a:lnTo>
                    <a:pt x="744178" y="139699"/>
                  </a:lnTo>
                  <a:close/>
                </a:path>
                <a:path w="4267834" h="4203700">
                  <a:moveTo>
                    <a:pt x="638350" y="126999"/>
                  </a:moveTo>
                  <a:lnTo>
                    <a:pt x="1174006" y="126999"/>
                  </a:lnTo>
                  <a:lnTo>
                    <a:pt x="1226125" y="139699"/>
                  </a:lnTo>
                  <a:lnTo>
                    <a:pt x="691151" y="139699"/>
                  </a:lnTo>
                  <a:lnTo>
                    <a:pt x="638350" y="126999"/>
                  </a:lnTo>
                  <a:close/>
                </a:path>
                <a:path w="4267834" h="4203700">
                  <a:moveTo>
                    <a:pt x="533649" y="114299"/>
                  </a:moveTo>
                  <a:lnTo>
                    <a:pt x="1068965" y="114299"/>
                  </a:lnTo>
                  <a:lnTo>
                    <a:pt x="1121600" y="126999"/>
                  </a:lnTo>
                  <a:lnTo>
                    <a:pt x="585831" y="126999"/>
                  </a:lnTo>
                  <a:lnTo>
                    <a:pt x="533649" y="114299"/>
                  </a:lnTo>
                  <a:close/>
                </a:path>
                <a:path w="4267834" h="4203700">
                  <a:moveTo>
                    <a:pt x="0" y="0"/>
                  </a:moveTo>
                  <a:lnTo>
                    <a:pt x="229835" y="0"/>
                  </a:lnTo>
                  <a:lnTo>
                    <a:pt x="329734" y="25399"/>
                  </a:lnTo>
                  <a:lnTo>
                    <a:pt x="380736" y="25399"/>
                  </a:lnTo>
                  <a:lnTo>
                    <a:pt x="484528" y="50799"/>
                  </a:lnTo>
                  <a:lnTo>
                    <a:pt x="537191" y="50799"/>
                  </a:lnTo>
                  <a:lnTo>
                    <a:pt x="590279" y="63499"/>
                  </a:lnTo>
                  <a:lnTo>
                    <a:pt x="643729" y="63499"/>
                  </a:lnTo>
                  <a:lnTo>
                    <a:pt x="697477" y="76199"/>
                  </a:lnTo>
                  <a:lnTo>
                    <a:pt x="751459" y="76199"/>
                  </a:lnTo>
                  <a:lnTo>
                    <a:pt x="804300" y="88899"/>
                  </a:lnTo>
                  <a:lnTo>
                    <a:pt x="910241" y="101599"/>
                  </a:lnTo>
                  <a:lnTo>
                    <a:pt x="963229" y="101599"/>
                  </a:lnTo>
                  <a:lnTo>
                    <a:pt x="1016156" y="114299"/>
                  </a:lnTo>
                  <a:lnTo>
                    <a:pt x="481860" y="114299"/>
                  </a:lnTo>
                  <a:lnTo>
                    <a:pt x="379686" y="88899"/>
                  </a:lnTo>
                  <a:lnTo>
                    <a:pt x="329413" y="88899"/>
                  </a:lnTo>
                  <a:lnTo>
                    <a:pt x="135044" y="38099"/>
                  </a:lnTo>
                  <a:lnTo>
                    <a:pt x="42676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3340" y="9258300"/>
            <a:ext cx="2857499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7623" y="2704992"/>
            <a:ext cx="2261235" cy="6083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800" spc="-10" b="1">
                <a:solidFill>
                  <a:srgbClr val="000000"/>
                </a:solidFill>
                <a:latin typeface="Calibri"/>
                <a:cs typeface="Calibri"/>
              </a:rPr>
              <a:t>References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7623" y="3702145"/>
            <a:ext cx="14777085" cy="3303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229"/>
              </a:lnSpc>
              <a:spcBef>
                <a:spcPts val="100"/>
              </a:spcBef>
            </a:pPr>
            <a:r>
              <a:rPr dirty="0" sz="2700" b="1">
                <a:latin typeface="Calibri"/>
                <a:cs typeface="Calibri"/>
              </a:rPr>
              <a:t>Convention</a:t>
            </a:r>
            <a:r>
              <a:rPr dirty="0" sz="2700" spc="-70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on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the</a:t>
            </a:r>
            <a:r>
              <a:rPr dirty="0" sz="2700" spc="-70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Rights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of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Persons</a:t>
            </a:r>
            <a:r>
              <a:rPr dirty="0" sz="2700" spc="-70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with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Disabilities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(2006)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29"/>
              </a:lnSpc>
            </a:pPr>
            <a:r>
              <a:rPr dirty="0" sz="2700" spc="-10">
                <a:latin typeface="Calibri"/>
                <a:cs typeface="Calibri"/>
              </a:rPr>
              <a:t>https://</a:t>
            </a:r>
            <a:r>
              <a:rPr dirty="0" sz="2700" spc="-10">
                <a:latin typeface="Calibri"/>
                <a:cs typeface="Calibri"/>
                <a:hlinkClick r:id="rId3"/>
              </a:rPr>
              <a:t>www.ohchr.org/en/instruments-mechanisms/instruments/convention-rights-persons-disabilities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29"/>
              </a:lnSpc>
              <a:spcBef>
                <a:spcPts val="3209"/>
              </a:spcBef>
            </a:pPr>
            <a:r>
              <a:rPr dirty="0" sz="2700" b="1">
                <a:latin typeface="Calibri"/>
                <a:cs typeface="Calibri"/>
              </a:rPr>
              <a:t>Describing</a:t>
            </a:r>
            <a:r>
              <a:rPr dirty="0" sz="2700" spc="-80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audiodescription</a:t>
            </a:r>
            <a:r>
              <a:rPr dirty="0" sz="2700" spc="-75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(2016)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29"/>
              </a:lnSpc>
            </a:pPr>
            <a:r>
              <a:rPr dirty="0" sz="2700" spc="-20">
                <a:latin typeface="Calibri"/>
                <a:cs typeface="Calibri"/>
              </a:rPr>
              <a:t>https://</a:t>
            </a:r>
            <a:r>
              <a:rPr dirty="0" sz="2700" spc="-20">
                <a:latin typeface="Calibri"/>
                <a:cs typeface="Calibri"/>
                <a:hlinkClick r:id="rId4"/>
              </a:rPr>
              <a:t>www.euroblind.org/newsletter/2016/july-august/en/describing-</a:t>
            </a:r>
            <a:r>
              <a:rPr dirty="0" sz="2700" spc="-10">
                <a:latin typeface="Calibri"/>
                <a:cs typeface="Calibri"/>
                <a:hlinkClick r:id="rId4"/>
              </a:rPr>
              <a:t>audiodescription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29"/>
              </a:lnSpc>
              <a:spcBef>
                <a:spcPts val="3209"/>
              </a:spcBef>
            </a:pPr>
            <a:r>
              <a:rPr dirty="0" sz="2700" b="1">
                <a:latin typeface="Calibri"/>
                <a:cs typeface="Calibri"/>
              </a:rPr>
              <a:t>Political</a:t>
            </a:r>
            <a:r>
              <a:rPr dirty="0" sz="2700" spc="-75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Participation</a:t>
            </a:r>
            <a:r>
              <a:rPr dirty="0" sz="2700" spc="-7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of</a:t>
            </a:r>
            <a:r>
              <a:rPr dirty="0" sz="2700" spc="-70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Persons</a:t>
            </a:r>
            <a:r>
              <a:rPr dirty="0" sz="2700" spc="-7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with</a:t>
            </a:r>
            <a:r>
              <a:rPr dirty="0" sz="2700" spc="-70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Intellectual</a:t>
            </a:r>
            <a:r>
              <a:rPr dirty="0" sz="2700" spc="-7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or</a:t>
            </a:r>
            <a:r>
              <a:rPr dirty="0" sz="2700" spc="-70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Psychosocial</a:t>
            </a:r>
            <a:r>
              <a:rPr dirty="0" sz="2700" spc="-7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Disabilities,</a:t>
            </a:r>
            <a:r>
              <a:rPr dirty="0" sz="2700" spc="-75" b="1">
                <a:latin typeface="Calibri"/>
                <a:cs typeface="Calibri"/>
              </a:rPr>
              <a:t> </a:t>
            </a:r>
            <a:r>
              <a:rPr dirty="0" sz="2700" spc="-55" b="1">
                <a:latin typeface="Calibri"/>
                <a:cs typeface="Calibri"/>
              </a:rPr>
              <a:t>UNDP,</a:t>
            </a:r>
            <a:r>
              <a:rPr dirty="0" sz="2700" spc="-70" b="1">
                <a:latin typeface="Calibri"/>
                <a:cs typeface="Calibri"/>
              </a:rPr>
              <a:t> </a:t>
            </a:r>
            <a:r>
              <a:rPr dirty="0" sz="2700" spc="-20" b="1">
                <a:latin typeface="Calibri"/>
                <a:cs typeface="Calibri"/>
              </a:rPr>
              <a:t>2021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29"/>
              </a:lnSpc>
            </a:pPr>
            <a:r>
              <a:rPr dirty="0" sz="2700" spc="-20">
                <a:latin typeface="Calibri"/>
                <a:cs typeface="Calibri"/>
              </a:rPr>
              <a:t>https://</a:t>
            </a:r>
            <a:r>
              <a:rPr dirty="0" sz="2700" spc="-20">
                <a:latin typeface="Calibri"/>
                <a:cs typeface="Calibri"/>
                <a:hlinkClick r:id="rId5"/>
              </a:rPr>
              <a:t>www.undp.org/publications/political-</a:t>
            </a:r>
            <a:r>
              <a:rPr dirty="0" sz="2700" spc="-10">
                <a:latin typeface="Calibri"/>
                <a:cs typeface="Calibri"/>
                <a:hlinkClick r:id="rId5"/>
              </a:rPr>
              <a:t>participation-</a:t>
            </a:r>
            <a:r>
              <a:rPr dirty="0" sz="2700" spc="-20">
                <a:latin typeface="Calibri"/>
                <a:cs typeface="Calibri"/>
                <a:hlinkClick r:id="rId5"/>
              </a:rPr>
              <a:t>persons-intellectual-</a:t>
            </a:r>
            <a:r>
              <a:rPr dirty="0" sz="2700" spc="-40">
                <a:latin typeface="Calibri"/>
                <a:cs typeface="Calibri"/>
                <a:hlinkClick r:id="rId5"/>
              </a:rPr>
              <a:t>or-</a:t>
            </a:r>
            <a:r>
              <a:rPr dirty="0" sz="2700" spc="-25">
                <a:latin typeface="Calibri"/>
                <a:cs typeface="Calibri"/>
                <a:hlinkClick r:id="rId5"/>
              </a:rPr>
              <a:t>psychosocial-</a:t>
            </a:r>
            <a:r>
              <a:rPr dirty="0" sz="2700" spc="-10">
                <a:latin typeface="Calibri"/>
                <a:cs typeface="Calibri"/>
                <a:hlinkClick r:id="rId5"/>
              </a:rPr>
              <a:t>disabilities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58850" y="43531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F552A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1292" y="207263"/>
            <a:ext cx="1885949" cy="1885949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6153150"/>
            <a:ext cx="4038600" cy="4133850"/>
            <a:chOff x="0" y="6153150"/>
            <a:chExt cx="4038600" cy="4133850"/>
          </a:xfrm>
        </p:grpSpPr>
        <p:sp>
          <p:nvSpPr>
            <p:cNvPr id="8" name="object 8" descr=""/>
            <p:cNvSpPr/>
            <p:nvPr/>
          </p:nvSpPr>
          <p:spPr>
            <a:xfrm>
              <a:off x="0" y="6196779"/>
              <a:ext cx="4038600" cy="4090670"/>
            </a:xfrm>
            <a:custGeom>
              <a:avLst/>
              <a:gdLst/>
              <a:ahLst/>
              <a:cxnLst/>
              <a:rect l="l" t="t" r="r" b="b"/>
              <a:pathLst>
                <a:path w="4038600" h="4090670">
                  <a:moveTo>
                    <a:pt x="4038211" y="4090221"/>
                  </a:moveTo>
                  <a:lnTo>
                    <a:pt x="0" y="4090221"/>
                  </a:lnTo>
                  <a:lnTo>
                    <a:pt x="0" y="0"/>
                  </a:lnTo>
                  <a:lnTo>
                    <a:pt x="57629" y="53800"/>
                  </a:lnTo>
                  <a:lnTo>
                    <a:pt x="83688" y="84773"/>
                  </a:lnTo>
                  <a:lnTo>
                    <a:pt x="106778" y="117212"/>
                  </a:lnTo>
                  <a:lnTo>
                    <a:pt x="127050" y="151041"/>
                  </a:lnTo>
                  <a:lnTo>
                    <a:pt x="144654" y="186180"/>
                  </a:lnTo>
                  <a:lnTo>
                    <a:pt x="159740" y="222552"/>
                  </a:lnTo>
                  <a:lnTo>
                    <a:pt x="172461" y="260077"/>
                  </a:lnTo>
                  <a:lnTo>
                    <a:pt x="182965" y="298679"/>
                  </a:lnTo>
                  <a:lnTo>
                    <a:pt x="191405" y="338277"/>
                  </a:lnTo>
                  <a:lnTo>
                    <a:pt x="197931" y="378794"/>
                  </a:lnTo>
                  <a:lnTo>
                    <a:pt x="202694" y="420152"/>
                  </a:lnTo>
                  <a:lnTo>
                    <a:pt x="205844" y="462272"/>
                  </a:lnTo>
                  <a:lnTo>
                    <a:pt x="207532" y="505076"/>
                  </a:lnTo>
                  <a:lnTo>
                    <a:pt x="207908" y="548485"/>
                  </a:lnTo>
                  <a:lnTo>
                    <a:pt x="207125" y="592421"/>
                  </a:lnTo>
                  <a:lnTo>
                    <a:pt x="205332" y="636805"/>
                  </a:lnTo>
                  <a:lnTo>
                    <a:pt x="202680" y="681560"/>
                  </a:lnTo>
                  <a:lnTo>
                    <a:pt x="199319" y="726607"/>
                  </a:lnTo>
                  <a:lnTo>
                    <a:pt x="195402" y="771867"/>
                  </a:lnTo>
                  <a:lnTo>
                    <a:pt x="191077" y="817263"/>
                  </a:lnTo>
                  <a:lnTo>
                    <a:pt x="186497" y="862715"/>
                  </a:lnTo>
                  <a:lnTo>
                    <a:pt x="181812" y="908146"/>
                  </a:lnTo>
                  <a:lnTo>
                    <a:pt x="177172" y="953476"/>
                  </a:lnTo>
                  <a:lnTo>
                    <a:pt x="172728" y="998628"/>
                  </a:lnTo>
                  <a:lnTo>
                    <a:pt x="168631" y="1043524"/>
                  </a:lnTo>
                  <a:lnTo>
                    <a:pt x="165032" y="1088085"/>
                  </a:lnTo>
                  <a:lnTo>
                    <a:pt x="162082" y="1132232"/>
                  </a:lnTo>
                  <a:lnTo>
                    <a:pt x="159931" y="1175887"/>
                  </a:lnTo>
                  <a:lnTo>
                    <a:pt x="158730" y="1218972"/>
                  </a:lnTo>
                  <a:lnTo>
                    <a:pt x="158630" y="1261408"/>
                  </a:lnTo>
                  <a:lnTo>
                    <a:pt x="159781" y="1303118"/>
                  </a:lnTo>
                  <a:lnTo>
                    <a:pt x="162334" y="1344022"/>
                  </a:lnTo>
                  <a:lnTo>
                    <a:pt x="166440" y="1384042"/>
                  </a:lnTo>
                  <a:lnTo>
                    <a:pt x="172250" y="1423101"/>
                  </a:lnTo>
                  <a:lnTo>
                    <a:pt x="179915" y="1461119"/>
                  </a:lnTo>
                  <a:lnTo>
                    <a:pt x="189585" y="1498018"/>
                  </a:lnTo>
                  <a:lnTo>
                    <a:pt x="205828" y="1549365"/>
                  </a:lnTo>
                  <a:lnTo>
                    <a:pt x="223737" y="1599042"/>
                  </a:lnTo>
                  <a:lnTo>
                    <a:pt x="243292" y="1647089"/>
                  </a:lnTo>
                  <a:lnTo>
                    <a:pt x="264474" y="1693545"/>
                  </a:lnTo>
                  <a:lnTo>
                    <a:pt x="287265" y="1738451"/>
                  </a:lnTo>
                  <a:lnTo>
                    <a:pt x="311645" y="1781846"/>
                  </a:lnTo>
                  <a:lnTo>
                    <a:pt x="337596" y="1823769"/>
                  </a:lnTo>
                  <a:lnTo>
                    <a:pt x="365100" y="1864260"/>
                  </a:lnTo>
                  <a:lnTo>
                    <a:pt x="394137" y="1903358"/>
                  </a:lnTo>
                  <a:lnTo>
                    <a:pt x="424688" y="1941104"/>
                  </a:lnTo>
                  <a:lnTo>
                    <a:pt x="456734" y="1977536"/>
                  </a:lnTo>
                  <a:lnTo>
                    <a:pt x="490258" y="2012695"/>
                  </a:lnTo>
                  <a:lnTo>
                    <a:pt x="525240" y="2046619"/>
                  </a:lnTo>
                  <a:lnTo>
                    <a:pt x="561661" y="2079349"/>
                  </a:lnTo>
                  <a:lnTo>
                    <a:pt x="599502" y="2110924"/>
                  </a:lnTo>
                  <a:lnTo>
                    <a:pt x="638745" y="2141383"/>
                  </a:lnTo>
                  <a:lnTo>
                    <a:pt x="679371" y="2170767"/>
                  </a:lnTo>
                  <a:lnTo>
                    <a:pt x="721361" y="2199114"/>
                  </a:lnTo>
                  <a:lnTo>
                    <a:pt x="764696" y="2226465"/>
                  </a:lnTo>
                  <a:lnTo>
                    <a:pt x="809357" y="2252859"/>
                  </a:lnTo>
                  <a:lnTo>
                    <a:pt x="855326" y="2278335"/>
                  </a:lnTo>
                  <a:lnTo>
                    <a:pt x="942778" y="2324715"/>
                  </a:lnTo>
                  <a:lnTo>
                    <a:pt x="988039" y="2349486"/>
                  </a:lnTo>
                  <a:lnTo>
                    <a:pt x="1033145" y="2375726"/>
                  </a:lnTo>
                  <a:lnTo>
                    <a:pt x="1077212" y="2403745"/>
                  </a:lnTo>
                  <a:lnTo>
                    <a:pt x="1119355" y="2433854"/>
                  </a:lnTo>
                  <a:lnTo>
                    <a:pt x="1158690" y="2466365"/>
                  </a:lnTo>
                  <a:lnTo>
                    <a:pt x="1194334" y="2501588"/>
                  </a:lnTo>
                  <a:lnTo>
                    <a:pt x="1225401" y="2539833"/>
                  </a:lnTo>
                  <a:lnTo>
                    <a:pt x="1250824" y="2578271"/>
                  </a:lnTo>
                  <a:lnTo>
                    <a:pt x="1273399" y="2618052"/>
                  </a:lnTo>
                  <a:lnTo>
                    <a:pt x="1293453" y="2659016"/>
                  </a:lnTo>
                  <a:lnTo>
                    <a:pt x="1311316" y="2701001"/>
                  </a:lnTo>
                  <a:lnTo>
                    <a:pt x="1327315" y="2743845"/>
                  </a:lnTo>
                  <a:lnTo>
                    <a:pt x="1341777" y="2787386"/>
                  </a:lnTo>
                  <a:lnTo>
                    <a:pt x="1355030" y="2831463"/>
                  </a:lnTo>
                  <a:lnTo>
                    <a:pt x="1367403" y="2875915"/>
                  </a:lnTo>
                  <a:lnTo>
                    <a:pt x="1379222" y="2920579"/>
                  </a:lnTo>
                  <a:lnTo>
                    <a:pt x="1390817" y="2965295"/>
                  </a:lnTo>
                  <a:lnTo>
                    <a:pt x="1402514" y="3009900"/>
                  </a:lnTo>
                  <a:lnTo>
                    <a:pt x="1414641" y="3054233"/>
                  </a:lnTo>
                  <a:lnTo>
                    <a:pt x="1427527" y="3098132"/>
                  </a:lnTo>
                  <a:lnTo>
                    <a:pt x="1441499" y="3141436"/>
                  </a:lnTo>
                  <a:lnTo>
                    <a:pt x="1456885" y="3183984"/>
                  </a:lnTo>
                  <a:lnTo>
                    <a:pt x="1474013" y="3225613"/>
                  </a:lnTo>
                  <a:lnTo>
                    <a:pt x="1493210" y="3266162"/>
                  </a:lnTo>
                  <a:lnTo>
                    <a:pt x="1514804" y="3305470"/>
                  </a:lnTo>
                  <a:lnTo>
                    <a:pt x="1539124" y="3343374"/>
                  </a:lnTo>
                  <a:lnTo>
                    <a:pt x="1566496" y="3379713"/>
                  </a:lnTo>
                  <a:lnTo>
                    <a:pt x="1597250" y="3414327"/>
                  </a:lnTo>
                  <a:lnTo>
                    <a:pt x="1631712" y="3447052"/>
                  </a:lnTo>
                  <a:lnTo>
                    <a:pt x="1669534" y="3478012"/>
                  </a:lnTo>
                  <a:lnTo>
                    <a:pt x="1708782" y="3506385"/>
                  </a:lnTo>
                  <a:lnTo>
                    <a:pt x="1749371" y="3532303"/>
                  </a:lnTo>
                  <a:lnTo>
                    <a:pt x="1791218" y="3555896"/>
                  </a:lnTo>
                  <a:lnTo>
                    <a:pt x="1834237" y="3577296"/>
                  </a:lnTo>
                  <a:lnTo>
                    <a:pt x="1878346" y="3596635"/>
                  </a:lnTo>
                  <a:lnTo>
                    <a:pt x="1923459" y="3614043"/>
                  </a:lnTo>
                  <a:lnTo>
                    <a:pt x="1969493" y="3629653"/>
                  </a:lnTo>
                  <a:lnTo>
                    <a:pt x="2016363" y="3643596"/>
                  </a:lnTo>
                  <a:lnTo>
                    <a:pt x="2063985" y="3656002"/>
                  </a:lnTo>
                  <a:lnTo>
                    <a:pt x="2112276" y="3667005"/>
                  </a:lnTo>
                  <a:lnTo>
                    <a:pt x="2161150" y="3676733"/>
                  </a:lnTo>
                  <a:lnTo>
                    <a:pt x="2210524" y="3685321"/>
                  </a:lnTo>
                  <a:lnTo>
                    <a:pt x="2260314" y="3692897"/>
                  </a:lnTo>
                  <a:lnTo>
                    <a:pt x="2310435" y="3699595"/>
                  </a:lnTo>
                  <a:lnTo>
                    <a:pt x="2360804" y="3705545"/>
                  </a:lnTo>
                  <a:lnTo>
                    <a:pt x="2461946" y="3715728"/>
                  </a:lnTo>
                  <a:lnTo>
                    <a:pt x="2762553" y="3742000"/>
                  </a:lnTo>
                  <a:lnTo>
                    <a:pt x="2811359" y="3747134"/>
                  </a:lnTo>
                  <a:lnTo>
                    <a:pt x="2859571" y="3752835"/>
                  </a:lnTo>
                  <a:lnTo>
                    <a:pt x="2907105" y="3759233"/>
                  </a:lnTo>
                  <a:lnTo>
                    <a:pt x="2953876" y="3766461"/>
                  </a:lnTo>
                  <a:lnTo>
                    <a:pt x="2999800" y="3774649"/>
                  </a:lnTo>
                  <a:lnTo>
                    <a:pt x="3048168" y="3784231"/>
                  </a:lnTo>
                  <a:lnTo>
                    <a:pt x="3096634" y="3794465"/>
                  </a:lnTo>
                  <a:lnTo>
                    <a:pt x="3145172" y="3805325"/>
                  </a:lnTo>
                  <a:lnTo>
                    <a:pt x="3193757" y="3816788"/>
                  </a:lnTo>
                  <a:lnTo>
                    <a:pt x="3242361" y="3828829"/>
                  </a:lnTo>
                  <a:lnTo>
                    <a:pt x="3290958" y="3841422"/>
                  </a:lnTo>
                  <a:lnTo>
                    <a:pt x="3339523" y="3854543"/>
                  </a:lnTo>
                  <a:lnTo>
                    <a:pt x="3388030" y="3868167"/>
                  </a:lnTo>
                  <a:lnTo>
                    <a:pt x="3436452" y="3882270"/>
                  </a:lnTo>
                  <a:lnTo>
                    <a:pt x="3532936" y="3911813"/>
                  </a:lnTo>
                  <a:lnTo>
                    <a:pt x="3628766" y="3942972"/>
                  </a:lnTo>
                  <a:lnTo>
                    <a:pt x="3723734" y="3975550"/>
                  </a:lnTo>
                  <a:lnTo>
                    <a:pt x="3817631" y="4009349"/>
                  </a:lnTo>
                  <a:lnTo>
                    <a:pt x="3931290" y="4051917"/>
                  </a:lnTo>
                  <a:lnTo>
                    <a:pt x="4029748" y="4087070"/>
                  </a:lnTo>
                  <a:lnTo>
                    <a:pt x="4038211" y="4090221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6153150"/>
              <a:ext cx="3387090" cy="4127500"/>
            </a:xfrm>
            <a:custGeom>
              <a:avLst/>
              <a:gdLst/>
              <a:ahLst/>
              <a:cxnLst/>
              <a:rect l="l" t="t" r="r" b="b"/>
              <a:pathLst>
                <a:path w="3387090" h="4127500">
                  <a:moveTo>
                    <a:pt x="3185323" y="4102100"/>
                  </a:moveTo>
                  <a:lnTo>
                    <a:pt x="2824075" y="4102100"/>
                  </a:lnTo>
                  <a:lnTo>
                    <a:pt x="2730331" y="4076700"/>
                  </a:lnTo>
                  <a:lnTo>
                    <a:pt x="2684551" y="4051300"/>
                  </a:lnTo>
                  <a:lnTo>
                    <a:pt x="2552168" y="4013200"/>
                  </a:lnTo>
                  <a:lnTo>
                    <a:pt x="2507141" y="3987800"/>
                  </a:lnTo>
                  <a:lnTo>
                    <a:pt x="2464786" y="3962400"/>
                  </a:lnTo>
                  <a:lnTo>
                    <a:pt x="2424938" y="3937000"/>
                  </a:lnTo>
                  <a:lnTo>
                    <a:pt x="2387432" y="3898900"/>
                  </a:lnTo>
                  <a:lnTo>
                    <a:pt x="2352102" y="3873500"/>
                  </a:lnTo>
                  <a:lnTo>
                    <a:pt x="2318782" y="3835400"/>
                  </a:lnTo>
                  <a:lnTo>
                    <a:pt x="2287309" y="3797300"/>
                  </a:lnTo>
                  <a:lnTo>
                    <a:pt x="2257516" y="3759200"/>
                  </a:lnTo>
                  <a:lnTo>
                    <a:pt x="2229237" y="3721100"/>
                  </a:lnTo>
                  <a:lnTo>
                    <a:pt x="2202309" y="3670300"/>
                  </a:lnTo>
                  <a:lnTo>
                    <a:pt x="2176564" y="3632200"/>
                  </a:lnTo>
                  <a:lnTo>
                    <a:pt x="2151839" y="3581400"/>
                  </a:lnTo>
                  <a:lnTo>
                    <a:pt x="2127967" y="3543300"/>
                  </a:lnTo>
                  <a:lnTo>
                    <a:pt x="2104783" y="3492500"/>
                  </a:lnTo>
                  <a:lnTo>
                    <a:pt x="2083195" y="3441700"/>
                  </a:lnTo>
                  <a:lnTo>
                    <a:pt x="2061911" y="3403600"/>
                  </a:lnTo>
                  <a:lnTo>
                    <a:pt x="2019579" y="3302000"/>
                  </a:lnTo>
                  <a:lnTo>
                    <a:pt x="1998195" y="3263900"/>
                  </a:lnTo>
                  <a:lnTo>
                    <a:pt x="1976443" y="3213100"/>
                  </a:lnTo>
                  <a:lnTo>
                    <a:pt x="1954154" y="3175000"/>
                  </a:lnTo>
                  <a:lnTo>
                    <a:pt x="1931161" y="3124200"/>
                  </a:lnTo>
                  <a:lnTo>
                    <a:pt x="1907295" y="3086100"/>
                  </a:lnTo>
                  <a:lnTo>
                    <a:pt x="1882389" y="3048000"/>
                  </a:lnTo>
                  <a:lnTo>
                    <a:pt x="1856274" y="3009900"/>
                  </a:lnTo>
                  <a:lnTo>
                    <a:pt x="1828782" y="2971800"/>
                  </a:lnTo>
                  <a:lnTo>
                    <a:pt x="1799746" y="2933700"/>
                  </a:lnTo>
                  <a:lnTo>
                    <a:pt x="1768998" y="2895600"/>
                  </a:lnTo>
                  <a:lnTo>
                    <a:pt x="1733547" y="2857500"/>
                  </a:lnTo>
                  <a:lnTo>
                    <a:pt x="1696889" y="2832100"/>
                  </a:lnTo>
                  <a:lnTo>
                    <a:pt x="1659109" y="2794000"/>
                  </a:lnTo>
                  <a:lnTo>
                    <a:pt x="1620290" y="2768600"/>
                  </a:lnTo>
                  <a:lnTo>
                    <a:pt x="1580516" y="2743200"/>
                  </a:lnTo>
                  <a:lnTo>
                    <a:pt x="1539871" y="2705100"/>
                  </a:lnTo>
                  <a:lnTo>
                    <a:pt x="1498438" y="2679700"/>
                  </a:lnTo>
                  <a:lnTo>
                    <a:pt x="1456303" y="2654300"/>
                  </a:lnTo>
                  <a:lnTo>
                    <a:pt x="1370258" y="2603500"/>
                  </a:lnTo>
                  <a:lnTo>
                    <a:pt x="1326517" y="2590800"/>
                  </a:lnTo>
                  <a:lnTo>
                    <a:pt x="1193422" y="2514600"/>
                  </a:lnTo>
                  <a:lnTo>
                    <a:pt x="1148714" y="2501900"/>
                  </a:lnTo>
                  <a:lnTo>
                    <a:pt x="1056582" y="2451100"/>
                  </a:lnTo>
                  <a:lnTo>
                    <a:pt x="1010673" y="2438400"/>
                  </a:lnTo>
                  <a:lnTo>
                    <a:pt x="919590" y="2387600"/>
                  </a:lnTo>
                  <a:lnTo>
                    <a:pt x="786062" y="2311400"/>
                  </a:lnTo>
                  <a:lnTo>
                    <a:pt x="700089" y="2260600"/>
                  </a:lnTo>
                  <a:lnTo>
                    <a:pt x="658269" y="2235200"/>
                  </a:lnTo>
                  <a:lnTo>
                    <a:pt x="617337" y="2209800"/>
                  </a:lnTo>
                  <a:lnTo>
                    <a:pt x="577379" y="2171700"/>
                  </a:lnTo>
                  <a:lnTo>
                    <a:pt x="538479" y="2146300"/>
                  </a:lnTo>
                  <a:lnTo>
                    <a:pt x="463223" y="2070100"/>
                  </a:lnTo>
                  <a:lnTo>
                    <a:pt x="429476" y="2032000"/>
                  </a:lnTo>
                  <a:lnTo>
                    <a:pt x="399307" y="1993900"/>
                  </a:lnTo>
                  <a:lnTo>
                    <a:pt x="372543" y="1955800"/>
                  </a:lnTo>
                  <a:lnTo>
                    <a:pt x="349011" y="1905000"/>
                  </a:lnTo>
                  <a:lnTo>
                    <a:pt x="328540" y="1866900"/>
                  </a:lnTo>
                  <a:lnTo>
                    <a:pt x="310956" y="1816100"/>
                  </a:lnTo>
                  <a:lnTo>
                    <a:pt x="296088" y="1778000"/>
                  </a:lnTo>
                  <a:lnTo>
                    <a:pt x="283762" y="1727200"/>
                  </a:lnTo>
                  <a:lnTo>
                    <a:pt x="273807" y="1676400"/>
                  </a:lnTo>
                  <a:lnTo>
                    <a:pt x="266049" y="1625600"/>
                  </a:lnTo>
                  <a:lnTo>
                    <a:pt x="260316" y="1574800"/>
                  </a:lnTo>
                  <a:lnTo>
                    <a:pt x="256535" y="1536700"/>
                  </a:lnTo>
                  <a:lnTo>
                    <a:pt x="254344" y="1485900"/>
                  </a:lnTo>
                  <a:lnTo>
                    <a:pt x="253573" y="1435100"/>
                  </a:lnTo>
                  <a:lnTo>
                    <a:pt x="254053" y="1384300"/>
                  </a:lnTo>
                  <a:lnTo>
                    <a:pt x="255615" y="1333500"/>
                  </a:lnTo>
                  <a:lnTo>
                    <a:pt x="258088" y="1282700"/>
                  </a:lnTo>
                  <a:lnTo>
                    <a:pt x="261302" y="1231900"/>
                  </a:lnTo>
                  <a:lnTo>
                    <a:pt x="265090" y="1181100"/>
                  </a:lnTo>
                  <a:lnTo>
                    <a:pt x="269279" y="1130300"/>
                  </a:lnTo>
                  <a:lnTo>
                    <a:pt x="273702" y="1079500"/>
                  </a:lnTo>
                  <a:lnTo>
                    <a:pt x="278189" y="1028700"/>
                  </a:lnTo>
                  <a:lnTo>
                    <a:pt x="282569" y="977900"/>
                  </a:lnTo>
                  <a:lnTo>
                    <a:pt x="286507" y="927100"/>
                  </a:lnTo>
                  <a:lnTo>
                    <a:pt x="290050" y="876300"/>
                  </a:lnTo>
                  <a:lnTo>
                    <a:pt x="293030" y="838200"/>
                  </a:lnTo>
                  <a:lnTo>
                    <a:pt x="295278" y="787400"/>
                  </a:lnTo>
                  <a:lnTo>
                    <a:pt x="296626" y="736600"/>
                  </a:lnTo>
                  <a:lnTo>
                    <a:pt x="296765" y="711200"/>
                  </a:lnTo>
                  <a:lnTo>
                    <a:pt x="296835" y="698500"/>
                  </a:lnTo>
                  <a:lnTo>
                    <a:pt x="296905" y="685800"/>
                  </a:lnTo>
                  <a:lnTo>
                    <a:pt x="295947" y="647700"/>
                  </a:lnTo>
                  <a:lnTo>
                    <a:pt x="293584" y="596900"/>
                  </a:lnTo>
                  <a:lnTo>
                    <a:pt x="289647" y="558800"/>
                  </a:lnTo>
                  <a:lnTo>
                    <a:pt x="283969" y="508000"/>
                  </a:lnTo>
                  <a:lnTo>
                    <a:pt x="276380" y="469900"/>
                  </a:lnTo>
                  <a:lnTo>
                    <a:pt x="266712" y="419100"/>
                  </a:lnTo>
                  <a:lnTo>
                    <a:pt x="254796" y="381000"/>
                  </a:lnTo>
                  <a:lnTo>
                    <a:pt x="240466" y="342900"/>
                  </a:lnTo>
                  <a:lnTo>
                    <a:pt x="223551" y="292100"/>
                  </a:lnTo>
                  <a:lnTo>
                    <a:pt x="203884" y="254000"/>
                  </a:lnTo>
                  <a:lnTo>
                    <a:pt x="181297" y="215900"/>
                  </a:lnTo>
                  <a:lnTo>
                    <a:pt x="155620" y="190500"/>
                  </a:lnTo>
                  <a:lnTo>
                    <a:pt x="126686" y="152400"/>
                  </a:lnTo>
                  <a:lnTo>
                    <a:pt x="94326" y="114300"/>
                  </a:lnTo>
                  <a:lnTo>
                    <a:pt x="58371" y="76200"/>
                  </a:lnTo>
                  <a:lnTo>
                    <a:pt x="18655" y="50800"/>
                  </a:lnTo>
                  <a:lnTo>
                    <a:pt x="0" y="38100"/>
                  </a:lnTo>
                  <a:lnTo>
                    <a:pt x="0" y="0"/>
                  </a:lnTo>
                  <a:lnTo>
                    <a:pt x="53764" y="0"/>
                  </a:lnTo>
                  <a:lnTo>
                    <a:pt x="126917" y="50800"/>
                  </a:lnTo>
                  <a:lnTo>
                    <a:pt x="160347" y="88900"/>
                  </a:lnTo>
                  <a:lnTo>
                    <a:pt x="190654" y="127000"/>
                  </a:lnTo>
                  <a:lnTo>
                    <a:pt x="217973" y="152400"/>
                  </a:lnTo>
                  <a:lnTo>
                    <a:pt x="242439" y="190500"/>
                  </a:lnTo>
                  <a:lnTo>
                    <a:pt x="264186" y="228600"/>
                  </a:lnTo>
                  <a:lnTo>
                    <a:pt x="283349" y="266700"/>
                  </a:lnTo>
                  <a:lnTo>
                    <a:pt x="300063" y="304800"/>
                  </a:lnTo>
                  <a:lnTo>
                    <a:pt x="314463" y="355600"/>
                  </a:lnTo>
                  <a:lnTo>
                    <a:pt x="326683" y="393700"/>
                  </a:lnTo>
                  <a:lnTo>
                    <a:pt x="336858" y="431800"/>
                  </a:lnTo>
                  <a:lnTo>
                    <a:pt x="345123" y="482600"/>
                  </a:lnTo>
                  <a:lnTo>
                    <a:pt x="351613" y="520700"/>
                  </a:lnTo>
                  <a:lnTo>
                    <a:pt x="356462" y="558800"/>
                  </a:lnTo>
                  <a:lnTo>
                    <a:pt x="359805" y="609600"/>
                  </a:lnTo>
                  <a:lnTo>
                    <a:pt x="361776" y="660400"/>
                  </a:lnTo>
                  <a:lnTo>
                    <a:pt x="362512" y="698500"/>
                  </a:lnTo>
                  <a:lnTo>
                    <a:pt x="362237" y="736600"/>
                  </a:lnTo>
                  <a:lnTo>
                    <a:pt x="360811" y="800100"/>
                  </a:lnTo>
                  <a:lnTo>
                    <a:pt x="355782" y="889000"/>
                  </a:lnTo>
                  <a:lnTo>
                    <a:pt x="352356" y="939800"/>
                  </a:lnTo>
                  <a:lnTo>
                    <a:pt x="348502" y="990600"/>
                  </a:lnTo>
                  <a:lnTo>
                    <a:pt x="344206" y="1028700"/>
                  </a:lnTo>
                  <a:lnTo>
                    <a:pt x="339787" y="1079500"/>
                  </a:lnTo>
                  <a:lnTo>
                    <a:pt x="335414" y="1130300"/>
                  </a:lnTo>
                  <a:lnTo>
                    <a:pt x="331258" y="1181100"/>
                  </a:lnTo>
                  <a:lnTo>
                    <a:pt x="327488" y="1231900"/>
                  </a:lnTo>
                  <a:lnTo>
                    <a:pt x="324273" y="1282700"/>
                  </a:lnTo>
                  <a:lnTo>
                    <a:pt x="321785" y="1333500"/>
                  </a:lnTo>
                  <a:lnTo>
                    <a:pt x="320191" y="1384300"/>
                  </a:lnTo>
                  <a:lnTo>
                    <a:pt x="319663" y="1435100"/>
                  </a:lnTo>
                  <a:lnTo>
                    <a:pt x="320369" y="1473200"/>
                  </a:lnTo>
                  <a:lnTo>
                    <a:pt x="322480" y="1524000"/>
                  </a:lnTo>
                  <a:lnTo>
                    <a:pt x="326166" y="1574800"/>
                  </a:lnTo>
                  <a:lnTo>
                    <a:pt x="331979" y="1625600"/>
                  </a:lnTo>
                  <a:lnTo>
                    <a:pt x="339974" y="1676400"/>
                  </a:lnTo>
                  <a:lnTo>
                    <a:pt x="350369" y="1714500"/>
                  </a:lnTo>
                  <a:lnTo>
                    <a:pt x="363380" y="1765300"/>
                  </a:lnTo>
                  <a:lnTo>
                    <a:pt x="379225" y="1816100"/>
                  </a:lnTo>
                  <a:lnTo>
                    <a:pt x="398121" y="1854200"/>
                  </a:lnTo>
                  <a:lnTo>
                    <a:pt x="420285" y="1905000"/>
                  </a:lnTo>
                  <a:lnTo>
                    <a:pt x="445935" y="1943100"/>
                  </a:lnTo>
                  <a:lnTo>
                    <a:pt x="475288" y="1981200"/>
                  </a:lnTo>
                  <a:lnTo>
                    <a:pt x="508561" y="2019300"/>
                  </a:lnTo>
                  <a:lnTo>
                    <a:pt x="545970" y="2057400"/>
                  </a:lnTo>
                  <a:lnTo>
                    <a:pt x="582728" y="2095500"/>
                  </a:lnTo>
                  <a:lnTo>
                    <a:pt x="620610" y="2120900"/>
                  </a:lnTo>
                  <a:lnTo>
                    <a:pt x="659532" y="2159000"/>
                  </a:lnTo>
                  <a:lnTo>
                    <a:pt x="699409" y="2184400"/>
                  </a:lnTo>
                  <a:lnTo>
                    <a:pt x="740160" y="2209800"/>
                  </a:lnTo>
                  <a:lnTo>
                    <a:pt x="781698" y="2235200"/>
                  </a:lnTo>
                  <a:lnTo>
                    <a:pt x="866804" y="2286000"/>
                  </a:lnTo>
                  <a:lnTo>
                    <a:pt x="954057" y="2336800"/>
                  </a:lnTo>
                  <a:lnTo>
                    <a:pt x="998278" y="2349500"/>
                  </a:lnTo>
                  <a:lnTo>
                    <a:pt x="1087492" y="2400300"/>
                  </a:lnTo>
                  <a:lnTo>
                    <a:pt x="1132316" y="2413000"/>
                  </a:lnTo>
                  <a:lnTo>
                    <a:pt x="1177173" y="2438400"/>
                  </a:lnTo>
                  <a:lnTo>
                    <a:pt x="1269344" y="2489200"/>
                  </a:lnTo>
                  <a:lnTo>
                    <a:pt x="1315139" y="2501900"/>
                  </a:lnTo>
                  <a:lnTo>
                    <a:pt x="1450357" y="2578100"/>
                  </a:lnTo>
                  <a:lnTo>
                    <a:pt x="1537855" y="2628900"/>
                  </a:lnTo>
                  <a:lnTo>
                    <a:pt x="1580557" y="2654300"/>
                  </a:lnTo>
                  <a:lnTo>
                    <a:pt x="1622448" y="2679700"/>
                  </a:lnTo>
                  <a:lnTo>
                    <a:pt x="1663446" y="2717800"/>
                  </a:lnTo>
                  <a:lnTo>
                    <a:pt x="1703465" y="2743200"/>
                  </a:lnTo>
                  <a:lnTo>
                    <a:pt x="1742422" y="2781300"/>
                  </a:lnTo>
                  <a:lnTo>
                    <a:pt x="1780233" y="2819400"/>
                  </a:lnTo>
                  <a:lnTo>
                    <a:pt x="1816812" y="2857500"/>
                  </a:lnTo>
                  <a:lnTo>
                    <a:pt x="1848514" y="2882900"/>
                  </a:lnTo>
                  <a:lnTo>
                    <a:pt x="1878494" y="2921000"/>
                  </a:lnTo>
                  <a:lnTo>
                    <a:pt x="1906918" y="2959100"/>
                  </a:lnTo>
                  <a:lnTo>
                    <a:pt x="1933952" y="3009900"/>
                  </a:lnTo>
                  <a:lnTo>
                    <a:pt x="1959763" y="3048000"/>
                  </a:lnTo>
                  <a:lnTo>
                    <a:pt x="1984516" y="3086100"/>
                  </a:lnTo>
                  <a:lnTo>
                    <a:pt x="2008377" y="3136900"/>
                  </a:lnTo>
                  <a:lnTo>
                    <a:pt x="2031512" y="3175000"/>
                  </a:lnTo>
                  <a:lnTo>
                    <a:pt x="2054089" y="3225800"/>
                  </a:lnTo>
                  <a:lnTo>
                    <a:pt x="2076271" y="3276600"/>
                  </a:lnTo>
                  <a:lnTo>
                    <a:pt x="2098227" y="3314700"/>
                  </a:lnTo>
                  <a:lnTo>
                    <a:pt x="2120120" y="3365500"/>
                  </a:lnTo>
                  <a:lnTo>
                    <a:pt x="2142119" y="3416300"/>
                  </a:lnTo>
                  <a:lnTo>
                    <a:pt x="2164388" y="3467100"/>
                  </a:lnTo>
                  <a:lnTo>
                    <a:pt x="2187641" y="3505200"/>
                  </a:lnTo>
                  <a:lnTo>
                    <a:pt x="2211551" y="3556000"/>
                  </a:lnTo>
                  <a:lnTo>
                    <a:pt x="2236329" y="3606800"/>
                  </a:lnTo>
                  <a:lnTo>
                    <a:pt x="2262185" y="3644900"/>
                  </a:lnTo>
                  <a:lnTo>
                    <a:pt x="2289331" y="3683000"/>
                  </a:lnTo>
                  <a:lnTo>
                    <a:pt x="2317976" y="3733800"/>
                  </a:lnTo>
                  <a:lnTo>
                    <a:pt x="2348332" y="3771900"/>
                  </a:lnTo>
                  <a:lnTo>
                    <a:pt x="2380609" y="3810000"/>
                  </a:lnTo>
                  <a:lnTo>
                    <a:pt x="2415018" y="3835400"/>
                  </a:lnTo>
                  <a:lnTo>
                    <a:pt x="2451769" y="3873500"/>
                  </a:lnTo>
                  <a:lnTo>
                    <a:pt x="2491074" y="3898900"/>
                  </a:lnTo>
                  <a:lnTo>
                    <a:pt x="2533143" y="3924300"/>
                  </a:lnTo>
                  <a:lnTo>
                    <a:pt x="2578186" y="3949700"/>
                  </a:lnTo>
                  <a:lnTo>
                    <a:pt x="2664076" y="3975100"/>
                  </a:lnTo>
                  <a:lnTo>
                    <a:pt x="2708292" y="4000500"/>
                  </a:lnTo>
                  <a:lnTo>
                    <a:pt x="2892477" y="4051300"/>
                  </a:lnTo>
                  <a:lnTo>
                    <a:pt x="2940108" y="4051300"/>
                  </a:lnTo>
                  <a:lnTo>
                    <a:pt x="3036930" y="4076700"/>
                  </a:lnTo>
                  <a:lnTo>
                    <a:pt x="3086022" y="4076700"/>
                  </a:lnTo>
                  <a:lnTo>
                    <a:pt x="3185323" y="4102100"/>
                  </a:lnTo>
                  <a:close/>
                </a:path>
                <a:path w="3387090" h="4127500">
                  <a:moveTo>
                    <a:pt x="1542124" y="4127500"/>
                  </a:moveTo>
                  <a:lnTo>
                    <a:pt x="0" y="4127500"/>
                  </a:lnTo>
                  <a:lnTo>
                    <a:pt x="0" y="495300"/>
                  </a:lnTo>
                  <a:lnTo>
                    <a:pt x="10257" y="533400"/>
                  </a:lnTo>
                  <a:lnTo>
                    <a:pt x="20980" y="571500"/>
                  </a:lnTo>
                  <a:lnTo>
                    <a:pt x="29754" y="622300"/>
                  </a:lnTo>
                  <a:lnTo>
                    <a:pt x="36733" y="660400"/>
                  </a:lnTo>
                  <a:lnTo>
                    <a:pt x="42066" y="711200"/>
                  </a:lnTo>
                  <a:lnTo>
                    <a:pt x="45905" y="749300"/>
                  </a:lnTo>
                  <a:lnTo>
                    <a:pt x="48403" y="800100"/>
                  </a:lnTo>
                  <a:lnTo>
                    <a:pt x="49708" y="850900"/>
                  </a:lnTo>
                  <a:lnTo>
                    <a:pt x="49886" y="876300"/>
                  </a:lnTo>
                  <a:lnTo>
                    <a:pt x="49974" y="889000"/>
                  </a:lnTo>
                  <a:lnTo>
                    <a:pt x="49351" y="939800"/>
                  </a:lnTo>
                  <a:lnTo>
                    <a:pt x="47991" y="990600"/>
                  </a:lnTo>
                  <a:lnTo>
                    <a:pt x="46044" y="1041400"/>
                  </a:lnTo>
                  <a:lnTo>
                    <a:pt x="43662" y="1092200"/>
                  </a:lnTo>
                  <a:lnTo>
                    <a:pt x="40997" y="1130300"/>
                  </a:lnTo>
                  <a:lnTo>
                    <a:pt x="35420" y="1231900"/>
                  </a:lnTo>
                  <a:lnTo>
                    <a:pt x="32811" y="1282700"/>
                  </a:lnTo>
                  <a:lnTo>
                    <a:pt x="30523" y="1333500"/>
                  </a:lnTo>
                  <a:lnTo>
                    <a:pt x="28707" y="1371600"/>
                  </a:lnTo>
                  <a:lnTo>
                    <a:pt x="27516" y="1422400"/>
                  </a:lnTo>
                  <a:lnTo>
                    <a:pt x="27099" y="1473200"/>
                  </a:lnTo>
                  <a:lnTo>
                    <a:pt x="27609" y="1511300"/>
                  </a:lnTo>
                  <a:lnTo>
                    <a:pt x="29196" y="1562100"/>
                  </a:lnTo>
                  <a:lnTo>
                    <a:pt x="32012" y="1612900"/>
                  </a:lnTo>
                  <a:lnTo>
                    <a:pt x="36207" y="1651000"/>
                  </a:lnTo>
                  <a:lnTo>
                    <a:pt x="41935" y="1689100"/>
                  </a:lnTo>
                  <a:lnTo>
                    <a:pt x="49344" y="1739900"/>
                  </a:lnTo>
                  <a:lnTo>
                    <a:pt x="58588" y="1778000"/>
                  </a:lnTo>
                  <a:lnTo>
                    <a:pt x="74124" y="1841500"/>
                  </a:lnTo>
                  <a:lnTo>
                    <a:pt x="91155" y="1892300"/>
                  </a:lnTo>
                  <a:lnTo>
                    <a:pt x="109601" y="1943100"/>
                  </a:lnTo>
                  <a:lnTo>
                    <a:pt x="129384" y="1981200"/>
                  </a:lnTo>
                  <a:lnTo>
                    <a:pt x="150423" y="2032000"/>
                  </a:lnTo>
                  <a:lnTo>
                    <a:pt x="172641" y="2070100"/>
                  </a:lnTo>
                  <a:lnTo>
                    <a:pt x="195957" y="2108200"/>
                  </a:lnTo>
                  <a:lnTo>
                    <a:pt x="220294" y="2133600"/>
                  </a:lnTo>
                  <a:lnTo>
                    <a:pt x="245571" y="2171700"/>
                  </a:lnTo>
                  <a:lnTo>
                    <a:pt x="298632" y="2222500"/>
                  </a:lnTo>
                  <a:lnTo>
                    <a:pt x="354508" y="2273300"/>
                  </a:lnTo>
                  <a:lnTo>
                    <a:pt x="383304" y="2298700"/>
                  </a:lnTo>
                  <a:lnTo>
                    <a:pt x="412566" y="2311400"/>
                  </a:lnTo>
                  <a:lnTo>
                    <a:pt x="442216" y="2336800"/>
                  </a:lnTo>
                  <a:lnTo>
                    <a:pt x="502362" y="2362200"/>
                  </a:lnTo>
                  <a:lnTo>
                    <a:pt x="532700" y="2387600"/>
                  </a:lnTo>
                  <a:lnTo>
                    <a:pt x="593511" y="2425700"/>
                  </a:lnTo>
                  <a:lnTo>
                    <a:pt x="653974" y="2451100"/>
                  </a:lnTo>
                  <a:lnTo>
                    <a:pt x="683878" y="2476500"/>
                  </a:lnTo>
                  <a:lnTo>
                    <a:pt x="713457" y="2489200"/>
                  </a:lnTo>
                  <a:lnTo>
                    <a:pt x="742634" y="2514600"/>
                  </a:lnTo>
                  <a:lnTo>
                    <a:pt x="771328" y="2527300"/>
                  </a:lnTo>
                  <a:lnTo>
                    <a:pt x="799461" y="2552700"/>
                  </a:lnTo>
                  <a:lnTo>
                    <a:pt x="826954" y="2578100"/>
                  </a:lnTo>
                  <a:lnTo>
                    <a:pt x="853727" y="2603500"/>
                  </a:lnTo>
                  <a:lnTo>
                    <a:pt x="879702" y="2628900"/>
                  </a:lnTo>
                  <a:lnTo>
                    <a:pt x="904800" y="2667000"/>
                  </a:lnTo>
                  <a:lnTo>
                    <a:pt x="928941" y="2692400"/>
                  </a:lnTo>
                  <a:lnTo>
                    <a:pt x="952046" y="2730500"/>
                  </a:lnTo>
                  <a:lnTo>
                    <a:pt x="974037" y="2768600"/>
                  </a:lnTo>
                  <a:lnTo>
                    <a:pt x="994581" y="2819400"/>
                  </a:lnTo>
                  <a:lnTo>
                    <a:pt x="1012219" y="2857500"/>
                  </a:lnTo>
                  <a:lnTo>
                    <a:pt x="1027228" y="2895600"/>
                  </a:lnTo>
                  <a:lnTo>
                    <a:pt x="1039883" y="2946400"/>
                  </a:lnTo>
                  <a:lnTo>
                    <a:pt x="1050459" y="2984500"/>
                  </a:lnTo>
                  <a:lnTo>
                    <a:pt x="1059233" y="3035300"/>
                  </a:lnTo>
                  <a:lnTo>
                    <a:pt x="1066479" y="3073400"/>
                  </a:lnTo>
                  <a:lnTo>
                    <a:pt x="1072474" y="3124200"/>
                  </a:lnTo>
                  <a:lnTo>
                    <a:pt x="1077493" y="3175000"/>
                  </a:lnTo>
                  <a:lnTo>
                    <a:pt x="1081811" y="3213100"/>
                  </a:lnTo>
                  <a:lnTo>
                    <a:pt x="1085704" y="3263900"/>
                  </a:lnTo>
                  <a:lnTo>
                    <a:pt x="1089449" y="3302000"/>
                  </a:lnTo>
                  <a:lnTo>
                    <a:pt x="1093319" y="3352800"/>
                  </a:lnTo>
                  <a:lnTo>
                    <a:pt x="1097592" y="3403600"/>
                  </a:lnTo>
                  <a:lnTo>
                    <a:pt x="1102542" y="3441700"/>
                  </a:lnTo>
                  <a:lnTo>
                    <a:pt x="1108446" y="3492500"/>
                  </a:lnTo>
                  <a:lnTo>
                    <a:pt x="1115578" y="3530600"/>
                  </a:lnTo>
                  <a:lnTo>
                    <a:pt x="1124215" y="3581400"/>
                  </a:lnTo>
                  <a:lnTo>
                    <a:pt x="1134632" y="3619500"/>
                  </a:lnTo>
                  <a:lnTo>
                    <a:pt x="1147104" y="3670300"/>
                  </a:lnTo>
                  <a:lnTo>
                    <a:pt x="1161907" y="3708400"/>
                  </a:lnTo>
                  <a:lnTo>
                    <a:pt x="1179318" y="3746500"/>
                  </a:lnTo>
                  <a:lnTo>
                    <a:pt x="1199610" y="3797300"/>
                  </a:lnTo>
                  <a:lnTo>
                    <a:pt x="1223061" y="3835400"/>
                  </a:lnTo>
                  <a:lnTo>
                    <a:pt x="1249945" y="3873500"/>
                  </a:lnTo>
                  <a:lnTo>
                    <a:pt x="1280539" y="3911600"/>
                  </a:lnTo>
                  <a:lnTo>
                    <a:pt x="1314108" y="3949700"/>
                  </a:lnTo>
                  <a:lnTo>
                    <a:pt x="1349665" y="3987800"/>
                  </a:lnTo>
                  <a:lnTo>
                    <a:pt x="1387077" y="4013200"/>
                  </a:lnTo>
                  <a:lnTo>
                    <a:pt x="1426215" y="4051300"/>
                  </a:lnTo>
                  <a:lnTo>
                    <a:pt x="1466947" y="4076700"/>
                  </a:lnTo>
                  <a:lnTo>
                    <a:pt x="1509143" y="4102100"/>
                  </a:lnTo>
                  <a:lnTo>
                    <a:pt x="1542124" y="4127500"/>
                  </a:lnTo>
                  <a:close/>
                </a:path>
                <a:path w="3387090" h="4127500">
                  <a:moveTo>
                    <a:pt x="3387019" y="4127500"/>
                  </a:moveTo>
                  <a:lnTo>
                    <a:pt x="2965318" y="4127500"/>
                  </a:lnTo>
                  <a:lnTo>
                    <a:pt x="2920395" y="4114800"/>
                  </a:lnTo>
                  <a:lnTo>
                    <a:pt x="2871938" y="4102100"/>
                  </a:lnTo>
                  <a:lnTo>
                    <a:pt x="3235434" y="4102100"/>
                  </a:lnTo>
                  <a:lnTo>
                    <a:pt x="3285786" y="4114800"/>
                  </a:lnTo>
                  <a:lnTo>
                    <a:pt x="3336331" y="4114800"/>
                  </a:lnTo>
                  <a:lnTo>
                    <a:pt x="3387019" y="412750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4019015" y="0"/>
            <a:ext cx="4269105" cy="4215765"/>
            <a:chOff x="14019015" y="0"/>
            <a:chExt cx="4269105" cy="4215765"/>
          </a:xfrm>
        </p:grpSpPr>
        <p:sp>
          <p:nvSpPr>
            <p:cNvPr id="11" name="object 11" descr=""/>
            <p:cNvSpPr/>
            <p:nvPr/>
          </p:nvSpPr>
          <p:spPr>
            <a:xfrm>
              <a:off x="14019015" y="0"/>
              <a:ext cx="4269105" cy="4139565"/>
            </a:xfrm>
            <a:custGeom>
              <a:avLst/>
              <a:gdLst/>
              <a:ahLst/>
              <a:cxnLst/>
              <a:rect l="l" t="t" r="r" b="b"/>
              <a:pathLst>
                <a:path w="4269105" h="4139565">
                  <a:moveTo>
                    <a:pt x="0" y="0"/>
                  </a:moveTo>
                  <a:lnTo>
                    <a:pt x="4268985" y="0"/>
                  </a:lnTo>
                  <a:lnTo>
                    <a:pt x="4268985" y="4139067"/>
                  </a:lnTo>
                  <a:lnTo>
                    <a:pt x="4221573" y="4085672"/>
                  </a:lnTo>
                  <a:lnTo>
                    <a:pt x="4198815" y="4052904"/>
                  </a:lnTo>
                  <a:lnTo>
                    <a:pt x="4178936" y="4018719"/>
                  </a:lnTo>
                  <a:lnTo>
                    <a:pt x="4161776" y="3983197"/>
                  </a:lnTo>
                  <a:lnTo>
                    <a:pt x="4147177" y="3946423"/>
                  </a:lnTo>
                  <a:lnTo>
                    <a:pt x="4134979" y="3908480"/>
                  </a:lnTo>
                  <a:lnTo>
                    <a:pt x="4125022" y="3869450"/>
                  </a:lnTo>
                  <a:lnTo>
                    <a:pt x="4117148" y="3829416"/>
                  </a:lnTo>
                  <a:lnTo>
                    <a:pt x="4111196" y="3788460"/>
                  </a:lnTo>
                  <a:lnTo>
                    <a:pt x="4107008" y="3746667"/>
                  </a:lnTo>
                  <a:lnTo>
                    <a:pt x="4104424" y="3704118"/>
                  </a:lnTo>
                  <a:lnTo>
                    <a:pt x="4103284" y="3660897"/>
                  </a:lnTo>
                  <a:lnTo>
                    <a:pt x="4103430" y="3617086"/>
                  </a:lnTo>
                  <a:lnTo>
                    <a:pt x="4104701" y="3572768"/>
                  </a:lnTo>
                  <a:lnTo>
                    <a:pt x="4106940" y="3528027"/>
                  </a:lnTo>
                  <a:lnTo>
                    <a:pt x="4109985" y="3482944"/>
                  </a:lnTo>
                  <a:lnTo>
                    <a:pt x="4113678" y="3437603"/>
                  </a:lnTo>
                  <a:lnTo>
                    <a:pt x="4117860" y="3392087"/>
                  </a:lnTo>
                  <a:lnTo>
                    <a:pt x="4122370" y="3346478"/>
                  </a:lnTo>
                  <a:lnTo>
                    <a:pt x="4131741" y="3255315"/>
                  </a:lnTo>
                  <a:lnTo>
                    <a:pt x="4136283" y="3209926"/>
                  </a:lnTo>
                  <a:lnTo>
                    <a:pt x="4140516" y="3164776"/>
                  </a:lnTo>
                  <a:lnTo>
                    <a:pt x="4144281" y="3119948"/>
                  </a:lnTo>
                  <a:lnTo>
                    <a:pt x="4147419" y="3075524"/>
                  </a:lnTo>
                  <a:lnTo>
                    <a:pt x="4149770" y="3031589"/>
                  </a:lnTo>
                  <a:lnTo>
                    <a:pt x="4151176" y="2988223"/>
                  </a:lnTo>
                  <a:lnTo>
                    <a:pt x="4151476" y="2945511"/>
                  </a:lnTo>
                  <a:lnTo>
                    <a:pt x="4150511" y="2903535"/>
                  </a:lnTo>
                  <a:lnTo>
                    <a:pt x="4148123" y="2862377"/>
                  </a:lnTo>
                  <a:lnTo>
                    <a:pt x="4144150" y="2822122"/>
                  </a:lnTo>
                  <a:lnTo>
                    <a:pt x="4138435" y="2782851"/>
                  </a:lnTo>
                  <a:lnTo>
                    <a:pt x="4130818" y="2744648"/>
                  </a:lnTo>
                  <a:lnTo>
                    <a:pt x="4121139" y="2707596"/>
                  </a:lnTo>
                  <a:lnTo>
                    <a:pt x="4105253" y="2657378"/>
                  </a:lnTo>
                  <a:lnTo>
                    <a:pt x="4087738" y="2608794"/>
                  </a:lnTo>
                  <a:lnTo>
                    <a:pt x="4068613" y="2561803"/>
                  </a:lnTo>
                  <a:lnTo>
                    <a:pt x="4047897" y="2516368"/>
                  </a:lnTo>
                  <a:lnTo>
                    <a:pt x="4025607" y="2472449"/>
                  </a:lnTo>
                  <a:lnTo>
                    <a:pt x="4001763" y="2430009"/>
                  </a:lnTo>
                  <a:lnTo>
                    <a:pt x="3976382" y="2389008"/>
                  </a:lnTo>
                  <a:lnTo>
                    <a:pt x="3949483" y="2349407"/>
                  </a:lnTo>
                  <a:lnTo>
                    <a:pt x="3921085" y="2311168"/>
                  </a:lnTo>
                  <a:lnTo>
                    <a:pt x="3891206" y="2274253"/>
                  </a:lnTo>
                  <a:lnTo>
                    <a:pt x="3859864" y="2238622"/>
                  </a:lnTo>
                  <a:lnTo>
                    <a:pt x="3827077" y="2204236"/>
                  </a:lnTo>
                  <a:lnTo>
                    <a:pt x="3792865" y="2171058"/>
                  </a:lnTo>
                  <a:lnTo>
                    <a:pt x="3757244" y="2139047"/>
                  </a:lnTo>
                  <a:lnTo>
                    <a:pt x="3720235" y="2108167"/>
                  </a:lnTo>
                  <a:lnTo>
                    <a:pt x="3681855" y="2078377"/>
                  </a:lnTo>
                  <a:lnTo>
                    <a:pt x="3642123" y="2049640"/>
                  </a:lnTo>
                  <a:lnTo>
                    <a:pt x="3601056" y="2021915"/>
                  </a:lnTo>
                  <a:lnTo>
                    <a:pt x="3558674" y="1995166"/>
                  </a:lnTo>
                  <a:lnTo>
                    <a:pt x="3514995" y="1969353"/>
                  </a:lnTo>
                  <a:lnTo>
                    <a:pt x="3470036" y="1944437"/>
                  </a:lnTo>
                  <a:lnTo>
                    <a:pt x="3384507" y="1899077"/>
                  </a:lnTo>
                  <a:lnTo>
                    <a:pt x="3340241" y="1874850"/>
                  </a:lnTo>
                  <a:lnTo>
                    <a:pt x="3296127" y="1849188"/>
                  </a:lnTo>
                  <a:lnTo>
                    <a:pt x="3253030" y="1821784"/>
                  </a:lnTo>
                  <a:lnTo>
                    <a:pt x="3211813" y="1792337"/>
                  </a:lnTo>
                  <a:lnTo>
                    <a:pt x="3173343" y="1760541"/>
                  </a:lnTo>
                  <a:lnTo>
                    <a:pt x="3138483" y="1726093"/>
                  </a:lnTo>
                  <a:lnTo>
                    <a:pt x="3108099" y="1688689"/>
                  </a:lnTo>
                  <a:lnTo>
                    <a:pt x="3082123" y="1649272"/>
                  </a:lnTo>
                  <a:lnTo>
                    <a:pt x="3059188" y="1608421"/>
                  </a:lnTo>
                  <a:lnTo>
                    <a:pt x="3038923" y="1566317"/>
                  </a:lnTo>
                  <a:lnTo>
                    <a:pt x="3020962" y="1523143"/>
                  </a:lnTo>
                  <a:lnTo>
                    <a:pt x="3004934" y="1479080"/>
                  </a:lnTo>
                  <a:lnTo>
                    <a:pt x="2990472" y="1434309"/>
                  </a:lnTo>
                  <a:lnTo>
                    <a:pt x="2977207" y="1389012"/>
                  </a:lnTo>
                  <a:lnTo>
                    <a:pt x="2964769" y="1343372"/>
                  </a:lnTo>
                  <a:lnTo>
                    <a:pt x="2952792" y="1297569"/>
                  </a:lnTo>
                  <a:lnTo>
                    <a:pt x="2940905" y="1251785"/>
                  </a:lnTo>
                  <a:lnTo>
                    <a:pt x="2928740" y="1206203"/>
                  </a:lnTo>
                  <a:lnTo>
                    <a:pt x="2915929" y="1161004"/>
                  </a:lnTo>
                  <a:lnTo>
                    <a:pt x="2902104" y="1116369"/>
                  </a:lnTo>
                  <a:lnTo>
                    <a:pt x="2886894" y="1072480"/>
                  </a:lnTo>
                  <a:lnTo>
                    <a:pt x="2869932" y="1029519"/>
                  </a:lnTo>
                  <a:lnTo>
                    <a:pt x="2850850" y="987668"/>
                  </a:lnTo>
                  <a:lnTo>
                    <a:pt x="2829278" y="947109"/>
                  </a:lnTo>
                  <a:lnTo>
                    <a:pt x="2804848" y="908022"/>
                  </a:lnTo>
                  <a:lnTo>
                    <a:pt x="2777191" y="870590"/>
                  </a:lnTo>
                  <a:lnTo>
                    <a:pt x="2745938" y="834995"/>
                  </a:lnTo>
                  <a:lnTo>
                    <a:pt x="2710722" y="801418"/>
                  </a:lnTo>
                  <a:lnTo>
                    <a:pt x="2673731" y="771138"/>
                  </a:lnTo>
                  <a:lnTo>
                    <a:pt x="2635347" y="743389"/>
                  </a:lnTo>
                  <a:lnTo>
                    <a:pt x="2595650" y="718042"/>
                  </a:lnTo>
                  <a:lnTo>
                    <a:pt x="2554723" y="694967"/>
                  </a:lnTo>
                  <a:lnTo>
                    <a:pt x="2512650" y="674038"/>
                  </a:lnTo>
                  <a:lnTo>
                    <a:pt x="2469511" y="655124"/>
                  </a:lnTo>
                  <a:lnTo>
                    <a:pt x="2425390" y="638098"/>
                  </a:lnTo>
                  <a:lnTo>
                    <a:pt x="2380369" y="622832"/>
                  </a:lnTo>
                  <a:lnTo>
                    <a:pt x="2334529" y="609196"/>
                  </a:lnTo>
                  <a:lnTo>
                    <a:pt x="2287954" y="597062"/>
                  </a:lnTo>
                  <a:lnTo>
                    <a:pt x="2240725" y="586302"/>
                  </a:lnTo>
                  <a:lnTo>
                    <a:pt x="2192925" y="576787"/>
                  </a:lnTo>
                  <a:lnTo>
                    <a:pt x="2144637" y="568388"/>
                  </a:lnTo>
                  <a:lnTo>
                    <a:pt x="2095942" y="560978"/>
                  </a:lnTo>
                  <a:lnTo>
                    <a:pt x="2046923" y="554428"/>
                  </a:lnTo>
                  <a:lnTo>
                    <a:pt x="1997662" y="548608"/>
                  </a:lnTo>
                  <a:lnTo>
                    <a:pt x="1898744" y="538649"/>
                  </a:lnTo>
                  <a:lnTo>
                    <a:pt x="1604746" y="512955"/>
                  </a:lnTo>
                  <a:lnTo>
                    <a:pt x="1557013" y="507934"/>
                  </a:lnTo>
                  <a:lnTo>
                    <a:pt x="1509861" y="502358"/>
                  </a:lnTo>
                  <a:lnTo>
                    <a:pt x="1463373" y="496101"/>
                  </a:lnTo>
                  <a:lnTo>
                    <a:pt x="1417630" y="489032"/>
                  </a:lnTo>
                  <a:lnTo>
                    <a:pt x="1372716" y="481024"/>
                  </a:lnTo>
                  <a:lnTo>
                    <a:pt x="1322781" y="471113"/>
                  </a:lnTo>
                  <a:lnTo>
                    <a:pt x="1272740" y="460494"/>
                  </a:lnTo>
                  <a:lnTo>
                    <a:pt x="1222623" y="449194"/>
                  </a:lnTo>
                  <a:lnTo>
                    <a:pt x="1172462" y="437243"/>
                  </a:lnTo>
                  <a:lnTo>
                    <a:pt x="1122285" y="424668"/>
                  </a:lnTo>
                  <a:lnTo>
                    <a:pt x="1072123" y="411498"/>
                  </a:lnTo>
                  <a:lnTo>
                    <a:pt x="1022005" y="397762"/>
                  </a:lnTo>
                  <a:lnTo>
                    <a:pt x="971963" y="383488"/>
                  </a:lnTo>
                  <a:lnTo>
                    <a:pt x="922026" y="368705"/>
                  </a:lnTo>
                  <a:lnTo>
                    <a:pt x="872225" y="353441"/>
                  </a:lnTo>
                  <a:lnTo>
                    <a:pt x="773147" y="321583"/>
                  </a:lnTo>
                  <a:lnTo>
                    <a:pt x="674972" y="288143"/>
                  </a:lnTo>
                  <a:lnTo>
                    <a:pt x="577939" y="253349"/>
                  </a:lnTo>
                  <a:lnTo>
                    <a:pt x="461708" y="209852"/>
                  </a:lnTo>
                  <a:lnTo>
                    <a:pt x="365415" y="175473"/>
                  </a:lnTo>
                  <a:lnTo>
                    <a:pt x="324812" y="160356"/>
                  </a:lnTo>
                  <a:lnTo>
                    <a:pt x="281463" y="143524"/>
                  </a:lnTo>
                  <a:lnTo>
                    <a:pt x="236270" y="125045"/>
                  </a:lnTo>
                  <a:lnTo>
                    <a:pt x="190138" y="104986"/>
                  </a:lnTo>
                  <a:lnTo>
                    <a:pt x="143969" y="83416"/>
                  </a:lnTo>
                  <a:lnTo>
                    <a:pt x="98667" y="60402"/>
                  </a:lnTo>
                  <a:lnTo>
                    <a:pt x="55137" y="36014"/>
                  </a:lnTo>
                  <a:lnTo>
                    <a:pt x="14280" y="10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020561" y="11646"/>
              <a:ext cx="4267835" cy="4203700"/>
            </a:xfrm>
            <a:custGeom>
              <a:avLst/>
              <a:gdLst/>
              <a:ahLst/>
              <a:cxnLst/>
              <a:rect l="l" t="t" r="r" b="b"/>
              <a:pathLst>
                <a:path w="4267834" h="4203700">
                  <a:moveTo>
                    <a:pt x="1056180" y="177799"/>
                  </a:moveTo>
                  <a:lnTo>
                    <a:pt x="1480486" y="177799"/>
                  </a:lnTo>
                  <a:lnTo>
                    <a:pt x="1673138" y="228599"/>
                  </a:lnTo>
                  <a:lnTo>
                    <a:pt x="1719330" y="253999"/>
                  </a:lnTo>
                  <a:lnTo>
                    <a:pt x="1808959" y="279399"/>
                  </a:lnTo>
                  <a:lnTo>
                    <a:pt x="1852997" y="304799"/>
                  </a:lnTo>
                  <a:lnTo>
                    <a:pt x="1894420" y="330199"/>
                  </a:lnTo>
                  <a:lnTo>
                    <a:pt x="1933392" y="355599"/>
                  </a:lnTo>
                  <a:lnTo>
                    <a:pt x="1970074" y="380999"/>
                  </a:lnTo>
                  <a:lnTo>
                    <a:pt x="2004627" y="419099"/>
                  </a:lnTo>
                  <a:lnTo>
                    <a:pt x="2037214" y="457199"/>
                  </a:lnTo>
                  <a:lnTo>
                    <a:pt x="2067995" y="495299"/>
                  </a:lnTo>
                  <a:lnTo>
                    <a:pt x="2097133" y="533399"/>
                  </a:lnTo>
                  <a:lnTo>
                    <a:pt x="2124790" y="571499"/>
                  </a:lnTo>
                  <a:lnTo>
                    <a:pt x="2151126" y="609599"/>
                  </a:lnTo>
                  <a:lnTo>
                    <a:pt x="2176305" y="660399"/>
                  </a:lnTo>
                  <a:lnTo>
                    <a:pt x="2200487" y="698499"/>
                  </a:lnTo>
                  <a:lnTo>
                    <a:pt x="2223833" y="749299"/>
                  </a:lnTo>
                  <a:lnTo>
                    <a:pt x="2246507" y="787399"/>
                  </a:lnTo>
                  <a:lnTo>
                    <a:pt x="2269230" y="838199"/>
                  </a:lnTo>
                  <a:lnTo>
                    <a:pt x="2291624" y="888999"/>
                  </a:lnTo>
                  <a:lnTo>
                    <a:pt x="2313894" y="939799"/>
                  </a:lnTo>
                  <a:lnTo>
                    <a:pt x="2336245" y="977899"/>
                  </a:lnTo>
                  <a:lnTo>
                    <a:pt x="2358882" y="1028699"/>
                  </a:lnTo>
                  <a:lnTo>
                    <a:pt x="2382011" y="1079499"/>
                  </a:lnTo>
                  <a:lnTo>
                    <a:pt x="2405837" y="1117599"/>
                  </a:lnTo>
                  <a:lnTo>
                    <a:pt x="2430564" y="1168399"/>
                  </a:lnTo>
                  <a:lnTo>
                    <a:pt x="2456399" y="1219199"/>
                  </a:lnTo>
                  <a:lnTo>
                    <a:pt x="2483545" y="1257299"/>
                  </a:lnTo>
                  <a:lnTo>
                    <a:pt x="2512209" y="1295399"/>
                  </a:lnTo>
                  <a:lnTo>
                    <a:pt x="2542595" y="1333499"/>
                  </a:lnTo>
                  <a:lnTo>
                    <a:pt x="2574909" y="1371599"/>
                  </a:lnTo>
                  <a:lnTo>
                    <a:pt x="2612103" y="1409699"/>
                  </a:lnTo>
                  <a:lnTo>
                    <a:pt x="2650646" y="1447799"/>
                  </a:lnTo>
                  <a:lnTo>
                    <a:pt x="2690435" y="1473199"/>
                  </a:lnTo>
                  <a:lnTo>
                    <a:pt x="2731370" y="1511299"/>
                  </a:lnTo>
                  <a:lnTo>
                    <a:pt x="2773350" y="1536699"/>
                  </a:lnTo>
                  <a:lnTo>
                    <a:pt x="2816275" y="1562099"/>
                  </a:lnTo>
                  <a:lnTo>
                    <a:pt x="2904554" y="1612899"/>
                  </a:lnTo>
                  <a:lnTo>
                    <a:pt x="2995398" y="1663699"/>
                  </a:lnTo>
                  <a:lnTo>
                    <a:pt x="3181554" y="1765299"/>
                  </a:lnTo>
                  <a:lnTo>
                    <a:pt x="3226631" y="1777999"/>
                  </a:lnTo>
                  <a:lnTo>
                    <a:pt x="3316560" y="1828799"/>
                  </a:lnTo>
                  <a:lnTo>
                    <a:pt x="3361247" y="1841499"/>
                  </a:lnTo>
                  <a:lnTo>
                    <a:pt x="3493215" y="1917699"/>
                  </a:lnTo>
                  <a:lnTo>
                    <a:pt x="3578626" y="1968499"/>
                  </a:lnTo>
                  <a:lnTo>
                    <a:pt x="3620314" y="1993899"/>
                  </a:lnTo>
                  <a:lnTo>
                    <a:pt x="3661215" y="2019299"/>
                  </a:lnTo>
                  <a:lnTo>
                    <a:pt x="3701247" y="2044699"/>
                  </a:lnTo>
                  <a:lnTo>
                    <a:pt x="3740326" y="2082799"/>
                  </a:lnTo>
                  <a:lnTo>
                    <a:pt x="3778371" y="2108199"/>
                  </a:lnTo>
                  <a:lnTo>
                    <a:pt x="3851973" y="2184399"/>
                  </a:lnTo>
                  <a:lnTo>
                    <a:pt x="3884978" y="2222499"/>
                  </a:lnTo>
                  <a:lnTo>
                    <a:pt x="3914483" y="2260599"/>
                  </a:lnTo>
                  <a:lnTo>
                    <a:pt x="3940659" y="2298699"/>
                  </a:lnTo>
                  <a:lnTo>
                    <a:pt x="3963673" y="2336799"/>
                  </a:lnTo>
                  <a:lnTo>
                    <a:pt x="3983694" y="2387599"/>
                  </a:lnTo>
                  <a:lnTo>
                    <a:pt x="4000891" y="2425699"/>
                  </a:lnTo>
                  <a:lnTo>
                    <a:pt x="4015432" y="2476499"/>
                  </a:lnTo>
                  <a:lnTo>
                    <a:pt x="4027487" y="2514599"/>
                  </a:lnTo>
                  <a:lnTo>
                    <a:pt x="4037224" y="2565399"/>
                  </a:lnTo>
                  <a:lnTo>
                    <a:pt x="4044811" y="2616199"/>
                  </a:lnTo>
                  <a:lnTo>
                    <a:pt x="4050418" y="2654299"/>
                  </a:lnTo>
                  <a:lnTo>
                    <a:pt x="4054116" y="2705099"/>
                  </a:lnTo>
                  <a:lnTo>
                    <a:pt x="4056259" y="2755899"/>
                  </a:lnTo>
                  <a:lnTo>
                    <a:pt x="4057012" y="2806699"/>
                  </a:lnTo>
                  <a:lnTo>
                    <a:pt x="4056543" y="2844799"/>
                  </a:lnTo>
                  <a:lnTo>
                    <a:pt x="4055016" y="2895599"/>
                  </a:lnTo>
                  <a:lnTo>
                    <a:pt x="4052597" y="2946399"/>
                  </a:lnTo>
                  <a:lnTo>
                    <a:pt x="4049453" y="2997199"/>
                  </a:lnTo>
                  <a:lnTo>
                    <a:pt x="4045749" y="3047999"/>
                  </a:lnTo>
                  <a:lnTo>
                    <a:pt x="4041651" y="3098799"/>
                  </a:lnTo>
                  <a:lnTo>
                    <a:pt x="4037326" y="3149599"/>
                  </a:lnTo>
                  <a:lnTo>
                    <a:pt x="4032938" y="3200399"/>
                  </a:lnTo>
                  <a:lnTo>
                    <a:pt x="4028654" y="3251199"/>
                  </a:lnTo>
                  <a:lnTo>
                    <a:pt x="4024803" y="3289299"/>
                  </a:lnTo>
                  <a:lnTo>
                    <a:pt x="4021337" y="3340099"/>
                  </a:lnTo>
                  <a:lnTo>
                    <a:pt x="4016225" y="3428999"/>
                  </a:lnTo>
                  <a:lnTo>
                    <a:pt x="4014907" y="3479799"/>
                  </a:lnTo>
                  <a:lnTo>
                    <a:pt x="4014634" y="3530599"/>
                  </a:lnTo>
                  <a:lnTo>
                    <a:pt x="4015570" y="3568699"/>
                  </a:lnTo>
                  <a:lnTo>
                    <a:pt x="4017881" y="3619499"/>
                  </a:lnTo>
                  <a:lnTo>
                    <a:pt x="4021731" y="3657599"/>
                  </a:lnTo>
                  <a:lnTo>
                    <a:pt x="4027285" y="3708399"/>
                  </a:lnTo>
                  <a:lnTo>
                    <a:pt x="4034707" y="3746499"/>
                  </a:lnTo>
                  <a:lnTo>
                    <a:pt x="4044163" y="3797299"/>
                  </a:lnTo>
                  <a:lnTo>
                    <a:pt x="4055816" y="3835399"/>
                  </a:lnTo>
                  <a:lnTo>
                    <a:pt x="4069832" y="3873499"/>
                  </a:lnTo>
                  <a:lnTo>
                    <a:pt x="4086374" y="3911599"/>
                  </a:lnTo>
                  <a:lnTo>
                    <a:pt x="4105609" y="3949699"/>
                  </a:lnTo>
                  <a:lnTo>
                    <a:pt x="4127700" y="3987799"/>
                  </a:lnTo>
                  <a:lnTo>
                    <a:pt x="4152812" y="4025899"/>
                  </a:lnTo>
                  <a:lnTo>
                    <a:pt x="4181110" y="4063999"/>
                  </a:lnTo>
                  <a:lnTo>
                    <a:pt x="4212758" y="4089399"/>
                  </a:lnTo>
                  <a:lnTo>
                    <a:pt x="4247922" y="4127499"/>
                  </a:lnTo>
                  <a:lnTo>
                    <a:pt x="4267440" y="4140199"/>
                  </a:lnTo>
                  <a:lnTo>
                    <a:pt x="4267440" y="4203699"/>
                  </a:lnTo>
                  <a:lnTo>
                    <a:pt x="4252247" y="4203699"/>
                  </a:lnTo>
                  <a:lnTo>
                    <a:pt x="4212286" y="4178299"/>
                  </a:lnTo>
                  <a:lnTo>
                    <a:pt x="4175441" y="4140199"/>
                  </a:lnTo>
                  <a:lnTo>
                    <a:pt x="4142020" y="4114799"/>
                  </a:lnTo>
                  <a:lnTo>
                    <a:pt x="4111874" y="4076699"/>
                  </a:lnTo>
                  <a:lnTo>
                    <a:pt x="4084854" y="4038599"/>
                  </a:lnTo>
                  <a:lnTo>
                    <a:pt x="4060813" y="4000499"/>
                  </a:lnTo>
                  <a:lnTo>
                    <a:pt x="4039602" y="3962399"/>
                  </a:lnTo>
                  <a:lnTo>
                    <a:pt x="4021072" y="3924299"/>
                  </a:lnTo>
                  <a:lnTo>
                    <a:pt x="4005077" y="3886199"/>
                  </a:lnTo>
                  <a:lnTo>
                    <a:pt x="3991467" y="3848099"/>
                  </a:lnTo>
                  <a:lnTo>
                    <a:pt x="3980094" y="3797299"/>
                  </a:lnTo>
                  <a:lnTo>
                    <a:pt x="3970810" y="3759199"/>
                  </a:lnTo>
                  <a:lnTo>
                    <a:pt x="3963467" y="3708399"/>
                  </a:lnTo>
                  <a:lnTo>
                    <a:pt x="3957917" y="3670299"/>
                  </a:lnTo>
                  <a:lnTo>
                    <a:pt x="3954011" y="3619499"/>
                  </a:lnTo>
                  <a:lnTo>
                    <a:pt x="3951601" y="3581399"/>
                  </a:lnTo>
                  <a:lnTo>
                    <a:pt x="3950539" y="3530599"/>
                  </a:lnTo>
                  <a:lnTo>
                    <a:pt x="3950642" y="3492499"/>
                  </a:lnTo>
                  <a:lnTo>
                    <a:pt x="3951865" y="3428999"/>
                  </a:lnTo>
                  <a:lnTo>
                    <a:pt x="3953958" y="3390899"/>
                  </a:lnTo>
                  <a:lnTo>
                    <a:pt x="3956805" y="3340099"/>
                  </a:lnTo>
                  <a:lnTo>
                    <a:pt x="3960259" y="3289299"/>
                  </a:lnTo>
                  <a:lnTo>
                    <a:pt x="3964171" y="3238499"/>
                  </a:lnTo>
                  <a:lnTo>
                    <a:pt x="3968763" y="3187699"/>
                  </a:lnTo>
                  <a:lnTo>
                    <a:pt x="3973480" y="3136899"/>
                  </a:lnTo>
                  <a:lnTo>
                    <a:pt x="3978108" y="3086099"/>
                  </a:lnTo>
                  <a:lnTo>
                    <a:pt x="3982429" y="3022599"/>
                  </a:lnTo>
                  <a:lnTo>
                    <a:pt x="3986229" y="2971799"/>
                  </a:lnTo>
                  <a:lnTo>
                    <a:pt x="3989293" y="2920999"/>
                  </a:lnTo>
                  <a:lnTo>
                    <a:pt x="3991404" y="2870199"/>
                  </a:lnTo>
                  <a:lnTo>
                    <a:pt x="3992348" y="2819399"/>
                  </a:lnTo>
                  <a:lnTo>
                    <a:pt x="3991908" y="2768599"/>
                  </a:lnTo>
                  <a:lnTo>
                    <a:pt x="3989869" y="2717799"/>
                  </a:lnTo>
                  <a:lnTo>
                    <a:pt x="3986016" y="2666999"/>
                  </a:lnTo>
                  <a:lnTo>
                    <a:pt x="3980331" y="2616199"/>
                  </a:lnTo>
                  <a:lnTo>
                    <a:pt x="3972511" y="2565399"/>
                  </a:lnTo>
                  <a:lnTo>
                    <a:pt x="3962345" y="2527299"/>
                  </a:lnTo>
                  <a:lnTo>
                    <a:pt x="3949620" y="2476499"/>
                  </a:lnTo>
                  <a:lnTo>
                    <a:pt x="3934123" y="2425699"/>
                  </a:lnTo>
                  <a:lnTo>
                    <a:pt x="3915643" y="2387599"/>
                  </a:lnTo>
                  <a:lnTo>
                    <a:pt x="3893966" y="2349499"/>
                  </a:lnTo>
                  <a:lnTo>
                    <a:pt x="3868880" y="2298699"/>
                  </a:lnTo>
                  <a:lnTo>
                    <a:pt x="3840173" y="2260599"/>
                  </a:lnTo>
                  <a:lnTo>
                    <a:pt x="3807632" y="2222499"/>
                  </a:lnTo>
                  <a:lnTo>
                    <a:pt x="3771045" y="2184399"/>
                  </a:lnTo>
                  <a:lnTo>
                    <a:pt x="3732484" y="2158999"/>
                  </a:lnTo>
                  <a:lnTo>
                    <a:pt x="3692669" y="2120899"/>
                  </a:lnTo>
                  <a:lnTo>
                    <a:pt x="3651699" y="2095499"/>
                  </a:lnTo>
                  <a:lnTo>
                    <a:pt x="3609676" y="2057399"/>
                  </a:lnTo>
                  <a:lnTo>
                    <a:pt x="3566700" y="2031999"/>
                  </a:lnTo>
                  <a:lnTo>
                    <a:pt x="3478296" y="1981199"/>
                  </a:lnTo>
                  <a:lnTo>
                    <a:pt x="3294501" y="1879599"/>
                  </a:lnTo>
                  <a:lnTo>
                    <a:pt x="3247686" y="1866899"/>
                  </a:lnTo>
                  <a:lnTo>
                    <a:pt x="3153721" y="1816099"/>
                  </a:lnTo>
                  <a:lnTo>
                    <a:pt x="3108582" y="1790699"/>
                  </a:lnTo>
                  <a:lnTo>
                    <a:pt x="3063577" y="1777999"/>
                  </a:lnTo>
                  <a:lnTo>
                    <a:pt x="2930189" y="1701799"/>
                  </a:lnTo>
                  <a:lnTo>
                    <a:pt x="2886543" y="1676399"/>
                  </a:lnTo>
                  <a:lnTo>
                    <a:pt x="2843443" y="1663699"/>
                  </a:lnTo>
                  <a:lnTo>
                    <a:pt x="2800970" y="1638299"/>
                  </a:lnTo>
                  <a:lnTo>
                    <a:pt x="2759207" y="1600199"/>
                  </a:lnTo>
                  <a:lnTo>
                    <a:pt x="2718236" y="1574799"/>
                  </a:lnTo>
                  <a:lnTo>
                    <a:pt x="2678140" y="1549399"/>
                  </a:lnTo>
                  <a:lnTo>
                    <a:pt x="2639001" y="1511299"/>
                  </a:lnTo>
                  <a:lnTo>
                    <a:pt x="2600901" y="1485899"/>
                  </a:lnTo>
                  <a:lnTo>
                    <a:pt x="2563922" y="1447799"/>
                  </a:lnTo>
                  <a:lnTo>
                    <a:pt x="2528146" y="1409699"/>
                  </a:lnTo>
                  <a:lnTo>
                    <a:pt x="2497142" y="1384299"/>
                  </a:lnTo>
                  <a:lnTo>
                    <a:pt x="2467821" y="1346199"/>
                  </a:lnTo>
                  <a:lnTo>
                    <a:pt x="2440022" y="1308099"/>
                  </a:lnTo>
                  <a:lnTo>
                    <a:pt x="2413582" y="1269999"/>
                  </a:lnTo>
                  <a:lnTo>
                    <a:pt x="2388339" y="1219199"/>
                  </a:lnTo>
                  <a:lnTo>
                    <a:pt x="2364131" y="1181099"/>
                  </a:lnTo>
                  <a:lnTo>
                    <a:pt x="2340794" y="1142999"/>
                  </a:lnTo>
                  <a:lnTo>
                    <a:pt x="2318167" y="1092199"/>
                  </a:lnTo>
                  <a:lnTo>
                    <a:pt x="2296087" y="1054099"/>
                  </a:lnTo>
                  <a:lnTo>
                    <a:pt x="2274392" y="1003299"/>
                  </a:lnTo>
                  <a:lnTo>
                    <a:pt x="2252920" y="952499"/>
                  </a:lnTo>
                  <a:lnTo>
                    <a:pt x="2231507" y="914399"/>
                  </a:lnTo>
                  <a:lnTo>
                    <a:pt x="2209993" y="863599"/>
                  </a:lnTo>
                  <a:lnTo>
                    <a:pt x="2188213" y="812799"/>
                  </a:lnTo>
                  <a:lnTo>
                    <a:pt x="2165471" y="774699"/>
                  </a:lnTo>
                  <a:lnTo>
                    <a:pt x="2142087" y="723899"/>
                  </a:lnTo>
                  <a:lnTo>
                    <a:pt x="2117854" y="685799"/>
                  </a:lnTo>
                  <a:lnTo>
                    <a:pt x="2092566" y="634999"/>
                  </a:lnTo>
                  <a:lnTo>
                    <a:pt x="2066018" y="596899"/>
                  </a:lnTo>
                  <a:lnTo>
                    <a:pt x="2038002" y="558799"/>
                  </a:lnTo>
                  <a:lnTo>
                    <a:pt x="2008314" y="520699"/>
                  </a:lnTo>
                  <a:lnTo>
                    <a:pt x="1976746" y="482599"/>
                  </a:lnTo>
                  <a:lnTo>
                    <a:pt x="1943094" y="444499"/>
                  </a:lnTo>
                  <a:lnTo>
                    <a:pt x="1907151" y="419099"/>
                  </a:lnTo>
                  <a:lnTo>
                    <a:pt x="1868710" y="393699"/>
                  </a:lnTo>
                  <a:lnTo>
                    <a:pt x="1827567" y="368299"/>
                  </a:lnTo>
                  <a:lnTo>
                    <a:pt x="1783514" y="342899"/>
                  </a:lnTo>
                  <a:lnTo>
                    <a:pt x="1739942" y="330199"/>
                  </a:lnTo>
                  <a:lnTo>
                    <a:pt x="1695428" y="304799"/>
                  </a:lnTo>
                  <a:lnTo>
                    <a:pt x="1509061" y="253999"/>
                  </a:lnTo>
                  <a:lnTo>
                    <a:pt x="1411663" y="228599"/>
                  </a:lnTo>
                  <a:lnTo>
                    <a:pt x="1362104" y="228599"/>
                  </a:lnTo>
                  <a:lnTo>
                    <a:pt x="1261540" y="203199"/>
                  </a:lnTo>
                  <a:lnTo>
                    <a:pt x="1210646" y="203199"/>
                  </a:lnTo>
                  <a:lnTo>
                    <a:pt x="1159418" y="190499"/>
                  </a:lnTo>
                  <a:lnTo>
                    <a:pt x="1107911" y="190499"/>
                  </a:lnTo>
                  <a:lnTo>
                    <a:pt x="1056180" y="177799"/>
                  </a:lnTo>
                  <a:close/>
                </a:path>
                <a:path w="4267834" h="4203700">
                  <a:moveTo>
                    <a:pt x="4267440" y="3047999"/>
                  </a:moveTo>
                  <a:lnTo>
                    <a:pt x="4267440" y="3543299"/>
                  </a:lnTo>
                  <a:lnTo>
                    <a:pt x="4267229" y="3543299"/>
                  </a:lnTo>
                  <a:lnTo>
                    <a:pt x="4262384" y="3492499"/>
                  </a:lnTo>
                  <a:lnTo>
                    <a:pt x="4259033" y="3454399"/>
                  </a:lnTo>
                  <a:lnTo>
                    <a:pt x="4257013" y="3403599"/>
                  </a:lnTo>
                  <a:lnTo>
                    <a:pt x="4256163" y="3352799"/>
                  </a:lnTo>
                  <a:lnTo>
                    <a:pt x="4256203" y="3340099"/>
                  </a:lnTo>
                  <a:lnTo>
                    <a:pt x="4256322" y="3301999"/>
                  </a:lnTo>
                  <a:lnTo>
                    <a:pt x="4257328" y="3263899"/>
                  </a:lnTo>
                  <a:lnTo>
                    <a:pt x="4259020" y="3213099"/>
                  </a:lnTo>
                  <a:lnTo>
                    <a:pt x="4261237" y="3162299"/>
                  </a:lnTo>
                  <a:lnTo>
                    <a:pt x="4263817" y="3111499"/>
                  </a:lnTo>
                  <a:lnTo>
                    <a:pt x="4267440" y="3047999"/>
                  </a:lnTo>
                  <a:close/>
                </a:path>
                <a:path w="4267834" h="4203700">
                  <a:moveTo>
                    <a:pt x="1254966" y="0"/>
                  </a:moveTo>
                  <a:lnTo>
                    <a:pt x="4267440" y="0"/>
                  </a:lnTo>
                  <a:lnTo>
                    <a:pt x="4267440" y="2578099"/>
                  </a:lnTo>
                  <a:lnTo>
                    <a:pt x="4264371" y="2552699"/>
                  </a:lnTo>
                  <a:lnTo>
                    <a:pt x="4256989" y="2501899"/>
                  </a:lnTo>
                  <a:lnTo>
                    <a:pt x="4247710" y="2463799"/>
                  </a:lnTo>
                  <a:lnTo>
                    <a:pt x="4232046" y="2400299"/>
                  </a:lnTo>
                  <a:lnTo>
                    <a:pt x="4214835" y="2349499"/>
                  </a:lnTo>
                  <a:lnTo>
                    <a:pt x="4196163" y="2298699"/>
                  </a:lnTo>
                  <a:lnTo>
                    <a:pt x="4176112" y="2260599"/>
                  </a:lnTo>
                  <a:lnTo>
                    <a:pt x="4154769" y="2209799"/>
                  </a:lnTo>
                  <a:lnTo>
                    <a:pt x="4132217" y="2171699"/>
                  </a:lnTo>
                  <a:lnTo>
                    <a:pt x="4108540" y="2146299"/>
                  </a:lnTo>
                  <a:lnTo>
                    <a:pt x="4083823" y="2108199"/>
                  </a:lnTo>
                  <a:lnTo>
                    <a:pt x="4058150" y="2070099"/>
                  </a:lnTo>
                  <a:lnTo>
                    <a:pt x="4004274" y="2019299"/>
                  </a:lnTo>
                  <a:lnTo>
                    <a:pt x="3947587" y="1968499"/>
                  </a:lnTo>
                  <a:lnTo>
                    <a:pt x="3918401" y="1955799"/>
                  </a:lnTo>
                  <a:lnTo>
                    <a:pt x="3888764" y="1930399"/>
                  </a:lnTo>
                  <a:lnTo>
                    <a:pt x="3858762" y="1917699"/>
                  </a:lnTo>
                  <a:lnTo>
                    <a:pt x="3828479" y="1892299"/>
                  </a:lnTo>
                  <a:lnTo>
                    <a:pt x="3767407" y="1866899"/>
                  </a:lnTo>
                  <a:lnTo>
                    <a:pt x="3736786" y="1841499"/>
                  </a:lnTo>
                  <a:lnTo>
                    <a:pt x="3706222" y="1828799"/>
                  </a:lnTo>
                  <a:lnTo>
                    <a:pt x="3675799" y="1803399"/>
                  </a:lnTo>
                  <a:lnTo>
                    <a:pt x="3615712" y="1777999"/>
                  </a:lnTo>
                  <a:lnTo>
                    <a:pt x="3586216" y="1752599"/>
                  </a:lnTo>
                  <a:lnTo>
                    <a:pt x="3557199" y="1727199"/>
                  </a:lnTo>
                  <a:lnTo>
                    <a:pt x="3528744" y="1714499"/>
                  </a:lnTo>
                  <a:lnTo>
                    <a:pt x="3500936" y="1689099"/>
                  </a:lnTo>
                  <a:lnTo>
                    <a:pt x="3473858" y="1663699"/>
                  </a:lnTo>
                  <a:lnTo>
                    <a:pt x="3447597" y="1625599"/>
                  </a:lnTo>
                  <a:lnTo>
                    <a:pt x="3422234" y="1600199"/>
                  </a:lnTo>
                  <a:lnTo>
                    <a:pt x="3397857" y="1562099"/>
                  </a:lnTo>
                  <a:lnTo>
                    <a:pt x="3374547" y="1536699"/>
                  </a:lnTo>
                  <a:lnTo>
                    <a:pt x="3352390" y="1498599"/>
                  </a:lnTo>
                  <a:lnTo>
                    <a:pt x="3331556" y="1447799"/>
                  </a:lnTo>
                  <a:lnTo>
                    <a:pt x="3313782" y="1409699"/>
                  </a:lnTo>
                  <a:lnTo>
                    <a:pt x="3298768" y="1358899"/>
                  </a:lnTo>
                  <a:lnTo>
                    <a:pt x="3286208" y="1320799"/>
                  </a:lnTo>
                  <a:lnTo>
                    <a:pt x="3275800" y="1269999"/>
                  </a:lnTo>
                  <a:lnTo>
                    <a:pt x="3267241" y="1231899"/>
                  </a:lnTo>
                  <a:lnTo>
                    <a:pt x="3260228" y="1181099"/>
                  </a:lnTo>
                  <a:lnTo>
                    <a:pt x="3254456" y="1130299"/>
                  </a:lnTo>
                  <a:lnTo>
                    <a:pt x="3249624" y="1092199"/>
                  </a:lnTo>
                  <a:lnTo>
                    <a:pt x="3245428" y="1041399"/>
                  </a:lnTo>
                  <a:lnTo>
                    <a:pt x="3241565" y="990599"/>
                  </a:lnTo>
                  <a:lnTo>
                    <a:pt x="3237731" y="952499"/>
                  </a:lnTo>
                  <a:lnTo>
                    <a:pt x="3233624" y="901699"/>
                  </a:lnTo>
                  <a:lnTo>
                    <a:pt x="3228940" y="850899"/>
                  </a:lnTo>
                  <a:lnTo>
                    <a:pt x="3223375" y="812799"/>
                  </a:lnTo>
                  <a:lnTo>
                    <a:pt x="3216628" y="761999"/>
                  </a:lnTo>
                  <a:lnTo>
                    <a:pt x="3208394" y="711199"/>
                  </a:lnTo>
                  <a:lnTo>
                    <a:pt x="3198371" y="673099"/>
                  </a:lnTo>
                  <a:lnTo>
                    <a:pt x="3186254" y="622299"/>
                  </a:lnTo>
                  <a:lnTo>
                    <a:pt x="3171742" y="584199"/>
                  </a:lnTo>
                  <a:lnTo>
                    <a:pt x="3154530" y="546099"/>
                  </a:lnTo>
                  <a:lnTo>
                    <a:pt x="3134316" y="495299"/>
                  </a:lnTo>
                  <a:lnTo>
                    <a:pt x="3110797" y="457199"/>
                  </a:lnTo>
                  <a:lnTo>
                    <a:pt x="3083668" y="419099"/>
                  </a:lnTo>
                  <a:lnTo>
                    <a:pt x="3052628" y="380999"/>
                  </a:lnTo>
                  <a:lnTo>
                    <a:pt x="3019797" y="342899"/>
                  </a:lnTo>
                  <a:lnTo>
                    <a:pt x="2985022" y="304799"/>
                  </a:lnTo>
                  <a:lnTo>
                    <a:pt x="2948432" y="279399"/>
                  </a:lnTo>
                  <a:lnTo>
                    <a:pt x="2910155" y="241299"/>
                  </a:lnTo>
                  <a:lnTo>
                    <a:pt x="2870318" y="215899"/>
                  </a:lnTo>
                  <a:lnTo>
                    <a:pt x="2829051" y="190499"/>
                  </a:lnTo>
                  <a:lnTo>
                    <a:pt x="2786480" y="165099"/>
                  </a:lnTo>
                  <a:lnTo>
                    <a:pt x="2742735" y="139699"/>
                  </a:lnTo>
                  <a:lnTo>
                    <a:pt x="2697943" y="114299"/>
                  </a:lnTo>
                  <a:lnTo>
                    <a:pt x="2558568" y="76199"/>
                  </a:lnTo>
                  <a:lnTo>
                    <a:pt x="2533573" y="63499"/>
                  </a:lnTo>
                  <a:lnTo>
                    <a:pt x="2474632" y="63499"/>
                  </a:lnTo>
                  <a:lnTo>
                    <a:pt x="2441020" y="50799"/>
                  </a:lnTo>
                  <a:lnTo>
                    <a:pt x="1779447" y="50799"/>
                  </a:lnTo>
                  <a:lnTo>
                    <a:pt x="1725203" y="38099"/>
                  </a:lnTo>
                  <a:lnTo>
                    <a:pt x="1509446" y="38099"/>
                  </a:lnTo>
                  <a:lnTo>
                    <a:pt x="1456643" y="25399"/>
                  </a:lnTo>
                  <a:lnTo>
                    <a:pt x="1404627" y="25399"/>
                  </a:lnTo>
                  <a:lnTo>
                    <a:pt x="1353565" y="12699"/>
                  </a:lnTo>
                  <a:lnTo>
                    <a:pt x="1303622" y="12699"/>
                  </a:lnTo>
                  <a:lnTo>
                    <a:pt x="1254966" y="0"/>
                  </a:lnTo>
                  <a:close/>
                </a:path>
                <a:path w="4267834" h="4203700">
                  <a:moveTo>
                    <a:pt x="744178" y="139699"/>
                  </a:moveTo>
                  <a:lnTo>
                    <a:pt x="1277904" y="139699"/>
                  </a:lnTo>
                  <a:lnTo>
                    <a:pt x="1430632" y="177799"/>
                  </a:lnTo>
                  <a:lnTo>
                    <a:pt x="1004279" y="177799"/>
                  </a:lnTo>
                  <a:lnTo>
                    <a:pt x="952266" y="165099"/>
                  </a:lnTo>
                  <a:lnTo>
                    <a:pt x="900193" y="165099"/>
                  </a:lnTo>
                  <a:lnTo>
                    <a:pt x="848118" y="152399"/>
                  </a:lnTo>
                  <a:lnTo>
                    <a:pt x="796095" y="152399"/>
                  </a:lnTo>
                  <a:lnTo>
                    <a:pt x="744178" y="139699"/>
                  </a:lnTo>
                  <a:close/>
                </a:path>
                <a:path w="4267834" h="4203700">
                  <a:moveTo>
                    <a:pt x="638350" y="126999"/>
                  </a:moveTo>
                  <a:lnTo>
                    <a:pt x="1174006" y="126999"/>
                  </a:lnTo>
                  <a:lnTo>
                    <a:pt x="1226125" y="139699"/>
                  </a:lnTo>
                  <a:lnTo>
                    <a:pt x="691151" y="139699"/>
                  </a:lnTo>
                  <a:lnTo>
                    <a:pt x="638350" y="126999"/>
                  </a:lnTo>
                  <a:close/>
                </a:path>
                <a:path w="4267834" h="4203700">
                  <a:moveTo>
                    <a:pt x="533649" y="114299"/>
                  </a:moveTo>
                  <a:lnTo>
                    <a:pt x="1068965" y="114299"/>
                  </a:lnTo>
                  <a:lnTo>
                    <a:pt x="1121600" y="126999"/>
                  </a:lnTo>
                  <a:lnTo>
                    <a:pt x="585831" y="126999"/>
                  </a:lnTo>
                  <a:lnTo>
                    <a:pt x="533649" y="114299"/>
                  </a:lnTo>
                  <a:close/>
                </a:path>
                <a:path w="4267834" h="4203700">
                  <a:moveTo>
                    <a:pt x="0" y="0"/>
                  </a:moveTo>
                  <a:lnTo>
                    <a:pt x="229835" y="0"/>
                  </a:lnTo>
                  <a:lnTo>
                    <a:pt x="329734" y="25399"/>
                  </a:lnTo>
                  <a:lnTo>
                    <a:pt x="380736" y="25399"/>
                  </a:lnTo>
                  <a:lnTo>
                    <a:pt x="484528" y="50799"/>
                  </a:lnTo>
                  <a:lnTo>
                    <a:pt x="537191" y="50799"/>
                  </a:lnTo>
                  <a:lnTo>
                    <a:pt x="590279" y="63499"/>
                  </a:lnTo>
                  <a:lnTo>
                    <a:pt x="643729" y="63499"/>
                  </a:lnTo>
                  <a:lnTo>
                    <a:pt x="697477" y="76199"/>
                  </a:lnTo>
                  <a:lnTo>
                    <a:pt x="751459" y="76199"/>
                  </a:lnTo>
                  <a:lnTo>
                    <a:pt x="804300" y="88899"/>
                  </a:lnTo>
                  <a:lnTo>
                    <a:pt x="910241" y="101599"/>
                  </a:lnTo>
                  <a:lnTo>
                    <a:pt x="963229" y="101599"/>
                  </a:lnTo>
                  <a:lnTo>
                    <a:pt x="1016156" y="114299"/>
                  </a:lnTo>
                  <a:lnTo>
                    <a:pt x="481860" y="114299"/>
                  </a:lnTo>
                  <a:lnTo>
                    <a:pt x="379686" y="88899"/>
                  </a:lnTo>
                  <a:lnTo>
                    <a:pt x="329413" y="88899"/>
                  </a:lnTo>
                  <a:lnTo>
                    <a:pt x="135044" y="38099"/>
                  </a:lnTo>
                  <a:lnTo>
                    <a:pt x="42676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270" y="9086850"/>
            <a:ext cx="2857499" cy="60007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5897733" y="6771833"/>
            <a:ext cx="2390775" cy="3515360"/>
          </a:xfrm>
          <a:custGeom>
            <a:avLst/>
            <a:gdLst/>
            <a:ahLst/>
            <a:cxnLst/>
            <a:rect l="l" t="t" r="r" b="b"/>
            <a:pathLst>
              <a:path w="2390775" h="3515359">
                <a:moveTo>
                  <a:pt x="2390267" y="3515166"/>
                </a:moveTo>
                <a:lnTo>
                  <a:pt x="18724" y="3515166"/>
                </a:lnTo>
                <a:lnTo>
                  <a:pt x="16850" y="3496529"/>
                </a:lnTo>
                <a:lnTo>
                  <a:pt x="12408" y="3445729"/>
                </a:lnTo>
                <a:lnTo>
                  <a:pt x="8637" y="3407629"/>
                </a:lnTo>
                <a:lnTo>
                  <a:pt x="5540" y="3356829"/>
                </a:lnTo>
                <a:lnTo>
                  <a:pt x="3123" y="3306029"/>
                </a:lnTo>
                <a:lnTo>
                  <a:pt x="1391" y="3255229"/>
                </a:lnTo>
                <a:lnTo>
                  <a:pt x="348" y="3204429"/>
                </a:lnTo>
                <a:lnTo>
                  <a:pt x="0" y="3166329"/>
                </a:lnTo>
                <a:lnTo>
                  <a:pt x="348" y="3115529"/>
                </a:lnTo>
                <a:lnTo>
                  <a:pt x="1391" y="3064729"/>
                </a:lnTo>
                <a:lnTo>
                  <a:pt x="3123" y="3013929"/>
                </a:lnTo>
                <a:lnTo>
                  <a:pt x="5540" y="2963129"/>
                </a:lnTo>
                <a:lnTo>
                  <a:pt x="8637" y="2925029"/>
                </a:lnTo>
                <a:lnTo>
                  <a:pt x="12408" y="2874229"/>
                </a:lnTo>
                <a:lnTo>
                  <a:pt x="16850" y="2823429"/>
                </a:lnTo>
                <a:lnTo>
                  <a:pt x="21957" y="2772629"/>
                </a:lnTo>
                <a:lnTo>
                  <a:pt x="27724" y="2734529"/>
                </a:lnTo>
                <a:lnTo>
                  <a:pt x="34147" y="2683729"/>
                </a:lnTo>
                <a:lnTo>
                  <a:pt x="41221" y="2632929"/>
                </a:lnTo>
                <a:lnTo>
                  <a:pt x="48940" y="2594829"/>
                </a:lnTo>
                <a:lnTo>
                  <a:pt x="57301" y="2544029"/>
                </a:lnTo>
                <a:lnTo>
                  <a:pt x="66298" y="2493229"/>
                </a:lnTo>
                <a:lnTo>
                  <a:pt x="75927" y="2455129"/>
                </a:lnTo>
                <a:lnTo>
                  <a:pt x="86182" y="2404329"/>
                </a:lnTo>
                <a:lnTo>
                  <a:pt x="97059" y="2366229"/>
                </a:lnTo>
                <a:lnTo>
                  <a:pt x="108553" y="2315429"/>
                </a:lnTo>
                <a:lnTo>
                  <a:pt x="120659" y="2277329"/>
                </a:lnTo>
                <a:lnTo>
                  <a:pt x="133372" y="2226529"/>
                </a:lnTo>
                <a:lnTo>
                  <a:pt x="146688" y="2188429"/>
                </a:lnTo>
                <a:lnTo>
                  <a:pt x="160602" y="2137629"/>
                </a:lnTo>
                <a:lnTo>
                  <a:pt x="175108" y="2099529"/>
                </a:lnTo>
                <a:lnTo>
                  <a:pt x="190203" y="2048729"/>
                </a:lnTo>
                <a:lnTo>
                  <a:pt x="205881" y="2010629"/>
                </a:lnTo>
                <a:lnTo>
                  <a:pt x="222137" y="1959829"/>
                </a:lnTo>
                <a:lnTo>
                  <a:pt x="238966" y="1921729"/>
                </a:lnTo>
                <a:lnTo>
                  <a:pt x="256365" y="1883629"/>
                </a:lnTo>
                <a:lnTo>
                  <a:pt x="274327" y="1832829"/>
                </a:lnTo>
                <a:lnTo>
                  <a:pt x="292848" y="1794729"/>
                </a:lnTo>
                <a:lnTo>
                  <a:pt x="311924" y="1756629"/>
                </a:lnTo>
                <a:lnTo>
                  <a:pt x="331549" y="1718529"/>
                </a:lnTo>
                <a:lnTo>
                  <a:pt x="351719" y="1667729"/>
                </a:lnTo>
                <a:lnTo>
                  <a:pt x="372428" y="1629629"/>
                </a:lnTo>
                <a:lnTo>
                  <a:pt x="393672" y="1591529"/>
                </a:lnTo>
                <a:lnTo>
                  <a:pt x="415447" y="1553429"/>
                </a:lnTo>
                <a:lnTo>
                  <a:pt x="437747" y="1515329"/>
                </a:lnTo>
                <a:lnTo>
                  <a:pt x="460567" y="1477229"/>
                </a:lnTo>
                <a:lnTo>
                  <a:pt x="483903" y="1439129"/>
                </a:lnTo>
                <a:lnTo>
                  <a:pt x="507749" y="1401029"/>
                </a:lnTo>
                <a:lnTo>
                  <a:pt x="532102" y="1362929"/>
                </a:lnTo>
                <a:lnTo>
                  <a:pt x="556956" y="1324829"/>
                </a:lnTo>
                <a:lnTo>
                  <a:pt x="582306" y="1286729"/>
                </a:lnTo>
                <a:lnTo>
                  <a:pt x="608147" y="1248629"/>
                </a:lnTo>
                <a:lnTo>
                  <a:pt x="634475" y="1210529"/>
                </a:lnTo>
                <a:lnTo>
                  <a:pt x="661286" y="1172429"/>
                </a:lnTo>
                <a:lnTo>
                  <a:pt x="688573" y="1147029"/>
                </a:lnTo>
                <a:lnTo>
                  <a:pt x="716332" y="1108929"/>
                </a:lnTo>
                <a:lnTo>
                  <a:pt x="744559" y="1070829"/>
                </a:lnTo>
                <a:lnTo>
                  <a:pt x="773248" y="1032729"/>
                </a:lnTo>
                <a:lnTo>
                  <a:pt x="802395" y="1007329"/>
                </a:lnTo>
                <a:lnTo>
                  <a:pt x="831995" y="969229"/>
                </a:lnTo>
                <a:lnTo>
                  <a:pt x="862043" y="931129"/>
                </a:lnTo>
                <a:lnTo>
                  <a:pt x="892534" y="905729"/>
                </a:lnTo>
                <a:lnTo>
                  <a:pt x="923464" y="867629"/>
                </a:lnTo>
                <a:lnTo>
                  <a:pt x="954827" y="842229"/>
                </a:lnTo>
                <a:lnTo>
                  <a:pt x="986619" y="804129"/>
                </a:lnTo>
                <a:lnTo>
                  <a:pt x="1018834" y="778729"/>
                </a:lnTo>
                <a:lnTo>
                  <a:pt x="1051469" y="740629"/>
                </a:lnTo>
                <a:lnTo>
                  <a:pt x="1117977" y="689829"/>
                </a:lnTo>
                <a:lnTo>
                  <a:pt x="1151841" y="651729"/>
                </a:lnTo>
                <a:lnTo>
                  <a:pt x="1220762" y="600929"/>
                </a:lnTo>
                <a:lnTo>
                  <a:pt x="1291244" y="550129"/>
                </a:lnTo>
                <a:lnTo>
                  <a:pt x="1327058" y="512029"/>
                </a:lnTo>
                <a:lnTo>
                  <a:pt x="1399808" y="461229"/>
                </a:lnTo>
                <a:lnTo>
                  <a:pt x="1511666" y="385029"/>
                </a:lnTo>
                <a:lnTo>
                  <a:pt x="1549662" y="372329"/>
                </a:lnTo>
                <a:lnTo>
                  <a:pt x="1665710" y="296129"/>
                </a:lnTo>
                <a:lnTo>
                  <a:pt x="1705063" y="283429"/>
                </a:lnTo>
                <a:lnTo>
                  <a:pt x="1784748" y="232629"/>
                </a:lnTo>
                <a:lnTo>
                  <a:pt x="1825069" y="219929"/>
                </a:lnTo>
                <a:lnTo>
                  <a:pt x="1865703" y="194529"/>
                </a:lnTo>
                <a:lnTo>
                  <a:pt x="1906645" y="181829"/>
                </a:lnTo>
                <a:lnTo>
                  <a:pt x="1947891" y="156429"/>
                </a:lnTo>
                <a:lnTo>
                  <a:pt x="1989435" y="143729"/>
                </a:lnTo>
                <a:lnTo>
                  <a:pt x="2031272" y="118329"/>
                </a:lnTo>
                <a:lnTo>
                  <a:pt x="2201462" y="67529"/>
                </a:lnTo>
                <a:lnTo>
                  <a:pt x="2244696" y="42129"/>
                </a:lnTo>
                <a:lnTo>
                  <a:pt x="2390267" y="0"/>
                </a:lnTo>
                <a:lnTo>
                  <a:pt x="2390267" y="3515166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1735" y="714763"/>
            <a:ext cx="3222802" cy="319674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38030" y="7790166"/>
            <a:ext cx="3392033" cy="24892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66777" cy="459386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193500" y="8935711"/>
            <a:ext cx="8939530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90805" marR="83185">
              <a:lnSpc>
                <a:spcPct val="1129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Funded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Union.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Views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opinions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expressed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however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those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author(s)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only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and </a:t>
            </a:r>
            <a:r>
              <a:rPr dirty="0" sz="1550">
                <a:latin typeface="Calibri"/>
                <a:cs typeface="Calibri"/>
              </a:rPr>
              <a:t>do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necessarily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reflect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those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European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Union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European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Education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Culture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Executive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Agency (EACEA).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Neither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European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Union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nor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granting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authority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held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responsible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them.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183975" y="8877303"/>
            <a:ext cx="8958580" cy="1049655"/>
            <a:chOff x="4183975" y="8877303"/>
            <a:chExt cx="8958580" cy="1049655"/>
          </a:xfrm>
        </p:grpSpPr>
        <p:sp>
          <p:nvSpPr>
            <p:cNvPr id="9" name="object 9" descr=""/>
            <p:cNvSpPr/>
            <p:nvPr/>
          </p:nvSpPr>
          <p:spPr>
            <a:xfrm>
              <a:off x="4188737" y="8890003"/>
              <a:ext cx="8949055" cy="1027430"/>
            </a:xfrm>
            <a:custGeom>
              <a:avLst/>
              <a:gdLst/>
              <a:ahLst/>
              <a:cxnLst/>
              <a:rect l="l" t="t" r="r" b="b"/>
              <a:pathLst>
                <a:path w="8949055" h="1027429">
                  <a:moveTo>
                    <a:pt x="0" y="0"/>
                  </a:moveTo>
                  <a:lnTo>
                    <a:pt x="0" y="1027112"/>
                  </a:lnTo>
                </a:path>
                <a:path w="8949055" h="1027429">
                  <a:moveTo>
                    <a:pt x="8948499" y="0"/>
                  </a:moveTo>
                  <a:lnTo>
                    <a:pt x="8948499" y="1027112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183975" y="9921878"/>
              <a:ext cx="8958580" cy="0"/>
            </a:xfrm>
            <a:custGeom>
              <a:avLst/>
              <a:gdLst/>
              <a:ahLst/>
              <a:cxnLst/>
              <a:rect l="l" t="t" r="r" b="b"/>
              <a:pathLst>
                <a:path w="8958580" h="0">
                  <a:moveTo>
                    <a:pt x="0" y="0"/>
                  </a:moveTo>
                  <a:lnTo>
                    <a:pt x="8958024" y="0"/>
                  </a:lnTo>
                </a:path>
              </a:pathLst>
            </a:custGeom>
            <a:ln w="9524">
              <a:solidFill>
                <a:srgbClr val="CFCFC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183975" y="8883653"/>
              <a:ext cx="8958580" cy="0"/>
            </a:xfrm>
            <a:custGeom>
              <a:avLst/>
              <a:gdLst/>
              <a:ahLst/>
              <a:cxnLst/>
              <a:rect l="l" t="t" r="r" b="b"/>
              <a:pathLst>
                <a:path w="8958580" h="0">
                  <a:moveTo>
                    <a:pt x="0" y="0"/>
                  </a:moveTo>
                  <a:lnTo>
                    <a:pt x="8958024" y="0"/>
                  </a:lnTo>
                </a:path>
              </a:pathLst>
            </a:custGeom>
            <a:ln w="12699">
              <a:solidFill>
                <a:srgbClr val="CF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43119" y="5092290"/>
            <a:ext cx="3124199" cy="11334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23864" y="5156831"/>
            <a:ext cx="2152649" cy="1112073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2440" y="7172831"/>
            <a:ext cx="2687217" cy="80850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05721" y="4822407"/>
            <a:ext cx="2437140" cy="1258478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02420" y="6663966"/>
            <a:ext cx="2657474" cy="155257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7250" y="5092291"/>
            <a:ext cx="2705099" cy="1238249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01564" y="5143500"/>
            <a:ext cx="2943224" cy="1000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499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0803" y="1964413"/>
            <a:ext cx="398907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latin typeface="Calibri"/>
                <a:cs typeface="Calibri"/>
              </a:rPr>
              <a:t>Introduction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99" y="325033"/>
            <a:ext cx="1425778" cy="141069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083456" y="0"/>
            <a:ext cx="7204709" cy="8740775"/>
            <a:chOff x="11083456" y="0"/>
            <a:chExt cx="7204709" cy="8740775"/>
          </a:xfrm>
        </p:grpSpPr>
        <p:sp>
          <p:nvSpPr>
            <p:cNvPr id="6" name="object 6" descr=""/>
            <p:cNvSpPr/>
            <p:nvPr/>
          </p:nvSpPr>
          <p:spPr>
            <a:xfrm>
              <a:off x="14019014" y="0"/>
              <a:ext cx="4269105" cy="4139565"/>
            </a:xfrm>
            <a:custGeom>
              <a:avLst/>
              <a:gdLst/>
              <a:ahLst/>
              <a:cxnLst/>
              <a:rect l="l" t="t" r="r" b="b"/>
              <a:pathLst>
                <a:path w="4269105" h="4139565">
                  <a:moveTo>
                    <a:pt x="0" y="0"/>
                  </a:moveTo>
                  <a:lnTo>
                    <a:pt x="4268985" y="0"/>
                  </a:lnTo>
                  <a:lnTo>
                    <a:pt x="4268985" y="4139067"/>
                  </a:lnTo>
                  <a:lnTo>
                    <a:pt x="4221573" y="4085672"/>
                  </a:lnTo>
                  <a:lnTo>
                    <a:pt x="4198815" y="4052904"/>
                  </a:lnTo>
                  <a:lnTo>
                    <a:pt x="4178936" y="4018719"/>
                  </a:lnTo>
                  <a:lnTo>
                    <a:pt x="4161776" y="3983197"/>
                  </a:lnTo>
                  <a:lnTo>
                    <a:pt x="4147177" y="3946423"/>
                  </a:lnTo>
                  <a:lnTo>
                    <a:pt x="4134979" y="3908480"/>
                  </a:lnTo>
                  <a:lnTo>
                    <a:pt x="4125022" y="3869450"/>
                  </a:lnTo>
                  <a:lnTo>
                    <a:pt x="4117148" y="3829416"/>
                  </a:lnTo>
                  <a:lnTo>
                    <a:pt x="4111196" y="3788460"/>
                  </a:lnTo>
                  <a:lnTo>
                    <a:pt x="4107008" y="3746667"/>
                  </a:lnTo>
                  <a:lnTo>
                    <a:pt x="4104424" y="3704118"/>
                  </a:lnTo>
                  <a:lnTo>
                    <a:pt x="4103284" y="3660897"/>
                  </a:lnTo>
                  <a:lnTo>
                    <a:pt x="4103430" y="3617086"/>
                  </a:lnTo>
                  <a:lnTo>
                    <a:pt x="4104701" y="3572768"/>
                  </a:lnTo>
                  <a:lnTo>
                    <a:pt x="4106940" y="3528027"/>
                  </a:lnTo>
                  <a:lnTo>
                    <a:pt x="4109985" y="3482944"/>
                  </a:lnTo>
                  <a:lnTo>
                    <a:pt x="4113678" y="3437603"/>
                  </a:lnTo>
                  <a:lnTo>
                    <a:pt x="4117860" y="3392087"/>
                  </a:lnTo>
                  <a:lnTo>
                    <a:pt x="4122370" y="3346478"/>
                  </a:lnTo>
                  <a:lnTo>
                    <a:pt x="4131741" y="3255315"/>
                  </a:lnTo>
                  <a:lnTo>
                    <a:pt x="4136283" y="3209926"/>
                  </a:lnTo>
                  <a:lnTo>
                    <a:pt x="4140516" y="3164776"/>
                  </a:lnTo>
                  <a:lnTo>
                    <a:pt x="4144281" y="3119948"/>
                  </a:lnTo>
                  <a:lnTo>
                    <a:pt x="4147419" y="3075524"/>
                  </a:lnTo>
                  <a:lnTo>
                    <a:pt x="4149770" y="3031589"/>
                  </a:lnTo>
                  <a:lnTo>
                    <a:pt x="4151176" y="2988223"/>
                  </a:lnTo>
                  <a:lnTo>
                    <a:pt x="4151476" y="2945511"/>
                  </a:lnTo>
                  <a:lnTo>
                    <a:pt x="4150511" y="2903535"/>
                  </a:lnTo>
                  <a:lnTo>
                    <a:pt x="4148123" y="2862377"/>
                  </a:lnTo>
                  <a:lnTo>
                    <a:pt x="4144150" y="2822122"/>
                  </a:lnTo>
                  <a:lnTo>
                    <a:pt x="4138435" y="2782851"/>
                  </a:lnTo>
                  <a:lnTo>
                    <a:pt x="4130818" y="2744648"/>
                  </a:lnTo>
                  <a:lnTo>
                    <a:pt x="4121139" y="2707596"/>
                  </a:lnTo>
                  <a:lnTo>
                    <a:pt x="4105253" y="2657378"/>
                  </a:lnTo>
                  <a:lnTo>
                    <a:pt x="4087738" y="2608794"/>
                  </a:lnTo>
                  <a:lnTo>
                    <a:pt x="4068613" y="2561803"/>
                  </a:lnTo>
                  <a:lnTo>
                    <a:pt x="4047897" y="2516368"/>
                  </a:lnTo>
                  <a:lnTo>
                    <a:pt x="4025607" y="2472449"/>
                  </a:lnTo>
                  <a:lnTo>
                    <a:pt x="4001763" y="2430009"/>
                  </a:lnTo>
                  <a:lnTo>
                    <a:pt x="3976382" y="2389008"/>
                  </a:lnTo>
                  <a:lnTo>
                    <a:pt x="3949483" y="2349407"/>
                  </a:lnTo>
                  <a:lnTo>
                    <a:pt x="3921085" y="2311168"/>
                  </a:lnTo>
                  <a:lnTo>
                    <a:pt x="3891206" y="2274253"/>
                  </a:lnTo>
                  <a:lnTo>
                    <a:pt x="3859864" y="2238622"/>
                  </a:lnTo>
                  <a:lnTo>
                    <a:pt x="3827077" y="2204236"/>
                  </a:lnTo>
                  <a:lnTo>
                    <a:pt x="3792865" y="2171058"/>
                  </a:lnTo>
                  <a:lnTo>
                    <a:pt x="3757244" y="2139047"/>
                  </a:lnTo>
                  <a:lnTo>
                    <a:pt x="3720235" y="2108167"/>
                  </a:lnTo>
                  <a:lnTo>
                    <a:pt x="3681855" y="2078377"/>
                  </a:lnTo>
                  <a:lnTo>
                    <a:pt x="3642123" y="2049640"/>
                  </a:lnTo>
                  <a:lnTo>
                    <a:pt x="3601056" y="2021915"/>
                  </a:lnTo>
                  <a:lnTo>
                    <a:pt x="3558674" y="1995166"/>
                  </a:lnTo>
                  <a:lnTo>
                    <a:pt x="3514995" y="1969353"/>
                  </a:lnTo>
                  <a:lnTo>
                    <a:pt x="3470036" y="1944437"/>
                  </a:lnTo>
                  <a:lnTo>
                    <a:pt x="3384507" y="1899077"/>
                  </a:lnTo>
                  <a:lnTo>
                    <a:pt x="3340241" y="1874850"/>
                  </a:lnTo>
                  <a:lnTo>
                    <a:pt x="3296127" y="1849188"/>
                  </a:lnTo>
                  <a:lnTo>
                    <a:pt x="3253030" y="1821784"/>
                  </a:lnTo>
                  <a:lnTo>
                    <a:pt x="3211813" y="1792337"/>
                  </a:lnTo>
                  <a:lnTo>
                    <a:pt x="3173343" y="1760541"/>
                  </a:lnTo>
                  <a:lnTo>
                    <a:pt x="3138483" y="1726093"/>
                  </a:lnTo>
                  <a:lnTo>
                    <a:pt x="3108099" y="1688689"/>
                  </a:lnTo>
                  <a:lnTo>
                    <a:pt x="3082123" y="1649272"/>
                  </a:lnTo>
                  <a:lnTo>
                    <a:pt x="3059188" y="1608421"/>
                  </a:lnTo>
                  <a:lnTo>
                    <a:pt x="3038923" y="1566317"/>
                  </a:lnTo>
                  <a:lnTo>
                    <a:pt x="3020962" y="1523143"/>
                  </a:lnTo>
                  <a:lnTo>
                    <a:pt x="3004934" y="1479080"/>
                  </a:lnTo>
                  <a:lnTo>
                    <a:pt x="2990472" y="1434309"/>
                  </a:lnTo>
                  <a:lnTo>
                    <a:pt x="2977207" y="1389012"/>
                  </a:lnTo>
                  <a:lnTo>
                    <a:pt x="2964769" y="1343372"/>
                  </a:lnTo>
                  <a:lnTo>
                    <a:pt x="2952792" y="1297569"/>
                  </a:lnTo>
                  <a:lnTo>
                    <a:pt x="2940905" y="1251785"/>
                  </a:lnTo>
                  <a:lnTo>
                    <a:pt x="2928740" y="1206203"/>
                  </a:lnTo>
                  <a:lnTo>
                    <a:pt x="2915929" y="1161004"/>
                  </a:lnTo>
                  <a:lnTo>
                    <a:pt x="2902104" y="1116369"/>
                  </a:lnTo>
                  <a:lnTo>
                    <a:pt x="2886894" y="1072480"/>
                  </a:lnTo>
                  <a:lnTo>
                    <a:pt x="2869932" y="1029519"/>
                  </a:lnTo>
                  <a:lnTo>
                    <a:pt x="2850850" y="987668"/>
                  </a:lnTo>
                  <a:lnTo>
                    <a:pt x="2829278" y="947109"/>
                  </a:lnTo>
                  <a:lnTo>
                    <a:pt x="2804848" y="908022"/>
                  </a:lnTo>
                  <a:lnTo>
                    <a:pt x="2777191" y="870590"/>
                  </a:lnTo>
                  <a:lnTo>
                    <a:pt x="2745938" y="834995"/>
                  </a:lnTo>
                  <a:lnTo>
                    <a:pt x="2710722" y="801418"/>
                  </a:lnTo>
                  <a:lnTo>
                    <a:pt x="2673731" y="771138"/>
                  </a:lnTo>
                  <a:lnTo>
                    <a:pt x="2635347" y="743389"/>
                  </a:lnTo>
                  <a:lnTo>
                    <a:pt x="2595650" y="718042"/>
                  </a:lnTo>
                  <a:lnTo>
                    <a:pt x="2554723" y="694967"/>
                  </a:lnTo>
                  <a:lnTo>
                    <a:pt x="2512650" y="674038"/>
                  </a:lnTo>
                  <a:lnTo>
                    <a:pt x="2469511" y="655124"/>
                  </a:lnTo>
                  <a:lnTo>
                    <a:pt x="2425390" y="638098"/>
                  </a:lnTo>
                  <a:lnTo>
                    <a:pt x="2380369" y="622832"/>
                  </a:lnTo>
                  <a:lnTo>
                    <a:pt x="2334529" y="609196"/>
                  </a:lnTo>
                  <a:lnTo>
                    <a:pt x="2287954" y="597062"/>
                  </a:lnTo>
                  <a:lnTo>
                    <a:pt x="2240725" y="586302"/>
                  </a:lnTo>
                  <a:lnTo>
                    <a:pt x="2192925" y="576787"/>
                  </a:lnTo>
                  <a:lnTo>
                    <a:pt x="2144637" y="568388"/>
                  </a:lnTo>
                  <a:lnTo>
                    <a:pt x="2095942" y="560978"/>
                  </a:lnTo>
                  <a:lnTo>
                    <a:pt x="2046923" y="554428"/>
                  </a:lnTo>
                  <a:lnTo>
                    <a:pt x="1997662" y="548608"/>
                  </a:lnTo>
                  <a:lnTo>
                    <a:pt x="1898744" y="538649"/>
                  </a:lnTo>
                  <a:lnTo>
                    <a:pt x="1604746" y="512955"/>
                  </a:lnTo>
                  <a:lnTo>
                    <a:pt x="1557013" y="507934"/>
                  </a:lnTo>
                  <a:lnTo>
                    <a:pt x="1509861" y="502358"/>
                  </a:lnTo>
                  <a:lnTo>
                    <a:pt x="1463373" y="496101"/>
                  </a:lnTo>
                  <a:lnTo>
                    <a:pt x="1417630" y="489032"/>
                  </a:lnTo>
                  <a:lnTo>
                    <a:pt x="1372716" y="481024"/>
                  </a:lnTo>
                  <a:lnTo>
                    <a:pt x="1322781" y="471113"/>
                  </a:lnTo>
                  <a:lnTo>
                    <a:pt x="1272740" y="460494"/>
                  </a:lnTo>
                  <a:lnTo>
                    <a:pt x="1222623" y="449194"/>
                  </a:lnTo>
                  <a:lnTo>
                    <a:pt x="1172462" y="437243"/>
                  </a:lnTo>
                  <a:lnTo>
                    <a:pt x="1122285" y="424668"/>
                  </a:lnTo>
                  <a:lnTo>
                    <a:pt x="1072123" y="411498"/>
                  </a:lnTo>
                  <a:lnTo>
                    <a:pt x="1022005" y="397762"/>
                  </a:lnTo>
                  <a:lnTo>
                    <a:pt x="971963" y="383488"/>
                  </a:lnTo>
                  <a:lnTo>
                    <a:pt x="922026" y="368705"/>
                  </a:lnTo>
                  <a:lnTo>
                    <a:pt x="872225" y="353441"/>
                  </a:lnTo>
                  <a:lnTo>
                    <a:pt x="773147" y="321583"/>
                  </a:lnTo>
                  <a:lnTo>
                    <a:pt x="674972" y="288143"/>
                  </a:lnTo>
                  <a:lnTo>
                    <a:pt x="577939" y="253349"/>
                  </a:lnTo>
                  <a:lnTo>
                    <a:pt x="461708" y="209852"/>
                  </a:lnTo>
                  <a:lnTo>
                    <a:pt x="365415" y="175473"/>
                  </a:lnTo>
                  <a:lnTo>
                    <a:pt x="324812" y="160356"/>
                  </a:lnTo>
                  <a:lnTo>
                    <a:pt x="281463" y="143524"/>
                  </a:lnTo>
                  <a:lnTo>
                    <a:pt x="236270" y="125045"/>
                  </a:lnTo>
                  <a:lnTo>
                    <a:pt x="190138" y="104986"/>
                  </a:lnTo>
                  <a:lnTo>
                    <a:pt x="143969" y="83416"/>
                  </a:lnTo>
                  <a:lnTo>
                    <a:pt x="98667" y="60402"/>
                  </a:lnTo>
                  <a:lnTo>
                    <a:pt x="55137" y="36014"/>
                  </a:lnTo>
                  <a:lnTo>
                    <a:pt x="14280" y="10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020560" y="11646"/>
              <a:ext cx="4267835" cy="4203700"/>
            </a:xfrm>
            <a:custGeom>
              <a:avLst/>
              <a:gdLst/>
              <a:ahLst/>
              <a:cxnLst/>
              <a:rect l="l" t="t" r="r" b="b"/>
              <a:pathLst>
                <a:path w="4267834" h="4203700">
                  <a:moveTo>
                    <a:pt x="1056180" y="177799"/>
                  </a:moveTo>
                  <a:lnTo>
                    <a:pt x="1480486" y="177799"/>
                  </a:lnTo>
                  <a:lnTo>
                    <a:pt x="1673138" y="228599"/>
                  </a:lnTo>
                  <a:lnTo>
                    <a:pt x="1719330" y="253999"/>
                  </a:lnTo>
                  <a:lnTo>
                    <a:pt x="1808959" y="279399"/>
                  </a:lnTo>
                  <a:lnTo>
                    <a:pt x="1852997" y="304799"/>
                  </a:lnTo>
                  <a:lnTo>
                    <a:pt x="1894420" y="330199"/>
                  </a:lnTo>
                  <a:lnTo>
                    <a:pt x="1933392" y="355599"/>
                  </a:lnTo>
                  <a:lnTo>
                    <a:pt x="1970074" y="380999"/>
                  </a:lnTo>
                  <a:lnTo>
                    <a:pt x="2004627" y="419099"/>
                  </a:lnTo>
                  <a:lnTo>
                    <a:pt x="2037214" y="457199"/>
                  </a:lnTo>
                  <a:lnTo>
                    <a:pt x="2067995" y="495299"/>
                  </a:lnTo>
                  <a:lnTo>
                    <a:pt x="2097133" y="533399"/>
                  </a:lnTo>
                  <a:lnTo>
                    <a:pt x="2124790" y="571499"/>
                  </a:lnTo>
                  <a:lnTo>
                    <a:pt x="2151126" y="609599"/>
                  </a:lnTo>
                  <a:lnTo>
                    <a:pt x="2176305" y="660399"/>
                  </a:lnTo>
                  <a:lnTo>
                    <a:pt x="2200487" y="698499"/>
                  </a:lnTo>
                  <a:lnTo>
                    <a:pt x="2223833" y="749299"/>
                  </a:lnTo>
                  <a:lnTo>
                    <a:pt x="2246507" y="787399"/>
                  </a:lnTo>
                  <a:lnTo>
                    <a:pt x="2269230" y="838199"/>
                  </a:lnTo>
                  <a:lnTo>
                    <a:pt x="2291624" y="888999"/>
                  </a:lnTo>
                  <a:lnTo>
                    <a:pt x="2313894" y="939799"/>
                  </a:lnTo>
                  <a:lnTo>
                    <a:pt x="2336245" y="977899"/>
                  </a:lnTo>
                  <a:lnTo>
                    <a:pt x="2358882" y="1028699"/>
                  </a:lnTo>
                  <a:lnTo>
                    <a:pt x="2382011" y="1079499"/>
                  </a:lnTo>
                  <a:lnTo>
                    <a:pt x="2405837" y="1117599"/>
                  </a:lnTo>
                  <a:lnTo>
                    <a:pt x="2430564" y="1168399"/>
                  </a:lnTo>
                  <a:lnTo>
                    <a:pt x="2456399" y="1219199"/>
                  </a:lnTo>
                  <a:lnTo>
                    <a:pt x="2483545" y="1257299"/>
                  </a:lnTo>
                  <a:lnTo>
                    <a:pt x="2512209" y="1295399"/>
                  </a:lnTo>
                  <a:lnTo>
                    <a:pt x="2542595" y="1333499"/>
                  </a:lnTo>
                  <a:lnTo>
                    <a:pt x="2574909" y="1371599"/>
                  </a:lnTo>
                  <a:lnTo>
                    <a:pt x="2612103" y="1409699"/>
                  </a:lnTo>
                  <a:lnTo>
                    <a:pt x="2650646" y="1447799"/>
                  </a:lnTo>
                  <a:lnTo>
                    <a:pt x="2690435" y="1473199"/>
                  </a:lnTo>
                  <a:lnTo>
                    <a:pt x="2731370" y="1511299"/>
                  </a:lnTo>
                  <a:lnTo>
                    <a:pt x="2773350" y="1536699"/>
                  </a:lnTo>
                  <a:lnTo>
                    <a:pt x="2816275" y="1562099"/>
                  </a:lnTo>
                  <a:lnTo>
                    <a:pt x="2904554" y="1612899"/>
                  </a:lnTo>
                  <a:lnTo>
                    <a:pt x="2995398" y="1663699"/>
                  </a:lnTo>
                  <a:lnTo>
                    <a:pt x="3181554" y="1765299"/>
                  </a:lnTo>
                  <a:lnTo>
                    <a:pt x="3226631" y="1777999"/>
                  </a:lnTo>
                  <a:lnTo>
                    <a:pt x="3316560" y="1828799"/>
                  </a:lnTo>
                  <a:lnTo>
                    <a:pt x="3361247" y="1841499"/>
                  </a:lnTo>
                  <a:lnTo>
                    <a:pt x="3493215" y="1917699"/>
                  </a:lnTo>
                  <a:lnTo>
                    <a:pt x="3578626" y="1968499"/>
                  </a:lnTo>
                  <a:lnTo>
                    <a:pt x="3620314" y="1993899"/>
                  </a:lnTo>
                  <a:lnTo>
                    <a:pt x="3661215" y="2019299"/>
                  </a:lnTo>
                  <a:lnTo>
                    <a:pt x="3701247" y="2044699"/>
                  </a:lnTo>
                  <a:lnTo>
                    <a:pt x="3740326" y="2082799"/>
                  </a:lnTo>
                  <a:lnTo>
                    <a:pt x="3778371" y="2108199"/>
                  </a:lnTo>
                  <a:lnTo>
                    <a:pt x="3851973" y="2184399"/>
                  </a:lnTo>
                  <a:lnTo>
                    <a:pt x="3884978" y="2222499"/>
                  </a:lnTo>
                  <a:lnTo>
                    <a:pt x="3914483" y="2260599"/>
                  </a:lnTo>
                  <a:lnTo>
                    <a:pt x="3940659" y="2298699"/>
                  </a:lnTo>
                  <a:lnTo>
                    <a:pt x="3963673" y="2336799"/>
                  </a:lnTo>
                  <a:lnTo>
                    <a:pt x="3983694" y="2387599"/>
                  </a:lnTo>
                  <a:lnTo>
                    <a:pt x="4000891" y="2425699"/>
                  </a:lnTo>
                  <a:lnTo>
                    <a:pt x="4015432" y="2476499"/>
                  </a:lnTo>
                  <a:lnTo>
                    <a:pt x="4027487" y="2514599"/>
                  </a:lnTo>
                  <a:lnTo>
                    <a:pt x="4037224" y="2565399"/>
                  </a:lnTo>
                  <a:lnTo>
                    <a:pt x="4044811" y="2616199"/>
                  </a:lnTo>
                  <a:lnTo>
                    <a:pt x="4050418" y="2654299"/>
                  </a:lnTo>
                  <a:lnTo>
                    <a:pt x="4054116" y="2705099"/>
                  </a:lnTo>
                  <a:lnTo>
                    <a:pt x="4056259" y="2755899"/>
                  </a:lnTo>
                  <a:lnTo>
                    <a:pt x="4057012" y="2806699"/>
                  </a:lnTo>
                  <a:lnTo>
                    <a:pt x="4056543" y="2844799"/>
                  </a:lnTo>
                  <a:lnTo>
                    <a:pt x="4055016" y="2895599"/>
                  </a:lnTo>
                  <a:lnTo>
                    <a:pt x="4052597" y="2946399"/>
                  </a:lnTo>
                  <a:lnTo>
                    <a:pt x="4049453" y="2997199"/>
                  </a:lnTo>
                  <a:lnTo>
                    <a:pt x="4045749" y="3047999"/>
                  </a:lnTo>
                  <a:lnTo>
                    <a:pt x="4041651" y="3098799"/>
                  </a:lnTo>
                  <a:lnTo>
                    <a:pt x="4037326" y="3149599"/>
                  </a:lnTo>
                  <a:lnTo>
                    <a:pt x="4032938" y="3200399"/>
                  </a:lnTo>
                  <a:lnTo>
                    <a:pt x="4028654" y="3251199"/>
                  </a:lnTo>
                  <a:lnTo>
                    <a:pt x="4024803" y="3289299"/>
                  </a:lnTo>
                  <a:lnTo>
                    <a:pt x="4021337" y="3340099"/>
                  </a:lnTo>
                  <a:lnTo>
                    <a:pt x="4016225" y="3428999"/>
                  </a:lnTo>
                  <a:lnTo>
                    <a:pt x="4014907" y="3479799"/>
                  </a:lnTo>
                  <a:lnTo>
                    <a:pt x="4014634" y="3530599"/>
                  </a:lnTo>
                  <a:lnTo>
                    <a:pt x="4015570" y="3568699"/>
                  </a:lnTo>
                  <a:lnTo>
                    <a:pt x="4017881" y="3619499"/>
                  </a:lnTo>
                  <a:lnTo>
                    <a:pt x="4021731" y="3657599"/>
                  </a:lnTo>
                  <a:lnTo>
                    <a:pt x="4027285" y="3708399"/>
                  </a:lnTo>
                  <a:lnTo>
                    <a:pt x="4034707" y="3746499"/>
                  </a:lnTo>
                  <a:lnTo>
                    <a:pt x="4044163" y="3797299"/>
                  </a:lnTo>
                  <a:lnTo>
                    <a:pt x="4055816" y="3835399"/>
                  </a:lnTo>
                  <a:lnTo>
                    <a:pt x="4069832" y="3873499"/>
                  </a:lnTo>
                  <a:lnTo>
                    <a:pt x="4086374" y="3911599"/>
                  </a:lnTo>
                  <a:lnTo>
                    <a:pt x="4105609" y="3949699"/>
                  </a:lnTo>
                  <a:lnTo>
                    <a:pt x="4127700" y="3987799"/>
                  </a:lnTo>
                  <a:lnTo>
                    <a:pt x="4152812" y="4025899"/>
                  </a:lnTo>
                  <a:lnTo>
                    <a:pt x="4181110" y="4063999"/>
                  </a:lnTo>
                  <a:lnTo>
                    <a:pt x="4212758" y="4089399"/>
                  </a:lnTo>
                  <a:lnTo>
                    <a:pt x="4247922" y="4127499"/>
                  </a:lnTo>
                  <a:lnTo>
                    <a:pt x="4267440" y="4140199"/>
                  </a:lnTo>
                  <a:lnTo>
                    <a:pt x="4267440" y="4203699"/>
                  </a:lnTo>
                  <a:lnTo>
                    <a:pt x="4252247" y="4203699"/>
                  </a:lnTo>
                  <a:lnTo>
                    <a:pt x="4212286" y="4178299"/>
                  </a:lnTo>
                  <a:lnTo>
                    <a:pt x="4175441" y="4140199"/>
                  </a:lnTo>
                  <a:lnTo>
                    <a:pt x="4142020" y="4114799"/>
                  </a:lnTo>
                  <a:lnTo>
                    <a:pt x="4111874" y="4076699"/>
                  </a:lnTo>
                  <a:lnTo>
                    <a:pt x="4084854" y="4038599"/>
                  </a:lnTo>
                  <a:lnTo>
                    <a:pt x="4060813" y="4000499"/>
                  </a:lnTo>
                  <a:lnTo>
                    <a:pt x="4039602" y="3962399"/>
                  </a:lnTo>
                  <a:lnTo>
                    <a:pt x="4021072" y="3924299"/>
                  </a:lnTo>
                  <a:lnTo>
                    <a:pt x="4005077" y="3886199"/>
                  </a:lnTo>
                  <a:lnTo>
                    <a:pt x="3991467" y="3848099"/>
                  </a:lnTo>
                  <a:lnTo>
                    <a:pt x="3980094" y="3797299"/>
                  </a:lnTo>
                  <a:lnTo>
                    <a:pt x="3970810" y="3759199"/>
                  </a:lnTo>
                  <a:lnTo>
                    <a:pt x="3963467" y="3708399"/>
                  </a:lnTo>
                  <a:lnTo>
                    <a:pt x="3957917" y="3670299"/>
                  </a:lnTo>
                  <a:lnTo>
                    <a:pt x="3954011" y="3619499"/>
                  </a:lnTo>
                  <a:lnTo>
                    <a:pt x="3951601" y="3581399"/>
                  </a:lnTo>
                  <a:lnTo>
                    <a:pt x="3950539" y="3530599"/>
                  </a:lnTo>
                  <a:lnTo>
                    <a:pt x="3950642" y="3492499"/>
                  </a:lnTo>
                  <a:lnTo>
                    <a:pt x="3951865" y="3428999"/>
                  </a:lnTo>
                  <a:lnTo>
                    <a:pt x="3953958" y="3390899"/>
                  </a:lnTo>
                  <a:lnTo>
                    <a:pt x="3956805" y="3340099"/>
                  </a:lnTo>
                  <a:lnTo>
                    <a:pt x="3960259" y="3289299"/>
                  </a:lnTo>
                  <a:lnTo>
                    <a:pt x="3964171" y="3238499"/>
                  </a:lnTo>
                  <a:lnTo>
                    <a:pt x="3968763" y="3187699"/>
                  </a:lnTo>
                  <a:lnTo>
                    <a:pt x="3973480" y="3136899"/>
                  </a:lnTo>
                  <a:lnTo>
                    <a:pt x="3978108" y="3086099"/>
                  </a:lnTo>
                  <a:lnTo>
                    <a:pt x="3982429" y="3022599"/>
                  </a:lnTo>
                  <a:lnTo>
                    <a:pt x="3986229" y="2971799"/>
                  </a:lnTo>
                  <a:lnTo>
                    <a:pt x="3989293" y="2920999"/>
                  </a:lnTo>
                  <a:lnTo>
                    <a:pt x="3991404" y="2870199"/>
                  </a:lnTo>
                  <a:lnTo>
                    <a:pt x="3992348" y="2819399"/>
                  </a:lnTo>
                  <a:lnTo>
                    <a:pt x="3991908" y="2768599"/>
                  </a:lnTo>
                  <a:lnTo>
                    <a:pt x="3989869" y="2717799"/>
                  </a:lnTo>
                  <a:lnTo>
                    <a:pt x="3986016" y="2666999"/>
                  </a:lnTo>
                  <a:lnTo>
                    <a:pt x="3980331" y="2616199"/>
                  </a:lnTo>
                  <a:lnTo>
                    <a:pt x="3972511" y="2565399"/>
                  </a:lnTo>
                  <a:lnTo>
                    <a:pt x="3962345" y="2527299"/>
                  </a:lnTo>
                  <a:lnTo>
                    <a:pt x="3949620" y="2476499"/>
                  </a:lnTo>
                  <a:lnTo>
                    <a:pt x="3934123" y="2425699"/>
                  </a:lnTo>
                  <a:lnTo>
                    <a:pt x="3915643" y="2387599"/>
                  </a:lnTo>
                  <a:lnTo>
                    <a:pt x="3893966" y="2349499"/>
                  </a:lnTo>
                  <a:lnTo>
                    <a:pt x="3868880" y="2298699"/>
                  </a:lnTo>
                  <a:lnTo>
                    <a:pt x="3840173" y="2260599"/>
                  </a:lnTo>
                  <a:lnTo>
                    <a:pt x="3807632" y="2222499"/>
                  </a:lnTo>
                  <a:lnTo>
                    <a:pt x="3771045" y="2184399"/>
                  </a:lnTo>
                  <a:lnTo>
                    <a:pt x="3732484" y="2158999"/>
                  </a:lnTo>
                  <a:lnTo>
                    <a:pt x="3692669" y="2120899"/>
                  </a:lnTo>
                  <a:lnTo>
                    <a:pt x="3651699" y="2095499"/>
                  </a:lnTo>
                  <a:lnTo>
                    <a:pt x="3609676" y="2057399"/>
                  </a:lnTo>
                  <a:lnTo>
                    <a:pt x="3566700" y="2031999"/>
                  </a:lnTo>
                  <a:lnTo>
                    <a:pt x="3478296" y="1981199"/>
                  </a:lnTo>
                  <a:lnTo>
                    <a:pt x="3294501" y="1879599"/>
                  </a:lnTo>
                  <a:lnTo>
                    <a:pt x="3247686" y="1866899"/>
                  </a:lnTo>
                  <a:lnTo>
                    <a:pt x="3153721" y="1816099"/>
                  </a:lnTo>
                  <a:lnTo>
                    <a:pt x="3108582" y="1790699"/>
                  </a:lnTo>
                  <a:lnTo>
                    <a:pt x="3063577" y="1777999"/>
                  </a:lnTo>
                  <a:lnTo>
                    <a:pt x="2930189" y="1701799"/>
                  </a:lnTo>
                  <a:lnTo>
                    <a:pt x="2886543" y="1676399"/>
                  </a:lnTo>
                  <a:lnTo>
                    <a:pt x="2843443" y="1663699"/>
                  </a:lnTo>
                  <a:lnTo>
                    <a:pt x="2800970" y="1638299"/>
                  </a:lnTo>
                  <a:lnTo>
                    <a:pt x="2759207" y="1600199"/>
                  </a:lnTo>
                  <a:lnTo>
                    <a:pt x="2718236" y="1574799"/>
                  </a:lnTo>
                  <a:lnTo>
                    <a:pt x="2678140" y="1549399"/>
                  </a:lnTo>
                  <a:lnTo>
                    <a:pt x="2639001" y="1511299"/>
                  </a:lnTo>
                  <a:lnTo>
                    <a:pt x="2600901" y="1485899"/>
                  </a:lnTo>
                  <a:lnTo>
                    <a:pt x="2563922" y="1447799"/>
                  </a:lnTo>
                  <a:lnTo>
                    <a:pt x="2528146" y="1409699"/>
                  </a:lnTo>
                  <a:lnTo>
                    <a:pt x="2497142" y="1384299"/>
                  </a:lnTo>
                  <a:lnTo>
                    <a:pt x="2467821" y="1346199"/>
                  </a:lnTo>
                  <a:lnTo>
                    <a:pt x="2440022" y="1308099"/>
                  </a:lnTo>
                  <a:lnTo>
                    <a:pt x="2413582" y="1269999"/>
                  </a:lnTo>
                  <a:lnTo>
                    <a:pt x="2388339" y="1219199"/>
                  </a:lnTo>
                  <a:lnTo>
                    <a:pt x="2364131" y="1181099"/>
                  </a:lnTo>
                  <a:lnTo>
                    <a:pt x="2340794" y="1142999"/>
                  </a:lnTo>
                  <a:lnTo>
                    <a:pt x="2318167" y="1092199"/>
                  </a:lnTo>
                  <a:lnTo>
                    <a:pt x="2296087" y="1054099"/>
                  </a:lnTo>
                  <a:lnTo>
                    <a:pt x="2274392" y="1003299"/>
                  </a:lnTo>
                  <a:lnTo>
                    <a:pt x="2252920" y="952499"/>
                  </a:lnTo>
                  <a:lnTo>
                    <a:pt x="2231507" y="914399"/>
                  </a:lnTo>
                  <a:lnTo>
                    <a:pt x="2209993" y="863599"/>
                  </a:lnTo>
                  <a:lnTo>
                    <a:pt x="2188213" y="812799"/>
                  </a:lnTo>
                  <a:lnTo>
                    <a:pt x="2165471" y="774699"/>
                  </a:lnTo>
                  <a:lnTo>
                    <a:pt x="2142087" y="723899"/>
                  </a:lnTo>
                  <a:lnTo>
                    <a:pt x="2117854" y="685799"/>
                  </a:lnTo>
                  <a:lnTo>
                    <a:pt x="2092566" y="634999"/>
                  </a:lnTo>
                  <a:lnTo>
                    <a:pt x="2066018" y="596899"/>
                  </a:lnTo>
                  <a:lnTo>
                    <a:pt x="2038002" y="558799"/>
                  </a:lnTo>
                  <a:lnTo>
                    <a:pt x="2008314" y="520699"/>
                  </a:lnTo>
                  <a:lnTo>
                    <a:pt x="1976746" y="482599"/>
                  </a:lnTo>
                  <a:lnTo>
                    <a:pt x="1943094" y="444499"/>
                  </a:lnTo>
                  <a:lnTo>
                    <a:pt x="1907151" y="419099"/>
                  </a:lnTo>
                  <a:lnTo>
                    <a:pt x="1868710" y="393699"/>
                  </a:lnTo>
                  <a:lnTo>
                    <a:pt x="1827567" y="368299"/>
                  </a:lnTo>
                  <a:lnTo>
                    <a:pt x="1783514" y="342899"/>
                  </a:lnTo>
                  <a:lnTo>
                    <a:pt x="1739942" y="330199"/>
                  </a:lnTo>
                  <a:lnTo>
                    <a:pt x="1695428" y="304799"/>
                  </a:lnTo>
                  <a:lnTo>
                    <a:pt x="1509061" y="253999"/>
                  </a:lnTo>
                  <a:lnTo>
                    <a:pt x="1411663" y="228599"/>
                  </a:lnTo>
                  <a:lnTo>
                    <a:pt x="1362104" y="228599"/>
                  </a:lnTo>
                  <a:lnTo>
                    <a:pt x="1261540" y="203199"/>
                  </a:lnTo>
                  <a:lnTo>
                    <a:pt x="1210646" y="203199"/>
                  </a:lnTo>
                  <a:lnTo>
                    <a:pt x="1159418" y="190499"/>
                  </a:lnTo>
                  <a:lnTo>
                    <a:pt x="1107911" y="190499"/>
                  </a:lnTo>
                  <a:lnTo>
                    <a:pt x="1056180" y="177799"/>
                  </a:lnTo>
                  <a:close/>
                </a:path>
                <a:path w="4267834" h="4203700">
                  <a:moveTo>
                    <a:pt x="4267440" y="3047999"/>
                  </a:moveTo>
                  <a:lnTo>
                    <a:pt x="4267440" y="3543299"/>
                  </a:lnTo>
                  <a:lnTo>
                    <a:pt x="4267229" y="3543299"/>
                  </a:lnTo>
                  <a:lnTo>
                    <a:pt x="4262384" y="3492499"/>
                  </a:lnTo>
                  <a:lnTo>
                    <a:pt x="4259033" y="3454399"/>
                  </a:lnTo>
                  <a:lnTo>
                    <a:pt x="4257013" y="3403599"/>
                  </a:lnTo>
                  <a:lnTo>
                    <a:pt x="4256163" y="3352799"/>
                  </a:lnTo>
                  <a:lnTo>
                    <a:pt x="4256203" y="3340099"/>
                  </a:lnTo>
                  <a:lnTo>
                    <a:pt x="4256322" y="3301999"/>
                  </a:lnTo>
                  <a:lnTo>
                    <a:pt x="4257328" y="3263899"/>
                  </a:lnTo>
                  <a:lnTo>
                    <a:pt x="4259020" y="3213099"/>
                  </a:lnTo>
                  <a:lnTo>
                    <a:pt x="4261237" y="3162299"/>
                  </a:lnTo>
                  <a:lnTo>
                    <a:pt x="4263817" y="3111499"/>
                  </a:lnTo>
                  <a:lnTo>
                    <a:pt x="4267440" y="3047999"/>
                  </a:lnTo>
                  <a:close/>
                </a:path>
                <a:path w="4267834" h="4203700">
                  <a:moveTo>
                    <a:pt x="1254966" y="0"/>
                  </a:moveTo>
                  <a:lnTo>
                    <a:pt x="4267440" y="0"/>
                  </a:lnTo>
                  <a:lnTo>
                    <a:pt x="4267440" y="2578099"/>
                  </a:lnTo>
                  <a:lnTo>
                    <a:pt x="4264371" y="2552699"/>
                  </a:lnTo>
                  <a:lnTo>
                    <a:pt x="4256989" y="2501899"/>
                  </a:lnTo>
                  <a:lnTo>
                    <a:pt x="4247710" y="2463799"/>
                  </a:lnTo>
                  <a:lnTo>
                    <a:pt x="4232046" y="2400299"/>
                  </a:lnTo>
                  <a:lnTo>
                    <a:pt x="4214835" y="2349499"/>
                  </a:lnTo>
                  <a:lnTo>
                    <a:pt x="4196163" y="2298699"/>
                  </a:lnTo>
                  <a:lnTo>
                    <a:pt x="4176112" y="2260599"/>
                  </a:lnTo>
                  <a:lnTo>
                    <a:pt x="4154769" y="2209799"/>
                  </a:lnTo>
                  <a:lnTo>
                    <a:pt x="4132217" y="2171699"/>
                  </a:lnTo>
                  <a:lnTo>
                    <a:pt x="4108540" y="2146299"/>
                  </a:lnTo>
                  <a:lnTo>
                    <a:pt x="4083823" y="2108199"/>
                  </a:lnTo>
                  <a:lnTo>
                    <a:pt x="4058150" y="2070099"/>
                  </a:lnTo>
                  <a:lnTo>
                    <a:pt x="4004274" y="2019299"/>
                  </a:lnTo>
                  <a:lnTo>
                    <a:pt x="3947587" y="1968499"/>
                  </a:lnTo>
                  <a:lnTo>
                    <a:pt x="3918401" y="1955799"/>
                  </a:lnTo>
                  <a:lnTo>
                    <a:pt x="3888764" y="1930399"/>
                  </a:lnTo>
                  <a:lnTo>
                    <a:pt x="3858762" y="1917699"/>
                  </a:lnTo>
                  <a:lnTo>
                    <a:pt x="3828479" y="1892299"/>
                  </a:lnTo>
                  <a:lnTo>
                    <a:pt x="3767407" y="1866899"/>
                  </a:lnTo>
                  <a:lnTo>
                    <a:pt x="3736786" y="1841499"/>
                  </a:lnTo>
                  <a:lnTo>
                    <a:pt x="3706222" y="1828799"/>
                  </a:lnTo>
                  <a:lnTo>
                    <a:pt x="3675799" y="1803399"/>
                  </a:lnTo>
                  <a:lnTo>
                    <a:pt x="3615712" y="1777999"/>
                  </a:lnTo>
                  <a:lnTo>
                    <a:pt x="3586216" y="1752599"/>
                  </a:lnTo>
                  <a:lnTo>
                    <a:pt x="3557199" y="1727199"/>
                  </a:lnTo>
                  <a:lnTo>
                    <a:pt x="3528744" y="1714499"/>
                  </a:lnTo>
                  <a:lnTo>
                    <a:pt x="3500936" y="1689099"/>
                  </a:lnTo>
                  <a:lnTo>
                    <a:pt x="3473858" y="1663699"/>
                  </a:lnTo>
                  <a:lnTo>
                    <a:pt x="3447597" y="1625599"/>
                  </a:lnTo>
                  <a:lnTo>
                    <a:pt x="3422234" y="1600199"/>
                  </a:lnTo>
                  <a:lnTo>
                    <a:pt x="3397857" y="1562099"/>
                  </a:lnTo>
                  <a:lnTo>
                    <a:pt x="3374547" y="1536699"/>
                  </a:lnTo>
                  <a:lnTo>
                    <a:pt x="3352390" y="1498599"/>
                  </a:lnTo>
                  <a:lnTo>
                    <a:pt x="3331556" y="1447799"/>
                  </a:lnTo>
                  <a:lnTo>
                    <a:pt x="3313782" y="1409699"/>
                  </a:lnTo>
                  <a:lnTo>
                    <a:pt x="3298768" y="1358899"/>
                  </a:lnTo>
                  <a:lnTo>
                    <a:pt x="3286208" y="1320799"/>
                  </a:lnTo>
                  <a:lnTo>
                    <a:pt x="3275800" y="1269999"/>
                  </a:lnTo>
                  <a:lnTo>
                    <a:pt x="3267241" y="1231899"/>
                  </a:lnTo>
                  <a:lnTo>
                    <a:pt x="3260228" y="1181099"/>
                  </a:lnTo>
                  <a:lnTo>
                    <a:pt x="3254456" y="1130299"/>
                  </a:lnTo>
                  <a:lnTo>
                    <a:pt x="3249624" y="1092199"/>
                  </a:lnTo>
                  <a:lnTo>
                    <a:pt x="3245428" y="1041399"/>
                  </a:lnTo>
                  <a:lnTo>
                    <a:pt x="3241565" y="990599"/>
                  </a:lnTo>
                  <a:lnTo>
                    <a:pt x="3237731" y="952499"/>
                  </a:lnTo>
                  <a:lnTo>
                    <a:pt x="3233624" y="901699"/>
                  </a:lnTo>
                  <a:lnTo>
                    <a:pt x="3228940" y="850899"/>
                  </a:lnTo>
                  <a:lnTo>
                    <a:pt x="3223375" y="812799"/>
                  </a:lnTo>
                  <a:lnTo>
                    <a:pt x="3216628" y="761999"/>
                  </a:lnTo>
                  <a:lnTo>
                    <a:pt x="3208394" y="711199"/>
                  </a:lnTo>
                  <a:lnTo>
                    <a:pt x="3198371" y="673099"/>
                  </a:lnTo>
                  <a:lnTo>
                    <a:pt x="3186254" y="622299"/>
                  </a:lnTo>
                  <a:lnTo>
                    <a:pt x="3171742" y="584199"/>
                  </a:lnTo>
                  <a:lnTo>
                    <a:pt x="3154530" y="546099"/>
                  </a:lnTo>
                  <a:lnTo>
                    <a:pt x="3134316" y="495299"/>
                  </a:lnTo>
                  <a:lnTo>
                    <a:pt x="3110797" y="457199"/>
                  </a:lnTo>
                  <a:lnTo>
                    <a:pt x="3083668" y="419099"/>
                  </a:lnTo>
                  <a:lnTo>
                    <a:pt x="3052628" y="380999"/>
                  </a:lnTo>
                  <a:lnTo>
                    <a:pt x="3019797" y="342899"/>
                  </a:lnTo>
                  <a:lnTo>
                    <a:pt x="2985022" y="304799"/>
                  </a:lnTo>
                  <a:lnTo>
                    <a:pt x="2948432" y="279399"/>
                  </a:lnTo>
                  <a:lnTo>
                    <a:pt x="2910155" y="241299"/>
                  </a:lnTo>
                  <a:lnTo>
                    <a:pt x="2870318" y="215899"/>
                  </a:lnTo>
                  <a:lnTo>
                    <a:pt x="2829051" y="190499"/>
                  </a:lnTo>
                  <a:lnTo>
                    <a:pt x="2786480" y="165099"/>
                  </a:lnTo>
                  <a:lnTo>
                    <a:pt x="2742735" y="139699"/>
                  </a:lnTo>
                  <a:lnTo>
                    <a:pt x="2697943" y="114299"/>
                  </a:lnTo>
                  <a:lnTo>
                    <a:pt x="2558568" y="76199"/>
                  </a:lnTo>
                  <a:lnTo>
                    <a:pt x="2533573" y="63499"/>
                  </a:lnTo>
                  <a:lnTo>
                    <a:pt x="2474632" y="63499"/>
                  </a:lnTo>
                  <a:lnTo>
                    <a:pt x="2441020" y="50799"/>
                  </a:lnTo>
                  <a:lnTo>
                    <a:pt x="1779447" y="50799"/>
                  </a:lnTo>
                  <a:lnTo>
                    <a:pt x="1725203" y="38099"/>
                  </a:lnTo>
                  <a:lnTo>
                    <a:pt x="1509446" y="38099"/>
                  </a:lnTo>
                  <a:lnTo>
                    <a:pt x="1456643" y="25399"/>
                  </a:lnTo>
                  <a:lnTo>
                    <a:pt x="1404627" y="25399"/>
                  </a:lnTo>
                  <a:lnTo>
                    <a:pt x="1353565" y="12699"/>
                  </a:lnTo>
                  <a:lnTo>
                    <a:pt x="1303622" y="12699"/>
                  </a:lnTo>
                  <a:lnTo>
                    <a:pt x="1254966" y="0"/>
                  </a:lnTo>
                  <a:close/>
                </a:path>
                <a:path w="4267834" h="4203700">
                  <a:moveTo>
                    <a:pt x="744178" y="139699"/>
                  </a:moveTo>
                  <a:lnTo>
                    <a:pt x="1277904" y="139699"/>
                  </a:lnTo>
                  <a:lnTo>
                    <a:pt x="1430632" y="177799"/>
                  </a:lnTo>
                  <a:lnTo>
                    <a:pt x="1004279" y="177799"/>
                  </a:lnTo>
                  <a:lnTo>
                    <a:pt x="952266" y="165099"/>
                  </a:lnTo>
                  <a:lnTo>
                    <a:pt x="900193" y="165099"/>
                  </a:lnTo>
                  <a:lnTo>
                    <a:pt x="848118" y="152399"/>
                  </a:lnTo>
                  <a:lnTo>
                    <a:pt x="796095" y="152399"/>
                  </a:lnTo>
                  <a:lnTo>
                    <a:pt x="744178" y="139699"/>
                  </a:lnTo>
                  <a:close/>
                </a:path>
                <a:path w="4267834" h="4203700">
                  <a:moveTo>
                    <a:pt x="638350" y="126999"/>
                  </a:moveTo>
                  <a:lnTo>
                    <a:pt x="1174006" y="126999"/>
                  </a:lnTo>
                  <a:lnTo>
                    <a:pt x="1226125" y="139699"/>
                  </a:lnTo>
                  <a:lnTo>
                    <a:pt x="691151" y="139699"/>
                  </a:lnTo>
                  <a:lnTo>
                    <a:pt x="638350" y="126999"/>
                  </a:lnTo>
                  <a:close/>
                </a:path>
                <a:path w="4267834" h="4203700">
                  <a:moveTo>
                    <a:pt x="533649" y="114299"/>
                  </a:moveTo>
                  <a:lnTo>
                    <a:pt x="1068965" y="114299"/>
                  </a:lnTo>
                  <a:lnTo>
                    <a:pt x="1121600" y="126999"/>
                  </a:lnTo>
                  <a:lnTo>
                    <a:pt x="585831" y="126999"/>
                  </a:lnTo>
                  <a:lnTo>
                    <a:pt x="533649" y="114299"/>
                  </a:lnTo>
                  <a:close/>
                </a:path>
                <a:path w="4267834" h="4203700">
                  <a:moveTo>
                    <a:pt x="0" y="0"/>
                  </a:moveTo>
                  <a:lnTo>
                    <a:pt x="229835" y="0"/>
                  </a:lnTo>
                  <a:lnTo>
                    <a:pt x="329734" y="25399"/>
                  </a:lnTo>
                  <a:lnTo>
                    <a:pt x="380736" y="25399"/>
                  </a:lnTo>
                  <a:lnTo>
                    <a:pt x="484528" y="50799"/>
                  </a:lnTo>
                  <a:lnTo>
                    <a:pt x="537191" y="50799"/>
                  </a:lnTo>
                  <a:lnTo>
                    <a:pt x="590279" y="63499"/>
                  </a:lnTo>
                  <a:lnTo>
                    <a:pt x="643729" y="63499"/>
                  </a:lnTo>
                  <a:lnTo>
                    <a:pt x="697477" y="76199"/>
                  </a:lnTo>
                  <a:lnTo>
                    <a:pt x="751459" y="76199"/>
                  </a:lnTo>
                  <a:lnTo>
                    <a:pt x="804300" y="88899"/>
                  </a:lnTo>
                  <a:lnTo>
                    <a:pt x="910241" y="101599"/>
                  </a:lnTo>
                  <a:lnTo>
                    <a:pt x="963229" y="101599"/>
                  </a:lnTo>
                  <a:lnTo>
                    <a:pt x="1016156" y="114299"/>
                  </a:lnTo>
                  <a:lnTo>
                    <a:pt x="481860" y="114299"/>
                  </a:lnTo>
                  <a:lnTo>
                    <a:pt x="379686" y="88899"/>
                  </a:lnTo>
                  <a:lnTo>
                    <a:pt x="329413" y="88899"/>
                  </a:lnTo>
                  <a:lnTo>
                    <a:pt x="135044" y="38099"/>
                  </a:lnTo>
                  <a:lnTo>
                    <a:pt x="42676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83456" y="3301609"/>
              <a:ext cx="6800849" cy="5438774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0" y="6308840"/>
            <a:ext cx="3636010" cy="3978275"/>
            <a:chOff x="0" y="6308840"/>
            <a:chExt cx="3636010" cy="3978275"/>
          </a:xfrm>
        </p:grpSpPr>
        <p:sp>
          <p:nvSpPr>
            <p:cNvPr id="10" name="object 10" descr=""/>
            <p:cNvSpPr/>
            <p:nvPr/>
          </p:nvSpPr>
          <p:spPr>
            <a:xfrm>
              <a:off x="0" y="6328491"/>
              <a:ext cx="3636010" cy="3958590"/>
            </a:xfrm>
            <a:custGeom>
              <a:avLst/>
              <a:gdLst/>
              <a:ahLst/>
              <a:cxnLst/>
              <a:rect l="l" t="t" r="r" b="b"/>
              <a:pathLst>
                <a:path w="3636010" h="3958590">
                  <a:moveTo>
                    <a:pt x="3635411" y="3958508"/>
                  </a:moveTo>
                  <a:lnTo>
                    <a:pt x="0" y="3958508"/>
                  </a:lnTo>
                  <a:lnTo>
                    <a:pt x="0" y="0"/>
                  </a:lnTo>
                  <a:lnTo>
                    <a:pt x="60696" y="48353"/>
                  </a:lnTo>
                  <a:lnTo>
                    <a:pt x="89875" y="77779"/>
                  </a:lnTo>
                  <a:lnTo>
                    <a:pt x="115935" y="108751"/>
                  </a:lnTo>
                  <a:lnTo>
                    <a:pt x="139025" y="141191"/>
                  </a:lnTo>
                  <a:lnTo>
                    <a:pt x="159296" y="175019"/>
                  </a:lnTo>
                  <a:lnTo>
                    <a:pt x="176900" y="210159"/>
                  </a:lnTo>
                  <a:lnTo>
                    <a:pt x="191987" y="246530"/>
                  </a:lnTo>
                  <a:lnTo>
                    <a:pt x="204707" y="284056"/>
                  </a:lnTo>
                  <a:lnTo>
                    <a:pt x="215212" y="322657"/>
                  </a:lnTo>
                  <a:lnTo>
                    <a:pt x="223652" y="362256"/>
                  </a:lnTo>
                  <a:lnTo>
                    <a:pt x="230178" y="402773"/>
                  </a:lnTo>
                  <a:lnTo>
                    <a:pt x="234940" y="444131"/>
                  </a:lnTo>
                  <a:lnTo>
                    <a:pt x="238090" y="486251"/>
                  </a:lnTo>
                  <a:lnTo>
                    <a:pt x="239778" y="529054"/>
                  </a:lnTo>
                  <a:lnTo>
                    <a:pt x="240155" y="572463"/>
                  </a:lnTo>
                  <a:lnTo>
                    <a:pt x="239372" y="616399"/>
                  </a:lnTo>
                  <a:lnTo>
                    <a:pt x="237578" y="660784"/>
                  </a:lnTo>
                  <a:lnTo>
                    <a:pt x="234926" y="705539"/>
                  </a:lnTo>
                  <a:lnTo>
                    <a:pt x="231566" y="750586"/>
                  </a:lnTo>
                  <a:lnTo>
                    <a:pt x="227648" y="795846"/>
                  </a:lnTo>
                  <a:lnTo>
                    <a:pt x="223324" y="841241"/>
                  </a:lnTo>
                  <a:lnTo>
                    <a:pt x="218744" y="886694"/>
                  </a:lnTo>
                  <a:lnTo>
                    <a:pt x="214058" y="932124"/>
                  </a:lnTo>
                  <a:lnTo>
                    <a:pt x="209418" y="977455"/>
                  </a:lnTo>
                  <a:lnTo>
                    <a:pt x="204975" y="1022607"/>
                  </a:lnTo>
                  <a:lnTo>
                    <a:pt x="200878" y="1067503"/>
                  </a:lnTo>
                  <a:lnTo>
                    <a:pt x="197279" y="1112063"/>
                  </a:lnTo>
                  <a:lnTo>
                    <a:pt x="194329" y="1156210"/>
                  </a:lnTo>
                  <a:lnTo>
                    <a:pt x="192178" y="1199865"/>
                  </a:lnTo>
                  <a:lnTo>
                    <a:pt x="190977" y="1242950"/>
                  </a:lnTo>
                  <a:lnTo>
                    <a:pt x="190876" y="1285387"/>
                  </a:lnTo>
                  <a:lnTo>
                    <a:pt x="192027" y="1327096"/>
                  </a:lnTo>
                  <a:lnTo>
                    <a:pt x="194581" y="1368001"/>
                  </a:lnTo>
                  <a:lnTo>
                    <a:pt x="198687" y="1408021"/>
                  </a:lnTo>
                  <a:lnTo>
                    <a:pt x="204497" y="1447080"/>
                  </a:lnTo>
                  <a:lnTo>
                    <a:pt x="212161" y="1485098"/>
                  </a:lnTo>
                  <a:lnTo>
                    <a:pt x="221831" y="1521997"/>
                  </a:lnTo>
                  <a:lnTo>
                    <a:pt x="238075" y="1573343"/>
                  </a:lnTo>
                  <a:lnTo>
                    <a:pt x="255984" y="1623020"/>
                  </a:lnTo>
                  <a:lnTo>
                    <a:pt x="275538" y="1671067"/>
                  </a:lnTo>
                  <a:lnTo>
                    <a:pt x="296721" y="1717524"/>
                  </a:lnTo>
                  <a:lnTo>
                    <a:pt x="319511" y="1762430"/>
                  </a:lnTo>
                  <a:lnTo>
                    <a:pt x="343892" y="1805824"/>
                  </a:lnTo>
                  <a:lnTo>
                    <a:pt x="369843" y="1847747"/>
                  </a:lnTo>
                  <a:lnTo>
                    <a:pt x="397346" y="1888238"/>
                  </a:lnTo>
                  <a:lnTo>
                    <a:pt x="426383" y="1927337"/>
                  </a:lnTo>
                  <a:lnTo>
                    <a:pt x="456934" y="1965082"/>
                  </a:lnTo>
                  <a:lnTo>
                    <a:pt x="488981" y="2001515"/>
                  </a:lnTo>
                  <a:lnTo>
                    <a:pt x="522505" y="2036673"/>
                  </a:lnTo>
                  <a:lnTo>
                    <a:pt x="557486" y="2070598"/>
                  </a:lnTo>
                  <a:lnTo>
                    <a:pt x="593907" y="2103328"/>
                  </a:lnTo>
                  <a:lnTo>
                    <a:pt x="631749" y="2134902"/>
                  </a:lnTo>
                  <a:lnTo>
                    <a:pt x="670992" y="2165362"/>
                  </a:lnTo>
                  <a:lnTo>
                    <a:pt x="711618" y="2194746"/>
                  </a:lnTo>
                  <a:lnTo>
                    <a:pt x="753607" y="2223093"/>
                  </a:lnTo>
                  <a:lnTo>
                    <a:pt x="796942" y="2250444"/>
                  </a:lnTo>
                  <a:lnTo>
                    <a:pt x="841604" y="2276837"/>
                  </a:lnTo>
                  <a:lnTo>
                    <a:pt x="887573" y="2302314"/>
                  </a:lnTo>
                  <a:lnTo>
                    <a:pt x="975025" y="2348693"/>
                  </a:lnTo>
                  <a:lnTo>
                    <a:pt x="1020286" y="2373464"/>
                  </a:lnTo>
                  <a:lnTo>
                    <a:pt x="1065392" y="2399704"/>
                  </a:lnTo>
                  <a:lnTo>
                    <a:pt x="1109458" y="2427724"/>
                  </a:lnTo>
                  <a:lnTo>
                    <a:pt x="1151601" y="2457833"/>
                  </a:lnTo>
                  <a:lnTo>
                    <a:pt x="1190937" y="2490344"/>
                  </a:lnTo>
                  <a:lnTo>
                    <a:pt x="1226580" y="2525566"/>
                  </a:lnTo>
                  <a:lnTo>
                    <a:pt x="1257648" y="2563812"/>
                  </a:lnTo>
                  <a:lnTo>
                    <a:pt x="1283070" y="2602249"/>
                  </a:lnTo>
                  <a:lnTo>
                    <a:pt x="1305645" y="2642031"/>
                  </a:lnTo>
                  <a:lnTo>
                    <a:pt x="1325700" y="2682995"/>
                  </a:lnTo>
                  <a:lnTo>
                    <a:pt x="1343563" y="2724980"/>
                  </a:lnTo>
                  <a:lnTo>
                    <a:pt x="1359561" y="2767823"/>
                  </a:lnTo>
                  <a:lnTo>
                    <a:pt x="1374023" y="2811365"/>
                  </a:lnTo>
                  <a:lnTo>
                    <a:pt x="1387277" y="2855442"/>
                  </a:lnTo>
                  <a:lnTo>
                    <a:pt x="1399649" y="2899894"/>
                  </a:lnTo>
                  <a:lnTo>
                    <a:pt x="1411469" y="2944558"/>
                  </a:lnTo>
                  <a:lnTo>
                    <a:pt x="1423063" y="2989273"/>
                  </a:lnTo>
                  <a:lnTo>
                    <a:pt x="1434761" y="3033878"/>
                  </a:lnTo>
                  <a:lnTo>
                    <a:pt x="1446888" y="3078212"/>
                  </a:lnTo>
                  <a:lnTo>
                    <a:pt x="1459774" y="3122111"/>
                  </a:lnTo>
                  <a:lnTo>
                    <a:pt x="1473746" y="3165415"/>
                  </a:lnTo>
                  <a:lnTo>
                    <a:pt x="1489132" y="3207963"/>
                  </a:lnTo>
                  <a:lnTo>
                    <a:pt x="1506259" y="3249592"/>
                  </a:lnTo>
                  <a:lnTo>
                    <a:pt x="1525456" y="3290141"/>
                  </a:lnTo>
                  <a:lnTo>
                    <a:pt x="1547051" y="3329448"/>
                  </a:lnTo>
                  <a:lnTo>
                    <a:pt x="1571370" y="3367353"/>
                  </a:lnTo>
                  <a:lnTo>
                    <a:pt x="1598743" y="3403692"/>
                  </a:lnTo>
                  <a:lnTo>
                    <a:pt x="1629496" y="3438305"/>
                  </a:lnTo>
                  <a:lnTo>
                    <a:pt x="1663959" y="3471031"/>
                  </a:lnTo>
                  <a:lnTo>
                    <a:pt x="1701781" y="3501991"/>
                  </a:lnTo>
                  <a:lnTo>
                    <a:pt x="1741029" y="3530364"/>
                  </a:lnTo>
                  <a:lnTo>
                    <a:pt x="1781618" y="3556281"/>
                  </a:lnTo>
                  <a:lnTo>
                    <a:pt x="1823464" y="3579875"/>
                  </a:lnTo>
                  <a:lnTo>
                    <a:pt x="1866484" y="3601275"/>
                  </a:lnTo>
                  <a:lnTo>
                    <a:pt x="1910592" y="3620613"/>
                  </a:lnTo>
                  <a:lnTo>
                    <a:pt x="1955706" y="3638022"/>
                  </a:lnTo>
                  <a:lnTo>
                    <a:pt x="2001739" y="3653632"/>
                  </a:lnTo>
                  <a:lnTo>
                    <a:pt x="2048609" y="3667575"/>
                  </a:lnTo>
                  <a:lnTo>
                    <a:pt x="2096232" y="3679981"/>
                  </a:lnTo>
                  <a:lnTo>
                    <a:pt x="2144522" y="3690983"/>
                  </a:lnTo>
                  <a:lnTo>
                    <a:pt x="2193397" y="3700712"/>
                  </a:lnTo>
                  <a:lnTo>
                    <a:pt x="2242771" y="3709299"/>
                  </a:lnTo>
                  <a:lnTo>
                    <a:pt x="2292561" y="3716876"/>
                  </a:lnTo>
                  <a:lnTo>
                    <a:pt x="2342682" y="3723574"/>
                  </a:lnTo>
                  <a:lnTo>
                    <a:pt x="2393050" y="3729524"/>
                  </a:lnTo>
                  <a:lnTo>
                    <a:pt x="2494192" y="3739707"/>
                  </a:lnTo>
                  <a:lnTo>
                    <a:pt x="2794800" y="3765979"/>
                  </a:lnTo>
                  <a:lnTo>
                    <a:pt x="2843606" y="3771113"/>
                  </a:lnTo>
                  <a:lnTo>
                    <a:pt x="2891818" y="3776814"/>
                  </a:lnTo>
                  <a:lnTo>
                    <a:pt x="2939352" y="3783212"/>
                  </a:lnTo>
                  <a:lnTo>
                    <a:pt x="2986122" y="3790440"/>
                  </a:lnTo>
                  <a:lnTo>
                    <a:pt x="3032046" y="3798628"/>
                  </a:lnTo>
                  <a:lnTo>
                    <a:pt x="3080414" y="3808210"/>
                  </a:lnTo>
                  <a:lnTo>
                    <a:pt x="3128881" y="3818443"/>
                  </a:lnTo>
                  <a:lnTo>
                    <a:pt x="3177419" y="3829304"/>
                  </a:lnTo>
                  <a:lnTo>
                    <a:pt x="3226003" y="3840767"/>
                  </a:lnTo>
                  <a:lnTo>
                    <a:pt x="3274607" y="3852807"/>
                  </a:lnTo>
                  <a:lnTo>
                    <a:pt x="3323205" y="3865401"/>
                  </a:lnTo>
                  <a:lnTo>
                    <a:pt x="3371770" y="3878522"/>
                  </a:lnTo>
                  <a:lnTo>
                    <a:pt x="3420277" y="3892146"/>
                  </a:lnTo>
                  <a:lnTo>
                    <a:pt x="3468698" y="3906249"/>
                  </a:lnTo>
                  <a:lnTo>
                    <a:pt x="3565182" y="3935791"/>
                  </a:lnTo>
                  <a:lnTo>
                    <a:pt x="3635411" y="3958508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0" y="6308840"/>
              <a:ext cx="2674620" cy="3975100"/>
            </a:xfrm>
            <a:custGeom>
              <a:avLst/>
              <a:gdLst/>
              <a:ahLst/>
              <a:cxnLst/>
              <a:rect l="l" t="t" r="r" b="b"/>
              <a:pathLst>
                <a:path w="2674620" h="3975100">
                  <a:moveTo>
                    <a:pt x="2674026" y="3975100"/>
                  </a:moveTo>
                  <a:lnTo>
                    <a:pt x="2515101" y="3975100"/>
                  </a:lnTo>
                  <a:lnTo>
                    <a:pt x="2497033" y="3962400"/>
                  </a:lnTo>
                  <a:lnTo>
                    <a:pt x="2457185" y="3937000"/>
                  </a:lnTo>
                  <a:lnTo>
                    <a:pt x="2419678" y="3898900"/>
                  </a:lnTo>
                  <a:lnTo>
                    <a:pt x="2384348" y="3873500"/>
                  </a:lnTo>
                  <a:lnTo>
                    <a:pt x="2351029" y="3835400"/>
                  </a:lnTo>
                  <a:lnTo>
                    <a:pt x="2319556" y="3797300"/>
                  </a:lnTo>
                  <a:lnTo>
                    <a:pt x="2289762" y="3759200"/>
                  </a:lnTo>
                  <a:lnTo>
                    <a:pt x="2261484" y="3721100"/>
                  </a:lnTo>
                  <a:lnTo>
                    <a:pt x="2234555" y="3670300"/>
                  </a:lnTo>
                  <a:lnTo>
                    <a:pt x="2208811" y="3632200"/>
                  </a:lnTo>
                  <a:lnTo>
                    <a:pt x="2184085" y="3581400"/>
                  </a:lnTo>
                  <a:lnTo>
                    <a:pt x="2160214" y="3543300"/>
                  </a:lnTo>
                  <a:lnTo>
                    <a:pt x="2137030" y="3492500"/>
                  </a:lnTo>
                  <a:lnTo>
                    <a:pt x="2115442" y="3441700"/>
                  </a:lnTo>
                  <a:lnTo>
                    <a:pt x="2094157" y="3403600"/>
                  </a:lnTo>
                  <a:lnTo>
                    <a:pt x="2051825" y="3302000"/>
                  </a:lnTo>
                  <a:lnTo>
                    <a:pt x="2030442" y="3263900"/>
                  </a:lnTo>
                  <a:lnTo>
                    <a:pt x="2008690" y="3213100"/>
                  </a:lnTo>
                  <a:lnTo>
                    <a:pt x="1986401" y="3175000"/>
                  </a:lnTo>
                  <a:lnTo>
                    <a:pt x="1963408" y="3124200"/>
                  </a:lnTo>
                  <a:lnTo>
                    <a:pt x="1939542" y="3086100"/>
                  </a:lnTo>
                  <a:lnTo>
                    <a:pt x="1914635" y="3048000"/>
                  </a:lnTo>
                  <a:lnTo>
                    <a:pt x="1888520" y="3009900"/>
                  </a:lnTo>
                  <a:lnTo>
                    <a:pt x="1861029" y="2971800"/>
                  </a:lnTo>
                  <a:lnTo>
                    <a:pt x="1831993" y="2933700"/>
                  </a:lnTo>
                  <a:lnTo>
                    <a:pt x="1801245" y="2895600"/>
                  </a:lnTo>
                  <a:lnTo>
                    <a:pt x="1765794" y="2857500"/>
                  </a:lnTo>
                  <a:lnTo>
                    <a:pt x="1729136" y="2832100"/>
                  </a:lnTo>
                  <a:lnTo>
                    <a:pt x="1691356" y="2794000"/>
                  </a:lnTo>
                  <a:lnTo>
                    <a:pt x="1652536" y="2768600"/>
                  </a:lnTo>
                  <a:lnTo>
                    <a:pt x="1612762" y="2743200"/>
                  </a:lnTo>
                  <a:lnTo>
                    <a:pt x="1572117" y="2705100"/>
                  </a:lnTo>
                  <a:lnTo>
                    <a:pt x="1530685" y="2679700"/>
                  </a:lnTo>
                  <a:lnTo>
                    <a:pt x="1488550" y="2654300"/>
                  </a:lnTo>
                  <a:lnTo>
                    <a:pt x="1402505" y="2603500"/>
                  </a:lnTo>
                  <a:lnTo>
                    <a:pt x="1358764" y="2590800"/>
                  </a:lnTo>
                  <a:lnTo>
                    <a:pt x="1225669" y="2514600"/>
                  </a:lnTo>
                  <a:lnTo>
                    <a:pt x="1180961" y="2501900"/>
                  </a:lnTo>
                  <a:lnTo>
                    <a:pt x="1088828" y="2451100"/>
                  </a:lnTo>
                  <a:lnTo>
                    <a:pt x="1042919" y="2438400"/>
                  </a:lnTo>
                  <a:lnTo>
                    <a:pt x="951836" y="2387600"/>
                  </a:lnTo>
                  <a:lnTo>
                    <a:pt x="818309" y="2311400"/>
                  </a:lnTo>
                  <a:lnTo>
                    <a:pt x="732336" y="2260600"/>
                  </a:lnTo>
                  <a:lnTo>
                    <a:pt x="690515" y="2235200"/>
                  </a:lnTo>
                  <a:lnTo>
                    <a:pt x="649584" y="2209800"/>
                  </a:lnTo>
                  <a:lnTo>
                    <a:pt x="609626" y="2171700"/>
                  </a:lnTo>
                  <a:lnTo>
                    <a:pt x="570725" y="2146300"/>
                  </a:lnTo>
                  <a:lnTo>
                    <a:pt x="495469" y="2070100"/>
                  </a:lnTo>
                  <a:lnTo>
                    <a:pt x="461722" y="2032000"/>
                  </a:lnTo>
                  <a:lnTo>
                    <a:pt x="431553" y="1993900"/>
                  </a:lnTo>
                  <a:lnTo>
                    <a:pt x="404789" y="1955800"/>
                  </a:lnTo>
                  <a:lnTo>
                    <a:pt x="381258" y="1905000"/>
                  </a:lnTo>
                  <a:lnTo>
                    <a:pt x="360787" y="1866900"/>
                  </a:lnTo>
                  <a:lnTo>
                    <a:pt x="343203" y="1816100"/>
                  </a:lnTo>
                  <a:lnTo>
                    <a:pt x="328335" y="1778000"/>
                  </a:lnTo>
                  <a:lnTo>
                    <a:pt x="316009" y="1727200"/>
                  </a:lnTo>
                  <a:lnTo>
                    <a:pt x="306053" y="1676400"/>
                  </a:lnTo>
                  <a:lnTo>
                    <a:pt x="298295" y="1625600"/>
                  </a:lnTo>
                  <a:lnTo>
                    <a:pt x="292563" y="1574800"/>
                  </a:lnTo>
                  <a:lnTo>
                    <a:pt x="288782" y="1536700"/>
                  </a:lnTo>
                  <a:lnTo>
                    <a:pt x="286590" y="1485900"/>
                  </a:lnTo>
                  <a:lnTo>
                    <a:pt x="285820" y="1435100"/>
                  </a:lnTo>
                  <a:lnTo>
                    <a:pt x="286300" y="1384300"/>
                  </a:lnTo>
                  <a:lnTo>
                    <a:pt x="287861" y="1333500"/>
                  </a:lnTo>
                  <a:lnTo>
                    <a:pt x="290334" y="1282700"/>
                  </a:lnTo>
                  <a:lnTo>
                    <a:pt x="293549" y="1231900"/>
                  </a:lnTo>
                  <a:lnTo>
                    <a:pt x="297336" y="1181100"/>
                  </a:lnTo>
                  <a:lnTo>
                    <a:pt x="301526" y="1130300"/>
                  </a:lnTo>
                  <a:lnTo>
                    <a:pt x="305949" y="1079500"/>
                  </a:lnTo>
                  <a:lnTo>
                    <a:pt x="310435" y="1028700"/>
                  </a:lnTo>
                  <a:lnTo>
                    <a:pt x="314816" y="977900"/>
                  </a:lnTo>
                  <a:lnTo>
                    <a:pt x="318754" y="927100"/>
                  </a:lnTo>
                  <a:lnTo>
                    <a:pt x="322297" y="876300"/>
                  </a:lnTo>
                  <a:lnTo>
                    <a:pt x="325277" y="838200"/>
                  </a:lnTo>
                  <a:lnTo>
                    <a:pt x="327524" y="787400"/>
                  </a:lnTo>
                  <a:lnTo>
                    <a:pt x="328872" y="736600"/>
                  </a:lnTo>
                  <a:lnTo>
                    <a:pt x="329012" y="711200"/>
                  </a:lnTo>
                  <a:lnTo>
                    <a:pt x="329082" y="698500"/>
                  </a:lnTo>
                  <a:lnTo>
                    <a:pt x="329151" y="685800"/>
                  </a:lnTo>
                  <a:lnTo>
                    <a:pt x="328194" y="647700"/>
                  </a:lnTo>
                  <a:lnTo>
                    <a:pt x="325831" y="596900"/>
                  </a:lnTo>
                  <a:lnTo>
                    <a:pt x="321894" y="558800"/>
                  </a:lnTo>
                  <a:lnTo>
                    <a:pt x="316215" y="508000"/>
                  </a:lnTo>
                  <a:lnTo>
                    <a:pt x="308626" y="469900"/>
                  </a:lnTo>
                  <a:lnTo>
                    <a:pt x="298958" y="419100"/>
                  </a:lnTo>
                  <a:lnTo>
                    <a:pt x="287043" y="381000"/>
                  </a:lnTo>
                  <a:lnTo>
                    <a:pt x="272712" y="342900"/>
                  </a:lnTo>
                  <a:lnTo>
                    <a:pt x="255798" y="292100"/>
                  </a:lnTo>
                  <a:lnTo>
                    <a:pt x="236131" y="254000"/>
                  </a:lnTo>
                  <a:lnTo>
                    <a:pt x="213543" y="215900"/>
                  </a:lnTo>
                  <a:lnTo>
                    <a:pt x="187866" y="190500"/>
                  </a:lnTo>
                  <a:lnTo>
                    <a:pt x="158932" y="152400"/>
                  </a:lnTo>
                  <a:lnTo>
                    <a:pt x="126572" y="114300"/>
                  </a:lnTo>
                  <a:lnTo>
                    <a:pt x="90618" y="76200"/>
                  </a:lnTo>
                  <a:lnTo>
                    <a:pt x="50901" y="50800"/>
                  </a:lnTo>
                  <a:lnTo>
                    <a:pt x="7253" y="254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86011" y="0"/>
                  </a:lnTo>
                  <a:lnTo>
                    <a:pt x="159164" y="50800"/>
                  </a:lnTo>
                  <a:lnTo>
                    <a:pt x="192594" y="88900"/>
                  </a:lnTo>
                  <a:lnTo>
                    <a:pt x="222901" y="127000"/>
                  </a:lnTo>
                  <a:lnTo>
                    <a:pt x="250220" y="152400"/>
                  </a:lnTo>
                  <a:lnTo>
                    <a:pt x="274685" y="190500"/>
                  </a:lnTo>
                  <a:lnTo>
                    <a:pt x="296433" y="228600"/>
                  </a:lnTo>
                  <a:lnTo>
                    <a:pt x="315596" y="266700"/>
                  </a:lnTo>
                  <a:lnTo>
                    <a:pt x="332310" y="304800"/>
                  </a:lnTo>
                  <a:lnTo>
                    <a:pt x="346710" y="355600"/>
                  </a:lnTo>
                  <a:lnTo>
                    <a:pt x="358930" y="393700"/>
                  </a:lnTo>
                  <a:lnTo>
                    <a:pt x="369105" y="431800"/>
                  </a:lnTo>
                  <a:lnTo>
                    <a:pt x="377370" y="482600"/>
                  </a:lnTo>
                  <a:lnTo>
                    <a:pt x="383860" y="520700"/>
                  </a:lnTo>
                  <a:lnTo>
                    <a:pt x="388708" y="558800"/>
                  </a:lnTo>
                  <a:lnTo>
                    <a:pt x="392051" y="609600"/>
                  </a:lnTo>
                  <a:lnTo>
                    <a:pt x="394023" y="660400"/>
                  </a:lnTo>
                  <a:lnTo>
                    <a:pt x="394758" y="698500"/>
                  </a:lnTo>
                  <a:lnTo>
                    <a:pt x="394483" y="736600"/>
                  </a:lnTo>
                  <a:lnTo>
                    <a:pt x="393058" y="800100"/>
                  </a:lnTo>
                  <a:lnTo>
                    <a:pt x="388029" y="889000"/>
                  </a:lnTo>
                  <a:lnTo>
                    <a:pt x="384602" y="939800"/>
                  </a:lnTo>
                  <a:lnTo>
                    <a:pt x="380748" y="990600"/>
                  </a:lnTo>
                  <a:lnTo>
                    <a:pt x="376452" y="1028700"/>
                  </a:lnTo>
                  <a:lnTo>
                    <a:pt x="372033" y="1079500"/>
                  </a:lnTo>
                  <a:lnTo>
                    <a:pt x="367661" y="1130300"/>
                  </a:lnTo>
                  <a:lnTo>
                    <a:pt x="363505" y="1181100"/>
                  </a:lnTo>
                  <a:lnTo>
                    <a:pt x="359734" y="1231900"/>
                  </a:lnTo>
                  <a:lnTo>
                    <a:pt x="356520" y="1282700"/>
                  </a:lnTo>
                  <a:lnTo>
                    <a:pt x="354031" y="1333500"/>
                  </a:lnTo>
                  <a:lnTo>
                    <a:pt x="352438" y="1384300"/>
                  </a:lnTo>
                  <a:lnTo>
                    <a:pt x="351909" y="1435100"/>
                  </a:lnTo>
                  <a:lnTo>
                    <a:pt x="352616" y="1473200"/>
                  </a:lnTo>
                  <a:lnTo>
                    <a:pt x="354727" y="1524000"/>
                  </a:lnTo>
                  <a:lnTo>
                    <a:pt x="358412" y="1574800"/>
                  </a:lnTo>
                  <a:lnTo>
                    <a:pt x="364225" y="1625600"/>
                  </a:lnTo>
                  <a:lnTo>
                    <a:pt x="372221" y="1676400"/>
                  </a:lnTo>
                  <a:lnTo>
                    <a:pt x="382615" y="1714500"/>
                  </a:lnTo>
                  <a:lnTo>
                    <a:pt x="395627" y="1765300"/>
                  </a:lnTo>
                  <a:lnTo>
                    <a:pt x="411472" y="1816100"/>
                  </a:lnTo>
                  <a:lnTo>
                    <a:pt x="430368" y="1854200"/>
                  </a:lnTo>
                  <a:lnTo>
                    <a:pt x="452532" y="1905000"/>
                  </a:lnTo>
                  <a:lnTo>
                    <a:pt x="478182" y="1943100"/>
                  </a:lnTo>
                  <a:lnTo>
                    <a:pt x="507535" y="1981200"/>
                  </a:lnTo>
                  <a:lnTo>
                    <a:pt x="540807" y="2019300"/>
                  </a:lnTo>
                  <a:lnTo>
                    <a:pt x="578217" y="2057400"/>
                  </a:lnTo>
                  <a:lnTo>
                    <a:pt x="614975" y="2095500"/>
                  </a:lnTo>
                  <a:lnTo>
                    <a:pt x="652856" y="2120900"/>
                  </a:lnTo>
                  <a:lnTo>
                    <a:pt x="691778" y="2159000"/>
                  </a:lnTo>
                  <a:lnTo>
                    <a:pt x="731656" y="2184400"/>
                  </a:lnTo>
                  <a:lnTo>
                    <a:pt x="772406" y="2209800"/>
                  </a:lnTo>
                  <a:lnTo>
                    <a:pt x="813945" y="2235200"/>
                  </a:lnTo>
                  <a:lnTo>
                    <a:pt x="899051" y="2286000"/>
                  </a:lnTo>
                  <a:lnTo>
                    <a:pt x="986303" y="2336800"/>
                  </a:lnTo>
                  <a:lnTo>
                    <a:pt x="1030525" y="2349500"/>
                  </a:lnTo>
                  <a:lnTo>
                    <a:pt x="1119738" y="2400300"/>
                  </a:lnTo>
                  <a:lnTo>
                    <a:pt x="1164562" y="2413000"/>
                  </a:lnTo>
                  <a:lnTo>
                    <a:pt x="1209420" y="2438400"/>
                  </a:lnTo>
                  <a:lnTo>
                    <a:pt x="1301590" y="2489200"/>
                  </a:lnTo>
                  <a:lnTo>
                    <a:pt x="1347386" y="2501900"/>
                  </a:lnTo>
                  <a:lnTo>
                    <a:pt x="1482604" y="2578100"/>
                  </a:lnTo>
                  <a:lnTo>
                    <a:pt x="1570101" y="2628900"/>
                  </a:lnTo>
                  <a:lnTo>
                    <a:pt x="1612803" y="2654300"/>
                  </a:lnTo>
                  <a:lnTo>
                    <a:pt x="1654695" y="2679700"/>
                  </a:lnTo>
                  <a:lnTo>
                    <a:pt x="1695693" y="2717800"/>
                  </a:lnTo>
                  <a:lnTo>
                    <a:pt x="1735712" y="2743200"/>
                  </a:lnTo>
                  <a:lnTo>
                    <a:pt x="1774669" y="2781300"/>
                  </a:lnTo>
                  <a:lnTo>
                    <a:pt x="1812479" y="2819400"/>
                  </a:lnTo>
                  <a:lnTo>
                    <a:pt x="1849059" y="2857500"/>
                  </a:lnTo>
                  <a:lnTo>
                    <a:pt x="1880761" y="2882900"/>
                  </a:lnTo>
                  <a:lnTo>
                    <a:pt x="1910741" y="2921000"/>
                  </a:lnTo>
                  <a:lnTo>
                    <a:pt x="1939165" y="2959100"/>
                  </a:lnTo>
                  <a:lnTo>
                    <a:pt x="1966199" y="3009900"/>
                  </a:lnTo>
                  <a:lnTo>
                    <a:pt x="1992009" y="3048000"/>
                  </a:lnTo>
                  <a:lnTo>
                    <a:pt x="2016762" y="3086100"/>
                  </a:lnTo>
                  <a:lnTo>
                    <a:pt x="2040623" y="3136900"/>
                  </a:lnTo>
                  <a:lnTo>
                    <a:pt x="2063759" y="3175000"/>
                  </a:lnTo>
                  <a:lnTo>
                    <a:pt x="2086335" y="3225800"/>
                  </a:lnTo>
                  <a:lnTo>
                    <a:pt x="2108518" y="3276600"/>
                  </a:lnTo>
                  <a:lnTo>
                    <a:pt x="2130473" y="3314700"/>
                  </a:lnTo>
                  <a:lnTo>
                    <a:pt x="2152367" y="3365500"/>
                  </a:lnTo>
                  <a:lnTo>
                    <a:pt x="2174366" y="3416300"/>
                  </a:lnTo>
                  <a:lnTo>
                    <a:pt x="2196635" y="3467100"/>
                  </a:lnTo>
                  <a:lnTo>
                    <a:pt x="2219888" y="3505200"/>
                  </a:lnTo>
                  <a:lnTo>
                    <a:pt x="2243798" y="3556000"/>
                  </a:lnTo>
                  <a:lnTo>
                    <a:pt x="2268576" y="3606800"/>
                  </a:lnTo>
                  <a:lnTo>
                    <a:pt x="2294432" y="3644900"/>
                  </a:lnTo>
                  <a:lnTo>
                    <a:pt x="2321578" y="3683000"/>
                  </a:lnTo>
                  <a:lnTo>
                    <a:pt x="2350223" y="3733800"/>
                  </a:lnTo>
                  <a:lnTo>
                    <a:pt x="2380579" y="3771900"/>
                  </a:lnTo>
                  <a:lnTo>
                    <a:pt x="2412856" y="3810000"/>
                  </a:lnTo>
                  <a:lnTo>
                    <a:pt x="2447265" y="3835400"/>
                  </a:lnTo>
                  <a:lnTo>
                    <a:pt x="2484016" y="3873500"/>
                  </a:lnTo>
                  <a:lnTo>
                    <a:pt x="2523321" y="3898900"/>
                  </a:lnTo>
                  <a:lnTo>
                    <a:pt x="2565389" y="3924300"/>
                  </a:lnTo>
                  <a:lnTo>
                    <a:pt x="2610432" y="3949700"/>
                  </a:lnTo>
                  <a:lnTo>
                    <a:pt x="2652938" y="3962400"/>
                  </a:lnTo>
                  <a:lnTo>
                    <a:pt x="2674026" y="3975100"/>
                  </a:lnTo>
                  <a:close/>
                </a:path>
                <a:path w="2674620" h="3975100">
                  <a:moveTo>
                    <a:pt x="1370601" y="3975100"/>
                  </a:moveTo>
                  <a:lnTo>
                    <a:pt x="0" y="3975100"/>
                  </a:lnTo>
                  <a:lnTo>
                    <a:pt x="0" y="419100"/>
                  </a:lnTo>
                  <a:lnTo>
                    <a:pt x="14612" y="444500"/>
                  </a:lnTo>
                  <a:lnTo>
                    <a:pt x="29683" y="495300"/>
                  </a:lnTo>
                  <a:lnTo>
                    <a:pt x="42504" y="533400"/>
                  </a:lnTo>
                  <a:lnTo>
                    <a:pt x="53226" y="571500"/>
                  </a:lnTo>
                  <a:lnTo>
                    <a:pt x="62001" y="622300"/>
                  </a:lnTo>
                  <a:lnTo>
                    <a:pt x="68979" y="660400"/>
                  </a:lnTo>
                  <a:lnTo>
                    <a:pt x="74312" y="711200"/>
                  </a:lnTo>
                  <a:lnTo>
                    <a:pt x="78152" y="749300"/>
                  </a:lnTo>
                  <a:lnTo>
                    <a:pt x="80649" y="800100"/>
                  </a:lnTo>
                  <a:lnTo>
                    <a:pt x="81955" y="850900"/>
                  </a:lnTo>
                  <a:lnTo>
                    <a:pt x="82132" y="876300"/>
                  </a:lnTo>
                  <a:lnTo>
                    <a:pt x="82221" y="889000"/>
                  </a:lnTo>
                  <a:lnTo>
                    <a:pt x="81598" y="939800"/>
                  </a:lnTo>
                  <a:lnTo>
                    <a:pt x="80237" y="990600"/>
                  </a:lnTo>
                  <a:lnTo>
                    <a:pt x="78291" y="1041400"/>
                  </a:lnTo>
                  <a:lnTo>
                    <a:pt x="75909" y="1092200"/>
                  </a:lnTo>
                  <a:lnTo>
                    <a:pt x="73244" y="1130300"/>
                  </a:lnTo>
                  <a:lnTo>
                    <a:pt x="67666" y="1231900"/>
                  </a:lnTo>
                  <a:lnTo>
                    <a:pt x="65057" y="1282700"/>
                  </a:lnTo>
                  <a:lnTo>
                    <a:pt x="62769" y="1333500"/>
                  </a:lnTo>
                  <a:lnTo>
                    <a:pt x="60954" y="1371600"/>
                  </a:lnTo>
                  <a:lnTo>
                    <a:pt x="59762" y="1422400"/>
                  </a:lnTo>
                  <a:lnTo>
                    <a:pt x="59346" y="1473200"/>
                  </a:lnTo>
                  <a:lnTo>
                    <a:pt x="59855" y="1511300"/>
                  </a:lnTo>
                  <a:lnTo>
                    <a:pt x="61442" y="1562100"/>
                  </a:lnTo>
                  <a:lnTo>
                    <a:pt x="64258" y="1612900"/>
                  </a:lnTo>
                  <a:lnTo>
                    <a:pt x="68454" y="1651000"/>
                  </a:lnTo>
                  <a:lnTo>
                    <a:pt x="74181" y="1689100"/>
                  </a:lnTo>
                  <a:lnTo>
                    <a:pt x="81591" y="1739900"/>
                  </a:lnTo>
                  <a:lnTo>
                    <a:pt x="90834" y="1778000"/>
                  </a:lnTo>
                  <a:lnTo>
                    <a:pt x="106371" y="1841500"/>
                  </a:lnTo>
                  <a:lnTo>
                    <a:pt x="123402" y="1892300"/>
                  </a:lnTo>
                  <a:lnTo>
                    <a:pt x="141848" y="1943100"/>
                  </a:lnTo>
                  <a:lnTo>
                    <a:pt x="161630" y="1981200"/>
                  </a:lnTo>
                  <a:lnTo>
                    <a:pt x="182670" y="2032000"/>
                  </a:lnTo>
                  <a:lnTo>
                    <a:pt x="204887" y="2070100"/>
                  </a:lnTo>
                  <a:lnTo>
                    <a:pt x="228204" y="2108200"/>
                  </a:lnTo>
                  <a:lnTo>
                    <a:pt x="252540" y="2133600"/>
                  </a:lnTo>
                  <a:lnTo>
                    <a:pt x="277818" y="2171700"/>
                  </a:lnTo>
                  <a:lnTo>
                    <a:pt x="330879" y="2222500"/>
                  </a:lnTo>
                  <a:lnTo>
                    <a:pt x="386755" y="2273300"/>
                  </a:lnTo>
                  <a:lnTo>
                    <a:pt x="415551" y="2298700"/>
                  </a:lnTo>
                  <a:lnTo>
                    <a:pt x="444813" y="2311400"/>
                  </a:lnTo>
                  <a:lnTo>
                    <a:pt x="474463" y="2336800"/>
                  </a:lnTo>
                  <a:lnTo>
                    <a:pt x="534609" y="2362200"/>
                  </a:lnTo>
                  <a:lnTo>
                    <a:pt x="564947" y="2387600"/>
                  </a:lnTo>
                  <a:lnTo>
                    <a:pt x="625758" y="2425700"/>
                  </a:lnTo>
                  <a:lnTo>
                    <a:pt x="686221" y="2451100"/>
                  </a:lnTo>
                  <a:lnTo>
                    <a:pt x="716124" y="2476500"/>
                  </a:lnTo>
                  <a:lnTo>
                    <a:pt x="745704" y="2489200"/>
                  </a:lnTo>
                  <a:lnTo>
                    <a:pt x="774880" y="2514600"/>
                  </a:lnTo>
                  <a:lnTo>
                    <a:pt x="803574" y="2527300"/>
                  </a:lnTo>
                  <a:lnTo>
                    <a:pt x="831708" y="2552700"/>
                  </a:lnTo>
                  <a:lnTo>
                    <a:pt x="859200" y="2578100"/>
                  </a:lnTo>
                  <a:lnTo>
                    <a:pt x="885974" y="2603500"/>
                  </a:lnTo>
                  <a:lnTo>
                    <a:pt x="911949" y="2628900"/>
                  </a:lnTo>
                  <a:lnTo>
                    <a:pt x="937046" y="2667000"/>
                  </a:lnTo>
                  <a:lnTo>
                    <a:pt x="961187" y="2692400"/>
                  </a:lnTo>
                  <a:lnTo>
                    <a:pt x="984293" y="2730500"/>
                  </a:lnTo>
                  <a:lnTo>
                    <a:pt x="1006284" y="2768600"/>
                  </a:lnTo>
                  <a:lnTo>
                    <a:pt x="1026827" y="2819400"/>
                  </a:lnTo>
                  <a:lnTo>
                    <a:pt x="1044466" y="2857500"/>
                  </a:lnTo>
                  <a:lnTo>
                    <a:pt x="1059475" y="2895600"/>
                  </a:lnTo>
                  <a:lnTo>
                    <a:pt x="1072129" y="2946400"/>
                  </a:lnTo>
                  <a:lnTo>
                    <a:pt x="1082706" y="2984500"/>
                  </a:lnTo>
                  <a:lnTo>
                    <a:pt x="1091479" y="3035300"/>
                  </a:lnTo>
                  <a:lnTo>
                    <a:pt x="1098726" y="3073400"/>
                  </a:lnTo>
                  <a:lnTo>
                    <a:pt x="1104720" y="3124200"/>
                  </a:lnTo>
                  <a:lnTo>
                    <a:pt x="1109739" y="3175000"/>
                  </a:lnTo>
                  <a:lnTo>
                    <a:pt x="1114057" y="3213100"/>
                  </a:lnTo>
                  <a:lnTo>
                    <a:pt x="1117951" y="3263900"/>
                  </a:lnTo>
                  <a:lnTo>
                    <a:pt x="1121695" y="3302000"/>
                  </a:lnTo>
                  <a:lnTo>
                    <a:pt x="1125566" y="3352800"/>
                  </a:lnTo>
                  <a:lnTo>
                    <a:pt x="1129839" y="3403600"/>
                  </a:lnTo>
                  <a:lnTo>
                    <a:pt x="1134789" y="3441700"/>
                  </a:lnTo>
                  <a:lnTo>
                    <a:pt x="1140693" y="3492500"/>
                  </a:lnTo>
                  <a:lnTo>
                    <a:pt x="1147825" y="3530600"/>
                  </a:lnTo>
                  <a:lnTo>
                    <a:pt x="1156462" y="3581400"/>
                  </a:lnTo>
                  <a:lnTo>
                    <a:pt x="1166878" y="3619500"/>
                  </a:lnTo>
                  <a:lnTo>
                    <a:pt x="1179351" y="3670300"/>
                  </a:lnTo>
                  <a:lnTo>
                    <a:pt x="1194154" y="3708400"/>
                  </a:lnTo>
                  <a:lnTo>
                    <a:pt x="1211564" y="3746500"/>
                  </a:lnTo>
                  <a:lnTo>
                    <a:pt x="1231857" y="3797300"/>
                  </a:lnTo>
                  <a:lnTo>
                    <a:pt x="1255308" y="3835400"/>
                  </a:lnTo>
                  <a:lnTo>
                    <a:pt x="1282192" y="3873500"/>
                  </a:lnTo>
                  <a:lnTo>
                    <a:pt x="1312785" y="3911600"/>
                  </a:lnTo>
                  <a:lnTo>
                    <a:pt x="1346355" y="3949700"/>
                  </a:lnTo>
                  <a:lnTo>
                    <a:pt x="1370601" y="397510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80094" y="3708367"/>
            <a:ext cx="9902825" cy="44069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0"/>
              </a:spcBef>
              <a:tabLst>
                <a:tab pos="1226820" algn="l"/>
                <a:tab pos="2346960" algn="l"/>
                <a:tab pos="4191000" algn="l"/>
                <a:tab pos="5186680" algn="l"/>
                <a:tab pos="5853430" algn="l"/>
                <a:tab pos="7222490" algn="l"/>
                <a:tab pos="8484235" algn="l"/>
                <a:tab pos="9355455" algn="l"/>
              </a:tabLst>
            </a:pPr>
            <a:r>
              <a:rPr dirty="0" sz="2300" spc="-10">
                <a:solidFill>
                  <a:srgbClr val="4B4457"/>
                </a:solidFill>
                <a:latin typeface="Calibri"/>
                <a:cs typeface="Calibri"/>
              </a:rPr>
              <a:t>Inclusive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10">
                <a:solidFill>
                  <a:srgbClr val="4B4457"/>
                </a:solidFill>
                <a:latin typeface="Calibri"/>
                <a:cs typeface="Calibri"/>
              </a:rPr>
              <a:t>political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10">
                <a:solidFill>
                  <a:srgbClr val="4B4457"/>
                </a:solidFill>
                <a:latin typeface="Calibri"/>
                <a:cs typeface="Calibri"/>
              </a:rPr>
              <a:t>environments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10">
                <a:solidFill>
                  <a:srgbClr val="4B4457"/>
                </a:solidFill>
                <a:latin typeface="Calibri"/>
                <a:cs typeface="Calibri"/>
              </a:rPr>
              <a:t>ensure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20">
                <a:solidFill>
                  <a:srgbClr val="4B4457"/>
                </a:solidFill>
                <a:latin typeface="Calibri"/>
                <a:cs typeface="Calibri"/>
              </a:rPr>
              <a:t>that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10">
                <a:solidFill>
                  <a:srgbClr val="4B4457"/>
                </a:solidFill>
                <a:latin typeface="Calibri"/>
                <a:cs typeface="Calibri"/>
              </a:rPr>
              <a:t>everyone,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10">
                <a:solidFill>
                  <a:srgbClr val="4B4457"/>
                </a:solidFill>
                <a:latin typeface="Calibri"/>
                <a:cs typeface="Calibri"/>
              </a:rPr>
              <a:t>including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10">
                <a:solidFill>
                  <a:srgbClr val="4B4457"/>
                </a:solidFill>
                <a:latin typeface="Calibri"/>
                <a:cs typeface="Calibri"/>
              </a:rPr>
              <a:t>youth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20">
                <a:solidFill>
                  <a:srgbClr val="4B4457"/>
                </a:solidFill>
                <a:latin typeface="Calibri"/>
                <a:cs typeface="Calibri"/>
              </a:rPr>
              <a:t>with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disabilities,</a:t>
            </a:r>
            <a:r>
              <a:rPr dirty="0" sz="2300" spc="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has</a:t>
            </a:r>
            <a:r>
              <a:rPr dirty="0" sz="2300" spc="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equal</a:t>
            </a:r>
            <a:r>
              <a:rPr dirty="0" sz="2300" spc="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access</a:t>
            </a:r>
            <a:r>
              <a:rPr dirty="0" sz="2300" spc="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to</a:t>
            </a:r>
            <a:r>
              <a:rPr dirty="0" sz="2300" spc="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participate</a:t>
            </a:r>
            <a:r>
              <a:rPr dirty="0" sz="2300" spc="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300" spc="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B4457"/>
                </a:solidFill>
                <a:latin typeface="Calibri"/>
                <a:cs typeface="Calibri"/>
              </a:rPr>
              <a:t>democracy.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25000"/>
              </a:lnSpc>
              <a:tabLst>
                <a:tab pos="387350" algn="l"/>
                <a:tab pos="1206500" algn="l"/>
                <a:tab pos="1866900" algn="l"/>
                <a:tab pos="2265045" algn="l"/>
                <a:tab pos="2820035" algn="l"/>
                <a:tab pos="3302635" algn="l"/>
                <a:tab pos="4794885" algn="l"/>
                <a:tab pos="5493385" algn="l"/>
                <a:tab pos="6049010" algn="l"/>
                <a:tab pos="6629400" algn="l"/>
                <a:tab pos="7026909" algn="l"/>
                <a:tab pos="7472045" algn="l"/>
                <a:tab pos="8081009" algn="l"/>
                <a:tab pos="8892540" algn="l"/>
                <a:tab pos="9636760" algn="l"/>
              </a:tabLst>
            </a:pPr>
            <a:r>
              <a:rPr dirty="0" sz="2300" spc="-25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10">
                <a:solidFill>
                  <a:srgbClr val="4B4457"/>
                </a:solidFill>
                <a:latin typeface="Calibri"/>
                <a:cs typeface="Calibri"/>
              </a:rPr>
              <a:t>2023,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25" b="1">
                <a:solidFill>
                  <a:srgbClr val="4B4457"/>
                </a:solidFill>
                <a:latin typeface="Calibri"/>
                <a:cs typeface="Calibri"/>
              </a:rPr>
              <a:t>27%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25" b="1">
                <a:solidFill>
                  <a:srgbClr val="4B4457"/>
                </a:solidFill>
                <a:latin typeface="Calibri"/>
                <a:cs typeface="Calibri"/>
              </a:rPr>
              <a:t>of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25" b="1">
                <a:solidFill>
                  <a:srgbClr val="4B4457"/>
                </a:solidFill>
                <a:latin typeface="Calibri"/>
                <a:cs typeface="Calibri"/>
              </a:rPr>
              <a:t>the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25" b="1">
                <a:solidFill>
                  <a:srgbClr val="4B4457"/>
                </a:solidFill>
                <a:latin typeface="Calibri"/>
                <a:cs typeface="Calibri"/>
              </a:rPr>
              <a:t>EU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10" b="1">
                <a:solidFill>
                  <a:srgbClr val="4B4457"/>
                </a:solidFill>
                <a:latin typeface="Calibri"/>
                <a:cs typeface="Calibri"/>
              </a:rPr>
              <a:t>population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20" b="1">
                <a:solidFill>
                  <a:srgbClr val="4B4457"/>
                </a:solidFill>
                <a:latin typeface="Calibri"/>
                <a:cs typeface="Calibri"/>
              </a:rPr>
              <a:t>over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25" b="1">
                <a:solidFill>
                  <a:srgbClr val="4B4457"/>
                </a:solidFill>
                <a:latin typeface="Calibri"/>
                <a:cs typeface="Calibri"/>
              </a:rPr>
              <a:t>the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25" b="1">
                <a:solidFill>
                  <a:srgbClr val="4B4457"/>
                </a:solidFill>
                <a:latin typeface="Calibri"/>
                <a:cs typeface="Calibri"/>
              </a:rPr>
              <a:t>age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25" b="1">
                <a:solidFill>
                  <a:srgbClr val="4B4457"/>
                </a:solidFill>
                <a:latin typeface="Calibri"/>
                <a:cs typeface="Calibri"/>
              </a:rPr>
              <a:t>of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25" b="1">
                <a:solidFill>
                  <a:srgbClr val="4B4457"/>
                </a:solidFill>
                <a:latin typeface="Calibri"/>
                <a:cs typeface="Calibri"/>
              </a:rPr>
              <a:t>16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25" b="1">
                <a:solidFill>
                  <a:srgbClr val="4B4457"/>
                </a:solidFill>
                <a:latin typeface="Calibri"/>
                <a:cs typeface="Calibri"/>
              </a:rPr>
              <a:t>had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20" b="1">
                <a:solidFill>
                  <a:srgbClr val="4B4457"/>
                </a:solidFill>
                <a:latin typeface="Calibri"/>
                <a:cs typeface="Calibri"/>
              </a:rPr>
              <a:t>some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20" b="1">
                <a:solidFill>
                  <a:srgbClr val="4B4457"/>
                </a:solidFill>
                <a:latin typeface="Calibri"/>
                <a:cs typeface="Calibri"/>
              </a:rPr>
              <a:t>form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	</a:t>
            </a:r>
            <a:r>
              <a:rPr dirty="0" sz="2300" spc="-25" b="1">
                <a:solidFill>
                  <a:srgbClr val="4B4457"/>
                </a:solidFill>
                <a:latin typeface="Calibri"/>
                <a:cs typeface="Calibri"/>
              </a:rPr>
              <a:t>of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disability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.</a:t>
            </a:r>
            <a:r>
              <a:rPr dirty="0" sz="2300" spc="1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According</a:t>
            </a:r>
            <a:r>
              <a:rPr dirty="0" sz="2300" spc="1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to</a:t>
            </a:r>
            <a:r>
              <a:rPr dirty="0" sz="2300" spc="1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Eurostat</a:t>
            </a:r>
            <a:r>
              <a:rPr dirty="0" sz="2300" spc="1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estimates,</a:t>
            </a:r>
            <a:r>
              <a:rPr dirty="0" sz="2300" spc="1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that</a:t>
            </a:r>
            <a:r>
              <a:rPr dirty="0" sz="2300" spc="1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equals</a:t>
            </a:r>
            <a:r>
              <a:rPr dirty="0" sz="2300" spc="1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about</a:t>
            </a:r>
            <a:r>
              <a:rPr dirty="0" sz="2300" spc="1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101</a:t>
            </a:r>
            <a:r>
              <a:rPr dirty="0" sz="2300" spc="15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million</a:t>
            </a:r>
            <a:r>
              <a:rPr dirty="0" sz="2300" spc="16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4B4457"/>
                </a:solidFill>
                <a:latin typeface="Calibri"/>
                <a:cs typeface="Calibri"/>
              </a:rPr>
              <a:t>people</a:t>
            </a: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25000"/>
              </a:lnSpc>
            </a:pP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—</a:t>
            </a:r>
            <a:r>
              <a:rPr dirty="0" sz="2300" spc="10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or</a:t>
            </a:r>
            <a:r>
              <a:rPr dirty="0" sz="2300" spc="10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one</a:t>
            </a:r>
            <a:r>
              <a:rPr dirty="0" sz="2300" spc="10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300" spc="10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four</a:t>
            </a:r>
            <a:r>
              <a:rPr dirty="0" sz="2300" spc="10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adults</a:t>
            </a:r>
            <a:r>
              <a:rPr dirty="0" sz="2300" spc="1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300" spc="10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the</a:t>
            </a:r>
            <a:r>
              <a:rPr dirty="0" sz="2300" spc="10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EU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.</a:t>
            </a:r>
            <a:r>
              <a:rPr dirty="0" sz="2300" spc="10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Despite</a:t>
            </a:r>
            <a:r>
              <a:rPr dirty="0" sz="2300" spc="10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this,</a:t>
            </a:r>
            <a:r>
              <a:rPr dirty="0" sz="2300" spc="1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many</a:t>
            </a:r>
            <a:r>
              <a:rPr dirty="0" sz="2300" spc="10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people</a:t>
            </a:r>
            <a:r>
              <a:rPr dirty="0" sz="2300" spc="10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with</a:t>
            </a:r>
            <a:r>
              <a:rPr dirty="0" sz="2300" spc="10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disabilities</a:t>
            </a:r>
            <a:r>
              <a:rPr dirty="0" sz="2300" spc="10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B4457"/>
                </a:solidFill>
                <a:latin typeface="Calibri"/>
                <a:cs typeface="Calibri"/>
              </a:rPr>
              <a:t>still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face</a:t>
            </a:r>
            <a:r>
              <a:rPr dirty="0" sz="2300" spc="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barriers</a:t>
            </a:r>
            <a:r>
              <a:rPr dirty="0" sz="2300" spc="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that</a:t>
            </a:r>
            <a:r>
              <a:rPr dirty="0" sz="2300" spc="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limit</a:t>
            </a:r>
            <a:r>
              <a:rPr dirty="0" sz="2300" spc="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their</a:t>
            </a:r>
            <a:r>
              <a:rPr dirty="0" sz="2300" spc="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full</a:t>
            </a:r>
            <a:r>
              <a:rPr dirty="0" sz="2300" spc="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participation</a:t>
            </a:r>
            <a:r>
              <a:rPr dirty="0" sz="2300" spc="1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300" spc="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political</a:t>
            </a:r>
            <a:r>
              <a:rPr dirty="0" sz="2300" spc="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4B4457"/>
                </a:solidFill>
                <a:latin typeface="Calibri"/>
                <a:cs typeface="Calibri"/>
              </a:rPr>
              <a:t>life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,</a:t>
            </a:r>
            <a:r>
              <a:rPr dirty="0" sz="2300" spc="2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including</a:t>
            </a:r>
            <a:r>
              <a:rPr dirty="0" sz="2300" spc="2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300" spc="2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B4457"/>
                </a:solidFill>
                <a:latin typeface="Calibri"/>
                <a:cs typeface="Calibri"/>
              </a:rPr>
              <a:t>Italy.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25000"/>
              </a:lnSpc>
            </a:pP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This</a:t>
            </a:r>
            <a:r>
              <a:rPr dirty="0" sz="2300" spc="8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module</a:t>
            </a:r>
            <a:r>
              <a:rPr dirty="0" sz="2300" spc="8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will</a:t>
            </a:r>
            <a:r>
              <a:rPr dirty="0" sz="2300" spc="8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provide</a:t>
            </a:r>
            <a:r>
              <a:rPr dirty="0" sz="2300" spc="8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you</a:t>
            </a:r>
            <a:r>
              <a:rPr dirty="0" sz="2300" spc="8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with</a:t>
            </a:r>
            <a:r>
              <a:rPr dirty="0" sz="2300" spc="8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practical</a:t>
            </a:r>
            <a:r>
              <a:rPr dirty="0" sz="2300" spc="9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tools</a:t>
            </a:r>
            <a:r>
              <a:rPr dirty="0" sz="2300" spc="8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to</a:t>
            </a:r>
            <a:r>
              <a:rPr dirty="0" sz="2300" spc="8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create</a:t>
            </a:r>
            <a:r>
              <a:rPr dirty="0" sz="2300" spc="8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and</a:t>
            </a:r>
            <a:r>
              <a:rPr dirty="0" sz="2300" spc="8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support</a:t>
            </a:r>
            <a:r>
              <a:rPr dirty="0" sz="2300" spc="8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B4457"/>
                </a:solidFill>
                <a:latin typeface="Calibri"/>
                <a:cs typeface="Calibri"/>
              </a:rPr>
              <a:t>accessible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political</a:t>
            </a:r>
            <a:r>
              <a:rPr dirty="0" sz="2300" spc="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spaces.</a:t>
            </a:r>
            <a:r>
              <a:rPr dirty="0" sz="2300" spc="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By</a:t>
            </a:r>
            <a:r>
              <a:rPr dirty="0" sz="2300" spc="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the</a:t>
            </a:r>
            <a:r>
              <a:rPr dirty="0" sz="2300" spc="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end,</a:t>
            </a:r>
            <a:r>
              <a:rPr dirty="0" sz="2300" spc="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you'll</a:t>
            </a:r>
            <a:r>
              <a:rPr dirty="0" sz="2300" spc="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be</a:t>
            </a:r>
            <a:r>
              <a:rPr dirty="0" sz="2300" spc="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ready</a:t>
            </a:r>
            <a:r>
              <a:rPr dirty="0" sz="2300" spc="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to</a:t>
            </a:r>
            <a:r>
              <a:rPr dirty="0" sz="2300" spc="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make</a:t>
            </a:r>
            <a:r>
              <a:rPr dirty="0" sz="2300" spc="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a</a:t>
            </a:r>
            <a:r>
              <a:rPr dirty="0" sz="2300" spc="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B4457"/>
                </a:solidFill>
                <a:latin typeface="Calibri"/>
                <a:cs typeface="Calibri"/>
              </a:rPr>
              <a:t>real</a:t>
            </a:r>
            <a:r>
              <a:rPr dirty="0" sz="2300" spc="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B4457"/>
                </a:solidFill>
                <a:latin typeface="Calibri"/>
                <a:cs typeface="Calibri"/>
              </a:rPr>
              <a:t>difference!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57499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142858" y="2101759"/>
            <a:ext cx="5023485" cy="4644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latin typeface="Calibri"/>
                <a:cs typeface="Calibri"/>
              </a:rPr>
              <a:t>Physical</a:t>
            </a:r>
            <a:r>
              <a:rPr dirty="0" sz="2700" spc="-85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Accessibility</a:t>
            </a:r>
            <a:endParaRPr sz="2700">
              <a:latin typeface="Calibri"/>
              <a:cs typeface="Calibri"/>
            </a:endParaRPr>
          </a:p>
          <a:p>
            <a:pPr algn="just" marL="12700" marR="5080">
              <a:lnSpc>
                <a:spcPct val="146900"/>
              </a:lnSpc>
              <a:spcBef>
                <a:spcPts val="815"/>
              </a:spcBef>
            </a:pPr>
            <a:r>
              <a:rPr dirty="0" sz="2000">
                <a:latin typeface="Calibri"/>
                <a:cs typeface="Calibri"/>
              </a:rPr>
              <a:t>Physical</a:t>
            </a:r>
            <a:r>
              <a:rPr dirty="0" sz="2000" spc="260">
                <a:latin typeface="Calibri"/>
                <a:cs typeface="Calibri"/>
              </a:rPr>
              <a:t>    </a:t>
            </a:r>
            <a:r>
              <a:rPr dirty="0" sz="2000">
                <a:latin typeface="Calibri"/>
                <a:cs typeface="Calibri"/>
              </a:rPr>
              <a:t>accessibility</a:t>
            </a:r>
            <a:r>
              <a:rPr dirty="0" sz="2000" spc="265">
                <a:latin typeface="Calibri"/>
                <a:cs typeface="Calibri"/>
              </a:rPr>
              <a:t>    </a:t>
            </a:r>
            <a:r>
              <a:rPr dirty="0" sz="2000">
                <a:latin typeface="Calibri"/>
                <a:cs typeface="Calibri"/>
              </a:rPr>
              <a:t>involves</a:t>
            </a:r>
            <a:r>
              <a:rPr dirty="0" sz="2000" spc="260">
                <a:latin typeface="Calibri"/>
                <a:cs typeface="Calibri"/>
              </a:rPr>
              <a:t>    </a:t>
            </a:r>
            <a:r>
              <a:rPr dirty="0" sz="2000" spc="-10">
                <a:latin typeface="Calibri"/>
                <a:cs typeface="Calibri"/>
              </a:rPr>
              <a:t>removing </a:t>
            </a:r>
            <a:r>
              <a:rPr dirty="0" sz="2000">
                <a:latin typeface="Calibri"/>
                <a:cs typeface="Calibri"/>
              </a:rPr>
              <a:t>obstacles</a:t>
            </a:r>
            <a:r>
              <a:rPr dirty="0" sz="2000" spc="1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1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limit</a:t>
            </a:r>
            <a:r>
              <a:rPr dirty="0" sz="2000" spc="1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mobility,</a:t>
            </a:r>
            <a:r>
              <a:rPr dirty="0" sz="2000" spc="1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such</a:t>
            </a:r>
            <a:r>
              <a:rPr dirty="0" sz="2000" spc="1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17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stairs </a:t>
            </a:r>
            <a:r>
              <a:rPr dirty="0" sz="2000">
                <a:latin typeface="Calibri"/>
                <a:cs typeface="Calibri"/>
              </a:rPr>
              <a:t>without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ramps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elevators,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narrow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doorways,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cramped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spaces.</a:t>
            </a:r>
            <a:r>
              <a:rPr dirty="0" sz="2000" spc="4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also</a:t>
            </a:r>
            <a:r>
              <a:rPr dirty="0" sz="2000" spc="4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means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providing </a:t>
            </a:r>
            <a:r>
              <a:rPr dirty="0" sz="2000">
                <a:latin typeface="Calibri"/>
                <a:cs typeface="Calibri"/>
              </a:rPr>
              <a:t>solutions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like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ramps,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elevators,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wider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doors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enable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easy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access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movement.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20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2700" b="1">
                <a:latin typeface="Calibri"/>
                <a:cs typeface="Calibri"/>
              </a:rPr>
              <a:t>Digital</a:t>
            </a:r>
            <a:r>
              <a:rPr dirty="0" sz="2700" spc="-60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Accessibility</a:t>
            </a:r>
            <a:endParaRPr sz="27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975"/>
              </a:spcBef>
            </a:pPr>
            <a:r>
              <a:rPr dirty="0" sz="2000">
                <a:latin typeface="Calibri"/>
                <a:cs typeface="Calibri"/>
              </a:rPr>
              <a:t>Digital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accessibility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ensures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websites,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apps,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36322" y="633735"/>
            <a:ext cx="3837304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2215" algn="l"/>
              </a:tabLst>
            </a:pPr>
            <a:r>
              <a:rPr dirty="0" sz="5400" spc="-25" b="1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dirty="0" sz="5400" b="1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dirty="0" sz="5400" spc="-10" b="1">
                <a:solidFill>
                  <a:srgbClr val="000000"/>
                </a:solidFill>
                <a:latin typeface="Calibri"/>
                <a:cs typeface="Calibri"/>
              </a:rPr>
              <a:t>Concepts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313495" y="7310951"/>
            <a:ext cx="33947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9485" algn="l"/>
                <a:tab pos="1652905" algn="l"/>
                <a:tab pos="2537460" algn="l"/>
              </a:tabLst>
            </a:pPr>
            <a:r>
              <a:rPr dirty="0" sz="2000" spc="-10">
                <a:latin typeface="Calibri"/>
                <a:cs typeface="Calibri"/>
              </a:rPr>
              <a:t>people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with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visual,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hearing,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142858" y="6720324"/>
            <a:ext cx="5023485" cy="920750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25"/>
              </a:spcBef>
              <a:tabLst>
                <a:tab pos="839469" algn="l"/>
                <a:tab pos="2036445" algn="l"/>
                <a:tab pos="2569845" algn="l"/>
                <a:tab pos="3228340" algn="l"/>
                <a:tab pos="3643629" algn="l"/>
                <a:tab pos="4199255" algn="l"/>
                <a:tab pos="4695825" algn="l"/>
              </a:tabLst>
            </a:pPr>
            <a:r>
              <a:rPr dirty="0" sz="2000" spc="-10">
                <a:latin typeface="Calibri"/>
                <a:cs typeface="Calibri"/>
              </a:rPr>
              <a:t>online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platforms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are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easy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use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for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all,</a:t>
            </a: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125"/>
              </a:spcBef>
            </a:pPr>
            <a:r>
              <a:rPr dirty="0" sz="2000" spc="-25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142858" y="7168000"/>
            <a:ext cx="962660" cy="1368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69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including cognitive readers,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322193" y="7758626"/>
            <a:ext cx="38442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8430" algn="l"/>
                <a:tab pos="2548255" algn="l"/>
                <a:tab pos="3149600" algn="l"/>
              </a:tabLst>
            </a:pPr>
            <a:r>
              <a:rPr dirty="0" sz="2000" spc="-10">
                <a:latin typeface="Calibri"/>
                <a:cs typeface="Calibri"/>
              </a:rPr>
              <a:t>disabilities.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Features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like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screen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169146" y="8206301"/>
            <a:ext cx="39973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7125" algn="l"/>
                <a:tab pos="2273300" algn="l"/>
                <a:tab pos="3595370" algn="l"/>
              </a:tabLst>
            </a:pPr>
            <a:r>
              <a:rPr dirty="0" sz="2000" spc="-10">
                <a:latin typeface="Calibri"/>
                <a:cs typeface="Calibri"/>
              </a:rPr>
              <a:t>captions,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keyboard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navigation,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142858" y="8511025"/>
            <a:ext cx="5023485" cy="92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9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simple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layouts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help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make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digital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political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spaces inclusive.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25507" y="5889866"/>
            <a:ext cx="5023485" cy="2263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69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involves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removing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barriers—</a:t>
            </a:r>
            <a:r>
              <a:rPr dirty="0" sz="2000">
                <a:latin typeface="Calibri"/>
                <a:cs typeface="Calibri"/>
              </a:rPr>
              <a:t>whether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physical, </a:t>
            </a:r>
            <a:r>
              <a:rPr dirty="0" sz="2000">
                <a:latin typeface="Calibri"/>
                <a:cs typeface="Calibri"/>
              </a:rPr>
              <a:t>social,</a:t>
            </a:r>
            <a:r>
              <a:rPr dirty="0" sz="2000" spc="2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245">
                <a:latin typeface="Calibri"/>
                <a:cs typeface="Calibri"/>
              </a:rPr>
              <a:t>  </a:t>
            </a:r>
            <a:r>
              <a:rPr dirty="0" sz="2000" spc="-20">
                <a:latin typeface="Calibri"/>
                <a:cs typeface="Calibri"/>
              </a:rPr>
              <a:t>institutional—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2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prevent</a:t>
            </a:r>
            <a:r>
              <a:rPr dirty="0" sz="2000" spc="24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people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1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engaging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political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activities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such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as </a:t>
            </a:r>
            <a:r>
              <a:rPr dirty="0" sz="2000">
                <a:latin typeface="Calibri"/>
                <a:cs typeface="Calibri"/>
              </a:rPr>
              <a:t>voting,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attending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meetings,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participating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in </a:t>
            </a:r>
            <a:r>
              <a:rPr dirty="0" sz="2000" spc="-10">
                <a:latin typeface="Calibri"/>
                <a:cs typeface="Calibri"/>
              </a:rPr>
              <a:t>debates.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25507" y="2197029"/>
            <a:ext cx="2940050" cy="2105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latin typeface="Calibri"/>
                <a:cs typeface="Calibri"/>
              </a:rPr>
              <a:t>Political</a:t>
            </a:r>
            <a:r>
              <a:rPr dirty="0" sz="2700" spc="-85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inclusivity</a:t>
            </a:r>
            <a:endParaRPr sz="2700">
              <a:latin typeface="Calibri"/>
              <a:cs typeface="Calibri"/>
            </a:endParaRPr>
          </a:p>
          <a:p>
            <a:pPr algn="just" marL="12700" marR="5080">
              <a:lnSpc>
                <a:spcPct val="146900"/>
              </a:lnSpc>
              <a:spcBef>
                <a:spcPts val="2560"/>
              </a:spcBef>
            </a:pPr>
            <a:r>
              <a:rPr dirty="0" sz="2000">
                <a:latin typeface="Calibri"/>
                <a:cs typeface="Calibri"/>
              </a:rPr>
              <a:t>Political</a:t>
            </a:r>
            <a:r>
              <a:rPr dirty="0" sz="2000" spc="22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inclusivity</a:t>
            </a:r>
            <a:r>
              <a:rPr dirty="0" sz="2000" spc="229">
                <a:latin typeface="Calibri"/>
                <a:cs typeface="Calibri"/>
              </a:rPr>
              <a:t>  </a:t>
            </a:r>
            <a:r>
              <a:rPr dirty="0" sz="2000" spc="-20">
                <a:latin typeface="Calibri"/>
                <a:cs typeface="Calibri"/>
              </a:rPr>
              <a:t>means </a:t>
            </a:r>
            <a:r>
              <a:rPr dirty="0" sz="2000">
                <a:latin typeface="Calibri"/>
                <a:cs typeface="Calibri"/>
              </a:rPr>
              <a:t>individuals,</a:t>
            </a:r>
            <a:r>
              <a:rPr dirty="0" sz="2000" spc="31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regardless</a:t>
            </a:r>
            <a:r>
              <a:rPr dirty="0" sz="2000" spc="31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backgrounds,</a:t>
            </a:r>
            <a:r>
              <a:rPr dirty="0" sz="2000" spc="42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have</a:t>
            </a:r>
            <a:r>
              <a:rPr dirty="0" sz="2000" spc="420">
                <a:latin typeface="Calibri"/>
                <a:cs typeface="Calibri"/>
              </a:rPr>
              <a:t>  </a:t>
            </a:r>
            <a:r>
              <a:rPr dirty="0" sz="2000" spc="-20">
                <a:latin typeface="Calibri"/>
                <a:cs typeface="Calibri"/>
              </a:rPr>
              <a:t>equal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91661" y="2933710"/>
            <a:ext cx="1957070" cy="1816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5715">
              <a:lnSpc>
                <a:spcPct val="1469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ensuring</a:t>
            </a:r>
            <a:r>
              <a:rPr dirty="0" sz="2000" spc="2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25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all </a:t>
            </a:r>
            <a:r>
              <a:rPr dirty="0" sz="2000">
                <a:latin typeface="Calibri"/>
                <a:cs typeface="Calibri"/>
              </a:rPr>
              <a:t>their</a:t>
            </a:r>
            <a:r>
              <a:rPr dirty="0" sz="2000" spc="3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abilities</a:t>
            </a:r>
            <a:r>
              <a:rPr dirty="0" sz="2000" spc="33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or </a:t>
            </a:r>
            <a:r>
              <a:rPr dirty="0" sz="2000">
                <a:latin typeface="Calibri"/>
                <a:cs typeface="Calibri"/>
              </a:rPr>
              <a:t>opportunities</a:t>
            </a:r>
            <a:r>
              <a:rPr dirty="0" sz="2000" spc="40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125"/>
              </a:spcBef>
            </a:pPr>
            <a:r>
              <a:rPr dirty="0" sz="2000" spc="-25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25507" y="4276735"/>
            <a:ext cx="4429125" cy="92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900"/>
              </a:lnSpc>
              <a:spcBef>
                <a:spcPts val="100"/>
              </a:spcBef>
              <a:tabLst>
                <a:tab pos="1336675" algn="l"/>
                <a:tab pos="1985010" algn="l"/>
                <a:tab pos="2381885" algn="l"/>
                <a:tab pos="3402329" algn="l"/>
              </a:tabLst>
            </a:pPr>
            <a:r>
              <a:rPr dirty="0" sz="2000" spc="-10">
                <a:latin typeface="Calibri"/>
                <a:cs typeface="Calibri"/>
              </a:rPr>
              <a:t>participate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fully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in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political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processes decision-making.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370971" y="2616268"/>
            <a:ext cx="4966335" cy="4597400"/>
            <a:chOff x="6370971" y="2616268"/>
            <a:chExt cx="4966335" cy="4597400"/>
          </a:xfrm>
        </p:grpSpPr>
        <p:sp>
          <p:nvSpPr>
            <p:cNvPr id="16" name="object 16" descr=""/>
            <p:cNvSpPr/>
            <p:nvPr/>
          </p:nvSpPr>
          <p:spPr>
            <a:xfrm>
              <a:off x="6370967" y="2616275"/>
              <a:ext cx="4966335" cy="4597400"/>
            </a:xfrm>
            <a:custGeom>
              <a:avLst/>
              <a:gdLst/>
              <a:ahLst/>
              <a:cxnLst/>
              <a:rect l="l" t="t" r="r" b="b"/>
              <a:pathLst>
                <a:path w="4966334" h="4597400">
                  <a:moveTo>
                    <a:pt x="4966068" y="2222500"/>
                  </a:moveTo>
                  <a:lnTo>
                    <a:pt x="4965878" y="2209800"/>
                  </a:lnTo>
                  <a:lnTo>
                    <a:pt x="4963426" y="2159000"/>
                  </a:lnTo>
                  <a:lnTo>
                    <a:pt x="4960010" y="2108200"/>
                  </a:lnTo>
                  <a:lnTo>
                    <a:pt x="4955629" y="2070100"/>
                  </a:lnTo>
                  <a:lnTo>
                    <a:pt x="4950307" y="2019300"/>
                  </a:lnTo>
                  <a:lnTo>
                    <a:pt x="4944059" y="1981200"/>
                  </a:lnTo>
                  <a:lnTo>
                    <a:pt x="4936871" y="1930400"/>
                  </a:lnTo>
                  <a:lnTo>
                    <a:pt x="4928768" y="1892300"/>
                  </a:lnTo>
                  <a:lnTo>
                    <a:pt x="4919751" y="1841500"/>
                  </a:lnTo>
                  <a:lnTo>
                    <a:pt x="4909845" y="1803400"/>
                  </a:lnTo>
                  <a:lnTo>
                    <a:pt x="4899037" y="1752600"/>
                  </a:lnTo>
                  <a:lnTo>
                    <a:pt x="4887353" y="1714500"/>
                  </a:lnTo>
                  <a:lnTo>
                    <a:pt x="4874793" y="1676400"/>
                  </a:lnTo>
                  <a:lnTo>
                    <a:pt x="4861382" y="1625600"/>
                  </a:lnTo>
                  <a:lnTo>
                    <a:pt x="4847107" y="1587500"/>
                  </a:lnTo>
                  <a:lnTo>
                    <a:pt x="4831981" y="1549400"/>
                  </a:lnTo>
                  <a:lnTo>
                    <a:pt x="4816030" y="1498600"/>
                  </a:lnTo>
                  <a:lnTo>
                    <a:pt x="4799254" y="1460500"/>
                  </a:lnTo>
                  <a:lnTo>
                    <a:pt x="4781664" y="1422400"/>
                  </a:lnTo>
                  <a:lnTo>
                    <a:pt x="4763262" y="1384300"/>
                  </a:lnTo>
                  <a:lnTo>
                    <a:pt x="4744059" y="1346200"/>
                  </a:lnTo>
                  <a:lnTo>
                    <a:pt x="4724082" y="1295400"/>
                  </a:lnTo>
                  <a:lnTo>
                    <a:pt x="4703318" y="1257300"/>
                  </a:lnTo>
                  <a:lnTo>
                    <a:pt x="4681779" y="1219200"/>
                  </a:lnTo>
                  <a:lnTo>
                    <a:pt x="4659477" y="1181100"/>
                  </a:lnTo>
                  <a:lnTo>
                    <a:pt x="4636427" y="1143000"/>
                  </a:lnTo>
                  <a:lnTo>
                    <a:pt x="4612640" y="1104900"/>
                  </a:lnTo>
                  <a:lnTo>
                    <a:pt x="4588116" y="1066800"/>
                  </a:lnTo>
                  <a:lnTo>
                    <a:pt x="4562868" y="1041400"/>
                  </a:lnTo>
                  <a:lnTo>
                    <a:pt x="4536910" y="1003300"/>
                  </a:lnTo>
                  <a:lnTo>
                    <a:pt x="4510252" y="965200"/>
                  </a:lnTo>
                  <a:lnTo>
                    <a:pt x="4482897" y="927100"/>
                  </a:lnTo>
                  <a:lnTo>
                    <a:pt x="4454842" y="901700"/>
                  </a:lnTo>
                  <a:lnTo>
                    <a:pt x="4426128" y="863600"/>
                  </a:lnTo>
                  <a:lnTo>
                    <a:pt x="4396727" y="825500"/>
                  </a:lnTo>
                  <a:lnTo>
                    <a:pt x="4366679" y="800100"/>
                  </a:lnTo>
                  <a:lnTo>
                    <a:pt x="4335983" y="762000"/>
                  </a:lnTo>
                  <a:lnTo>
                    <a:pt x="4304652" y="736600"/>
                  </a:lnTo>
                  <a:lnTo>
                    <a:pt x="4272673" y="698500"/>
                  </a:lnTo>
                  <a:lnTo>
                    <a:pt x="4240085" y="673100"/>
                  </a:lnTo>
                  <a:lnTo>
                    <a:pt x="4206887" y="635000"/>
                  </a:lnTo>
                  <a:lnTo>
                    <a:pt x="4173093" y="609600"/>
                  </a:lnTo>
                  <a:lnTo>
                    <a:pt x="4138688" y="584200"/>
                  </a:lnTo>
                  <a:lnTo>
                    <a:pt x="4103713" y="546100"/>
                  </a:lnTo>
                  <a:lnTo>
                    <a:pt x="4068153" y="520700"/>
                  </a:lnTo>
                  <a:lnTo>
                    <a:pt x="4032034" y="495300"/>
                  </a:lnTo>
                  <a:lnTo>
                    <a:pt x="3995356" y="469900"/>
                  </a:lnTo>
                  <a:lnTo>
                    <a:pt x="3920375" y="419100"/>
                  </a:lnTo>
                  <a:lnTo>
                    <a:pt x="3843274" y="368300"/>
                  </a:lnTo>
                  <a:lnTo>
                    <a:pt x="3764140" y="317500"/>
                  </a:lnTo>
                  <a:lnTo>
                    <a:pt x="3723830" y="304800"/>
                  </a:lnTo>
                  <a:lnTo>
                    <a:pt x="3641788" y="254000"/>
                  </a:lnTo>
                  <a:lnTo>
                    <a:pt x="3600056" y="241300"/>
                  </a:lnTo>
                  <a:lnTo>
                    <a:pt x="3557879" y="215900"/>
                  </a:lnTo>
                  <a:lnTo>
                    <a:pt x="3515258" y="203200"/>
                  </a:lnTo>
                  <a:lnTo>
                    <a:pt x="3472192" y="177800"/>
                  </a:lnTo>
                  <a:lnTo>
                    <a:pt x="3340493" y="139700"/>
                  </a:lnTo>
                  <a:lnTo>
                    <a:pt x="3295789" y="114300"/>
                  </a:lnTo>
                  <a:lnTo>
                    <a:pt x="3113176" y="63500"/>
                  </a:lnTo>
                  <a:lnTo>
                    <a:pt x="3066618" y="63500"/>
                  </a:lnTo>
                  <a:lnTo>
                    <a:pt x="2924924" y="25400"/>
                  </a:lnTo>
                  <a:lnTo>
                    <a:pt x="2877058" y="25400"/>
                  </a:lnTo>
                  <a:lnTo>
                    <a:pt x="2828874" y="12700"/>
                  </a:lnTo>
                  <a:lnTo>
                    <a:pt x="2780411" y="12700"/>
                  </a:lnTo>
                  <a:lnTo>
                    <a:pt x="2731643" y="0"/>
                  </a:lnTo>
                  <a:lnTo>
                    <a:pt x="2700667" y="0"/>
                  </a:lnTo>
                  <a:lnTo>
                    <a:pt x="2700667" y="17030"/>
                  </a:lnTo>
                  <a:lnTo>
                    <a:pt x="2267089" y="17030"/>
                  </a:lnTo>
                  <a:lnTo>
                    <a:pt x="2283917" y="12700"/>
                  </a:lnTo>
                  <a:lnTo>
                    <a:pt x="2475598" y="12700"/>
                  </a:lnTo>
                  <a:lnTo>
                    <a:pt x="2483878" y="12700"/>
                  </a:lnTo>
                  <a:lnTo>
                    <a:pt x="2492171" y="12700"/>
                  </a:lnTo>
                  <a:lnTo>
                    <a:pt x="2683853" y="12700"/>
                  </a:lnTo>
                  <a:lnTo>
                    <a:pt x="2700667" y="17030"/>
                  </a:lnTo>
                  <a:lnTo>
                    <a:pt x="2700667" y="0"/>
                  </a:lnTo>
                  <a:lnTo>
                    <a:pt x="2492171" y="0"/>
                  </a:lnTo>
                  <a:lnTo>
                    <a:pt x="2483878" y="0"/>
                  </a:lnTo>
                  <a:lnTo>
                    <a:pt x="2475598" y="0"/>
                  </a:lnTo>
                  <a:lnTo>
                    <a:pt x="2236139" y="0"/>
                  </a:lnTo>
                  <a:lnTo>
                    <a:pt x="2187384" y="12700"/>
                  </a:lnTo>
                  <a:lnTo>
                    <a:pt x="2138908" y="12700"/>
                  </a:lnTo>
                  <a:lnTo>
                    <a:pt x="2090737" y="25400"/>
                  </a:lnTo>
                  <a:lnTo>
                    <a:pt x="2042871" y="25400"/>
                  </a:lnTo>
                  <a:lnTo>
                    <a:pt x="1901190" y="63500"/>
                  </a:lnTo>
                  <a:lnTo>
                    <a:pt x="1854631" y="63500"/>
                  </a:lnTo>
                  <a:lnTo>
                    <a:pt x="1672018" y="114300"/>
                  </a:lnTo>
                  <a:lnTo>
                    <a:pt x="1627314" y="139700"/>
                  </a:lnTo>
                  <a:lnTo>
                    <a:pt x="1495615" y="177800"/>
                  </a:lnTo>
                  <a:lnTo>
                    <a:pt x="1452562" y="203200"/>
                  </a:lnTo>
                  <a:lnTo>
                    <a:pt x="1409941" y="215900"/>
                  </a:lnTo>
                  <a:lnTo>
                    <a:pt x="1367764" y="241300"/>
                  </a:lnTo>
                  <a:lnTo>
                    <a:pt x="1326032" y="254000"/>
                  </a:lnTo>
                  <a:lnTo>
                    <a:pt x="1243990" y="304800"/>
                  </a:lnTo>
                  <a:lnTo>
                    <a:pt x="1203680" y="317500"/>
                  </a:lnTo>
                  <a:lnTo>
                    <a:pt x="1124546" y="368300"/>
                  </a:lnTo>
                  <a:lnTo>
                    <a:pt x="1047457" y="419100"/>
                  </a:lnTo>
                  <a:lnTo>
                    <a:pt x="972477" y="469900"/>
                  </a:lnTo>
                  <a:lnTo>
                    <a:pt x="935799" y="495300"/>
                  </a:lnTo>
                  <a:lnTo>
                    <a:pt x="899680" y="520700"/>
                  </a:lnTo>
                  <a:lnTo>
                    <a:pt x="864120" y="546100"/>
                  </a:lnTo>
                  <a:lnTo>
                    <a:pt x="829144" y="584200"/>
                  </a:lnTo>
                  <a:lnTo>
                    <a:pt x="794753" y="609600"/>
                  </a:lnTo>
                  <a:lnTo>
                    <a:pt x="760945" y="635000"/>
                  </a:lnTo>
                  <a:lnTo>
                    <a:pt x="727748" y="673100"/>
                  </a:lnTo>
                  <a:lnTo>
                    <a:pt x="695159" y="698500"/>
                  </a:lnTo>
                  <a:lnTo>
                    <a:pt x="663194" y="736600"/>
                  </a:lnTo>
                  <a:lnTo>
                    <a:pt x="631850" y="762000"/>
                  </a:lnTo>
                  <a:lnTo>
                    <a:pt x="601154" y="800100"/>
                  </a:lnTo>
                  <a:lnTo>
                    <a:pt x="571106" y="825500"/>
                  </a:lnTo>
                  <a:lnTo>
                    <a:pt x="541718" y="863600"/>
                  </a:lnTo>
                  <a:lnTo>
                    <a:pt x="513003" y="901700"/>
                  </a:lnTo>
                  <a:lnTo>
                    <a:pt x="484949" y="927100"/>
                  </a:lnTo>
                  <a:lnTo>
                    <a:pt x="457593" y="965200"/>
                  </a:lnTo>
                  <a:lnTo>
                    <a:pt x="430923" y="1003300"/>
                  </a:lnTo>
                  <a:lnTo>
                    <a:pt x="404964" y="1041400"/>
                  </a:lnTo>
                  <a:lnTo>
                    <a:pt x="379730" y="1066800"/>
                  </a:lnTo>
                  <a:lnTo>
                    <a:pt x="355206" y="1104900"/>
                  </a:lnTo>
                  <a:lnTo>
                    <a:pt x="331419" y="1143000"/>
                  </a:lnTo>
                  <a:lnTo>
                    <a:pt x="308368" y="1181100"/>
                  </a:lnTo>
                  <a:lnTo>
                    <a:pt x="286067" y="1219200"/>
                  </a:lnTo>
                  <a:lnTo>
                    <a:pt x="264528" y="1257300"/>
                  </a:lnTo>
                  <a:lnTo>
                    <a:pt x="243763" y="1295400"/>
                  </a:lnTo>
                  <a:lnTo>
                    <a:pt x="223786" y="1346200"/>
                  </a:lnTo>
                  <a:lnTo>
                    <a:pt x="204584" y="1384300"/>
                  </a:lnTo>
                  <a:lnTo>
                    <a:pt x="186182" y="1422400"/>
                  </a:lnTo>
                  <a:lnTo>
                    <a:pt x="168592" y="1460500"/>
                  </a:lnTo>
                  <a:lnTo>
                    <a:pt x="151815" y="1498600"/>
                  </a:lnTo>
                  <a:lnTo>
                    <a:pt x="135864" y="1549400"/>
                  </a:lnTo>
                  <a:lnTo>
                    <a:pt x="120738" y="1587500"/>
                  </a:lnTo>
                  <a:lnTo>
                    <a:pt x="106464" y="1625600"/>
                  </a:lnTo>
                  <a:lnTo>
                    <a:pt x="93052" y="1676400"/>
                  </a:lnTo>
                  <a:lnTo>
                    <a:pt x="80492" y="1714500"/>
                  </a:lnTo>
                  <a:lnTo>
                    <a:pt x="68808" y="1752600"/>
                  </a:lnTo>
                  <a:lnTo>
                    <a:pt x="58000" y="1803400"/>
                  </a:lnTo>
                  <a:lnTo>
                    <a:pt x="48094" y="1841500"/>
                  </a:lnTo>
                  <a:lnTo>
                    <a:pt x="39077" y="1892300"/>
                  </a:lnTo>
                  <a:lnTo>
                    <a:pt x="30975" y="1930400"/>
                  </a:lnTo>
                  <a:lnTo>
                    <a:pt x="23787" y="1981200"/>
                  </a:lnTo>
                  <a:lnTo>
                    <a:pt x="17538" y="2019300"/>
                  </a:lnTo>
                  <a:lnTo>
                    <a:pt x="12217" y="2070100"/>
                  </a:lnTo>
                  <a:lnTo>
                    <a:pt x="7835" y="2108200"/>
                  </a:lnTo>
                  <a:lnTo>
                    <a:pt x="4419" y="2159000"/>
                  </a:lnTo>
                  <a:lnTo>
                    <a:pt x="1968" y="2209800"/>
                  </a:lnTo>
                  <a:lnTo>
                    <a:pt x="495" y="2247900"/>
                  </a:lnTo>
                  <a:lnTo>
                    <a:pt x="0" y="2286000"/>
                  </a:lnTo>
                  <a:lnTo>
                    <a:pt x="3721" y="2286000"/>
                  </a:lnTo>
                  <a:lnTo>
                    <a:pt x="8445" y="2286000"/>
                  </a:lnTo>
                  <a:lnTo>
                    <a:pt x="8318" y="2298700"/>
                  </a:lnTo>
                  <a:lnTo>
                    <a:pt x="8280" y="2303030"/>
                  </a:lnTo>
                  <a:lnTo>
                    <a:pt x="8382" y="2311400"/>
                  </a:lnTo>
                  <a:lnTo>
                    <a:pt x="0" y="2311400"/>
                  </a:lnTo>
                  <a:lnTo>
                    <a:pt x="495" y="2349500"/>
                  </a:lnTo>
                  <a:lnTo>
                    <a:pt x="1968" y="2387600"/>
                  </a:lnTo>
                  <a:lnTo>
                    <a:pt x="4419" y="2438400"/>
                  </a:lnTo>
                  <a:lnTo>
                    <a:pt x="7835" y="2489200"/>
                  </a:lnTo>
                  <a:lnTo>
                    <a:pt x="12217" y="2527300"/>
                  </a:lnTo>
                  <a:lnTo>
                    <a:pt x="17538" y="2578100"/>
                  </a:lnTo>
                  <a:lnTo>
                    <a:pt x="23787" y="2616200"/>
                  </a:lnTo>
                  <a:lnTo>
                    <a:pt x="30975" y="2667000"/>
                  </a:lnTo>
                  <a:lnTo>
                    <a:pt x="39077" y="2705100"/>
                  </a:lnTo>
                  <a:lnTo>
                    <a:pt x="48094" y="2755900"/>
                  </a:lnTo>
                  <a:lnTo>
                    <a:pt x="58000" y="2794000"/>
                  </a:lnTo>
                  <a:lnTo>
                    <a:pt x="68808" y="2844800"/>
                  </a:lnTo>
                  <a:lnTo>
                    <a:pt x="80492" y="2882900"/>
                  </a:lnTo>
                  <a:lnTo>
                    <a:pt x="93052" y="2921000"/>
                  </a:lnTo>
                  <a:lnTo>
                    <a:pt x="106464" y="2971800"/>
                  </a:lnTo>
                  <a:lnTo>
                    <a:pt x="120738" y="3009900"/>
                  </a:lnTo>
                  <a:lnTo>
                    <a:pt x="135864" y="3048000"/>
                  </a:lnTo>
                  <a:lnTo>
                    <a:pt x="151815" y="3098800"/>
                  </a:lnTo>
                  <a:lnTo>
                    <a:pt x="168592" y="3136900"/>
                  </a:lnTo>
                  <a:lnTo>
                    <a:pt x="186182" y="3175000"/>
                  </a:lnTo>
                  <a:lnTo>
                    <a:pt x="204584" y="3213100"/>
                  </a:lnTo>
                  <a:lnTo>
                    <a:pt x="223786" y="3251200"/>
                  </a:lnTo>
                  <a:lnTo>
                    <a:pt x="243776" y="3302000"/>
                  </a:lnTo>
                  <a:lnTo>
                    <a:pt x="264541" y="3340100"/>
                  </a:lnTo>
                  <a:lnTo>
                    <a:pt x="286067" y="3378200"/>
                  </a:lnTo>
                  <a:lnTo>
                    <a:pt x="308368" y="3416300"/>
                  </a:lnTo>
                  <a:lnTo>
                    <a:pt x="331419" y="3454400"/>
                  </a:lnTo>
                  <a:lnTo>
                    <a:pt x="355206" y="3492500"/>
                  </a:lnTo>
                  <a:lnTo>
                    <a:pt x="379730" y="3517900"/>
                  </a:lnTo>
                  <a:lnTo>
                    <a:pt x="404977" y="3556000"/>
                  </a:lnTo>
                  <a:lnTo>
                    <a:pt x="430936" y="3594100"/>
                  </a:lnTo>
                  <a:lnTo>
                    <a:pt x="457593" y="3632200"/>
                  </a:lnTo>
                  <a:lnTo>
                    <a:pt x="484962" y="3670300"/>
                  </a:lnTo>
                  <a:lnTo>
                    <a:pt x="513003" y="3695700"/>
                  </a:lnTo>
                  <a:lnTo>
                    <a:pt x="541731" y="3733800"/>
                  </a:lnTo>
                  <a:lnTo>
                    <a:pt x="571119" y="3771900"/>
                  </a:lnTo>
                  <a:lnTo>
                    <a:pt x="601167" y="3797300"/>
                  </a:lnTo>
                  <a:lnTo>
                    <a:pt x="631863" y="3835400"/>
                  </a:lnTo>
                  <a:lnTo>
                    <a:pt x="663206" y="3860800"/>
                  </a:lnTo>
                  <a:lnTo>
                    <a:pt x="695172" y="3898900"/>
                  </a:lnTo>
                  <a:lnTo>
                    <a:pt x="727760" y="3924300"/>
                  </a:lnTo>
                  <a:lnTo>
                    <a:pt x="760958" y="3962400"/>
                  </a:lnTo>
                  <a:lnTo>
                    <a:pt x="794766" y="3987800"/>
                  </a:lnTo>
                  <a:lnTo>
                    <a:pt x="829157" y="4013200"/>
                  </a:lnTo>
                  <a:lnTo>
                    <a:pt x="864133" y="4051300"/>
                  </a:lnTo>
                  <a:lnTo>
                    <a:pt x="899693" y="4076700"/>
                  </a:lnTo>
                  <a:lnTo>
                    <a:pt x="935812" y="4102100"/>
                  </a:lnTo>
                  <a:lnTo>
                    <a:pt x="972489" y="4127500"/>
                  </a:lnTo>
                  <a:lnTo>
                    <a:pt x="1047470" y="4178300"/>
                  </a:lnTo>
                  <a:lnTo>
                    <a:pt x="1124572" y="4229100"/>
                  </a:lnTo>
                  <a:lnTo>
                    <a:pt x="1203706" y="4279900"/>
                  </a:lnTo>
                  <a:lnTo>
                    <a:pt x="1244015" y="4292600"/>
                  </a:lnTo>
                  <a:lnTo>
                    <a:pt x="1326070" y="4343400"/>
                  </a:lnTo>
                  <a:lnTo>
                    <a:pt x="1367790" y="4356100"/>
                  </a:lnTo>
                  <a:lnTo>
                    <a:pt x="1409966" y="4381500"/>
                  </a:lnTo>
                  <a:lnTo>
                    <a:pt x="1452600" y="4394200"/>
                  </a:lnTo>
                  <a:lnTo>
                    <a:pt x="1495653" y="4419600"/>
                  </a:lnTo>
                  <a:lnTo>
                    <a:pt x="1627352" y="4457700"/>
                  </a:lnTo>
                  <a:lnTo>
                    <a:pt x="1672056" y="4483100"/>
                  </a:lnTo>
                  <a:lnTo>
                    <a:pt x="1854682" y="4533900"/>
                  </a:lnTo>
                  <a:lnTo>
                    <a:pt x="1901240" y="4533900"/>
                  </a:lnTo>
                  <a:lnTo>
                    <a:pt x="2042922" y="4572000"/>
                  </a:lnTo>
                  <a:lnTo>
                    <a:pt x="2090801" y="4572000"/>
                  </a:lnTo>
                  <a:lnTo>
                    <a:pt x="2138972" y="4584700"/>
                  </a:lnTo>
                  <a:lnTo>
                    <a:pt x="2187448" y="4584700"/>
                  </a:lnTo>
                  <a:lnTo>
                    <a:pt x="2236203" y="4597400"/>
                  </a:lnTo>
                  <a:lnTo>
                    <a:pt x="2731719" y="4597400"/>
                  </a:lnTo>
                  <a:lnTo>
                    <a:pt x="2780474" y="4584700"/>
                  </a:lnTo>
                  <a:lnTo>
                    <a:pt x="2828937" y="4584700"/>
                  </a:lnTo>
                  <a:lnTo>
                    <a:pt x="2877108" y="4572000"/>
                  </a:lnTo>
                  <a:lnTo>
                    <a:pt x="2924987" y="4572000"/>
                  </a:lnTo>
                  <a:lnTo>
                    <a:pt x="3066669" y="4533900"/>
                  </a:lnTo>
                  <a:lnTo>
                    <a:pt x="3113214" y="4533900"/>
                  </a:lnTo>
                  <a:lnTo>
                    <a:pt x="3295827" y="4483100"/>
                  </a:lnTo>
                  <a:lnTo>
                    <a:pt x="3340544" y="4457700"/>
                  </a:lnTo>
                  <a:lnTo>
                    <a:pt x="3472230" y="4419600"/>
                  </a:lnTo>
                  <a:lnTo>
                    <a:pt x="3515283" y="4394200"/>
                  </a:lnTo>
                  <a:lnTo>
                    <a:pt x="3557905" y="4381500"/>
                  </a:lnTo>
                  <a:lnTo>
                    <a:pt x="3600081" y="4356100"/>
                  </a:lnTo>
                  <a:lnTo>
                    <a:pt x="3641814" y="4343400"/>
                  </a:lnTo>
                  <a:lnTo>
                    <a:pt x="3723856" y="4292600"/>
                  </a:lnTo>
                  <a:lnTo>
                    <a:pt x="3764165" y="4279900"/>
                  </a:lnTo>
                  <a:lnTo>
                    <a:pt x="3843299" y="4229100"/>
                  </a:lnTo>
                  <a:lnTo>
                    <a:pt x="3920388" y="4178300"/>
                  </a:lnTo>
                  <a:lnTo>
                    <a:pt x="3995369" y="4127500"/>
                  </a:lnTo>
                  <a:lnTo>
                    <a:pt x="4032046" y="4102100"/>
                  </a:lnTo>
                  <a:lnTo>
                    <a:pt x="4068165" y="4076700"/>
                  </a:lnTo>
                  <a:lnTo>
                    <a:pt x="4103725" y="4051300"/>
                  </a:lnTo>
                  <a:lnTo>
                    <a:pt x="4138701" y="4013200"/>
                  </a:lnTo>
                  <a:lnTo>
                    <a:pt x="4173093" y="3987800"/>
                  </a:lnTo>
                  <a:lnTo>
                    <a:pt x="4206900" y="3962400"/>
                  </a:lnTo>
                  <a:lnTo>
                    <a:pt x="4240098" y="3924300"/>
                  </a:lnTo>
                  <a:lnTo>
                    <a:pt x="4272686" y="3898900"/>
                  </a:lnTo>
                  <a:lnTo>
                    <a:pt x="4304652" y="3860800"/>
                  </a:lnTo>
                  <a:lnTo>
                    <a:pt x="4335996" y="3835400"/>
                  </a:lnTo>
                  <a:lnTo>
                    <a:pt x="4366692" y="3797300"/>
                  </a:lnTo>
                  <a:lnTo>
                    <a:pt x="4396740" y="3771900"/>
                  </a:lnTo>
                  <a:lnTo>
                    <a:pt x="4426128" y="3733800"/>
                  </a:lnTo>
                  <a:lnTo>
                    <a:pt x="4454855" y="3695700"/>
                  </a:lnTo>
                  <a:lnTo>
                    <a:pt x="4482897" y="3670300"/>
                  </a:lnTo>
                  <a:lnTo>
                    <a:pt x="4510252" y="3632200"/>
                  </a:lnTo>
                  <a:lnTo>
                    <a:pt x="4536922" y="3594100"/>
                  </a:lnTo>
                  <a:lnTo>
                    <a:pt x="4562881" y="3556000"/>
                  </a:lnTo>
                  <a:lnTo>
                    <a:pt x="4588129" y="3517900"/>
                  </a:lnTo>
                  <a:lnTo>
                    <a:pt x="4612640" y="3492500"/>
                  </a:lnTo>
                  <a:lnTo>
                    <a:pt x="4636440" y="3454400"/>
                  </a:lnTo>
                  <a:lnTo>
                    <a:pt x="4659477" y="3416300"/>
                  </a:lnTo>
                  <a:lnTo>
                    <a:pt x="4681779" y="3378200"/>
                  </a:lnTo>
                  <a:lnTo>
                    <a:pt x="4703318" y="3340100"/>
                  </a:lnTo>
                  <a:lnTo>
                    <a:pt x="4724082" y="3302000"/>
                  </a:lnTo>
                  <a:lnTo>
                    <a:pt x="4744072" y="3251200"/>
                  </a:lnTo>
                  <a:lnTo>
                    <a:pt x="4763262" y="3213100"/>
                  </a:lnTo>
                  <a:lnTo>
                    <a:pt x="4781664" y="3175000"/>
                  </a:lnTo>
                  <a:lnTo>
                    <a:pt x="4799254" y="3136900"/>
                  </a:lnTo>
                  <a:lnTo>
                    <a:pt x="4816030" y="3098800"/>
                  </a:lnTo>
                  <a:lnTo>
                    <a:pt x="4831994" y="3048000"/>
                  </a:lnTo>
                  <a:lnTo>
                    <a:pt x="4847107" y="3009900"/>
                  </a:lnTo>
                  <a:lnTo>
                    <a:pt x="4861382" y="2971800"/>
                  </a:lnTo>
                  <a:lnTo>
                    <a:pt x="4874793" y="2921000"/>
                  </a:lnTo>
                  <a:lnTo>
                    <a:pt x="4887353" y="2882900"/>
                  </a:lnTo>
                  <a:lnTo>
                    <a:pt x="4899037" y="2844800"/>
                  </a:lnTo>
                  <a:lnTo>
                    <a:pt x="4909845" y="2794000"/>
                  </a:lnTo>
                  <a:lnTo>
                    <a:pt x="4919751" y="2755900"/>
                  </a:lnTo>
                  <a:lnTo>
                    <a:pt x="4928768" y="2705100"/>
                  </a:lnTo>
                  <a:lnTo>
                    <a:pt x="4936871" y="2667000"/>
                  </a:lnTo>
                  <a:lnTo>
                    <a:pt x="4944059" y="2616200"/>
                  </a:lnTo>
                  <a:lnTo>
                    <a:pt x="4950307" y="2578100"/>
                  </a:lnTo>
                  <a:lnTo>
                    <a:pt x="4955629" y="2527300"/>
                  </a:lnTo>
                  <a:lnTo>
                    <a:pt x="4960010" y="2489200"/>
                  </a:lnTo>
                  <a:lnTo>
                    <a:pt x="4963426" y="2438400"/>
                  </a:lnTo>
                  <a:lnTo>
                    <a:pt x="4965878" y="2387600"/>
                  </a:lnTo>
                  <a:lnTo>
                    <a:pt x="4966068" y="2387600"/>
                  </a:lnTo>
                  <a:lnTo>
                    <a:pt x="4966068" y="222250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251203" y="3528856"/>
              <a:ext cx="3204210" cy="2984500"/>
            </a:xfrm>
            <a:custGeom>
              <a:avLst/>
              <a:gdLst/>
              <a:ahLst/>
              <a:cxnLst/>
              <a:rect l="l" t="t" r="r" b="b"/>
              <a:pathLst>
                <a:path w="3204209" h="2984500">
                  <a:moveTo>
                    <a:pt x="1788592" y="584200"/>
                  </a:moveTo>
                  <a:lnTo>
                    <a:pt x="1586787" y="584200"/>
                  </a:lnTo>
                  <a:lnTo>
                    <a:pt x="1544273" y="571500"/>
                  </a:lnTo>
                  <a:lnTo>
                    <a:pt x="1506392" y="546100"/>
                  </a:lnTo>
                  <a:lnTo>
                    <a:pt x="1473311" y="508000"/>
                  </a:lnTo>
                  <a:lnTo>
                    <a:pt x="1445193" y="482600"/>
                  </a:lnTo>
                  <a:lnTo>
                    <a:pt x="1422204" y="444500"/>
                  </a:lnTo>
                  <a:lnTo>
                    <a:pt x="1404507" y="406400"/>
                  </a:lnTo>
                  <a:lnTo>
                    <a:pt x="1392269" y="368300"/>
                  </a:lnTo>
                  <a:lnTo>
                    <a:pt x="1385654" y="317500"/>
                  </a:lnTo>
                  <a:lnTo>
                    <a:pt x="1384825" y="279400"/>
                  </a:lnTo>
                  <a:lnTo>
                    <a:pt x="1389949" y="241300"/>
                  </a:lnTo>
                  <a:lnTo>
                    <a:pt x="1401190" y="203200"/>
                  </a:lnTo>
                  <a:lnTo>
                    <a:pt x="1418712" y="152400"/>
                  </a:lnTo>
                  <a:lnTo>
                    <a:pt x="1442680" y="114300"/>
                  </a:lnTo>
                  <a:lnTo>
                    <a:pt x="1473260" y="88900"/>
                  </a:lnTo>
                  <a:lnTo>
                    <a:pt x="1510848" y="50800"/>
                  </a:lnTo>
                  <a:lnTo>
                    <a:pt x="1551968" y="25400"/>
                  </a:lnTo>
                  <a:lnTo>
                    <a:pt x="1595736" y="12700"/>
                  </a:lnTo>
                  <a:lnTo>
                    <a:pt x="1641270" y="0"/>
                  </a:lnTo>
                  <a:lnTo>
                    <a:pt x="1734104" y="0"/>
                  </a:lnTo>
                  <a:lnTo>
                    <a:pt x="1779638" y="12700"/>
                  </a:lnTo>
                  <a:lnTo>
                    <a:pt x="1823408" y="25400"/>
                  </a:lnTo>
                  <a:lnTo>
                    <a:pt x="1864529" y="50800"/>
                  </a:lnTo>
                  <a:lnTo>
                    <a:pt x="1902119" y="88900"/>
                  </a:lnTo>
                  <a:lnTo>
                    <a:pt x="1664426" y="88900"/>
                  </a:lnTo>
                  <a:lnTo>
                    <a:pt x="1618807" y="101600"/>
                  </a:lnTo>
                  <a:lnTo>
                    <a:pt x="1575895" y="114300"/>
                  </a:lnTo>
                  <a:lnTo>
                    <a:pt x="1537494" y="152400"/>
                  </a:lnTo>
                  <a:lnTo>
                    <a:pt x="1507027" y="190500"/>
                  </a:lnTo>
                  <a:lnTo>
                    <a:pt x="1486715" y="228600"/>
                  </a:lnTo>
                  <a:lnTo>
                    <a:pt x="1476559" y="279400"/>
                  </a:lnTo>
                  <a:lnTo>
                    <a:pt x="1476559" y="317500"/>
                  </a:lnTo>
                  <a:lnTo>
                    <a:pt x="1486715" y="368300"/>
                  </a:lnTo>
                  <a:lnTo>
                    <a:pt x="1507027" y="406400"/>
                  </a:lnTo>
                  <a:lnTo>
                    <a:pt x="1537494" y="444500"/>
                  </a:lnTo>
                  <a:lnTo>
                    <a:pt x="1575895" y="482600"/>
                  </a:lnTo>
                  <a:lnTo>
                    <a:pt x="1618808" y="495300"/>
                  </a:lnTo>
                  <a:lnTo>
                    <a:pt x="1664426" y="508000"/>
                  </a:lnTo>
                  <a:lnTo>
                    <a:pt x="1902066" y="508000"/>
                  </a:lnTo>
                  <a:lnTo>
                    <a:pt x="1868985" y="546100"/>
                  </a:lnTo>
                  <a:lnTo>
                    <a:pt x="1831105" y="571500"/>
                  </a:lnTo>
                  <a:lnTo>
                    <a:pt x="1788592" y="584200"/>
                  </a:lnTo>
                  <a:close/>
                </a:path>
                <a:path w="3204209" h="2984500">
                  <a:moveTo>
                    <a:pt x="1902066" y="508000"/>
                  </a:moveTo>
                  <a:lnTo>
                    <a:pt x="1710948" y="508000"/>
                  </a:lnTo>
                  <a:lnTo>
                    <a:pt x="1756567" y="495300"/>
                  </a:lnTo>
                  <a:lnTo>
                    <a:pt x="1799481" y="482600"/>
                  </a:lnTo>
                  <a:lnTo>
                    <a:pt x="1837885" y="444500"/>
                  </a:lnTo>
                  <a:lnTo>
                    <a:pt x="1868354" y="406400"/>
                  </a:lnTo>
                  <a:lnTo>
                    <a:pt x="1888666" y="368300"/>
                  </a:lnTo>
                  <a:lnTo>
                    <a:pt x="1898820" y="317500"/>
                  </a:lnTo>
                  <a:lnTo>
                    <a:pt x="1898818" y="279400"/>
                  </a:lnTo>
                  <a:lnTo>
                    <a:pt x="1888659" y="228600"/>
                  </a:lnTo>
                  <a:lnTo>
                    <a:pt x="1868346" y="190500"/>
                  </a:lnTo>
                  <a:lnTo>
                    <a:pt x="1837878" y="152400"/>
                  </a:lnTo>
                  <a:lnTo>
                    <a:pt x="1799477" y="114300"/>
                  </a:lnTo>
                  <a:lnTo>
                    <a:pt x="1756564" y="101600"/>
                  </a:lnTo>
                  <a:lnTo>
                    <a:pt x="1710946" y="88900"/>
                  </a:lnTo>
                  <a:lnTo>
                    <a:pt x="1902119" y="88900"/>
                  </a:lnTo>
                  <a:lnTo>
                    <a:pt x="1932700" y="114300"/>
                  </a:lnTo>
                  <a:lnTo>
                    <a:pt x="1956669" y="152400"/>
                  </a:lnTo>
                  <a:lnTo>
                    <a:pt x="1974191" y="203200"/>
                  </a:lnTo>
                  <a:lnTo>
                    <a:pt x="1985432" y="241300"/>
                  </a:lnTo>
                  <a:lnTo>
                    <a:pt x="1990555" y="279400"/>
                  </a:lnTo>
                  <a:lnTo>
                    <a:pt x="1989726" y="317500"/>
                  </a:lnTo>
                  <a:lnTo>
                    <a:pt x="1983110" y="368300"/>
                  </a:lnTo>
                  <a:lnTo>
                    <a:pt x="1970871" y="406400"/>
                  </a:lnTo>
                  <a:lnTo>
                    <a:pt x="1953174" y="444500"/>
                  </a:lnTo>
                  <a:lnTo>
                    <a:pt x="1930184" y="482600"/>
                  </a:lnTo>
                  <a:lnTo>
                    <a:pt x="1902066" y="508000"/>
                  </a:lnTo>
                  <a:close/>
                </a:path>
                <a:path w="3204209" h="2984500">
                  <a:moveTo>
                    <a:pt x="868040" y="1168400"/>
                  </a:moveTo>
                  <a:lnTo>
                    <a:pt x="777188" y="1168400"/>
                  </a:lnTo>
                  <a:lnTo>
                    <a:pt x="777188" y="965200"/>
                  </a:lnTo>
                  <a:lnTo>
                    <a:pt x="564414" y="736600"/>
                  </a:lnTo>
                  <a:lnTo>
                    <a:pt x="536829" y="698500"/>
                  </a:lnTo>
                  <a:lnTo>
                    <a:pt x="524414" y="647700"/>
                  </a:lnTo>
                  <a:lnTo>
                    <a:pt x="527242" y="596900"/>
                  </a:lnTo>
                  <a:lnTo>
                    <a:pt x="545388" y="558800"/>
                  </a:lnTo>
                  <a:lnTo>
                    <a:pt x="273103" y="254000"/>
                  </a:lnTo>
                  <a:lnTo>
                    <a:pt x="263844" y="241300"/>
                  </a:lnTo>
                  <a:lnTo>
                    <a:pt x="261292" y="215900"/>
                  </a:lnTo>
                  <a:lnTo>
                    <a:pt x="265356" y="203200"/>
                  </a:lnTo>
                  <a:lnTo>
                    <a:pt x="275944" y="190500"/>
                  </a:lnTo>
                  <a:lnTo>
                    <a:pt x="291328" y="177800"/>
                  </a:lnTo>
                  <a:lnTo>
                    <a:pt x="325324" y="177800"/>
                  </a:lnTo>
                  <a:lnTo>
                    <a:pt x="339827" y="190500"/>
                  </a:lnTo>
                  <a:lnTo>
                    <a:pt x="612119" y="495300"/>
                  </a:lnTo>
                  <a:lnTo>
                    <a:pt x="754607" y="495300"/>
                  </a:lnTo>
                  <a:lnTo>
                    <a:pt x="794225" y="520700"/>
                  </a:lnTo>
                  <a:lnTo>
                    <a:pt x="838563" y="571500"/>
                  </a:lnTo>
                  <a:lnTo>
                    <a:pt x="657587" y="571500"/>
                  </a:lnTo>
                  <a:lnTo>
                    <a:pt x="627753" y="596900"/>
                  </a:lnTo>
                  <a:lnTo>
                    <a:pt x="614323" y="635000"/>
                  </a:lnTo>
                  <a:lnTo>
                    <a:pt x="614943" y="647700"/>
                  </a:lnTo>
                  <a:lnTo>
                    <a:pt x="617942" y="660400"/>
                  </a:lnTo>
                  <a:lnTo>
                    <a:pt x="623337" y="660400"/>
                  </a:lnTo>
                  <a:lnTo>
                    <a:pt x="631145" y="673100"/>
                  </a:lnTo>
                  <a:lnTo>
                    <a:pt x="943966" y="1016000"/>
                  </a:lnTo>
                  <a:lnTo>
                    <a:pt x="980769" y="1054100"/>
                  </a:lnTo>
                  <a:lnTo>
                    <a:pt x="1001444" y="1066800"/>
                  </a:lnTo>
                  <a:lnTo>
                    <a:pt x="868040" y="1066800"/>
                  </a:lnTo>
                  <a:lnTo>
                    <a:pt x="868040" y="1168400"/>
                  </a:lnTo>
                  <a:close/>
                </a:path>
                <a:path w="3204209" h="2984500">
                  <a:moveTo>
                    <a:pt x="754607" y="495300"/>
                  </a:moveTo>
                  <a:lnTo>
                    <a:pt x="612119" y="495300"/>
                  </a:lnTo>
                  <a:lnTo>
                    <a:pt x="659719" y="482600"/>
                  </a:lnTo>
                  <a:lnTo>
                    <a:pt x="708493" y="482600"/>
                  </a:lnTo>
                  <a:lnTo>
                    <a:pt x="754607" y="495300"/>
                  </a:lnTo>
                  <a:close/>
                </a:path>
                <a:path w="3204209" h="2984500">
                  <a:moveTo>
                    <a:pt x="1107961" y="927100"/>
                  </a:moveTo>
                  <a:lnTo>
                    <a:pt x="1042991" y="927100"/>
                  </a:lnTo>
                  <a:lnTo>
                    <a:pt x="1015384" y="901700"/>
                  </a:lnTo>
                  <a:lnTo>
                    <a:pt x="727507" y="584200"/>
                  </a:lnTo>
                  <a:lnTo>
                    <a:pt x="694086" y="571500"/>
                  </a:lnTo>
                  <a:lnTo>
                    <a:pt x="838563" y="571500"/>
                  </a:lnTo>
                  <a:lnTo>
                    <a:pt x="893986" y="635000"/>
                  </a:lnTo>
                  <a:lnTo>
                    <a:pt x="2323043" y="635000"/>
                  </a:lnTo>
                  <a:lnTo>
                    <a:pt x="2364676" y="660400"/>
                  </a:lnTo>
                  <a:lnTo>
                    <a:pt x="2375635" y="673100"/>
                  </a:lnTo>
                  <a:lnTo>
                    <a:pt x="1531328" y="673100"/>
                  </a:lnTo>
                  <a:lnTo>
                    <a:pt x="1482695" y="685800"/>
                  </a:lnTo>
                  <a:lnTo>
                    <a:pt x="1436258" y="698500"/>
                  </a:lnTo>
                  <a:lnTo>
                    <a:pt x="1391795" y="723900"/>
                  </a:lnTo>
                  <a:lnTo>
                    <a:pt x="973167" y="723900"/>
                  </a:lnTo>
                  <a:lnTo>
                    <a:pt x="1081350" y="838200"/>
                  </a:lnTo>
                  <a:lnTo>
                    <a:pt x="1230734" y="838200"/>
                  </a:lnTo>
                  <a:lnTo>
                    <a:pt x="1138128" y="914400"/>
                  </a:lnTo>
                  <a:lnTo>
                    <a:pt x="1107961" y="927100"/>
                  </a:lnTo>
                  <a:close/>
                </a:path>
                <a:path w="3204209" h="2984500">
                  <a:moveTo>
                    <a:pt x="1995025" y="635000"/>
                  </a:moveTo>
                  <a:lnTo>
                    <a:pt x="1361542" y="635000"/>
                  </a:lnTo>
                  <a:lnTo>
                    <a:pt x="1372442" y="622300"/>
                  </a:lnTo>
                  <a:lnTo>
                    <a:pt x="1394539" y="622300"/>
                  </a:lnTo>
                  <a:lnTo>
                    <a:pt x="1405741" y="609600"/>
                  </a:lnTo>
                  <a:lnTo>
                    <a:pt x="1449326" y="596900"/>
                  </a:lnTo>
                  <a:lnTo>
                    <a:pt x="1493463" y="596900"/>
                  </a:lnTo>
                  <a:lnTo>
                    <a:pt x="1539000" y="584200"/>
                  </a:lnTo>
                  <a:lnTo>
                    <a:pt x="1850492" y="584200"/>
                  </a:lnTo>
                  <a:lnTo>
                    <a:pt x="1900983" y="596900"/>
                  </a:lnTo>
                  <a:lnTo>
                    <a:pt x="1949286" y="609600"/>
                  </a:lnTo>
                  <a:lnTo>
                    <a:pt x="1995025" y="635000"/>
                  </a:lnTo>
                  <a:close/>
                </a:path>
                <a:path w="3204209" h="2984500">
                  <a:moveTo>
                    <a:pt x="1926713" y="1511300"/>
                  </a:moveTo>
                  <a:lnTo>
                    <a:pt x="1741523" y="1511300"/>
                  </a:lnTo>
                  <a:lnTo>
                    <a:pt x="2139507" y="1308100"/>
                  </a:lnTo>
                  <a:lnTo>
                    <a:pt x="2139507" y="1016000"/>
                  </a:lnTo>
                  <a:lnTo>
                    <a:pt x="2136375" y="965200"/>
                  </a:lnTo>
                  <a:lnTo>
                    <a:pt x="2127255" y="927100"/>
                  </a:lnTo>
                  <a:lnTo>
                    <a:pt x="2112563" y="889000"/>
                  </a:lnTo>
                  <a:lnTo>
                    <a:pt x="2092714" y="850900"/>
                  </a:lnTo>
                  <a:lnTo>
                    <a:pt x="2068125" y="812800"/>
                  </a:lnTo>
                  <a:lnTo>
                    <a:pt x="2039212" y="774700"/>
                  </a:lnTo>
                  <a:lnTo>
                    <a:pt x="2006389" y="749300"/>
                  </a:lnTo>
                  <a:lnTo>
                    <a:pt x="1970073" y="723900"/>
                  </a:lnTo>
                  <a:lnTo>
                    <a:pt x="1930680" y="698500"/>
                  </a:lnTo>
                  <a:lnTo>
                    <a:pt x="1888625" y="685800"/>
                  </a:lnTo>
                  <a:lnTo>
                    <a:pt x="1844325" y="673100"/>
                  </a:lnTo>
                  <a:lnTo>
                    <a:pt x="2375635" y="673100"/>
                  </a:lnTo>
                  <a:lnTo>
                    <a:pt x="2397553" y="698500"/>
                  </a:lnTo>
                  <a:lnTo>
                    <a:pt x="2411944" y="723900"/>
                  </a:lnTo>
                  <a:lnTo>
                    <a:pt x="2114642" y="723900"/>
                  </a:lnTo>
                  <a:lnTo>
                    <a:pt x="2143629" y="762000"/>
                  </a:lnTo>
                  <a:lnTo>
                    <a:pt x="2168938" y="800100"/>
                  </a:lnTo>
                  <a:lnTo>
                    <a:pt x="2190285" y="838200"/>
                  </a:lnTo>
                  <a:lnTo>
                    <a:pt x="2207384" y="876300"/>
                  </a:lnTo>
                  <a:lnTo>
                    <a:pt x="2219950" y="927100"/>
                  </a:lnTo>
                  <a:lnTo>
                    <a:pt x="2227699" y="965200"/>
                  </a:lnTo>
                  <a:lnTo>
                    <a:pt x="2230346" y="1016000"/>
                  </a:lnTo>
                  <a:lnTo>
                    <a:pt x="2230346" y="1333500"/>
                  </a:lnTo>
                  <a:lnTo>
                    <a:pt x="2228646" y="1346200"/>
                  </a:lnTo>
                  <a:lnTo>
                    <a:pt x="2223805" y="1358900"/>
                  </a:lnTo>
                  <a:lnTo>
                    <a:pt x="2216015" y="1358900"/>
                  </a:lnTo>
                  <a:lnTo>
                    <a:pt x="2205502" y="1371600"/>
                  </a:lnTo>
                  <a:lnTo>
                    <a:pt x="1926713" y="1511300"/>
                  </a:lnTo>
                  <a:close/>
                </a:path>
                <a:path w="3204209" h="2984500">
                  <a:moveTo>
                    <a:pt x="1230734" y="838200"/>
                  </a:moveTo>
                  <a:lnTo>
                    <a:pt x="1081350" y="838200"/>
                  </a:lnTo>
                  <a:lnTo>
                    <a:pt x="1225933" y="723900"/>
                  </a:lnTo>
                  <a:lnTo>
                    <a:pt x="1391795" y="723900"/>
                  </a:lnTo>
                  <a:lnTo>
                    <a:pt x="1349085" y="749300"/>
                  </a:lnTo>
                  <a:lnTo>
                    <a:pt x="1307905" y="774700"/>
                  </a:lnTo>
                  <a:lnTo>
                    <a:pt x="1230734" y="838200"/>
                  </a:lnTo>
                  <a:close/>
                </a:path>
                <a:path w="3204209" h="2984500">
                  <a:moveTo>
                    <a:pt x="2426891" y="1625600"/>
                  </a:moveTo>
                  <a:lnTo>
                    <a:pt x="2336031" y="1625600"/>
                  </a:lnTo>
                  <a:lnTo>
                    <a:pt x="2336031" y="787400"/>
                  </a:lnTo>
                  <a:lnTo>
                    <a:pt x="2331216" y="762000"/>
                  </a:lnTo>
                  <a:lnTo>
                    <a:pt x="2318120" y="736600"/>
                  </a:lnTo>
                  <a:lnTo>
                    <a:pt x="2298765" y="723900"/>
                  </a:lnTo>
                  <a:lnTo>
                    <a:pt x="2411944" y="723900"/>
                  </a:lnTo>
                  <a:lnTo>
                    <a:pt x="2419139" y="736600"/>
                  </a:lnTo>
                  <a:lnTo>
                    <a:pt x="2426898" y="787400"/>
                  </a:lnTo>
                  <a:lnTo>
                    <a:pt x="2426898" y="1168400"/>
                  </a:lnTo>
                  <a:lnTo>
                    <a:pt x="2785035" y="1168400"/>
                  </a:lnTo>
                  <a:lnTo>
                    <a:pt x="2779881" y="1206500"/>
                  </a:lnTo>
                  <a:lnTo>
                    <a:pt x="2785036" y="1244600"/>
                  </a:lnTo>
                  <a:lnTo>
                    <a:pt x="2789849" y="1257300"/>
                  </a:lnTo>
                  <a:lnTo>
                    <a:pt x="2426891" y="1257300"/>
                  </a:lnTo>
                  <a:lnTo>
                    <a:pt x="2426891" y="1625600"/>
                  </a:lnTo>
                  <a:close/>
                </a:path>
                <a:path w="3204209" h="2984500">
                  <a:moveTo>
                    <a:pt x="314646" y="1460500"/>
                  </a:moveTo>
                  <a:lnTo>
                    <a:pt x="189768" y="1460500"/>
                  </a:lnTo>
                  <a:lnTo>
                    <a:pt x="149139" y="1447800"/>
                  </a:lnTo>
                  <a:lnTo>
                    <a:pt x="110469" y="1422400"/>
                  </a:lnTo>
                  <a:lnTo>
                    <a:pt x="74633" y="1384300"/>
                  </a:lnTo>
                  <a:lnTo>
                    <a:pt x="44780" y="1358900"/>
                  </a:lnTo>
                  <a:lnTo>
                    <a:pt x="22390" y="1320800"/>
                  </a:lnTo>
                  <a:lnTo>
                    <a:pt x="7463" y="1270000"/>
                  </a:lnTo>
                  <a:lnTo>
                    <a:pt x="0" y="1231900"/>
                  </a:lnTo>
                  <a:lnTo>
                    <a:pt x="0" y="1181100"/>
                  </a:lnTo>
                  <a:lnTo>
                    <a:pt x="7463" y="1143000"/>
                  </a:lnTo>
                  <a:lnTo>
                    <a:pt x="22390" y="1104900"/>
                  </a:lnTo>
                  <a:lnTo>
                    <a:pt x="44780" y="1066800"/>
                  </a:lnTo>
                  <a:lnTo>
                    <a:pt x="74633" y="1028700"/>
                  </a:lnTo>
                  <a:lnTo>
                    <a:pt x="110470" y="990600"/>
                  </a:lnTo>
                  <a:lnTo>
                    <a:pt x="149141" y="977900"/>
                  </a:lnTo>
                  <a:lnTo>
                    <a:pt x="189771" y="952500"/>
                  </a:lnTo>
                  <a:lnTo>
                    <a:pt x="314649" y="952500"/>
                  </a:lnTo>
                  <a:lnTo>
                    <a:pt x="354352" y="965200"/>
                  </a:lnTo>
                  <a:lnTo>
                    <a:pt x="391634" y="990600"/>
                  </a:lnTo>
                  <a:lnTo>
                    <a:pt x="425619" y="1016000"/>
                  </a:lnTo>
                  <a:lnTo>
                    <a:pt x="455431" y="1041400"/>
                  </a:lnTo>
                  <a:lnTo>
                    <a:pt x="208867" y="1041400"/>
                  </a:lnTo>
                  <a:lnTo>
                    <a:pt x="172375" y="1066800"/>
                  </a:lnTo>
                  <a:lnTo>
                    <a:pt x="138867" y="1092200"/>
                  </a:lnTo>
                  <a:lnTo>
                    <a:pt x="111673" y="1130300"/>
                  </a:lnTo>
                  <a:lnTo>
                    <a:pt x="95356" y="1168400"/>
                  </a:lnTo>
                  <a:lnTo>
                    <a:pt x="89916" y="1206500"/>
                  </a:lnTo>
                  <a:lnTo>
                    <a:pt x="95354" y="1244600"/>
                  </a:lnTo>
                  <a:lnTo>
                    <a:pt x="111671" y="1295400"/>
                  </a:lnTo>
                  <a:lnTo>
                    <a:pt x="138867" y="1320800"/>
                  </a:lnTo>
                  <a:lnTo>
                    <a:pt x="172373" y="1346200"/>
                  </a:lnTo>
                  <a:lnTo>
                    <a:pt x="208865" y="1371600"/>
                  </a:lnTo>
                  <a:lnTo>
                    <a:pt x="455431" y="1371600"/>
                  </a:lnTo>
                  <a:lnTo>
                    <a:pt x="425618" y="1409700"/>
                  </a:lnTo>
                  <a:lnTo>
                    <a:pt x="391633" y="1422400"/>
                  </a:lnTo>
                  <a:lnTo>
                    <a:pt x="354350" y="1447800"/>
                  </a:lnTo>
                  <a:lnTo>
                    <a:pt x="314646" y="1460500"/>
                  </a:lnTo>
                  <a:close/>
                </a:path>
                <a:path w="3204209" h="2984500">
                  <a:moveTo>
                    <a:pt x="2785035" y="1168400"/>
                  </a:moveTo>
                  <a:lnTo>
                    <a:pt x="2693022" y="1168400"/>
                  </a:lnTo>
                  <a:lnTo>
                    <a:pt x="2705058" y="1117600"/>
                  </a:lnTo>
                  <a:lnTo>
                    <a:pt x="2723896" y="1079500"/>
                  </a:lnTo>
                  <a:lnTo>
                    <a:pt x="2748658" y="1041400"/>
                  </a:lnTo>
                  <a:lnTo>
                    <a:pt x="2778470" y="1016000"/>
                  </a:lnTo>
                  <a:lnTo>
                    <a:pt x="2812455" y="990600"/>
                  </a:lnTo>
                  <a:lnTo>
                    <a:pt x="2849737" y="965200"/>
                  </a:lnTo>
                  <a:lnTo>
                    <a:pt x="2889441" y="952500"/>
                  </a:lnTo>
                  <a:lnTo>
                    <a:pt x="3014321" y="952500"/>
                  </a:lnTo>
                  <a:lnTo>
                    <a:pt x="3054951" y="977900"/>
                  </a:lnTo>
                  <a:lnTo>
                    <a:pt x="3093622" y="990600"/>
                  </a:lnTo>
                  <a:lnTo>
                    <a:pt x="3129459" y="1028700"/>
                  </a:lnTo>
                  <a:lnTo>
                    <a:pt x="3139411" y="1041400"/>
                  </a:lnTo>
                  <a:lnTo>
                    <a:pt x="2919414" y="1041400"/>
                  </a:lnTo>
                  <a:lnTo>
                    <a:pt x="2883170" y="1054100"/>
                  </a:lnTo>
                  <a:lnTo>
                    <a:pt x="2850076" y="1066800"/>
                  </a:lnTo>
                  <a:lnTo>
                    <a:pt x="2821667" y="1092200"/>
                  </a:lnTo>
                  <a:lnTo>
                    <a:pt x="2799475" y="1130300"/>
                  </a:lnTo>
                  <a:lnTo>
                    <a:pt x="2785035" y="1168400"/>
                  </a:lnTo>
                  <a:close/>
                </a:path>
                <a:path w="3204209" h="2984500">
                  <a:moveTo>
                    <a:pt x="1768056" y="1600200"/>
                  </a:moveTo>
                  <a:lnTo>
                    <a:pt x="1455657" y="1600200"/>
                  </a:lnTo>
                  <a:lnTo>
                    <a:pt x="1420891" y="1587500"/>
                  </a:lnTo>
                  <a:lnTo>
                    <a:pt x="1392383" y="1574800"/>
                  </a:lnTo>
                  <a:lnTo>
                    <a:pt x="1373101" y="1536700"/>
                  </a:lnTo>
                  <a:lnTo>
                    <a:pt x="1366014" y="1511300"/>
                  </a:lnTo>
                  <a:lnTo>
                    <a:pt x="1366014" y="1092200"/>
                  </a:lnTo>
                  <a:lnTo>
                    <a:pt x="1160572" y="1092200"/>
                  </a:lnTo>
                  <a:lnTo>
                    <a:pt x="1207228" y="1066800"/>
                  </a:lnTo>
                  <a:lnTo>
                    <a:pt x="1392460" y="990600"/>
                  </a:lnTo>
                  <a:lnTo>
                    <a:pt x="1415263" y="977900"/>
                  </a:lnTo>
                  <a:lnTo>
                    <a:pt x="1435966" y="990600"/>
                  </a:lnTo>
                  <a:lnTo>
                    <a:pt x="1450998" y="1003300"/>
                  </a:lnTo>
                  <a:lnTo>
                    <a:pt x="1456788" y="1028700"/>
                  </a:lnTo>
                  <a:lnTo>
                    <a:pt x="1456873" y="1511300"/>
                  </a:lnTo>
                  <a:lnTo>
                    <a:pt x="1926713" y="1511300"/>
                  </a:lnTo>
                  <a:lnTo>
                    <a:pt x="1774646" y="1587500"/>
                  </a:lnTo>
                  <a:lnTo>
                    <a:pt x="1768056" y="1600200"/>
                  </a:lnTo>
                  <a:close/>
                </a:path>
                <a:path w="3204209" h="2984500">
                  <a:moveTo>
                    <a:pt x="1654191" y="1485900"/>
                  </a:moveTo>
                  <a:lnTo>
                    <a:pt x="1553311" y="1485900"/>
                  </a:lnTo>
                  <a:lnTo>
                    <a:pt x="1550903" y="1473200"/>
                  </a:lnTo>
                  <a:lnTo>
                    <a:pt x="1549428" y="1460500"/>
                  </a:lnTo>
                  <a:lnTo>
                    <a:pt x="1548928" y="1447800"/>
                  </a:lnTo>
                  <a:lnTo>
                    <a:pt x="1556618" y="1397000"/>
                  </a:lnTo>
                  <a:lnTo>
                    <a:pt x="1577381" y="1358900"/>
                  </a:lnTo>
                  <a:lnTo>
                    <a:pt x="1607756" y="1333500"/>
                  </a:lnTo>
                  <a:lnTo>
                    <a:pt x="1644280" y="1308100"/>
                  </a:lnTo>
                  <a:lnTo>
                    <a:pt x="1683493" y="1295400"/>
                  </a:lnTo>
                  <a:lnTo>
                    <a:pt x="1921117" y="1181100"/>
                  </a:lnTo>
                  <a:lnTo>
                    <a:pt x="1921117" y="1041400"/>
                  </a:lnTo>
                  <a:lnTo>
                    <a:pt x="1924686" y="1016000"/>
                  </a:lnTo>
                  <a:lnTo>
                    <a:pt x="1934422" y="1003300"/>
                  </a:lnTo>
                  <a:lnTo>
                    <a:pt x="1948862" y="990600"/>
                  </a:lnTo>
                  <a:lnTo>
                    <a:pt x="1984229" y="990600"/>
                  </a:lnTo>
                  <a:lnTo>
                    <a:pt x="1998669" y="1003300"/>
                  </a:lnTo>
                  <a:lnTo>
                    <a:pt x="2008406" y="1016000"/>
                  </a:lnTo>
                  <a:lnTo>
                    <a:pt x="2011976" y="1041400"/>
                  </a:lnTo>
                  <a:lnTo>
                    <a:pt x="2011976" y="1206500"/>
                  </a:lnTo>
                  <a:lnTo>
                    <a:pt x="2010162" y="1219200"/>
                  </a:lnTo>
                  <a:lnTo>
                    <a:pt x="2005222" y="1231900"/>
                  </a:lnTo>
                  <a:lnTo>
                    <a:pt x="1997290" y="1231900"/>
                  </a:lnTo>
                  <a:lnTo>
                    <a:pt x="1986603" y="1244600"/>
                  </a:lnTo>
                  <a:lnTo>
                    <a:pt x="1712357" y="1384300"/>
                  </a:lnTo>
                  <a:lnTo>
                    <a:pt x="1692736" y="1384300"/>
                  </a:lnTo>
                  <a:lnTo>
                    <a:pt x="1674595" y="1397000"/>
                  </a:lnTo>
                  <a:lnTo>
                    <a:pt x="1659116" y="1409700"/>
                  </a:lnTo>
                  <a:lnTo>
                    <a:pt x="1647479" y="1422400"/>
                  </a:lnTo>
                  <a:lnTo>
                    <a:pt x="1647479" y="1473200"/>
                  </a:lnTo>
                  <a:lnTo>
                    <a:pt x="1650449" y="1473200"/>
                  </a:lnTo>
                  <a:lnTo>
                    <a:pt x="1654191" y="1485900"/>
                  </a:lnTo>
                  <a:close/>
                </a:path>
                <a:path w="3204209" h="2984500">
                  <a:moveTo>
                    <a:pt x="455431" y="1371600"/>
                  </a:moveTo>
                  <a:lnTo>
                    <a:pt x="284668" y="1371600"/>
                  </a:lnTo>
                  <a:lnTo>
                    <a:pt x="320913" y="1358900"/>
                  </a:lnTo>
                  <a:lnTo>
                    <a:pt x="354007" y="1346200"/>
                  </a:lnTo>
                  <a:lnTo>
                    <a:pt x="382417" y="1320800"/>
                  </a:lnTo>
                  <a:lnTo>
                    <a:pt x="404609" y="1282700"/>
                  </a:lnTo>
                  <a:lnTo>
                    <a:pt x="419050" y="1244600"/>
                  </a:lnTo>
                  <a:lnTo>
                    <a:pt x="424204" y="1206500"/>
                  </a:lnTo>
                  <a:lnTo>
                    <a:pt x="419050" y="1168400"/>
                  </a:lnTo>
                  <a:lnTo>
                    <a:pt x="404610" y="1130300"/>
                  </a:lnTo>
                  <a:lnTo>
                    <a:pt x="382419" y="1092200"/>
                  </a:lnTo>
                  <a:lnTo>
                    <a:pt x="354009" y="1066800"/>
                  </a:lnTo>
                  <a:lnTo>
                    <a:pt x="284671" y="1041400"/>
                  </a:lnTo>
                  <a:lnTo>
                    <a:pt x="455431" y="1041400"/>
                  </a:lnTo>
                  <a:lnTo>
                    <a:pt x="480195" y="1079500"/>
                  </a:lnTo>
                  <a:lnTo>
                    <a:pt x="499033" y="1117600"/>
                  </a:lnTo>
                  <a:lnTo>
                    <a:pt x="511071" y="1168400"/>
                  </a:lnTo>
                  <a:lnTo>
                    <a:pt x="868040" y="1168400"/>
                  </a:lnTo>
                  <a:lnTo>
                    <a:pt x="868040" y="1257300"/>
                  </a:lnTo>
                  <a:lnTo>
                    <a:pt x="511071" y="1257300"/>
                  </a:lnTo>
                  <a:lnTo>
                    <a:pt x="499033" y="1295400"/>
                  </a:lnTo>
                  <a:lnTo>
                    <a:pt x="480194" y="1333500"/>
                  </a:lnTo>
                  <a:lnTo>
                    <a:pt x="455431" y="1371600"/>
                  </a:lnTo>
                  <a:close/>
                </a:path>
                <a:path w="3204209" h="2984500">
                  <a:moveTo>
                    <a:pt x="3144387" y="1371600"/>
                  </a:moveTo>
                  <a:lnTo>
                    <a:pt x="2995221" y="1371600"/>
                  </a:lnTo>
                  <a:lnTo>
                    <a:pt x="3031712" y="1346200"/>
                  </a:lnTo>
                  <a:lnTo>
                    <a:pt x="3065218" y="1320800"/>
                  </a:lnTo>
                  <a:lnTo>
                    <a:pt x="3092412" y="1295400"/>
                  </a:lnTo>
                  <a:lnTo>
                    <a:pt x="3108729" y="1244600"/>
                  </a:lnTo>
                  <a:lnTo>
                    <a:pt x="3114169" y="1206500"/>
                  </a:lnTo>
                  <a:lnTo>
                    <a:pt x="3108731" y="1168400"/>
                  </a:lnTo>
                  <a:lnTo>
                    <a:pt x="3092414" y="1130300"/>
                  </a:lnTo>
                  <a:lnTo>
                    <a:pt x="3065218" y="1092200"/>
                  </a:lnTo>
                  <a:lnTo>
                    <a:pt x="3031710" y="1066800"/>
                  </a:lnTo>
                  <a:lnTo>
                    <a:pt x="2995218" y="1041400"/>
                  </a:lnTo>
                  <a:lnTo>
                    <a:pt x="3139411" y="1041400"/>
                  </a:lnTo>
                  <a:lnTo>
                    <a:pt x="3181704" y="1104900"/>
                  </a:lnTo>
                  <a:lnTo>
                    <a:pt x="3196631" y="1143000"/>
                  </a:lnTo>
                  <a:lnTo>
                    <a:pt x="3204095" y="1181100"/>
                  </a:lnTo>
                  <a:lnTo>
                    <a:pt x="3204096" y="1231900"/>
                  </a:lnTo>
                  <a:lnTo>
                    <a:pt x="3196633" y="1270000"/>
                  </a:lnTo>
                  <a:lnTo>
                    <a:pt x="3181706" y="1320800"/>
                  </a:lnTo>
                  <a:lnTo>
                    <a:pt x="3159315" y="1358900"/>
                  </a:lnTo>
                  <a:lnTo>
                    <a:pt x="3144387" y="1371600"/>
                  </a:lnTo>
                  <a:close/>
                </a:path>
                <a:path w="3204209" h="2984500">
                  <a:moveTo>
                    <a:pt x="1147301" y="1181100"/>
                  </a:moveTo>
                  <a:lnTo>
                    <a:pt x="1048990" y="1181100"/>
                  </a:lnTo>
                  <a:lnTo>
                    <a:pt x="1001719" y="1168400"/>
                  </a:lnTo>
                  <a:lnTo>
                    <a:pt x="956792" y="1143000"/>
                  </a:lnTo>
                  <a:lnTo>
                    <a:pt x="915025" y="1117600"/>
                  </a:lnTo>
                  <a:lnTo>
                    <a:pt x="877235" y="1079500"/>
                  </a:lnTo>
                  <a:lnTo>
                    <a:pt x="868040" y="1066800"/>
                  </a:lnTo>
                  <a:lnTo>
                    <a:pt x="1001444" y="1066800"/>
                  </a:lnTo>
                  <a:lnTo>
                    <a:pt x="1022119" y="1079500"/>
                  </a:lnTo>
                  <a:lnTo>
                    <a:pt x="1066729" y="1092200"/>
                  </a:lnTo>
                  <a:lnTo>
                    <a:pt x="1366014" y="1092200"/>
                  </a:lnTo>
                  <a:lnTo>
                    <a:pt x="1245195" y="1155700"/>
                  </a:lnTo>
                  <a:lnTo>
                    <a:pt x="1147301" y="1181100"/>
                  </a:lnTo>
                  <a:close/>
                </a:path>
                <a:path w="3204209" h="2984500">
                  <a:moveTo>
                    <a:pt x="868040" y="1625600"/>
                  </a:moveTo>
                  <a:lnTo>
                    <a:pt x="777195" y="1625600"/>
                  </a:lnTo>
                  <a:lnTo>
                    <a:pt x="777195" y="1257300"/>
                  </a:lnTo>
                  <a:lnTo>
                    <a:pt x="868040" y="1257300"/>
                  </a:lnTo>
                  <a:lnTo>
                    <a:pt x="868040" y="1625600"/>
                  </a:lnTo>
                  <a:close/>
                </a:path>
                <a:path w="3204209" h="2984500">
                  <a:moveTo>
                    <a:pt x="3014321" y="1460500"/>
                  </a:moveTo>
                  <a:lnTo>
                    <a:pt x="2889440" y="1460500"/>
                  </a:lnTo>
                  <a:lnTo>
                    <a:pt x="2849736" y="1447800"/>
                  </a:lnTo>
                  <a:lnTo>
                    <a:pt x="2812453" y="1422400"/>
                  </a:lnTo>
                  <a:lnTo>
                    <a:pt x="2778468" y="1409700"/>
                  </a:lnTo>
                  <a:lnTo>
                    <a:pt x="2748655" y="1371600"/>
                  </a:lnTo>
                  <a:lnTo>
                    <a:pt x="2723891" y="1333500"/>
                  </a:lnTo>
                  <a:lnTo>
                    <a:pt x="2705053" y="1295400"/>
                  </a:lnTo>
                  <a:lnTo>
                    <a:pt x="2693015" y="1257300"/>
                  </a:lnTo>
                  <a:lnTo>
                    <a:pt x="2789849" y="1257300"/>
                  </a:lnTo>
                  <a:lnTo>
                    <a:pt x="2799476" y="1282700"/>
                  </a:lnTo>
                  <a:lnTo>
                    <a:pt x="2821668" y="1320800"/>
                  </a:lnTo>
                  <a:lnTo>
                    <a:pt x="2850078" y="1346200"/>
                  </a:lnTo>
                  <a:lnTo>
                    <a:pt x="2883172" y="1358900"/>
                  </a:lnTo>
                  <a:lnTo>
                    <a:pt x="2919417" y="1371600"/>
                  </a:lnTo>
                  <a:lnTo>
                    <a:pt x="3144387" y="1371600"/>
                  </a:lnTo>
                  <a:lnTo>
                    <a:pt x="3129459" y="1384300"/>
                  </a:lnTo>
                  <a:lnTo>
                    <a:pt x="3093622" y="1422400"/>
                  </a:lnTo>
                  <a:lnTo>
                    <a:pt x="3054951" y="1447800"/>
                  </a:lnTo>
                  <a:lnTo>
                    <a:pt x="3014321" y="1460500"/>
                  </a:lnTo>
                  <a:close/>
                </a:path>
                <a:path w="3204209" h="2984500">
                  <a:moveTo>
                    <a:pt x="1690773" y="1511300"/>
                  </a:moveTo>
                  <a:lnTo>
                    <a:pt x="1556620" y="1511300"/>
                  </a:lnTo>
                  <a:lnTo>
                    <a:pt x="1556620" y="1485900"/>
                  </a:lnTo>
                  <a:lnTo>
                    <a:pt x="1658556" y="1485900"/>
                  </a:lnTo>
                  <a:lnTo>
                    <a:pt x="1668011" y="1498600"/>
                  </a:lnTo>
                  <a:lnTo>
                    <a:pt x="1678837" y="1498600"/>
                  </a:lnTo>
                  <a:lnTo>
                    <a:pt x="1690773" y="1511300"/>
                  </a:lnTo>
                  <a:close/>
                </a:path>
                <a:path w="3204209" h="2984500">
                  <a:moveTo>
                    <a:pt x="1357934" y="1638300"/>
                  </a:moveTo>
                  <a:lnTo>
                    <a:pt x="673731" y="1638300"/>
                  </a:lnTo>
                  <a:lnTo>
                    <a:pt x="691416" y="1625600"/>
                  </a:lnTo>
                  <a:lnTo>
                    <a:pt x="1347152" y="1625600"/>
                  </a:lnTo>
                  <a:lnTo>
                    <a:pt x="1357934" y="1638300"/>
                  </a:lnTo>
                  <a:close/>
                </a:path>
                <a:path w="3204209" h="2984500">
                  <a:moveTo>
                    <a:pt x="2530352" y="1638300"/>
                  </a:moveTo>
                  <a:lnTo>
                    <a:pt x="1844233" y="1638300"/>
                  </a:lnTo>
                  <a:lnTo>
                    <a:pt x="1853677" y="1625600"/>
                  </a:lnTo>
                  <a:lnTo>
                    <a:pt x="2512670" y="1625600"/>
                  </a:lnTo>
                  <a:lnTo>
                    <a:pt x="2530352" y="1638300"/>
                  </a:lnTo>
                  <a:close/>
                </a:path>
                <a:path w="3204209" h="2984500">
                  <a:moveTo>
                    <a:pt x="2404773" y="1943100"/>
                  </a:moveTo>
                  <a:lnTo>
                    <a:pt x="799312" y="1943100"/>
                  </a:lnTo>
                  <a:lnTo>
                    <a:pt x="750949" y="1930400"/>
                  </a:lnTo>
                  <a:lnTo>
                    <a:pt x="708872" y="1905000"/>
                  </a:lnTo>
                  <a:lnTo>
                    <a:pt x="675644" y="1879600"/>
                  </a:lnTo>
                  <a:lnTo>
                    <a:pt x="653828" y="1828800"/>
                  </a:lnTo>
                  <a:lnTo>
                    <a:pt x="645986" y="1790700"/>
                  </a:lnTo>
                  <a:lnTo>
                    <a:pt x="645986" y="1676400"/>
                  </a:lnTo>
                  <a:lnTo>
                    <a:pt x="649556" y="1663700"/>
                  </a:lnTo>
                  <a:lnTo>
                    <a:pt x="659291" y="1638300"/>
                  </a:lnTo>
                  <a:lnTo>
                    <a:pt x="1376405" y="1638300"/>
                  </a:lnTo>
                  <a:lnTo>
                    <a:pt x="1383488" y="1651000"/>
                  </a:lnTo>
                  <a:lnTo>
                    <a:pt x="1426921" y="1701800"/>
                  </a:lnTo>
                  <a:lnTo>
                    <a:pt x="2558099" y="1701800"/>
                  </a:lnTo>
                  <a:lnTo>
                    <a:pt x="2558099" y="1727200"/>
                  </a:lnTo>
                  <a:lnTo>
                    <a:pt x="736831" y="1727200"/>
                  </a:lnTo>
                  <a:lnTo>
                    <a:pt x="736831" y="1790700"/>
                  </a:lnTo>
                  <a:lnTo>
                    <a:pt x="741774" y="1803400"/>
                  </a:lnTo>
                  <a:lnTo>
                    <a:pt x="755218" y="1828800"/>
                  </a:lnTo>
                  <a:lnTo>
                    <a:pt x="775087" y="1841500"/>
                  </a:lnTo>
                  <a:lnTo>
                    <a:pt x="2544803" y="1841500"/>
                  </a:lnTo>
                  <a:lnTo>
                    <a:pt x="2528439" y="1879600"/>
                  </a:lnTo>
                  <a:lnTo>
                    <a:pt x="2495210" y="1905000"/>
                  </a:lnTo>
                  <a:lnTo>
                    <a:pt x="2453133" y="1930400"/>
                  </a:lnTo>
                  <a:lnTo>
                    <a:pt x="2404773" y="1943100"/>
                  </a:lnTo>
                  <a:close/>
                </a:path>
                <a:path w="3204209" h="2984500">
                  <a:moveTo>
                    <a:pt x="2558099" y="1701800"/>
                  </a:moveTo>
                  <a:lnTo>
                    <a:pt x="1776299" y="1701800"/>
                  </a:lnTo>
                  <a:lnTo>
                    <a:pt x="1819431" y="1651000"/>
                  </a:lnTo>
                  <a:lnTo>
                    <a:pt x="1826775" y="1638300"/>
                  </a:lnTo>
                  <a:lnTo>
                    <a:pt x="2544792" y="1638300"/>
                  </a:lnTo>
                  <a:lnTo>
                    <a:pt x="2554529" y="1663700"/>
                  </a:lnTo>
                  <a:lnTo>
                    <a:pt x="2558099" y="1676400"/>
                  </a:lnTo>
                  <a:lnTo>
                    <a:pt x="2558099" y="1701800"/>
                  </a:lnTo>
                  <a:close/>
                </a:path>
                <a:path w="3204209" h="2984500">
                  <a:moveTo>
                    <a:pt x="1826382" y="1778000"/>
                  </a:moveTo>
                  <a:lnTo>
                    <a:pt x="1373821" y="1778000"/>
                  </a:lnTo>
                  <a:lnTo>
                    <a:pt x="1327411" y="1727200"/>
                  </a:lnTo>
                  <a:lnTo>
                    <a:pt x="1874278" y="1727200"/>
                  </a:lnTo>
                  <a:lnTo>
                    <a:pt x="1833477" y="1765300"/>
                  </a:lnTo>
                  <a:lnTo>
                    <a:pt x="1826382" y="1778000"/>
                  </a:lnTo>
                  <a:close/>
                </a:path>
                <a:path w="3204209" h="2984500">
                  <a:moveTo>
                    <a:pt x="2544803" y="1841500"/>
                  </a:moveTo>
                  <a:lnTo>
                    <a:pt x="2428991" y="1841500"/>
                  </a:lnTo>
                  <a:lnTo>
                    <a:pt x="2448860" y="1828800"/>
                  </a:lnTo>
                  <a:lnTo>
                    <a:pt x="2462304" y="1803400"/>
                  </a:lnTo>
                  <a:lnTo>
                    <a:pt x="2467247" y="1790700"/>
                  </a:lnTo>
                  <a:lnTo>
                    <a:pt x="2467247" y="1727200"/>
                  </a:lnTo>
                  <a:lnTo>
                    <a:pt x="2558099" y="1727200"/>
                  </a:lnTo>
                  <a:lnTo>
                    <a:pt x="2558099" y="1790700"/>
                  </a:lnTo>
                  <a:lnTo>
                    <a:pt x="2550257" y="1828800"/>
                  </a:lnTo>
                  <a:lnTo>
                    <a:pt x="2544803" y="1841500"/>
                  </a:lnTo>
                  <a:close/>
                </a:path>
                <a:path w="3204209" h="2984500">
                  <a:moveTo>
                    <a:pt x="1807781" y="1790700"/>
                  </a:moveTo>
                  <a:lnTo>
                    <a:pt x="1398062" y="1790700"/>
                  </a:lnTo>
                  <a:lnTo>
                    <a:pt x="1389256" y="1778000"/>
                  </a:lnTo>
                  <a:lnTo>
                    <a:pt x="1817713" y="1778000"/>
                  </a:lnTo>
                  <a:lnTo>
                    <a:pt x="1807781" y="1790700"/>
                  </a:lnTo>
                  <a:close/>
                </a:path>
                <a:path w="3204209" h="2984500">
                  <a:moveTo>
                    <a:pt x="806394" y="2070100"/>
                  </a:moveTo>
                  <a:lnTo>
                    <a:pt x="676797" y="2070100"/>
                  </a:lnTo>
                  <a:lnTo>
                    <a:pt x="808650" y="1943100"/>
                  </a:lnTo>
                  <a:lnTo>
                    <a:pt x="937119" y="1943100"/>
                  </a:lnTo>
                  <a:lnTo>
                    <a:pt x="806394" y="2070100"/>
                  </a:lnTo>
                  <a:close/>
                </a:path>
                <a:path w="3204209" h="2984500">
                  <a:moveTo>
                    <a:pt x="1624029" y="2984500"/>
                  </a:moveTo>
                  <a:lnTo>
                    <a:pt x="1580057" y="2984500"/>
                  </a:lnTo>
                  <a:lnTo>
                    <a:pt x="1536599" y="2971800"/>
                  </a:lnTo>
                  <a:lnTo>
                    <a:pt x="1494687" y="2959100"/>
                  </a:lnTo>
                  <a:lnTo>
                    <a:pt x="1455349" y="2946400"/>
                  </a:lnTo>
                  <a:lnTo>
                    <a:pt x="1419616" y="2908300"/>
                  </a:lnTo>
                  <a:lnTo>
                    <a:pt x="1389510" y="2870200"/>
                  </a:lnTo>
                  <a:lnTo>
                    <a:pt x="1367250" y="2832100"/>
                  </a:lnTo>
                  <a:lnTo>
                    <a:pt x="1352543" y="2794000"/>
                  </a:lnTo>
                  <a:lnTo>
                    <a:pt x="1345098" y="2755900"/>
                  </a:lnTo>
                  <a:lnTo>
                    <a:pt x="1344622" y="2717800"/>
                  </a:lnTo>
                  <a:lnTo>
                    <a:pt x="1350823" y="2667000"/>
                  </a:lnTo>
                  <a:lnTo>
                    <a:pt x="1363408" y="2628900"/>
                  </a:lnTo>
                  <a:lnTo>
                    <a:pt x="1382084" y="2590800"/>
                  </a:lnTo>
                  <a:lnTo>
                    <a:pt x="1406561" y="2565400"/>
                  </a:lnTo>
                  <a:lnTo>
                    <a:pt x="1436544" y="2527300"/>
                  </a:lnTo>
                  <a:lnTo>
                    <a:pt x="1471742" y="2501900"/>
                  </a:lnTo>
                  <a:lnTo>
                    <a:pt x="1511863" y="2489200"/>
                  </a:lnTo>
                  <a:lnTo>
                    <a:pt x="1556613" y="2476500"/>
                  </a:lnTo>
                  <a:lnTo>
                    <a:pt x="1556613" y="1943100"/>
                  </a:lnTo>
                  <a:lnTo>
                    <a:pt x="1647473" y="1943100"/>
                  </a:lnTo>
                  <a:lnTo>
                    <a:pt x="1647473" y="2476500"/>
                  </a:lnTo>
                  <a:lnTo>
                    <a:pt x="1692225" y="2489200"/>
                  </a:lnTo>
                  <a:lnTo>
                    <a:pt x="1732346" y="2501900"/>
                  </a:lnTo>
                  <a:lnTo>
                    <a:pt x="1767545" y="2527300"/>
                  </a:lnTo>
                  <a:lnTo>
                    <a:pt x="1797528" y="2565400"/>
                  </a:lnTo>
                  <a:lnTo>
                    <a:pt x="1559819" y="2565400"/>
                  </a:lnTo>
                  <a:lnTo>
                    <a:pt x="1522656" y="2578100"/>
                  </a:lnTo>
                  <a:lnTo>
                    <a:pt x="1491189" y="2603500"/>
                  </a:lnTo>
                  <a:lnTo>
                    <a:pt x="1447891" y="2667000"/>
                  </a:lnTo>
                  <a:lnTo>
                    <a:pt x="1437330" y="2705100"/>
                  </a:lnTo>
                  <a:lnTo>
                    <a:pt x="1435010" y="2743200"/>
                  </a:lnTo>
                  <a:lnTo>
                    <a:pt x="1441566" y="2781300"/>
                  </a:lnTo>
                  <a:lnTo>
                    <a:pt x="1457634" y="2806700"/>
                  </a:lnTo>
                  <a:lnTo>
                    <a:pt x="1483849" y="2844800"/>
                  </a:lnTo>
                  <a:lnTo>
                    <a:pt x="1519491" y="2870200"/>
                  </a:lnTo>
                  <a:lnTo>
                    <a:pt x="1559640" y="2895600"/>
                  </a:lnTo>
                  <a:lnTo>
                    <a:pt x="1794506" y="2895600"/>
                  </a:lnTo>
                  <a:lnTo>
                    <a:pt x="1784470" y="2908300"/>
                  </a:lnTo>
                  <a:lnTo>
                    <a:pt x="1748737" y="2946400"/>
                  </a:lnTo>
                  <a:lnTo>
                    <a:pt x="1709399" y="2959100"/>
                  </a:lnTo>
                  <a:lnTo>
                    <a:pt x="1667487" y="2971800"/>
                  </a:lnTo>
                  <a:lnTo>
                    <a:pt x="1624029" y="2984500"/>
                  </a:lnTo>
                  <a:close/>
                </a:path>
                <a:path w="3204209" h="2984500">
                  <a:moveTo>
                    <a:pt x="2721154" y="2540000"/>
                  </a:moveTo>
                  <a:lnTo>
                    <a:pt x="2628172" y="2540000"/>
                  </a:lnTo>
                  <a:lnTo>
                    <a:pt x="2585097" y="2527300"/>
                  </a:lnTo>
                  <a:lnTo>
                    <a:pt x="2545973" y="2501900"/>
                  </a:lnTo>
                  <a:lnTo>
                    <a:pt x="2511214" y="2489200"/>
                  </a:lnTo>
                  <a:lnTo>
                    <a:pt x="2481232" y="2451100"/>
                  </a:lnTo>
                  <a:lnTo>
                    <a:pt x="2456442" y="2425700"/>
                  </a:lnTo>
                  <a:lnTo>
                    <a:pt x="2437258" y="2387600"/>
                  </a:lnTo>
                  <a:lnTo>
                    <a:pt x="2424094" y="2349500"/>
                  </a:lnTo>
                  <a:lnTo>
                    <a:pt x="2417363" y="2298700"/>
                  </a:lnTo>
                  <a:lnTo>
                    <a:pt x="2417480" y="2260600"/>
                  </a:lnTo>
                  <a:lnTo>
                    <a:pt x="2424858" y="2222500"/>
                  </a:lnTo>
                  <a:lnTo>
                    <a:pt x="2439912" y="2171700"/>
                  </a:lnTo>
                  <a:lnTo>
                    <a:pt x="2463054" y="2133600"/>
                  </a:lnTo>
                  <a:lnTo>
                    <a:pt x="2266967" y="1943100"/>
                  </a:lnTo>
                  <a:lnTo>
                    <a:pt x="2395435" y="1943100"/>
                  </a:lnTo>
                  <a:lnTo>
                    <a:pt x="2527288" y="2070100"/>
                  </a:lnTo>
                  <a:lnTo>
                    <a:pt x="2811718" y="2070100"/>
                  </a:lnTo>
                  <a:lnTo>
                    <a:pt x="2845268" y="2082800"/>
                  </a:lnTo>
                  <a:lnTo>
                    <a:pt x="2874570" y="2120900"/>
                  </a:lnTo>
                  <a:lnTo>
                    <a:pt x="2626556" y="2120900"/>
                  </a:lnTo>
                  <a:lnTo>
                    <a:pt x="2590076" y="2133600"/>
                  </a:lnTo>
                  <a:lnTo>
                    <a:pt x="2556589" y="2159000"/>
                  </a:lnTo>
                  <a:lnTo>
                    <a:pt x="2530387" y="2197100"/>
                  </a:lnTo>
                  <a:lnTo>
                    <a:pt x="2514322" y="2235200"/>
                  </a:lnTo>
                  <a:lnTo>
                    <a:pt x="2507762" y="2273300"/>
                  </a:lnTo>
                  <a:lnTo>
                    <a:pt x="2510073" y="2311400"/>
                  </a:lnTo>
                  <a:lnTo>
                    <a:pt x="2520623" y="2349500"/>
                  </a:lnTo>
                  <a:lnTo>
                    <a:pt x="2538777" y="2374900"/>
                  </a:lnTo>
                  <a:lnTo>
                    <a:pt x="2563904" y="2413000"/>
                  </a:lnTo>
                  <a:lnTo>
                    <a:pt x="2595369" y="2425700"/>
                  </a:lnTo>
                  <a:lnTo>
                    <a:pt x="2632540" y="2451100"/>
                  </a:lnTo>
                  <a:lnTo>
                    <a:pt x="2872096" y="2451100"/>
                  </a:lnTo>
                  <a:lnTo>
                    <a:pt x="2841000" y="2476500"/>
                  </a:lnTo>
                  <a:lnTo>
                    <a:pt x="2804991" y="2501900"/>
                  </a:lnTo>
                  <a:lnTo>
                    <a:pt x="2764800" y="2527300"/>
                  </a:lnTo>
                  <a:lnTo>
                    <a:pt x="2721154" y="2540000"/>
                  </a:lnTo>
                  <a:close/>
                </a:path>
                <a:path w="3204209" h="2984500">
                  <a:moveTo>
                    <a:pt x="575914" y="2540000"/>
                  </a:moveTo>
                  <a:lnTo>
                    <a:pt x="482930" y="2540000"/>
                  </a:lnTo>
                  <a:lnTo>
                    <a:pt x="439283" y="2527300"/>
                  </a:lnTo>
                  <a:lnTo>
                    <a:pt x="399091" y="2501900"/>
                  </a:lnTo>
                  <a:lnTo>
                    <a:pt x="363083" y="2476500"/>
                  </a:lnTo>
                  <a:lnTo>
                    <a:pt x="331987" y="2451100"/>
                  </a:lnTo>
                  <a:lnTo>
                    <a:pt x="306533" y="2413000"/>
                  </a:lnTo>
                  <a:lnTo>
                    <a:pt x="287449" y="2374900"/>
                  </a:lnTo>
                  <a:lnTo>
                    <a:pt x="275464" y="2324100"/>
                  </a:lnTo>
                  <a:lnTo>
                    <a:pt x="271307" y="2286000"/>
                  </a:lnTo>
                  <a:lnTo>
                    <a:pt x="275358" y="2235200"/>
                  </a:lnTo>
                  <a:lnTo>
                    <a:pt x="286960" y="2197100"/>
                  </a:lnTo>
                  <a:lnTo>
                    <a:pt x="305287" y="2159000"/>
                  </a:lnTo>
                  <a:lnTo>
                    <a:pt x="329514" y="2120900"/>
                  </a:lnTo>
                  <a:lnTo>
                    <a:pt x="358816" y="2082800"/>
                  </a:lnTo>
                  <a:lnTo>
                    <a:pt x="392365" y="2070100"/>
                  </a:lnTo>
                  <a:lnTo>
                    <a:pt x="429337" y="2044700"/>
                  </a:lnTo>
                  <a:lnTo>
                    <a:pt x="468905" y="2032000"/>
                  </a:lnTo>
                  <a:lnTo>
                    <a:pt x="510245" y="2019300"/>
                  </a:lnTo>
                  <a:lnTo>
                    <a:pt x="552529" y="2019300"/>
                  </a:lnTo>
                  <a:lnTo>
                    <a:pt x="636631" y="2044700"/>
                  </a:lnTo>
                  <a:lnTo>
                    <a:pt x="676797" y="2070100"/>
                  </a:lnTo>
                  <a:lnTo>
                    <a:pt x="806394" y="2070100"/>
                  </a:lnTo>
                  <a:lnTo>
                    <a:pt x="754104" y="2120900"/>
                  </a:lnTo>
                  <a:lnTo>
                    <a:pt x="487053" y="2120900"/>
                  </a:lnTo>
                  <a:lnTo>
                    <a:pt x="449880" y="2133600"/>
                  </a:lnTo>
                  <a:lnTo>
                    <a:pt x="418415" y="2159000"/>
                  </a:lnTo>
                  <a:lnTo>
                    <a:pt x="375140" y="2222500"/>
                  </a:lnTo>
                  <a:lnTo>
                    <a:pt x="364594" y="2260600"/>
                  </a:lnTo>
                  <a:lnTo>
                    <a:pt x="362286" y="2298700"/>
                  </a:lnTo>
                  <a:lnTo>
                    <a:pt x="368848" y="2336800"/>
                  </a:lnTo>
                  <a:lnTo>
                    <a:pt x="384911" y="2362200"/>
                  </a:lnTo>
                  <a:lnTo>
                    <a:pt x="411110" y="2400300"/>
                  </a:lnTo>
                  <a:lnTo>
                    <a:pt x="446751" y="2425700"/>
                  </a:lnTo>
                  <a:lnTo>
                    <a:pt x="486900" y="2451100"/>
                  </a:lnTo>
                  <a:lnTo>
                    <a:pt x="722854" y="2451100"/>
                  </a:lnTo>
                  <a:lnTo>
                    <a:pt x="692872" y="2489200"/>
                  </a:lnTo>
                  <a:lnTo>
                    <a:pt x="658112" y="2501900"/>
                  </a:lnTo>
                  <a:lnTo>
                    <a:pt x="618988" y="2527300"/>
                  </a:lnTo>
                  <a:lnTo>
                    <a:pt x="575914" y="2540000"/>
                  </a:lnTo>
                  <a:close/>
                </a:path>
                <a:path w="3204209" h="2984500">
                  <a:moveTo>
                    <a:pt x="2811718" y="2070100"/>
                  </a:moveTo>
                  <a:lnTo>
                    <a:pt x="2527288" y="2070100"/>
                  </a:lnTo>
                  <a:lnTo>
                    <a:pt x="2567453" y="2044700"/>
                  </a:lnTo>
                  <a:lnTo>
                    <a:pt x="2651553" y="2019300"/>
                  </a:lnTo>
                  <a:lnTo>
                    <a:pt x="2693838" y="2019300"/>
                  </a:lnTo>
                  <a:lnTo>
                    <a:pt x="2735177" y="2032000"/>
                  </a:lnTo>
                  <a:lnTo>
                    <a:pt x="2774746" y="2044700"/>
                  </a:lnTo>
                  <a:lnTo>
                    <a:pt x="2811718" y="2070100"/>
                  </a:lnTo>
                  <a:close/>
                </a:path>
                <a:path w="3204209" h="2984500">
                  <a:moveTo>
                    <a:pt x="722854" y="2451100"/>
                  </a:moveTo>
                  <a:lnTo>
                    <a:pt x="571706" y="2451100"/>
                  </a:lnTo>
                  <a:lnTo>
                    <a:pt x="611855" y="2425700"/>
                  </a:lnTo>
                  <a:lnTo>
                    <a:pt x="647496" y="2400300"/>
                  </a:lnTo>
                  <a:lnTo>
                    <a:pt x="673699" y="2362200"/>
                  </a:lnTo>
                  <a:lnTo>
                    <a:pt x="689764" y="2336800"/>
                  </a:lnTo>
                  <a:lnTo>
                    <a:pt x="696325" y="2298700"/>
                  </a:lnTo>
                  <a:lnTo>
                    <a:pt x="694014" y="2260600"/>
                  </a:lnTo>
                  <a:lnTo>
                    <a:pt x="683465" y="2222500"/>
                  </a:lnTo>
                  <a:lnTo>
                    <a:pt x="665311" y="2184400"/>
                  </a:lnTo>
                  <a:lnTo>
                    <a:pt x="608719" y="2133600"/>
                  </a:lnTo>
                  <a:lnTo>
                    <a:pt x="571547" y="2120900"/>
                  </a:lnTo>
                  <a:lnTo>
                    <a:pt x="754104" y="2120900"/>
                  </a:lnTo>
                  <a:lnTo>
                    <a:pt x="741032" y="2133600"/>
                  </a:lnTo>
                  <a:lnTo>
                    <a:pt x="764174" y="2171700"/>
                  </a:lnTo>
                  <a:lnTo>
                    <a:pt x="779227" y="2222500"/>
                  </a:lnTo>
                  <a:lnTo>
                    <a:pt x="786605" y="2260600"/>
                  </a:lnTo>
                  <a:lnTo>
                    <a:pt x="786722" y="2298700"/>
                  </a:lnTo>
                  <a:lnTo>
                    <a:pt x="779992" y="2349500"/>
                  </a:lnTo>
                  <a:lnTo>
                    <a:pt x="766828" y="2387600"/>
                  </a:lnTo>
                  <a:lnTo>
                    <a:pt x="747644" y="2425700"/>
                  </a:lnTo>
                  <a:lnTo>
                    <a:pt x="722854" y="2451100"/>
                  </a:lnTo>
                  <a:close/>
                </a:path>
                <a:path w="3204209" h="2984500">
                  <a:moveTo>
                    <a:pt x="2872096" y="2451100"/>
                  </a:moveTo>
                  <a:lnTo>
                    <a:pt x="2674783" y="2451100"/>
                  </a:lnTo>
                  <a:lnTo>
                    <a:pt x="2719219" y="2438400"/>
                  </a:lnTo>
                  <a:lnTo>
                    <a:pt x="2759147" y="2425700"/>
                  </a:lnTo>
                  <a:lnTo>
                    <a:pt x="2792974" y="2400300"/>
                  </a:lnTo>
                  <a:lnTo>
                    <a:pt x="2819108" y="2362200"/>
                  </a:lnTo>
                  <a:lnTo>
                    <a:pt x="2835956" y="2324100"/>
                  </a:lnTo>
                  <a:lnTo>
                    <a:pt x="2841926" y="2286000"/>
                  </a:lnTo>
                  <a:lnTo>
                    <a:pt x="2836770" y="2235200"/>
                  </a:lnTo>
                  <a:lnTo>
                    <a:pt x="2822324" y="2197100"/>
                  </a:lnTo>
                  <a:lnTo>
                    <a:pt x="2771707" y="2146300"/>
                  </a:lnTo>
                  <a:lnTo>
                    <a:pt x="2702356" y="2120900"/>
                  </a:lnTo>
                  <a:lnTo>
                    <a:pt x="2874570" y="2120900"/>
                  </a:lnTo>
                  <a:lnTo>
                    <a:pt x="2898797" y="2159000"/>
                  </a:lnTo>
                  <a:lnTo>
                    <a:pt x="2917125" y="2197100"/>
                  </a:lnTo>
                  <a:lnTo>
                    <a:pt x="2928728" y="2235200"/>
                  </a:lnTo>
                  <a:lnTo>
                    <a:pt x="2932779" y="2286000"/>
                  </a:lnTo>
                  <a:lnTo>
                    <a:pt x="2928621" y="2324100"/>
                  </a:lnTo>
                  <a:lnTo>
                    <a:pt x="2916636" y="2374900"/>
                  </a:lnTo>
                  <a:lnTo>
                    <a:pt x="2897551" y="2413000"/>
                  </a:lnTo>
                  <a:lnTo>
                    <a:pt x="2872096" y="2451100"/>
                  </a:lnTo>
                  <a:close/>
                </a:path>
                <a:path w="3204209" h="2984500">
                  <a:moveTo>
                    <a:pt x="1794506" y="2895600"/>
                  </a:moveTo>
                  <a:lnTo>
                    <a:pt x="1644446" y="2895600"/>
                  </a:lnTo>
                  <a:lnTo>
                    <a:pt x="1684595" y="2870200"/>
                  </a:lnTo>
                  <a:lnTo>
                    <a:pt x="1720236" y="2844800"/>
                  </a:lnTo>
                  <a:lnTo>
                    <a:pt x="1746452" y="2806700"/>
                  </a:lnTo>
                  <a:lnTo>
                    <a:pt x="1762520" y="2781300"/>
                  </a:lnTo>
                  <a:lnTo>
                    <a:pt x="1769075" y="2743200"/>
                  </a:lnTo>
                  <a:lnTo>
                    <a:pt x="1766755" y="2705100"/>
                  </a:lnTo>
                  <a:lnTo>
                    <a:pt x="1756195" y="2667000"/>
                  </a:lnTo>
                  <a:lnTo>
                    <a:pt x="1738030" y="2628900"/>
                  </a:lnTo>
                  <a:lnTo>
                    <a:pt x="1681430" y="2578100"/>
                  </a:lnTo>
                  <a:lnTo>
                    <a:pt x="1644267" y="2565400"/>
                  </a:lnTo>
                  <a:lnTo>
                    <a:pt x="1797528" y="2565400"/>
                  </a:lnTo>
                  <a:lnTo>
                    <a:pt x="1822004" y="2590800"/>
                  </a:lnTo>
                  <a:lnTo>
                    <a:pt x="1840681" y="2628900"/>
                  </a:lnTo>
                  <a:lnTo>
                    <a:pt x="1853265" y="2667000"/>
                  </a:lnTo>
                  <a:lnTo>
                    <a:pt x="1859465" y="2717800"/>
                  </a:lnTo>
                  <a:lnTo>
                    <a:pt x="1858989" y="2755900"/>
                  </a:lnTo>
                  <a:lnTo>
                    <a:pt x="1851543" y="2794000"/>
                  </a:lnTo>
                  <a:lnTo>
                    <a:pt x="1836837" y="2832100"/>
                  </a:lnTo>
                  <a:lnTo>
                    <a:pt x="1814576" y="2870200"/>
                  </a:lnTo>
                  <a:lnTo>
                    <a:pt x="1794506" y="2895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956" y="325033"/>
            <a:ext cx="1425778" cy="1410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499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0080" y="1996649"/>
            <a:ext cx="585343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1330" algn="l"/>
                <a:tab pos="3789679" algn="l"/>
              </a:tabLst>
            </a:pPr>
            <a:r>
              <a:rPr dirty="0" sz="6000" spc="-10" b="1">
                <a:latin typeface="Calibri"/>
                <a:cs typeface="Calibri"/>
              </a:rPr>
              <a:t>Inclusion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25" b="1">
                <a:latin typeface="Calibri"/>
                <a:cs typeface="Calibri"/>
              </a:rPr>
              <a:t>in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10" b="1">
                <a:latin typeface="Calibri"/>
                <a:cs typeface="Calibri"/>
              </a:rPr>
              <a:t>Action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99" y="325033"/>
            <a:ext cx="1425778" cy="141069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392084" y="0"/>
            <a:ext cx="6896100" cy="8604885"/>
            <a:chOff x="11392084" y="0"/>
            <a:chExt cx="6896100" cy="8604885"/>
          </a:xfrm>
        </p:grpSpPr>
        <p:sp>
          <p:nvSpPr>
            <p:cNvPr id="6" name="object 6" descr=""/>
            <p:cNvSpPr/>
            <p:nvPr/>
          </p:nvSpPr>
          <p:spPr>
            <a:xfrm>
              <a:off x="14019015" y="0"/>
              <a:ext cx="4269105" cy="4139565"/>
            </a:xfrm>
            <a:custGeom>
              <a:avLst/>
              <a:gdLst/>
              <a:ahLst/>
              <a:cxnLst/>
              <a:rect l="l" t="t" r="r" b="b"/>
              <a:pathLst>
                <a:path w="4269105" h="4139565">
                  <a:moveTo>
                    <a:pt x="0" y="0"/>
                  </a:moveTo>
                  <a:lnTo>
                    <a:pt x="4268985" y="0"/>
                  </a:lnTo>
                  <a:lnTo>
                    <a:pt x="4268985" y="4139067"/>
                  </a:lnTo>
                  <a:lnTo>
                    <a:pt x="4221573" y="4085672"/>
                  </a:lnTo>
                  <a:lnTo>
                    <a:pt x="4198815" y="4052904"/>
                  </a:lnTo>
                  <a:lnTo>
                    <a:pt x="4178936" y="4018719"/>
                  </a:lnTo>
                  <a:lnTo>
                    <a:pt x="4161776" y="3983197"/>
                  </a:lnTo>
                  <a:lnTo>
                    <a:pt x="4147177" y="3946423"/>
                  </a:lnTo>
                  <a:lnTo>
                    <a:pt x="4134979" y="3908480"/>
                  </a:lnTo>
                  <a:lnTo>
                    <a:pt x="4125022" y="3869450"/>
                  </a:lnTo>
                  <a:lnTo>
                    <a:pt x="4117148" y="3829416"/>
                  </a:lnTo>
                  <a:lnTo>
                    <a:pt x="4111196" y="3788460"/>
                  </a:lnTo>
                  <a:lnTo>
                    <a:pt x="4107008" y="3746667"/>
                  </a:lnTo>
                  <a:lnTo>
                    <a:pt x="4104424" y="3704118"/>
                  </a:lnTo>
                  <a:lnTo>
                    <a:pt x="4103284" y="3660897"/>
                  </a:lnTo>
                  <a:lnTo>
                    <a:pt x="4103430" y="3617086"/>
                  </a:lnTo>
                  <a:lnTo>
                    <a:pt x="4104701" y="3572768"/>
                  </a:lnTo>
                  <a:lnTo>
                    <a:pt x="4106940" y="3528027"/>
                  </a:lnTo>
                  <a:lnTo>
                    <a:pt x="4109985" y="3482944"/>
                  </a:lnTo>
                  <a:lnTo>
                    <a:pt x="4113678" y="3437603"/>
                  </a:lnTo>
                  <a:lnTo>
                    <a:pt x="4117860" y="3392087"/>
                  </a:lnTo>
                  <a:lnTo>
                    <a:pt x="4122370" y="3346478"/>
                  </a:lnTo>
                  <a:lnTo>
                    <a:pt x="4131741" y="3255315"/>
                  </a:lnTo>
                  <a:lnTo>
                    <a:pt x="4136283" y="3209926"/>
                  </a:lnTo>
                  <a:lnTo>
                    <a:pt x="4140516" y="3164776"/>
                  </a:lnTo>
                  <a:lnTo>
                    <a:pt x="4144281" y="3119948"/>
                  </a:lnTo>
                  <a:lnTo>
                    <a:pt x="4147419" y="3075524"/>
                  </a:lnTo>
                  <a:lnTo>
                    <a:pt x="4149770" y="3031589"/>
                  </a:lnTo>
                  <a:lnTo>
                    <a:pt x="4151176" y="2988223"/>
                  </a:lnTo>
                  <a:lnTo>
                    <a:pt x="4151476" y="2945511"/>
                  </a:lnTo>
                  <a:lnTo>
                    <a:pt x="4150511" y="2903535"/>
                  </a:lnTo>
                  <a:lnTo>
                    <a:pt x="4148123" y="2862377"/>
                  </a:lnTo>
                  <a:lnTo>
                    <a:pt x="4144150" y="2822122"/>
                  </a:lnTo>
                  <a:lnTo>
                    <a:pt x="4138435" y="2782851"/>
                  </a:lnTo>
                  <a:lnTo>
                    <a:pt x="4130818" y="2744648"/>
                  </a:lnTo>
                  <a:lnTo>
                    <a:pt x="4121139" y="2707596"/>
                  </a:lnTo>
                  <a:lnTo>
                    <a:pt x="4105253" y="2657378"/>
                  </a:lnTo>
                  <a:lnTo>
                    <a:pt x="4087738" y="2608794"/>
                  </a:lnTo>
                  <a:lnTo>
                    <a:pt x="4068613" y="2561803"/>
                  </a:lnTo>
                  <a:lnTo>
                    <a:pt x="4047897" y="2516368"/>
                  </a:lnTo>
                  <a:lnTo>
                    <a:pt x="4025607" y="2472449"/>
                  </a:lnTo>
                  <a:lnTo>
                    <a:pt x="4001763" y="2430009"/>
                  </a:lnTo>
                  <a:lnTo>
                    <a:pt x="3976382" y="2389008"/>
                  </a:lnTo>
                  <a:lnTo>
                    <a:pt x="3949483" y="2349407"/>
                  </a:lnTo>
                  <a:lnTo>
                    <a:pt x="3921085" y="2311168"/>
                  </a:lnTo>
                  <a:lnTo>
                    <a:pt x="3891206" y="2274253"/>
                  </a:lnTo>
                  <a:lnTo>
                    <a:pt x="3859864" y="2238622"/>
                  </a:lnTo>
                  <a:lnTo>
                    <a:pt x="3827077" y="2204236"/>
                  </a:lnTo>
                  <a:lnTo>
                    <a:pt x="3792865" y="2171058"/>
                  </a:lnTo>
                  <a:lnTo>
                    <a:pt x="3757244" y="2139047"/>
                  </a:lnTo>
                  <a:lnTo>
                    <a:pt x="3720235" y="2108167"/>
                  </a:lnTo>
                  <a:lnTo>
                    <a:pt x="3681855" y="2078377"/>
                  </a:lnTo>
                  <a:lnTo>
                    <a:pt x="3642123" y="2049640"/>
                  </a:lnTo>
                  <a:lnTo>
                    <a:pt x="3601056" y="2021915"/>
                  </a:lnTo>
                  <a:lnTo>
                    <a:pt x="3558674" y="1995166"/>
                  </a:lnTo>
                  <a:lnTo>
                    <a:pt x="3514995" y="1969353"/>
                  </a:lnTo>
                  <a:lnTo>
                    <a:pt x="3470036" y="1944437"/>
                  </a:lnTo>
                  <a:lnTo>
                    <a:pt x="3384507" y="1899077"/>
                  </a:lnTo>
                  <a:lnTo>
                    <a:pt x="3340241" y="1874850"/>
                  </a:lnTo>
                  <a:lnTo>
                    <a:pt x="3296127" y="1849188"/>
                  </a:lnTo>
                  <a:lnTo>
                    <a:pt x="3253030" y="1821784"/>
                  </a:lnTo>
                  <a:lnTo>
                    <a:pt x="3211813" y="1792337"/>
                  </a:lnTo>
                  <a:lnTo>
                    <a:pt x="3173343" y="1760541"/>
                  </a:lnTo>
                  <a:lnTo>
                    <a:pt x="3138483" y="1726093"/>
                  </a:lnTo>
                  <a:lnTo>
                    <a:pt x="3108099" y="1688689"/>
                  </a:lnTo>
                  <a:lnTo>
                    <a:pt x="3082123" y="1649272"/>
                  </a:lnTo>
                  <a:lnTo>
                    <a:pt x="3059188" y="1608421"/>
                  </a:lnTo>
                  <a:lnTo>
                    <a:pt x="3038923" y="1566317"/>
                  </a:lnTo>
                  <a:lnTo>
                    <a:pt x="3020962" y="1523143"/>
                  </a:lnTo>
                  <a:lnTo>
                    <a:pt x="3004934" y="1479080"/>
                  </a:lnTo>
                  <a:lnTo>
                    <a:pt x="2990472" y="1434309"/>
                  </a:lnTo>
                  <a:lnTo>
                    <a:pt x="2977207" y="1389012"/>
                  </a:lnTo>
                  <a:lnTo>
                    <a:pt x="2964769" y="1343372"/>
                  </a:lnTo>
                  <a:lnTo>
                    <a:pt x="2952792" y="1297569"/>
                  </a:lnTo>
                  <a:lnTo>
                    <a:pt x="2940905" y="1251785"/>
                  </a:lnTo>
                  <a:lnTo>
                    <a:pt x="2928740" y="1206203"/>
                  </a:lnTo>
                  <a:lnTo>
                    <a:pt x="2915929" y="1161004"/>
                  </a:lnTo>
                  <a:lnTo>
                    <a:pt x="2902104" y="1116369"/>
                  </a:lnTo>
                  <a:lnTo>
                    <a:pt x="2886894" y="1072480"/>
                  </a:lnTo>
                  <a:lnTo>
                    <a:pt x="2869932" y="1029519"/>
                  </a:lnTo>
                  <a:lnTo>
                    <a:pt x="2850850" y="987668"/>
                  </a:lnTo>
                  <a:lnTo>
                    <a:pt x="2829278" y="947109"/>
                  </a:lnTo>
                  <a:lnTo>
                    <a:pt x="2804848" y="908022"/>
                  </a:lnTo>
                  <a:lnTo>
                    <a:pt x="2777191" y="870590"/>
                  </a:lnTo>
                  <a:lnTo>
                    <a:pt x="2745938" y="834995"/>
                  </a:lnTo>
                  <a:lnTo>
                    <a:pt x="2710722" y="801418"/>
                  </a:lnTo>
                  <a:lnTo>
                    <a:pt x="2673731" y="771138"/>
                  </a:lnTo>
                  <a:lnTo>
                    <a:pt x="2635347" y="743389"/>
                  </a:lnTo>
                  <a:lnTo>
                    <a:pt x="2595650" y="718042"/>
                  </a:lnTo>
                  <a:lnTo>
                    <a:pt x="2554723" y="694967"/>
                  </a:lnTo>
                  <a:lnTo>
                    <a:pt x="2512650" y="674038"/>
                  </a:lnTo>
                  <a:lnTo>
                    <a:pt x="2469511" y="655124"/>
                  </a:lnTo>
                  <a:lnTo>
                    <a:pt x="2425390" y="638098"/>
                  </a:lnTo>
                  <a:lnTo>
                    <a:pt x="2380369" y="622832"/>
                  </a:lnTo>
                  <a:lnTo>
                    <a:pt x="2334529" y="609196"/>
                  </a:lnTo>
                  <a:lnTo>
                    <a:pt x="2287954" y="597062"/>
                  </a:lnTo>
                  <a:lnTo>
                    <a:pt x="2240725" y="586302"/>
                  </a:lnTo>
                  <a:lnTo>
                    <a:pt x="2192925" y="576787"/>
                  </a:lnTo>
                  <a:lnTo>
                    <a:pt x="2144637" y="568388"/>
                  </a:lnTo>
                  <a:lnTo>
                    <a:pt x="2095942" y="560978"/>
                  </a:lnTo>
                  <a:lnTo>
                    <a:pt x="2046923" y="554428"/>
                  </a:lnTo>
                  <a:lnTo>
                    <a:pt x="1997662" y="548608"/>
                  </a:lnTo>
                  <a:lnTo>
                    <a:pt x="1898744" y="538649"/>
                  </a:lnTo>
                  <a:lnTo>
                    <a:pt x="1604746" y="512955"/>
                  </a:lnTo>
                  <a:lnTo>
                    <a:pt x="1557013" y="507934"/>
                  </a:lnTo>
                  <a:lnTo>
                    <a:pt x="1509861" y="502358"/>
                  </a:lnTo>
                  <a:lnTo>
                    <a:pt x="1463373" y="496101"/>
                  </a:lnTo>
                  <a:lnTo>
                    <a:pt x="1417630" y="489032"/>
                  </a:lnTo>
                  <a:lnTo>
                    <a:pt x="1372716" y="481024"/>
                  </a:lnTo>
                  <a:lnTo>
                    <a:pt x="1322781" y="471113"/>
                  </a:lnTo>
                  <a:lnTo>
                    <a:pt x="1272740" y="460494"/>
                  </a:lnTo>
                  <a:lnTo>
                    <a:pt x="1222623" y="449194"/>
                  </a:lnTo>
                  <a:lnTo>
                    <a:pt x="1172462" y="437243"/>
                  </a:lnTo>
                  <a:lnTo>
                    <a:pt x="1122285" y="424668"/>
                  </a:lnTo>
                  <a:lnTo>
                    <a:pt x="1072123" y="411498"/>
                  </a:lnTo>
                  <a:lnTo>
                    <a:pt x="1022005" y="397762"/>
                  </a:lnTo>
                  <a:lnTo>
                    <a:pt x="971963" y="383488"/>
                  </a:lnTo>
                  <a:lnTo>
                    <a:pt x="922026" y="368705"/>
                  </a:lnTo>
                  <a:lnTo>
                    <a:pt x="872225" y="353441"/>
                  </a:lnTo>
                  <a:lnTo>
                    <a:pt x="773147" y="321583"/>
                  </a:lnTo>
                  <a:lnTo>
                    <a:pt x="674972" y="288143"/>
                  </a:lnTo>
                  <a:lnTo>
                    <a:pt x="577939" y="253349"/>
                  </a:lnTo>
                  <a:lnTo>
                    <a:pt x="461708" y="209852"/>
                  </a:lnTo>
                  <a:lnTo>
                    <a:pt x="365415" y="175473"/>
                  </a:lnTo>
                  <a:lnTo>
                    <a:pt x="324812" y="160356"/>
                  </a:lnTo>
                  <a:lnTo>
                    <a:pt x="281463" y="143524"/>
                  </a:lnTo>
                  <a:lnTo>
                    <a:pt x="236270" y="125045"/>
                  </a:lnTo>
                  <a:lnTo>
                    <a:pt x="190138" y="104986"/>
                  </a:lnTo>
                  <a:lnTo>
                    <a:pt x="143969" y="83416"/>
                  </a:lnTo>
                  <a:lnTo>
                    <a:pt x="98667" y="60402"/>
                  </a:lnTo>
                  <a:lnTo>
                    <a:pt x="55137" y="36014"/>
                  </a:lnTo>
                  <a:lnTo>
                    <a:pt x="14280" y="10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020560" y="11646"/>
              <a:ext cx="4267835" cy="4203700"/>
            </a:xfrm>
            <a:custGeom>
              <a:avLst/>
              <a:gdLst/>
              <a:ahLst/>
              <a:cxnLst/>
              <a:rect l="l" t="t" r="r" b="b"/>
              <a:pathLst>
                <a:path w="4267834" h="4203700">
                  <a:moveTo>
                    <a:pt x="1056180" y="177799"/>
                  </a:moveTo>
                  <a:lnTo>
                    <a:pt x="1480486" y="177799"/>
                  </a:lnTo>
                  <a:lnTo>
                    <a:pt x="1673138" y="228599"/>
                  </a:lnTo>
                  <a:lnTo>
                    <a:pt x="1719330" y="253999"/>
                  </a:lnTo>
                  <a:lnTo>
                    <a:pt x="1808959" y="279399"/>
                  </a:lnTo>
                  <a:lnTo>
                    <a:pt x="1852997" y="304799"/>
                  </a:lnTo>
                  <a:lnTo>
                    <a:pt x="1894420" y="330199"/>
                  </a:lnTo>
                  <a:lnTo>
                    <a:pt x="1933392" y="355599"/>
                  </a:lnTo>
                  <a:lnTo>
                    <a:pt x="1970074" y="380999"/>
                  </a:lnTo>
                  <a:lnTo>
                    <a:pt x="2004627" y="419099"/>
                  </a:lnTo>
                  <a:lnTo>
                    <a:pt x="2037214" y="457199"/>
                  </a:lnTo>
                  <a:lnTo>
                    <a:pt x="2067995" y="495299"/>
                  </a:lnTo>
                  <a:lnTo>
                    <a:pt x="2097133" y="533399"/>
                  </a:lnTo>
                  <a:lnTo>
                    <a:pt x="2124790" y="571499"/>
                  </a:lnTo>
                  <a:lnTo>
                    <a:pt x="2151126" y="609599"/>
                  </a:lnTo>
                  <a:lnTo>
                    <a:pt x="2176305" y="660399"/>
                  </a:lnTo>
                  <a:lnTo>
                    <a:pt x="2200487" y="698499"/>
                  </a:lnTo>
                  <a:lnTo>
                    <a:pt x="2223833" y="749299"/>
                  </a:lnTo>
                  <a:lnTo>
                    <a:pt x="2246507" y="787399"/>
                  </a:lnTo>
                  <a:lnTo>
                    <a:pt x="2269230" y="838199"/>
                  </a:lnTo>
                  <a:lnTo>
                    <a:pt x="2291624" y="888999"/>
                  </a:lnTo>
                  <a:lnTo>
                    <a:pt x="2313894" y="939799"/>
                  </a:lnTo>
                  <a:lnTo>
                    <a:pt x="2336245" y="977899"/>
                  </a:lnTo>
                  <a:lnTo>
                    <a:pt x="2358882" y="1028699"/>
                  </a:lnTo>
                  <a:lnTo>
                    <a:pt x="2382011" y="1079499"/>
                  </a:lnTo>
                  <a:lnTo>
                    <a:pt x="2405837" y="1117599"/>
                  </a:lnTo>
                  <a:lnTo>
                    <a:pt x="2430564" y="1168399"/>
                  </a:lnTo>
                  <a:lnTo>
                    <a:pt x="2456399" y="1219199"/>
                  </a:lnTo>
                  <a:lnTo>
                    <a:pt x="2483545" y="1257299"/>
                  </a:lnTo>
                  <a:lnTo>
                    <a:pt x="2512209" y="1295399"/>
                  </a:lnTo>
                  <a:lnTo>
                    <a:pt x="2542595" y="1333499"/>
                  </a:lnTo>
                  <a:lnTo>
                    <a:pt x="2574909" y="1371599"/>
                  </a:lnTo>
                  <a:lnTo>
                    <a:pt x="2612103" y="1409699"/>
                  </a:lnTo>
                  <a:lnTo>
                    <a:pt x="2650646" y="1447799"/>
                  </a:lnTo>
                  <a:lnTo>
                    <a:pt x="2690435" y="1473199"/>
                  </a:lnTo>
                  <a:lnTo>
                    <a:pt x="2731370" y="1511299"/>
                  </a:lnTo>
                  <a:lnTo>
                    <a:pt x="2773350" y="1536699"/>
                  </a:lnTo>
                  <a:lnTo>
                    <a:pt x="2816275" y="1562099"/>
                  </a:lnTo>
                  <a:lnTo>
                    <a:pt x="2904554" y="1612899"/>
                  </a:lnTo>
                  <a:lnTo>
                    <a:pt x="2995398" y="1663699"/>
                  </a:lnTo>
                  <a:lnTo>
                    <a:pt x="3181554" y="1765299"/>
                  </a:lnTo>
                  <a:lnTo>
                    <a:pt x="3226631" y="1777999"/>
                  </a:lnTo>
                  <a:lnTo>
                    <a:pt x="3316560" y="1828799"/>
                  </a:lnTo>
                  <a:lnTo>
                    <a:pt x="3361247" y="1841499"/>
                  </a:lnTo>
                  <a:lnTo>
                    <a:pt x="3493215" y="1917699"/>
                  </a:lnTo>
                  <a:lnTo>
                    <a:pt x="3578626" y="1968499"/>
                  </a:lnTo>
                  <a:lnTo>
                    <a:pt x="3620314" y="1993899"/>
                  </a:lnTo>
                  <a:lnTo>
                    <a:pt x="3661215" y="2019299"/>
                  </a:lnTo>
                  <a:lnTo>
                    <a:pt x="3701247" y="2044699"/>
                  </a:lnTo>
                  <a:lnTo>
                    <a:pt x="3740326" y="2082799"/>
                  </a:lnTo>
                  <a:lnTo>
                    <a:pt x="3778371" y="2108199"/>
                  </a:lnTo>
                  <a:lnTo>
                    <a:pt x="3851973" y="2184399"/>
                  </a:lnTo>
                  <a:lnTo>
                    <a:pt x="3884978" y="2222499"/>
                  </a:lnTo>
                  <a:lnTo>
                    <a:pt x="3914483" y="2260599"/>
                  </a:lnTo>
                  <a:lnTo>
                    <a:pt x="3940659" y="2298699"/>
                  </a:lnTo>
                  <a:lnTo>
                    <a:pt x="3963673" y="2336799"/>
                  </a:lnTo>
                  <a:lnTo>
                    <a:pt x="3983694" y="2387599"/>
                  </a:lnTo>
                  <a:lnTo>
                    <a:pt x="4000891" y="2425699"/>
                  </a:lnTo>
                  <a:lnTo>
                    <a:pt x="4015432" y="2476499"/>
                  </a:lnTo>
                  <a:lnTo>
                    <a:pt x="4027487" y="2514599"/>
                  </a:lnTo>
                  <a:lnTo>
                    <a:pt x="4037224" y="2565399"/>
                  </a:lnTo>
                  <a:lnTo>
                    <a:pt x="4044811" y="2616199"/>
                  </a:lnTo>
                  <a:lnTo>
                    <a:pt x="4050418" y="2654299"/>
                  </a:lnTo>
                  <a:lnTo>
                    <a:pt x="4054116" y="2705099"/>
                  </a:lnTo>
                  <a:lnTo>
                    <a:pt x="4056259" y="2755899"/>
                  </a:lnTo>
                  <a:lnTo>
                    <a:pt x="4057012" y="2806699"/>
                  </a:lnTo>
                  <a:lnTo>
                    <a:pt x="4056543" y="2844799"/>
                  </a:lnTo>
                  <a:lnTo>
                    <a:pt x="4055016" y="2895599"/>
                  </a:lnTo>
                  <a:lnTo>
                    <a:pt x="4052597" y="2946399"/>
                  </a:lnTo>
                  <a:lnTo>
                    <a:pt x="4049453" y="2997199"/>
                  </a:lnTo>
                  <a:lnTo>
                    <a:pt x="4045749" y="3047999"/>
                  </a:lnTo>
                  <a:lnTo>
                    <a:pt x="4041651" y="3098799"/>
                  </a:lnTo>
                  <a:lnTo>
                    <a:pt x="4037326" y="3149599"/>
                  </a:lnTo>
                  <a:lnTo>
                    <a:pt x="4032938" y="3200399"/>
                  </a:lnTo>
                  <a:lnTo>
                    <a:pt x="4028654" y="3251199"/>
                  </a:lnTo>
                  <a:lnTo>
                    <a:pt x="4024803" y="3289299"/>
                  </a:lnTo>
                  <a:lnTo>
                    <a:pt x="4021337" y="3340099"/>
                  </a:lnTo>
                  <a:lnTo>
                    <a:pt x="4016225" y="3428999"/>
                  </a:lnTo>
                  <a:lnTo>
                    <a:pt x="4014907" y="3479799"/>
                  </a:lnTo>
                  <a:lnTo>
                    <a:pt x="4014634" y="3530599"/>
                  </a:lnTo>
                  <a:lnTo>
                    <a:pt x="4015570" y="3568699"/>
                  </a:lnTo>
                  <a:lnTo>
                    <a:pt x="4017881" y="3619499"/>
                  </a:lnTo>
                  <a:lnTo>
                    <a:pt x="4021731" y="3657599"/>
                  </a:lnTo>
                  <a:lnTo>
                    <a:pt x="4027285" y="3708399"/>
                  </a:lnTo>
                  <a:lnTo>
                    <a:pt x="4034707" y="3746499"/>
                  </a:lnTo>
                  <a:lnTo>
                    <a:pt x="4044163" y="3797299"/>
                  </a:lnTo>
                  <a:lnTo>
                    <a:pt x="4055816" y="3835399"/>
                  </a:lnTo>
                  <a:lnTo>
                    <a:pt x="4069832" y="3873499"/>
                  </a:lnTo>
                  <a:lnTo>
                    <a:pt x="4086374" y="3911599"/>
                  </a:lnTo>
                  <a:lnTo>
                    <a:pt x="4105609" y="3949699"/>
                  </a:lnTo>
                  <a:lnTo>
                    <a:pt x="4127700" y="3987799"/>
                  </a:lnTo>
                  <a:lnTo>
                    <a:pt x="4152812" y="4025899"/>
                  </a:lnTo>
                  <a:lnTo>
                    <a:pt x="4181110" y="4063999"/>
                  </a:lnTo>
                  <a:lnTo>
                    <a:pt x="4212758" y="4089399"/>
                  </a:lnTo>
                  <a:lnTo>
                    <a:pt x="4247922" y="4127499"/>
                  </a:lnTo>
                  <a:lnTo>
                    <a:pt x="4267440" y="4140199"/>
                  </a:lnTo>
                  <a:lnTo>
                    <a:pt x="4267440" y="4203699"/>
                  </a:lnTo>
                  <a:lnTo>
                    <a:pt x="4252247" y="4203699"/>
                  </a:lnTo>
                  <a:lnTo>
                    <a:pt x="4212286" y="4178299"/>
                  </a:lnTo>
                  <a:lnTo>
                    <a:pt x="4175441" y="4140199"/>
                  </a:lnTo>
                  <a:lnTo>
                    <a:pt x="4142020" y="4114799"/>
                  </a:lnTo>
                  <a:lnTo>
                    <a:pt x="4111874" y="4076699"/>
                  </a:lnTo>
                  <a:lnTo>
                    <a:pt x="4084854" y="4038599"/>
                  </a:lnTo>
                  <a:lnTo>
                    <a:pt x="4060813" y="4000499"/>
                  </a:lnTo>
                  <a:lnTo>
                    <a:pt x="4039602" y="3962399"/>
                  </a:lnTo>
                  <a:lnTo>
                    <a:pt x="4021072" y="3924299"/>
                  </a:lnTo>
                  <a:lnTo>
                    <a:pt x="4005077" y="3886199"/>
                  </a:lnTo>
                  <a:lnTo>
                    <a:pt x="3991467" y="3848099"/>
                  </a:lnTo>
                  <a:lnTo>
                    <a:pt x="3980094" y="3797299"/>
                  </a:lnTo>
                  <a:lnTo>
                    <a:pt x="3970810" y="3759199"/>
                  </a:lnTo>
                  <a:lnTo>
                    <a:pt x="3963467" y="3708399"/>
                  </a:lnTo>
                  <a:lnTo>
                    <a:pt x="3957917" y="3670299"/>
                  </a:lnTo>
                  <a:lnTo>
                    <a:pt x="3954011" y="3619499"/>
                  </a:lnTo>
                  <a:lnTo>
                    <a:pt x="3951601" y="3581399"/>
                  </a:lnTo>
                  <a:lnTo>
                    <a:pt x="3950539" y="3530599"/>
                  </a:lnTo>
                  <a:lnTo>
                    <a:pt x="3950642" y="3492499"/>
                  </a:lnTo>
                  <a:lnTo>
                    <a:pt x="3951865" y="3428999"/>
                  </a:lnTo>
                  <a:lnTo>
                    <a:pt x="3953958" y="3390899"/>
                  </a:lnTo>
                  <a:lnTo>
                    <a:pt x="3956805" y="3340099"/>
                  </a:lnTo>
                  <a:lnTo>
                    <a:pt x="3960259" y="3289299"/>
                  </a:lnTo>
                  <a:lnTo>
                    <a:pt x="3964171" y="3238499"/>
                  </a:lnTo>
                  <a:lnTo>
                    <a:pt x="3968763" y="3187699"/>
                  </a:lnTo>
                  <a:lnTo>
                    <a:pt x="3973480" y="3136899"/>
                  </a:lnTo>
                  <a:lnTo>
                    <a:pt x="3978108" y="3086099"/>
                  </a:lnTo>
                  <a:lnTo>
                    <a:pt x="3982429" y="3022599"/>
                  </a:lnTo>
                  <a:lnTo>
                    <a:pt x="3986229" y="2971799"/>
                  </a:lnTo>
                  <a:lnTo>
                    <a:pt x="3989293" y="2920999"/>
                  </a:lnTo>
                  <a:lnTo>
                    <a:pt x="3991404" y="2870199"/>
                  </a:lnTo>
                  <a:lnTo>
                    <a:pt x="3992348" y="2819399"/>
                  </a:lnTo>
                  <a:lnTo>
                    <a:pt x="3991908" y="2768599"/>
                  </a:lnTo>
                  <a:lnTo>
                    <a:pt x="3989869" y="2717799"/>
                  </a:lnTo>
                  <a:lnTo>
                    <a:pt x="3986016" y="2666999"/>
                  </a:lnTo>
                  <a:lnTo>
                    <a:pt x="3980331" y="2616199"/>
                  </a:lnTo>
                  <a:lnTo>
                    <a:pt x="3972511" y="2565399"/>
                  </a:lnTo>
                  <a:lnTo>
                    <a:pt x="3962345" y="2527299"/>
                  </a:lnTo>
                  <a:lnTo>
                    <a:pt x="3949620" y="2476499"/>
                  </a:lnTo>
                  <a:lnTo>
                    <a:pt x="3934123" y="2425699"/>
                  </a:lnTo>
                  <a:lnTo>
                    <a:pt x="3915643" y="2387599"/>
                  </a:lnTo>
                  <a:lnTo>
                    <a:pt x="3893966" y="2349499"/>
                  </a:lnTo>
                  <a:lnTo>
                    <a:pt x="3868880" y="2298699"/>
                  </a:lnTo>
                  <a:lnTo>
                    <a:pt x="3840173" y="2260599"/>
                  </a:lnTo>
                  <a:lnTo>
                    <a:pt x="3807632" y="2222499"/>
                  </a:lnTo>
                  <a:lnTo>
                    <a:pt x="3771045" y="2184399"/>
                  </a:lnTo>
                  <a:lnTo>
                    <a:pt x="3732484" y="2158999"/>
                  </a:lnTo>
                  <a:lnTo>
                    <a:pt x="3692669" y="2120899"/>
                  </a:lnTo>
                  <a:lnTo>
                    <a:pt x="3651699" y="2095499"/>
                  </a:lnTo>
                  <a:lnTo>
                    <a:pt x="3609676" y="2057399"/>
                  </a:lnTo>
                  <a:lnTo>
                    <a:pt x="3566700" y="2031999"/>
                  </a:lnTo>
                  <a:lnTo>
                    <a:pt x="3478296" y="1981199"/>
                  </a:lnTo>
                  <a:lnTo>
                    <a:pt x="3294501" y="1879599"/>
                  </a:lnTo>
                  <a:lnTo>
                    <a:pt x="3247686" y="1866899"/>
                  </a:lnTo>
                  <a:lnTo>
                    <a:pt x="3153721" y="1816099"/>
                  </a:lnTo>
                  <a:lnTo>
                    <a:pt x="3108582" y="1790699"/>
                  </a:lnTo>
                  <a:lnTo>
                    <a:pt x="3063577" y="1777999"/>
                  </a:lnTo>
                  <a:lnTo>
                    <a:pt x="2930189" y="1701799"/>
                  </a:lnTo>
                  <a:lnTo>
                    <a:pt x="2886543" y="1676399"/>
                  </a:lnTo>
                  <a:lnTo>
                    <a:pt x="2843443" y="1663699"/>
                  </a:lnTo>
                  <a:lnTo>
                    <a:pt x="2800970" y="1638299"/>
                  </a:lnTo>
                  <a:lnTo>
                    <a:pt x="2759207" y="1600199"/>
                  </a:lnTo>
                  <a:lnTo>
                    <a:pt x="2718236" y="1574799"/>
                  </a:lnTo>
                  <a:lnTo>
                    <a:pt x="2678140" y="1549399"/>
                  </a:lnTo>
                  <a:lnTo>
                    <a:pt x="2639001" y="1511299"/>
                  </a:lnTo>
                  <a:lnTo>
                    <a:pt x="2600901" y="1485899"/>
                  </a:lnTo>
                  <a:lnTo>
                    <a:pt x="2563922" y="1447799"/>
                  </a:lnTo>
                  <a:lnTo>
                    <a:pt x="2528146" y="1409699"/>
                  </a:lnTo>
                  <a:lnTo>
                    <a:pt x="2497142" y="1384299"/>
                  </a:lnTo>
                  <a:lnTo>
                    <a:pt x="2467821" y="1346199"/>
                  </a:lnTo>
                  <a:lnTo>
                    <a:pt x="2440022" y="1308099"/>
                  </a:lnTo>
                  <a:lnTo>
                    <a:pt x="2413582" y="1269999"/>
                  </a:lnTo>
                  <a:lnTo>
                    <a:pt x="2388339" y="1219199"/>
                  </a:lnTo>
                  <a:lnTo>
                    <a:pt x="2364131" y="1181099"/>
                  </a:lnTo>
                  <a:lnTo>
                    <a:pt x="2340794" y="1142999"/>
                  </a:lnTo>
                  <a:lnTo>
                    <a:pt x="2318167" y="1092199"/>
                  </a:lnTo>
                  <a:lnTo>
                    <a:pt x="2296087" y="1054099"/>
                  </a:lnTo>
                  <a:lnTo>
                    <a:pt x="2274392" y="1003299"/>
                  </a:lnTo>
                  <a:lnTo>
                    <a:pt x="2252920" y="952499"/>
                  </a:lnTo>
                  <a:lnTo>
                    <a:pt x="2231507" y="914399"/>
                  </a:lnTo>
                  <a:lnTo>
                    <a:pt x="2209993" y="863599"/>
                  </a:lnTo>
                  <a:lnTo>
                    <a:pt x="2188213" y="812799"/>
                  </a:lnTo>
                  <a:lnTo>
                    <a:pt x="2165471" y="774699"/>
                  </a:lnTo>
                  <a:lnTo>
                    <a:pt x="2142087" y="723899"/>
                  </a:lnTo>
                  <a:lnTo>
                    <a:pt x="2117854" y="685799"/>
                  </a:lnTo>
                  <a:lnTo>
                    <a:pt x="2092566" y="634999"/>
                  </a:lnTo>
                  <a:lnTo>
                    <a:pt x="2066018" y="596899"/>
                  </a:lnTo>
                  <a:lnTo>
                    <a:pt x="2038002" y="558799"/>
                  </a:lnTo>
                  <a:lnTo>
                    <a:pt x="2008314" y="520699"/>
                  </a:lnTo>
                  <a:lnTo>
                    <a:pt x="1976746" y="482599"/>
                  </a:lnTo>
                  <a:lnTo>
                    <a:pt x="1943094" y="444499"/>
                  </a:lnTo>
                  <a:lnTo>
                    <a:pt x="1907151" y="419099"/>
                  </a:lnTo>
                  <a:lnTo>
                    <a:pt x="1868710" y="393699"/>
                  </a:lnTo>
                  <a:lnTo>
                    <a:pt x="1827567" y="368299"/>
                  </a:lnTo>
                  <a:lnTo>
                    <a:pt x="1783514" y="342899"/>
                  </a:lnTo>
                  <a:lnTo>
                    <a:pt x="1739942" y="330199"/>
                  </a:lnTo>
                  <a:lnTo>
                    <a:pt x="1695428" y="304799"/>
                  </a:lnTo>
                  <a:lnTo>
                    <a:pt x="1509061" y="253999"/>
                  </a:lnTo>
                  <a:lnTo>
                    <a:pt x="1411663" y="228599"/>
                  </a:lnTo>
                  <a:lnTo>
                    <a:pt x="1362104" y="228599"/>
                  </a:lnTo>
                  <a:lnTo>
                    <a:pt x="1261540" y="203199"/>
                  </a:lnTo>
                  <a:lnTo>
                    <a:pt x="1210646" y="203199"/>
                  </a:lnTo>
                  <a:lnTo>
                    <a:pt x="1159418" y="190499"/>
                  </a:lnTo>
                  <a:lnTo>
                    <a:pt x="1107911" y="190499"/>
                  </a:lnTo>
                  <a:lnTo>
                    <a:pt x="1056180" y="177799"/>
                  </a:lnTo>
                  <a:close/>
                </a:path>
                <a:path w="4267834" h="4203700">
                  <a:moveTo>
                    <a:pt x="4267440" y="3047999"/>
                  </a:moveTo>
                  <a:lnTo>
                    <a:pt x="4267440" y="3543299"/>
                  </a:lnTo>
                  <a:lnTo>
                    <a:pt x="4267229" y="3543299"/>
                  </a:lnTo>
                  <a:lnTo>
                    <a:pt x="4262384" y="3492499"/>
                  </a:lnTo>
                  <a:lnTo>
                    <a:pt x="4259033" y="3454399"/>
                  </a:lnTo>
                  <a:lnTo>
                    <a:pt x="4257013" y="3403599"/>
                  </a:lnTo>
                  <a:lnTo>
                    <a:pt x="4256163" y="3352799"/>
                  </a:lnTo>
                  <a:lnTo>
                    <a:pt x="4256203" y="3340099"/>
                  </a:lnTo>
                  <a:lnTo>
                    <a:pt x="4256322" y="3301999"/>
                  </a:lnTo>
                  <a:lnTo>
                    <a:pt x="4257328" y="3263899"/>
                  </a:lnTo>
                  <a:lnTo>
                    <a:pt x="4259020" y="3213099"/>
                  </a:lnTo>
                  <a:lnTo>
                    <a:pt x="4261237" y="3162299"/>
                  </a:lnTo>
                  <a:lnTo>
                    <a:pt x="4263817" y="3111499"/>
                  </a:lnTo>
                  <a:lnTo>
                    <a:pt x="4267440" y="3047999"/>
                  </a:lnTo>
                  <a:close/>
                </a:path>
                <a:path w="4267834" h="4203700">
                  <a:moveTo>
                    <a:pt x="1254966" y="0"/>
                  </a:moveTo>
                  <a:lnTo>
                    <a:pt x="4267440" y="0"/>
                  </a:lnTo>
                  <a:lnTo>
                    <a:pt x="4267440" y="2578099"/>
                  </a:lnTo>
                  <a:lnTo>
                    <a:pt x="4264371" y="2552699"/>
                  </a:lnTo>
                  <a:lnTo>
                    <a:pt x="4256989" y="2501899"/>
                  </a:lnTo>
                  <a:lnTo>
                    <a:pt x="4247710" y="2463799"/>
                  </a:lnTo>
                  <a:lnTo>
                    <a:pt x="4232046" y="2400299"/>
                  </a:lnTo>
                  <a:lnTo>
                    <a:pt x="4214835" y="2349499"/>
                  </a:lnTo>
                  <a:lnTo>
                    <a:pt x="4196163" y="2298699"/>
                  </a:lnTo>
                  <a:lnTo>
                    <a:pt x="4176112" y="2260599"/>
                  </a:lnTo>
                  <a:lnTo>
                    <a:pt x="4154769" y="2209799"/>
                  </a:lnTo>
                  <a:lnTo>
                    <a:pt x="4132217" y="2171699"/>
                  </a:lnTo>
                  <a:lnTo>
                    <a:pt x="4108540" y="2146299"/>
                  </a:lnTo>
                  <a:lnTo>
                    <a:pt x="4083823" y="2108199"/>
                  </a:lnTo>
                  <a:lnTo>
                    <a:pt x="4058150" y="2070099"/>
                  </a:lnTo>
                  <a:lnTo>
                    <a:pt x="4004274" y="2019299"/>
                  </a:lnTo>
                  <a:lnTo>
                    <a:pt x="3947587" y="1968499"/>
                  </a:lnTo>
                  <a:lnTo>
                    <a:pt x="3918401" y="1955799"/>
                  </a:lnTo>
                  <a:lnTo>
                    <a:pt x="3888764" y="1930399"/>
                  </a:lnTo>
                  <a:lnTo>
                    <a:pt x="3858762" y="1917699"/>
                  </a:lnTo>
                  <a:lnTo>
                    <a:pt x="3828479" y="1892299"/>
                  </a:lnTo>
                  <a:lnTo>
                    <a:pt x="3767407" y="1866899"/>
                  </a:lnTo>
                  <a:lnTo>
                    <a:pt x="3736786" y="1841499"/>
                  </a:lnTo>
                  <a:lnTo>
                    <a:pt x="3706222" y="1828799"/>
                  </a:lnTo>
                  <a:lnTo>
                    <a:pt x="3675799" y="1803399"/>
                  </a:lnTo>
                  <a:lnTo>
                    <a:pt x="3615712" y="1777999"/>
                  </a:lnTo>
                  <a:lnTo>
                    <a:pt x="3586216" y="1752599"/>
                  </a:lnTo>
                  <a:lnTo>
                    <a:pt x="3557199" y="1727199"/>
                  </a:lnTo>
                  <a:lnTo>
                    <a:pt x="3528744" y="1714499"/>
                  </a:lnTo>
                  <a:lnTo>
                    <a:pt x="3500936" y="1689099"/>
                  </a:lnTo>
                  <a:lnTo>
                    <a:pt x="3473858" y="1663699"/>
                  </a:lnTo>
                  <a:lnTo>
                    <a:pt x="3447597" y="1625599"/>
                  </a:lnTo>
                  <a:lnTo>
                    <a:pt x="3422234" y="1600199"/>
                  </a:lnTo>
                  <a:lnTo>
                    <a:pt x="3397857" y="1562099"/>
                  </a:lnTo>
                  <a:lnTo>
                    <a:pt x="3374547" y="1536699"/>
                  </a:lnTo>
                  <a:lnTo>
                    <a:pt x="3352390" y="1498599"/>
                  </a:lnTo>
                  <a:lnTo>
                    <a:pt x="3331556" y="1447799"/>
                  </a:lnTo>
                  <a:lnTo>
                    <a:pt x="3313782" y="1409699"/>
                  </a:lnTo>
                  <a:lnTo>
                    <a:pt x="3298768" y="1358899"/>
                  </a:lnTo>
                  <a:lnTo>
                    <a:pt x="3286208" y="1320799"/>
                  </a:lnTo>
                  <a:lnTo>
                    <a:pt x="3275800" y="1269999"/>
                  </a:lnTo>
                  <a:lnTo>
                    <a:pt x="3267241" y="1231899"/>
                  </a:lnTo>
                  <a:lnTo>
                    <a:pt x="3260228" y="1181099"/>
                  </a:lnTo>
                  <a:lnTo>
                    <a:pt x="3254456" y="1130299"/>
                  </a:lnTo>
                  <a:lnTo>
                    <a:pt x="3249624" y="1092199"/>
                  </a:lnTo>
                  <a:lnTo>
                    <a:pt x="3245428" y="1041399"/>
                  </a:lnTo>
                  <a:lnTo>
                    <a:pt x="3241565" y="990599"/>
                  </a:lnTo>
                  <a:lnTo>
                    <a:pt x="3237731" y="952499"/>
                  </a:lnTo>
                  <a:lnTo>
                    <a:pt x="3233624" y="901699"/>
                  </a:lnTo>
                  <a:lnTo>
                    <a:pt x="3228940" y="850899"/>
                  </a:lnTo>
                  <a:lnTo>
                    <a:pt x="3223375" y="812799"/>
                  </a:lnTo>
                  <a:lnTo>
                    <a:pt x="3216628" y="761999"/>
                  </a:lnTo>
                  <a:lnTo>
                    <a:pt x="3208394" y="711199"/>
                  </a:lnTo>
                  <a:lnTo>
                    <a:pt x="3198371" y="673099"/>
                  </a:lnTo>
                  <a:lnTo>
                    <a:pt x="3186254" y="622299"/>
                  </a:lnTo>
                  <a:lnTo>
                    <a:pt x="3171742" y="584199"/>
                  </a:lnTo>
                  <a:lnTo>
                    <a:pt x="3154530" y="546099"/>
                  </a:lnTo>
                  <a:lnTo>
                    <a:pt x="3134316" y="495299"/>
                  </a:lnTo>
                  <a:lnTo>
                    <a:pt x="3110797" y="457199"/>
                  </a:lnTo>
                  <a:lnTo>
                    <a:pt x="3083668" y="419099"/>
                  </a:lnTo>
                  <a:lnTo>
                    <a:pt x="3052628" y="380999"/>
                  </a:lnTo>
                  <a:lnTo>
                    <a:pt x="3019797" y="342899"/>
                  </a:lnTo>
                  <a:lnTo>
                    <a:pt x="2985022" y="304799"/>
                  </a:lnTo>
                  <a:lnTo>
                    <a:pt x="2948432" y="279399"/>
                  </a:lnTo>
                  <a:lnTo>
                    <a:pt x="2910155" y="241299"/>
                  </a:lnTo>
                  <a:lnTo>
                    <a:pt x="2870318" y="215899"/>
                  </a:lnTo>
                  <a:lnTo>
                    <a:pt x="2829051" y="190499"/>
                  </a:lnTo>
                  <a:lnTo>
                    <a:pt x="2786480" y="165099"/>
                  </a:lnTo>
                  <a:lnTo>
                    <a:pt x="2742735" y="139699"/>
                  </a:lnTo>
                  <a:lnTo>
                    <a:pt x="2697943" y="114299"/>
                  </a:lnTo>
                  <a:lnTo>
                    <a:pt x="2558568" y="76199"/>
                  </a:lnTo>
                  <a:lnTo>
                    <a:pt x="2533573" y="63499"/>
                  </a:lnTo>
                  <a:lnTo>
                    <a:pt x="2474632" y="63499"/>
                  </a:lnTo>
                  <a:lnTo>
                    <a:pt x="2441020" y="50799"/>
                  </a:lnTo>
                  <a:lnTo>
                    <a:pt x="1779447" y="50799"/>
                  </a:lnTo>
                  <a:lnTo>
                    <a:pt x="1725203" y="38099"/>
                  </a:lnTo>
                  <a:lnTo>
                    <a:pt x="1509446" y="38099"/>
                  </a:lnTo>
                  <a:lnTo>
                    <a:pt x="1456643" y="25399"/>
                  </a:lnTo>
                  <a:lnTo>
                    <a:pt x="1404627" y="25399"/>
                  </a:lnTo>
                  <a:lnTo>
                    <a:pt x="1353565" y="12699"/>
                  </a:lnTo>
                  <a:lnTo>
                    <a:pt x="1303622" y="12699"/>
                  </a:lnTo>
                  <a:lnTo>
                    <a:pt x="1254966" y="0"/>
                  </a:lnTo>
                  <a:close/>
                </a:path>
                <a:path w="4267834" h="4203700">
                  <a:moveTo>
                    <a:pt x="744178" y="139699"/>
                  </a:moveTo>
                  <a:lnTo>
                    <a:pt x="1277904" y="139699"/>
                  </a:lnTo>
                  <a:lnTo>
                    <a:pt x="1430632" y="177799"/>
                  </a:lnTo>
                  <a:lnTo>
                    <a:pt x="1004279" y="177799"/>
                  </a:lnTo>
                  <a:lnTo>
                    <a:pt x="952266" y="165099"/>
                  </a:lnTo>
                  <a:lnTo>
                    <a:pt x="900193" y="165099"/>
                  </a:lnTo>
                  <a:lnTo>
                    <a:pt x="848118" y="152399"/>
                  </a:lnTo>
                  <a:lnTo>
                    <a:pt x="796095" y="152399"/>
                  </a:lnTo>
                  <a:lnTo>
                    <a:pt x="744178" y="139699"/>
                  </a:lnTo>
                  <a:close/>
                </a:path>
                <a:path w="4267834" h="4203700">
                  <a:moveTo>
                    <a:pt x="638350" y="126999"/>
                  </a:moveTo>
                  <a:lnTo>
                    <a:pt x="1174006" y="126999"/>
                  </a:lnTo>
                  <a:lnTo>
                    <a:pt x="1226125" y="139699"/>
                  </a:lnTo>
                  <a:lnTo>
                    <a:pt x="691151" y="139699"/>
                  </a:lnTo>
                  <a:lnTo>
                    <a:pt x="638350" y="126999"/>
                  </a:lnTo>
                  <a:close/>
                </a:path>
                <a:path w="4267834" h="4203700">
                  <a:moveTo>
                    <a:pt x="533649" y="114299"/>
                  </a:moveTo>
                  <a:lnTo>
                    <a:pt x="1068965" y="114299"/>
                  </a:lnTo>
                  <a:lnTo>
                    <a:pt x="1121600" y="126999"/>
                  </a:lnTo>
                  <a:lnTo>
                    <a:pt x="585831" y="126999"/>
                  </a:lnTo>
                  <a:lnTo>
                    <a:pt x="533649" y="114299"/>
                  </a:lnTo>
                  <a:close/>
                </a:path>
                <a:path w="4267834" h="4203700">
                  <a:moveTo>
                    <a:pt x="0" y="0"/>
                  </a:moveTo>
                  <a:lnTo>
                    <a:pt x="229835" y="0"/>
                  </a:lnTo>
                  <a:lnTo>
                    <a:pt x="329734" y="25399"/>
                  </a:lnTo>
                  <a:lnTo>
                    <a:pt x="380736" y="25399"/>
                  </a:lnTo>
                  <a:lnTo>
                    <a:pt x="484528" y="50799"/>
                  </a:lnTo>
                  <a:lnTo>
                    <a:pt x="537191" y="50799"/>
                  </a:lnTo>
                  <a:lnTo>
                    <a:pt x="590279" y="63499"/>
                  </a:lnTo>
                  <a:lnTo>
                    <a:pt x="643729" y="63499"/>
                  </a:lnTo>
                  <a:lnTo>
                    <a:pt x="697477" y="76199"/>
                  </a:lnTo>
                  <a:lnTo>
                    <a:pt x="751459" y="76199"/>
                  </a:lnTo>
                  <a:lnTo>
                    <a:pt x="804300" y="88899"/>
                  </a:lnTo>
                  <a:lnTo>
                    <a:pt x="910241" y="101599"/>
                  </a:lnTo>
                  <a:lnTo>
                    <a:pt x="963229" y="101599"/>
                  </a:lnTo>
                  <a:lnTo>
                    <a:pt x="1016156" y="114299"/>
                  </a:lnTo>
                  <a:lnTo>
                    <a:pt x="481860" y="114299"/>
                  </a:lnTo>
                  <a:lnTo>
                    <a:pt x="379686" y="88899"/>
                  </a:lnTo>
                  <a:lnTo>
                    <a:pt x="329413" y="88899"/>
                  </a:lnTo>
                  <a:lnTo>
                    <a:pt x="135044" y="38099"/>
                  </a:lnTo>
                  <a:lnTo>
                    <a:pt x="42676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2084" y="2356336"/>
              <a:ext cx="6248399" cy="6248399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0" y="6308840"/>
            <a:ext cx="3636010" cy="3978275"/>
            <a:chOff x="0" y="6308840"/>
            <a:chExt cx="3636010" cy="3978275"/>
          </a:xfrm>
        </p:grpSpPr>
        <p:sp>
          <p:nvSpPr>
            <p:cNvPr id="10" name="object 10" descr=""/>
            <p:cNvSpPr/>
            <p:nvPr/>
          </p:nvSpPr>
          <p:spPr>
            <a:xfrm>
              <a:off x="0" y="6328491"/>
              <a:ext cx="3636010" cy="3958590"/>
            </a:xfrm>
            <a:custGeom>
              <a:avLst/>
              <a:gdLst/>
              <a:ahLst/>
              <a:cxnLst/>
              <a:rect l="l" t="t" r="r" b="b"/>
              <a:pathLst>
                <a:path w="3636010" h="3958590">
                  <a:moveTo>
                    <a:pt x="3635411" y="3958508"/>
                  </a:moveTo>
                  <a:lnTo>
                    <a:pt x="0" y="3958508"/>
                  </a:lnTo>
                  <a:lnTo>
                    <a:pt x="0" y="0"/>
                  </a:lnTo>
                  <a:lnTo>
                    <a:pt x="60696" y="48353"/>
                  </a:lnTo>
                  <a:lnTo>
                    <a:pt x="89875" y="77779"/>
                  </a:lnTo>
                  <a:lnTo>
                    <a:pt x="115935" y="108751"/>
                  </a:lnTo>
                  <a:lnTo>
                    <a:pt x="139025" y="141191"/>
                  </a:lnTo>
                  <a:lnTo>
                    <a:pt x="159296" y="175019"/>
                  </a:lnTo>
                  <a:lnTo>
                    <a:pt x="176900" y="210159"/>
                  </a:lnTo>
                  <a:lnTo>
                    <a:pt x="191987" y="246530"/>
                  </a:lnTo>
                  <a:lnTo>
                    <a:pt x="204707" y="284056"/>
                  </a:lnTo>
                  <a:lnTo>
                    <a:pt x="215212" y="322657"/>
                  </a:lnTo>
                  <a:lnTo>
                    <a:pt x="223652" y="362256"/>
                  </a:lnTo>
                  <a:lnTo>
                    <a:pt x="230178" y="402773"/>
                  </a:lnTo>
                  <a:lnTo>
                    <a:pt x="234940" y="444131"/>
                  </a:lnTo>
                  <a:lnTo>
                    <a:pt x="238090" y="486251"/>
                  </a:lnTo>
                  <a:lnTo>
                    <a:pt x="239778" y="529054"/>
                  </a:lnTo>
                  <a:lnTo>
                    <a:pt x="240155" y="572463"/>
                  </a:lnTo>
                  <a:lnTo>
                    <a:pt x="239372" y="616399"/>
                  </a:lnTo>
                  <a:lnTo>
                    <a:pt x="237578" y="660784"/>
                  </a:lnTo>
                  <a:lnTo>
                    <a:pt x="234926" y="705539"/>
                  </a:lnTo>
                  <a:lnTo>
                    <a:pt x="231566" y="750586"/>
                  </a:lnTo>
                  <a:lnTo>
                    <a:pt x="227648" y="795846"/>
                  </a:lnTo>
                  <a:lnTo>
                    <a:pt x="223324" y="841241"/>
                  </a:lnTo>
                  <a:lnTo>
                    <a:pt x="218744" y="886694"/>
                  </a:lnTo>
                  <a:lnTo>
                    <a:pt x="214058" y="932124"/>
                  </a:lnTo>
                  <a:lnTo>
                    <a:pt x="209418" y="977455"/>
                  </a:lnTo>
                  <a:lnTo>
                    <a:pt x="204975" y="1022607"/>
                  </a:lnTo>
                  <a:lnTo>
                    <a:pt x="200878" y="1067503"/>
                  </a:lnTo>
                  <a:lnTo>
                    <a:pt x="197279" y="1112063"/>
                  </a:lnTo>
                  <a:lnTo>
                    <a:pt x="194329" y="1156210"/>
                  </a:lnTo>
                  <a:lnTo>
                    <a:pt x="192178" y="1199865"/>
                  </a:lnTo>
                  <a:lnTo>
                    <a:pt x="190977" y="1242950"/>
                  </a:lnTo>
                  <a:lnTo>
                    <a:pt x="190876" y="1285387"/>
                  </a:lnTo>
                  <a:lnTo>
                    <a:pt x="192027" y="1327096"/>
                  </a:lnTo>
                  <a:lnTo>
                    <a:pt x="194581" y="1368001"/>
                  </a:lnTo>
                  <a:lnTo>
                    <a:pt x="198687" y="1408021"/>
                  </a:lnTo>
                  <a:lnTo>
                    <a:pt x="204497" y="1447080"/>
                  </a:lnTo>
                  <a:lnTo>
                    <a:pt x="212161" y="1485098"/>
                  </a:lnTo>
                  <a:lnTo>
                    <a:pt x="221831" y="1521997"/>
                  </a:lnTo>
                  <a:lnTo>
                    <a:pt x="238075" y="1573343"/>
                  </a:lnTo>
                  <a:lnTo>
                    <a:pt x="255984" y="1623020"/>
                  </a:lnTo>
                  <a:lnTo>
                    <a:pt x="275538" y="1671067"/>
                  </a:lnTo>
                  <a:lnTo>
                    <a:pt x="296721" y="1717524"/>
                  </a:lnTo>
                  <a:lnTo>
                    <a:pt x="319511" y="1762430"/>
                  </a:lnTo>
                  <a:lnTo>
                    <a:pt x="343892" y="1805824"/>
                  </a:lnTo>
                  <a:lnTo>
                    <a:pt x="369843" y="1847747"/>
                  </a:lnTo>
                  <a:lnTo>
                    <a:pt x="397346" y="1888238"/>
                  </a:lnTo>
                  <a:lnTo>
                    <a:pt x="426383" y="1927337"/>
                  </a:lnTo>
                  <a:lnTo>
                    <a:pt x="456934" y="1965082"/>
                  </a:lnTo>
                  <a:lnTo>
                    <a:pt x="488981" y="2001515"/>
                  </a:lnTo>
                  <a:lnTo>
                    <a:pt x="522505" y="2036673"/>
                  </a:lnTo>
                  <a:lnTo>
                    <a:pt x="557486" y="2070598"/>
                  </a:lnTo>
                  <a:lnTo>
                    <a:pt x="593907" y="2103328"/>
                  </a:lnTo>
                  <a:lnTo>
                    <a:pt x="631749" y="2134902"/>
                  </a:lnTo>
                  <a:lnTo>
                    <a:pt x="670992" y="2165362"/>
                  </a:lnTo>
                  <a:lnTo>
                    <a:pt x="711618" y="2194746"/>
                  </a:lnTo>
                  <a:lnTo>
                    <a:pt x="753607" y="2223093"/>
                  </a:lnTo>
                  <a:lnTo>
                    <a:pt x="796942" y="2250444"/>
                  </a:lnTo>
                  <a:lnTo>
                    <a:pt x="841604" y="2276837"/>
                  </a:lnTo>
                  <a:lnTo>
                    <a:pt x="887573" y="2302314"/>
                  </a:lnTo>
                  <a:lnTo>
                    <a:pt x="975025" y="2348693"/>
                  </a:lnTo>
                  <a:lnTo>
                    <a:pt x="1020286" y="2373464"/>
                  </a:lnTo>
                  <a:lnTo>
                    <a:pt x="1065392" y="2399704"/>
                  </a:lnTo>
                  <a:lnTo>
                    <a:pt x="1109458" y="2427724"/>
                  </a:lnTo>
                  <a:lnTo>
                    <a:pt x="1151601" y="2457833"/>
                  </a:lnTo>
                  <a:lnTo>
                    <a:pt x="1190937" y="2490344"/>
                  </a:lnTo>
                  <a:lnTo>
                    <a:pt x="1226580" y="2525566"/>
                  </a:lnTo>
                  <a:lnTo>
                    <a:pt x="1257648" y="2563812"/>
                  </a:lnTo>
                  <a:lnTo>
                    <a:pt x="1283070" y="2602249"/>
                  </a:lnTo>
                  <a:lnTo>
                    <a:pt x="1305645" y="2642031"/>
                  </a:lnTo>
                  <a:lnTo>
                    <a:pt x="1325700" y="2682995"/>
                  </a:lnTo>
                  <a:lnTo>
                    <a:pt x="1343563" y="2724980"/>
                  </a:lnTo>
                  <a:lnTo>
                    <a:pt x="1359561" y="2767823"/>
                  </a:lnTo>
                  <a:lnTo>
                    <a:pt x="1374023" y="2811365"/>
                  </a:lnTo>
                  <a:lnTo>
                    <a:pt x="1387277" y="2855442"/>
                  </a:lnTo>
                  <a:lnTo>
                    <a:pt x="1399649" y="2899894"/>
                  </a:lnTo>
                  <a:lnTo>
                    <a:pt x="1411469" y="2944558"/>
                  </a:lnTo>
                  <a:lnTo>
                    <a:pt x="1423063" y="2989273"/>
                  </a:lnTo>
                  <a:lnTo>
                    <a:pt x="1434761" y="3033878"/>
                  </a:lnTo>
                  <a:lnTo>
                    <a:pt x="1446888" y="3078212"/>
                  </a:lnTo>
                  <a:lnTo>
                    <a:pt x="1459774" y="3122111"/>
                  </a:lnTo>
                  <a:lnTo>
                    <a:pt x="1473746" y="3165415"/>
                  </a:lnTo>
                  <a:lnTo>
                    <a:pt x="1489132" y="3207963"/>
                  </a:lnTo>
                  <a:lnTo>
                    <a:pt x="1506259" y="3249592"/>
                  </a:lnTo>
                  <a:lnTo>
                    <a:pt x="1525456" y="3290141"/>
                  </a:lnTo>
                  <a:lnTo>
                    <a:pt x="1547051" y="3329448"/>
                  </a:lnTo>
                  <a:lnTo>
                    <a:pt x="1571370" y="3367353"/>
                  </a:lnTo>
                  <a:lnTo>
                    <a:pt x="1598743" y="3403692"/>
                  </a:lnTo>
                  <a:lnTo>
                    <a:pt x="1629496" y="3438305"/>
                  </a:lnTo>
                  <a:lnTo>
                    <a:pt x="1663959" y="3471031"/>
                  </a:lnTo>
                  <a:lnTo>
                    <a:pt x="1701781" y="3501991"/>
                  </a:lnTo>
                  <a:lnTo>
                    <a:pt x="1741029" y="3530364"/>
                  </a:lnTo>
                  <a:lnTo>
                    <a:pt x="1781618" y="3556281"/>
                  </a:lnTo>
                  <a:lnTo>
                    <a:pt x="1823464" y="3579875"/>
                  </a:lnTo>
                  <a:lnTo>
                    <a:pt x="1866484" y="3601275"/>
                  </a:lnTo>
                  <a:lnTo>
                    <a:pt x="1910592" y="3620613"/>
                  </a:lnTo>
                  <a:lnTo>
                    <a:pt x="1955706" y="3638022"/>
                  </a:lnTo>
                  <a:lnTo>
                    <a:pt x="2001739" y="3653632"/>
                  </a:lnTo>
                  <a:lnTo>
                    <a:pt x="2048609" y="3667575"/>
                  </a:lnTo>
                  <a:lnTo>
                    <a:pt x="2096232" y="3679981"/>
                  </a:lnTo>
                  <a:lnTo>
                    <a:pt x="2144522" y="3690983"/>
                  </a:lnTo>
                  <a:lnTo>
                    <a:pt x="2193397" y="3700712"/>
                  </a:lnTo>
                  <a:lnTo>
                    <a:pt x="2242771" y="3709299"/>
                  </a:lnTo>
                  <a:lnTo>
                    <a:pt x="2292561" y="3716876"/>
                  </a:lnTo>
                  <a:lnTo>
                    <a:pt x="2342682" y="3723574"/>
                  </a:lnTo>
                  <a:lnTo>
                    <a:pt x="2393050" y="3729524"/>
                  </a:lnTo>
                  <a:lnTo>
                    <a:pt x="2494192" y="3739707"/>
                  </a:lnTo>
                  <a:lnTo>
                    <a:pt x="2794800" y="3765979"/>
                  </a:lnTo>
                  <a:lnTo>
                    <a:pt x="2843606" y="3771113"/>
                  </a:lnTo>
                  <a:lnTo>
                    <a:pt x="2891818" y="3776814"/>
                  </a:lnTo>
                  <a:lnTo>
                    <a:pt x="2939352" y="3783212"/>
                  </a:lnTo>
                  <a:lnTo>
                    <a:pt x="2986122" y="3790440"/>
                  </a:lnTo>
                  <a:lnTo>
                    <a:pt x="3032046" y="3798628"/>
                  </a:lnTo>
                  <a:lnTo>
                    <a:pt x="3080414" y="3808210"/>
                  </a:lnTo>
                  <a:lnTo>
                    <a:pt x="3128881" y="3818443"/>
                  </a:lnTo>
                  <a:lnTo>
                    <a:pt x="3177419" y="3829304"/>
                  </a:lnTo>
                  <a:lnTo>
                    <a:pt x="3226003" y="3840767"/>
                  </a:lnTo>
                  <a:lnTo>
                    <a:pt x="3274607" y="3852807"/>
                  </a:lnTo>
                  <a:lnTo>
                    <a:pt x="3323205" y="3865401"/>
                  </a:lnTo>
                  <a:lnTo>
                    <a:pt x="3371770" y="3878522"/>
                  </a:lnTo>
                  <a:lnTo>
                    <a:pt x="3420277" y="3892146"/>
                  </a:lnTo>
                  <a:lnTo>
                    <a:pt x="3468698" y="3906249"/>
                  </a:lnTo>
                  <a:lnTo>
                    <a:pt x="3565182" y="3935791"/>
                  </a:lnTo>
                  <a:lnTo>
                    <a:pt x="3635411" y="3958508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0" y="6308840"/>
              <a:ext cx="2674620" cy="3975100"/>
            </a:xfrm>
            <a:custGeom>
              <a:avLst/>
              <a:gdLst/>
              <a:ahLst/>
              <a:cxnLst/>
              <a:rect l="l" t="t" r="r" b="b"/>
              <a:pathLst>
                <a:path w="2674620" h="3975100">
                  <a:moveTo>
                    <a:pt x="2674026" y="3975100"/>
                  </a:moveTo>
                  <a:lnTo>
                    <a:pt x="2515101" y="3975100"/>
                  </a:lnTo>
                  <a:lnTo>
                    <a:pt x="2497033" y="3962400"/>
                  </a:lnTo>
                  <a:lnTo>
                    <a:pt x="2457185" y="3937000"/>
                  </a:lnTo>
                  <a:lnTo>
                    <a:pt x="2419678" y="3898900"/>
                  </a:lnTo>
                  <a:lnTo>
                    <a:pt x="2384348" y="3873500"/>
                  </a:lnTo>
                  <a:lnTo>
                    <a:pt x="2351029" y="3835400"/>
                  </a:lnTo>
                  <a:lnTo>
                    <a:pt x="2319556" y="3797300"/>
                  </a:lnTo>
                  <a:lnTo>
                    <a:pt x="2289762" y="3759200"/>
                  </a:lnTo>
                  <a:lnTo>
                    <a:pt x="2261484" y="3721100"/>
                  </a:lnTo>
                  <a:lnTo>
                    <a:pt x="2234555" y="3670300"/>
                  </a:lnTo>
                  <a:lnTo>
                    <a:pt x="2208811" y="3632200"/>
                  </a:lnTo>
                  <a:lnTo>
                    <a:pt x="2184085" y="3581400"/>
                  </a:lnTo>
                  <a:lnTo>
                    <a:pt x="2160214" y="3543300"/>
                  </a:lnTo>
                  <a:lnTo>
                    <a:pt x="2137030" y="3492500"/>
                  </a:lnTo>
                  <a:lnTo>
                    <a:pt x="2115442" y="3441700"/>
                  </a:lnTo>
                  <a:lnTo>
                    <a:pt x="2094157" y="3403600"/>
                  </a:lnTo>
                  <a:lnTo>
                    <a:pt x="2051825" y="3302000"/>
                  </a:lnTo>
                  <a:lnTo>
                    <a:pt x="2030442" y="3263900"/>
                  </a:lnTo>
                  <a:lnTo>
                    <a:pt x="2008690" y="3213100"/>
                  </a:lnTo>
                  <a:lnTo>
                    <a:pt x="1986401" y="3175000"/>
                  </a:lnTo>
                  <a:lnTo>
                    <a:pt x="1963408" y="3124200"/>
                  </a:lnTo>
                  <a:lnTo>
                    <a:pt x="1939542" y="3086100"/>
                  </a:lnTo>
                  <a:lnTo>
                    <a:pt x="1914635" y="3048000"/>
                  </a:lnTo>
                  <a:lnTo>
                    <a:pt x="1888520" y="3009900"/>
                  </a:lnTo>
                  <a:lnTo>
                    <a:pt x="1861029" y="2971800"/>
                  </a:lnTo>
                  <a:lnTo>
                    <a:pt x="1831993" y="2933700"/>
                  </a:lnTo>
                  <a:lnTo>
                    <a:pt x="1801245" y="2895600"/>
                  </a:lnTo>
                  <a:lnTo>
                    <a:pt x="1765794" y="2857500"/>
                  </a:lnTo>
                  <a:lnTo>
                    <a:pt x="1729136" y="2832100"/>
                  </a:lnTo>
                  <a:lnTo>
                    <a:pt x="1691356" y="2794000"/>
                  </a:lnTo>
                  <a:lnTo>
                    <a:pt x="1652536" y="2768600"/>
                  </a:lnTo>
                  <a:lnTo>
                    <a:pt x="1612762" y="2743200"/>
                  </a:lnTo>
                  <a:lnTo>
                    <a:pt x="1572117" y="2705100"/>
                  </a:lnTo>
                  <a:lnTo>
                    <a:pt x="1530685" y="2679700"/>
                  </a:lnTo>
                  <a:lnTo>
                    <a:pt x="1488550" y="2654300"/>
                  </a:lnTo>
                  <a:lnTo>
                    <a:pt x="1402505" y="2603500"/>
                  </a:lnTo>
                  <a:lnTo>
                    <a:pt x="1358764" y="2590800"/>
                  </a:lnTo>
                  <a:lnTo>
                    <a:pt x="1225669" y="2514600"/>
                  </a:lnTo>
                  <a:lnTo>
                    <a:pt x="1180961" y="2501900"/>
                  </a:lnTo>
                  <a:lnTo>
                    <a:pt x="1088828" y="2451100"/>
                  </a:lnTo>
                  <a:lnTo>
                    <a:pt x="1042919" y="2438400"/>
                  </a:lnTo>
                  <a:lnTo>
                    <a:pt x="951836" y="2387600"/>
                  </a:lnTo>
                  <a:lnTo>
                    <a:pt x="818309" y="2311400"/>
                  </a:lnTo>
                  <a:lnTo>
                    <a:pt x="732336" y="2260600"/>
                  </a:lnTo>
                  <a:lnTo>
                    <a:pt x="690515" y="2235200"/>
                  </a:lnTo>
                  <a:lnTo>
                    <a:pt x="649584" y="2209800"/>
                  </a:lnTo>
                  <a:lnTo>
                    <a:pt x="609626" y="2171700"/>
                  </a:lnTo>
                  <a:lnTo>
                    <a:pt x="570725" y="2146300"/>
                  </a:lnTo>
                  <a:lnTo>
                    <a:pt x="495469" y="2070100"/>
                  </a:lnTo>
                  <a:lnTo>
                    <a:pt x="461722" y="2032000"/>
                  </a:lnTo>
                  <a:lnTo>
                    <a:pt x="431553" y="1993900"/>
                  </a:lnTo>
                  <a:lnTo>
                    <a:pt x="404789" y="1955800"/>
                  </a:lnTo>
                  <a:lnTo>
                    <a:pt x="381258" y="1905000"/>
                  </a:lnTo>
                  <a:lnTo>
                    <a:pt x="360787" y="1866900"/>
                  </a:lnTo>
                  <a:lnTo>
                    <a:pt x="343203" y="1816100"/>
                  </a:lnTo>
                  <a:lnTo>
                    <a:pt x="328335" y="1778000"/>
                  </a:lnTo>
                  <a:lnTo>
                    <a:pt x="316009" y="1727200"/>
                  </a:lnTo>
                  <a:lnTo>
                    <a:pt x="306053" y="1676400"/>
                  </a:lnTo>
                  <a:lnTo>
                    <a:pt x="298295" y="1625600"/>
                  </a:lnTo>
                  <a:lnTo>
                    <a:pt x="292563" y="1574800"/>
                  </a:lnTo>
                  <a:lnTo>
                    <a:pt x="288782" y="1536700"/>
                  </a:lnTo>
                  <a:lnTo>
                    <a:pt x="286590" y="1485900"/>
                  </a:lnTo>
                  <a:lnTo>
                    <a:pt x="285820" y="1435100"/>
                  </a:lnTo>
                  <a:lnTo>
                    <a:pt x="286300" y="1384300"/>
                  </a:lnTo>
                  <a:lnTo>
                    <a:pt x="287861" y="1333500"/>
                  </a:lnTo>
                  <a:lnTo>
                    <a:pt x="290334" y="1282700"/>
                  </a:lnTo>
                  <a:lnTo>
                    <a:pt x="293549" y="1231900"/>
                  </a:lnTo>
                  <a:lnTo>
                    <a:pt x="297336" y="1181100"/>
                  </a:lnTo>
                  <a:lnTo>
                    <a:pt x="301526" y="1130300"/>
                  </a:lnTo>
                  <a:lnTo>
                    <a:pt x="305949" y="1079500"/>
                  </a:lnTo>
                  <a:lnTo>
                    <a:pt x="310435" y="1028700"/>
                  </a:lnTo>
                  <a:lnTo>
                    <a:pt x="314816" y="977900"/>
                  </a:lnTo>
                  <a:lnTo>
                    <a:pt x="318754" y="927100"/>
                  </a:lnTo>
                  <a:lnTo>
                    <a:pt x="322297" y="876300"/>
                  </a:lnTo>
                  <a:lnTo>
                    <a:pt x="325277" y="838200"/>
                  </a:lnTo>
                  <a:lnTo>
                    <a:pt x="327524" y="787400"/>
                  </a:lnTo>
                  <a:lnTo>
                    <a:pt x="328872" y="736600"/>
                  </a:lnTo>
                  <a:lnTo>
                    <a:pt x="329012" y="711200"/>
                  </a:lnTo>
                  <a:lnTo>
                    <a:pt x="329082" y="698500"/>
                  </a:lnTo>
                  <a:lnTo>
                    <a:pt x="329151" y="685800"/>
                  </a:lnTo>
                  <a:lnTo>
                    <a:pt x="328194" y="647700"/>
                  </a:lnTo>
                  <a:lnTo>
                    <a:pt x="325831" y="596900"/>
                  </a:lnTo>
                  <a:lnTo>
                    <a:pt x="321894" y="558800"/>
                  </a:lnTo>
                  <a:lnTo>
                    <a:pt x="316215" y="508000"/>
                  </a:lnTo>
                  <a:lnTo>
                    <a:pt x="308626" y="469900"/>
                  </a:lnTo>
                  <a:lnTo>
                    <a:pt x="298958" y="419100"/>
                  </a:lnTo>
                  <a:lnTo>
                    <a:pt x="287043" y="381000"/>
                  </a:lnTo>
                  <a:lnTo>
                    <a:pt x="272712" y="342900"/>
                  </a:lnTo>
                  <a:lnTo>
                    <a:pt x="255798" y="292100"/>
                  </a:lnTo>
                  <a:lnTo>
                    <a:pt x="236131" y="254000"/>
                  </a:lnTo>
                  <a:lnTo>
                    <a:pt x="213543" y="215900"/>
                  </a:lnTo>
                  <a:lnTo>
                    <a:pt x="187866" y="190500"/>
                  </a:lnTo>
                  <a:lnTo>
                    <a:pt x="158932" y="152400"/>
                  </a:lnTo>
                  <a:lnTo>
                    <a:pt x="126572" y="114300"/>
                  </a:lnTo>
                  <a:lnTo>
                    <a:pt x="90618" y="76200"/>
                  </a:lnTo>
                  <a:lnTo>
                    <a:pt x="50901" y="50800"/>
                  </a:lnTo>
                  <a:lnTo>
                    <a:pt x="7253" y="254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86011" y="0"/>
                  </a:lnTo>
                  <a:lnTo>
                    <a:pt x="159164" y="50800"/>
                  </a:lnTo>
                  <a:lnTo>
                    <a:pt x="192594" y="88900"/>
                  </a:lnTo>
                  <a:lnTo>
                    <a:pt x="222901" y="127000"/>
                  </a:lnTo>
                  <a:lnTo>
                    <a:pt x="250220" y="152400"/>
                  </a:lnTo>
                  <a:lnTo>
                    <a:pt x="274685" y="190500"/>
                  </a:lnTo>
                  <a:lnTo>
                    <a:pt x="296433" y="228600"/>
                  </a:lnTo>
                  <a:lnTo>
                    <a:pt x="315596" y="266700"/>
                  </a:lnTo>
                  <a:lnTo>
                    <a:pt x="332310" y="304800"/>
                  </a:lnTo>
                  <a:lnTo>
                    <a:pt x="346710" y="355600"/>
                  </a:lnTo>
                  <a:lnTo>
                    <a:pt x="358930" y="393700"/>
                  </a:lnTo>
                  <a:lnTo>
                    <a:pt x="369105" y="431800"/>
                  </a:lnTo>
                  <a:lnTo>
                    <a:pt x="377370" y="482600"/>
                  </a:lnTo>
                  <a:lnTo>
                    <a:pt x="383860" y="520700"/>
                  </a:lnTo>
                  <a:lnTo>
                    <a:pt x="388708" y="558800"/>
                  </a:lnTo>
                  <a:lnTo>
                    <a:pt x="392051" y="609600"/>
                  </a:lnTo>
                  <a:lnTo>
                    <a:pt x="394023" y="660400"/>
                  </a:lnTo>
                  <a:lnTo>
                    <a:pt x="394758" y="698500"/>
                  </a:lnTo>
                  <a:lnTo>
                    <a:pt x="394483" y="736600"/>
                  </a:lnTo>
                  <a:lnTo>
                    <a:pt x="393058" y="800100"/>
                  </a:lnTo>
                  <a:lnTo>
                    <a:pt x="388029" y="889000"/>
                  </a:lnTo>
                  <a:lnTo>
                    <a:pt x="384602" y="939800"/>
                  </a:lnTo>
                  <a:lnTo>
                    <a:pt x="380748" y="990600"/>
                  </a:lnTo>
                  <a:lnTo>
                    <a:pt x="376452" y="1028700"/>
                  </a:lnTo>
                  <a:lnTo>
                    <a:pt x="372033" y="1079500"/>
                  </a:lnTo>
                  <a:lnTo>
                    <a:pt x="367661" y="1130300"/>
                  </a:lnTo>
                  <a:lnTo>
                    <a:pt x="363505" y="1181100"/>
                  </a:lnTo>
                  <a:lnTo>
                    <a:pt x="359734" y="1231900"/>
                  </a:lnTo>
                  <a:lnTo>
                    <a:pt x="356520" y="1282700"/>
                  </a:lnTo>
                  <a:lnTo>
                    <a:pt x="354031" y="1333500"/>
                  </a:lnTo>
                  <a:lnTo>
                    <a:pt x="352438" y="1384300"/>
                  </a:lnTo>
                  <a:lnTo>
                    <a:pt x="351909" y="1435100"/>
                  </a:lnTo>
                  <a:lnTo>
                    <a:pt x="352616" y="1473200"/>
                  </a:lnTo>
                  <a:lnTo>
                    <a:pt x="354727" y="1524000"/>
                  </a:lnTo>
                  <a:lnTo>
                    <a:pt x="358412" y="1574800"/>
                  </a:lnTo>
                  <a:lnTo>
                    <a:pt x="364225" y="1625600"/>
                  </a:lnTo>
                  <a:lnTo>
                    <a:pt x="372221" y="1676400"/>
                  </a:lnTo>
                  <a:lnTo>
                    <a:pt x="382615" y="1714500"/>
                  </a:lnTo>
                  <a:lnTo>
                    <a:pt x="395627" y="1765300"/>
                  </a:lnTo>
                  <a:lnTo>
                    <a:pt x="411472" y="1816100"/>
                  </a:lnTo>
                  <a:lnTo>
                    <a:pt x="430368" y="1854200"/>
                  </a:lnTo>
                  <a:lnTo>
                    <a:pt x="452532" y="1905000"/>
                  </a:lnTo>
                  <a:lnTo>
                    <a:pt x="478182" y="1943100"/>
                  </a:lnTo>
                  <a:lnTo>
                    <a:pt x="507535" y="1981200"/>
                  </a:lnTo>
                  <a:lnTo>
                    <a:pt x="540807" y="2019300"/>
                  </a:lnTo>
                  <a:lnTo>
                    <a:pt x="578217" y="2057400"/>
                  </a:lnTo>
                  <a:lnTo>
                    <a:pt x="614975" y="2095500"/>
                  </a:lnTo>
                  <a:lnTo>
                    <a:pt x="652856" y="2120900"/>
                  </a:lnTo>
                  <a:lnTo>
                    <a:pt x="691778" y="2159000"/>
                  </a:lnTo>
                  <a:lnTo>
                    <a:pt x="731656" y="2184400"/>
                  </a:lnTo>
                  <a:lnTo>
                    <a:pt x="772406" y="2209800"/>
                  </a:lnTo>
                  <a:lnTo>
                    <a:pt x="813945" y="2235200"/>
                  </a:lnTo>
                  <a:lnTo>
                    <a:pt x="899051" y="2286000"/>
                  </a:lnTo>
                  <a:lnTo>
                    <a:pt x="986303" y="2336800"/>
                  </a:lnTo>
                  <a:lnTo>
                    <a:pt x="1030525" y="2349500"/>
                  </a:lnTo>
                  <a:lnTo>
                    <a:pt x="1119738" y="2400300"/>
                  </a:lnTo>
                  <a:lnTo>
                    <a:pt x="1164562" y="2413000"/>
                  </a:lnTo>
                  <a:lnTo>
                    <a:pt x="1209420" y="2438400"/>
                  </a:lnTo>
                  <a:lnTo>
                    <a:pt x="1301590" y="2489200"/>
                  </a:lnTo>
                  <a:lnTo>
                    <a:pt x="1347386" y="2501900"/>
                  </a:lnTo>
                  <a:lnTo>
                    <a:pt x="1482604" y="2578100"/>
                  </a:lnTo>
                  <a:lnTo>
                    <a:pt x="1570101" y="2628900"/>
                  </a:lnTo>
                  <a:lnTo>
                    <a:pt x="1612803" y="2654300"/>
                  </a:lnTo>
                  <a:lnTo>
                    <a:pt x="1654695" y="2679700"/>
                  </a:lnTo>
                  <a:lnTo>
                    <a:pt x="1695693" y="2717800"/>
                  </a:lnTo>
                  <a:lnTo>
                    <a:pt x="1735712" y="2743200"/>
                  </a:lnTo>
                  <a:lnTo>
                    <a:pt x="1774669" y="2781300"/>
                  </a:lnTo>
                  <a:lnTo>
                    <a:pt x="1812479" y="2819400"/>
                  </a:lnTo>
                  <a:lnTo>
                    <a:pt x="1849059" y="2857500"/>
                  </a:lnTo>
                  <a:lnTo>
                    <a:pt x="1880761" y="2882900"/>
                  </a:lnTo>
                  <a:lnTo>
                    <a:pt x="1910741" y="2921000"/>
                  </a:lnTo>
                  <a:lnTo>
                    <a:pt x="1939165" y="2959100"/>
                  </a:lnTo>
                  <a:lnTo>
                    <a:pt x="1966199" y="3009900"/>
                  </a:lnTo>
                  <a:lnTo>
                    <a:pt x="1992009" y="3048000"/>
                  </a:lnTo>
                  <a:lnTo>
                    <a:pt x="2016762" y="3086100"/>
                  </a:lnTo>
                  <a:lnTo>
                    <a:pt x="2040623" y="3136900"/>
                  </a:lnTo>
                  <a:lnTo>
                    <a:pt x="2063759" y="3175000"/>
                  </a:lnTo>
                  <a:lnTo>
                    <a:pt x="2086335" y="3225800"/>
                  </a:lnTo>
                  <a:lnTo>
                    <a:pt x="2108518" y="3276600"/>
                  </a:lnTo>
                  <a:lnTo>
                    <a:pt x="2130473" y="3314700"/>
                  </a:lnTo>
                  <a:lnTo>
                    <a:pt x="2152367" y="3365500"/>
                  </a:lnTo>
                  <a:lnTo>
                    <a:pt x="2174366" y="3416300"/>
                  </a:lnTo>
                  <a:lnTo>
                    <a:pt x="2196635" y="3467100"/>
                  </a:lnTo>
                  <a:lnTo>
                    <a:pt x="2219888" y="3505200"/>
                  </a:lnTo>
                  <a:lnTo>
                    <a:pt x="2243798" y="3556000"/>
                  </a:lnTo>
                  <a:lnTo>
                    <a:pt x="2268576" y="3606800"/>
                  </a:lnTo>
                  <a:lnTo>
                    <a:pt x="2294432" y="3644900"/>
                  </a:lnTo>
                  <a:lnTo>
                    <a:pt x="2321578" y="3683000"/>
                  </a:lnTo>
                  <a:lnTo>
                    <a:pt x="2350223" y="3733800"/>
                  </a:lnTo>
                  <a:lnTo>
                    <a:pt x="2380579" y="3771900"/>
                  </a:lnTo>
                  <a:lnTo>
                    <a:pt x="2412856" y="3810000"/>
                  </a:lnTo>
                  <a:lnTo>
                    <a:pt x="2447265" y="3835400"/>
                  </a:lnTo>
                  <a:lnTo>
                    <a:pt x="2484016" y="3873500"/>
                  </a:lnTo>
                  <a:lnTo>
                    <a:pt x="2523321" y="3898900"/>
                  </a:lnTo>
                  <a:lnTo>
                    <a:pt x="2565389" y="3924300"/>
                  </a:lnTo>
                  <a:lnTo>
                    <a:pt x="2610432" y="3949700"/>
                  </a:lnTo>
                  <a:lnTo>
                    <a:pt x="2652938" y="3962400"/>
                  </a:lnTo>
                  <a:lnTo>
                    <a:pt x="2674026" y="3975100"/>
                  </a:lnTo>
                  <a:close/>
                </a:path>
                <a:path w="2674620" h="3975100">
                  <a:moveTo>
                    <a:pt x="1370601" y="3975100"/>
                  </a:moveTo>
                  <a:lnTo>
                    <a:pt x="0" y="3975100"/>
                  </a:lnTo>
                  <a:lnTo>
                    <a:pt x="0" y="419100"/>
                  </a:lnTo>
                  <a:lnTo>
                    <a:pt x="14612" y="444500"/>
                  </a:lnTo>
                  <a:lnTo>
                    <a:pt x="29683" y="495300"/>
                  </a:lnTo>
                  <a:lnTo>
                    <a:pt x="42504" y="533400"/>
                  </a:lnTo>
                  <a:lnTo>
                    <a:pt x="53226" y="571500"/>
                  </a:lnTo>
                  <a:lnTo>
                    <a:pt x="62001" y="622300"/>
                  </a:lnTo>
                  <a:lnTo>
                    <a:pt x="68979" y="660400"/>
                  </a:lnTo>
                  <a:lnTo>
                    <a:pt x="74312" y="711200"/>
                  </a:lnTo>
                  <a:lnTo>
                    <a:pt x="78152" y="749300"/>
                  </a:lnTo>
                  <a:lnTo>
                    <a:pt x="80649" y="800100"/>
                  </a:lnTo>
                  <a:lnTo>
                    <a:pt x="81955" y="850900"/>
                  </a:lnTo>
                  <a:lnTo>
                    <a:pt x="82132" y="876300"/>
                  </a:lnTo>
                  <a:lnTo>
                    <a:pt x="82221" y="889000"/>
                  </a:lnTo>
                  <a:lnTo>
                    <a:pt x="81598" y="939800"/>
                  </a:lnTo>
                  <a:lnTo>
                    <a:pt x="80237" y="990600"/>
                  </a:lnTo>
                  <a:lnTo>
                    <a:pt x="78291" y="1041400"/>
                  </a:lnTo>
                  <a:lnTo>
                    <a:pt x="75909" y="1092200"/>
                  </a:lnTo>
                  <a:lnTo>
                    <a:pt x="73244" y="1130300"/>
                  </a:lnTo>
                  <a:lnTo>
                    <a:pt x="67666" y="1231900"/>
                  </a:lnTo>
                  <a:lnTo>
                    <a:pt x="65057" y="1282700"/>
                  </a:lnTo>
                  <a:lnTo>
                    <a:pt x="62769" y="1333500"/>
                  </a:lnTo>
                  <a:lnTo>
                    <a:pt x="60954" y="1371600"/>
                  </a:lnTo>
                  <a:lnTo>
                    <a:pt x="59762" y="1422400"/>
                  </a:lnTo>
                  <a:lnTo>
                    <a:pt x="59346" y="1473200"/>
                  </a:lnTo>
                  <a:lnTo>
                    <a:pt x="59855" y="1511300"/>
                  </a:lnTo>
                  <a:lnTo>
                    <a:pt x="61442" y="1562100"/>
                  </a:lnTo>
                  <a:lnTo>
                    <a:pt x="64258" y="1612900"/>
                  </a:lnTo>
                  <a:lnTo>
                    <a:pt x="68454" y="1651000"/>
                  </a:lnTo>
                  <a:lnTo>
                    <a:pt x="74181" y="1689100"/>
                  </a:lnTo>
                  <a:lnTo>
                    <a:pt x="81591" y="1739900"/>
                  </a:lnTo>
                  <a:lnTo>
                    <a:pt x="90834" y="1778000"/>
                  </a:lnTo>
                  <a:lnTo>
                    <a:pt x="106371" y="1841500"/>
                  </a:lnTo>
                  <a:lnTo>
                    <a:pt x="123402" y="1892300"/>
                  </a:lnTo>
                  <a:lnTo>
                    <a:pt x="141848" y="1943100"/>
                  </a:lnTo>
                  <a:lnTo>
                    <a:pt x="161630" y="1981200"/>
                  </a:lnTo>
                  <a:lnTo>
                    <a:pt x="182670" y="2032000"/>
                  </a:lnTo>
                  <a:lnTo>
                    <a:pt x="204887" y="2070100"/>
                  </a:lnTo>
                  <a:lnTo>
                    <a:pt x="228204" y="2108200"/>
                  </a:lnTo>
                  <a:lnTo>
                    <a:pt x="252540" y="2133600"/>
                  </a:lnTo>
                  <a:lnTo>
                    <a:pt x="277818" y="2171700"/>
                  </a:lnTo>
                  <a:lnTo>
                    <a:pt x="330879" y="2222500"/>
                  </a:lnTo>
                  <a:lnTo>
                    <a:pt x="386755" y="2273300"/>
                  </a:lnTo>
                  <a:lnTo>
                    <a:pt x="415551" y="2298700"/>
                  </a:lnTo>
                  <a:lnTo>
                    <a:pt x="444813" y="2311400"/>
                  </a:lnTo>
                  <a:lnTo>
                    <a:pt x="474463" y="2336800"/>
                  </a:lnTo>
                  <a:lnTo>
                    <a:pt x="534609" y="2362200"/>
                  </a:lnTo>
                  <a:lnTo>
                    <a:pt x="564947" y="2387600"/>
                  </a:lnTo>
                  <a:lnTo>
                    <a:pt x="625758" y="2425700"/>
                  </a:lnTo>
                  <a:lnTo>
                    <a:pt x="686221" y="2451100"/>
                  </a:lnTo>
                  <a:lnTo>
                    <a:pt x="716124" y="2476500"/>
                  </a:lnTo>
                  <a:lnTo>
                    <a:pt x="745704" y="2489200"/>
                  </a:lnTo>
                  <a:lnTo>
                    <a:pt x="774880" y="2514600"/>
                  </a:lnTo>
                  <a:lnTo>
                    <a:pt x="803574" y="2527300"/>
                  </a:lnTo>
                  <a:lnTo>
                    <a:pt x="831708" y="2552700"/>
                  </a:lnTo>
                  <a:lnTo>
                    <a:pt x="859200" y="2578100"/>
                  </a:lnTo>
                  <a:lnTo>
                    <a:pt x="885974" y="2603500"/>
                  </a:lnTo>
                  <a:lnTo>
                    <a:pt x="911949" y="2628900"/>
                  </a:lnTo>
                  <a:lnTo>
                    <a:pt x="937046" y="2667000"/>
                  </a:lnTo>
                  <a:lnTo>
                    <a:pt x="961187" y="2692400"/>
                  </a:lnTo>
                  <a:lnTo>
                    <a:pt x="984293" y="2730500"/>
                  </a:lnTo>
                  <a:lnTo>
                    <a:pt x="1006284" y="2768600"/>
                  </a:lnTo>
                  <a:lnTo>
                    <a:pt x="1026827" y="2819400"/>
                  </a:lnTo>
                  <a:lnTo>
                    <a:pt x="1044466" y="2857500"/>
                  </a:lnTo>
                  <a:lnTo>
                    <a:pt x="1059475" y="2895600"/>
                  </a:lnTo>
                  <a:lnTo>
                    <a:pt x="1072129" y="2946400"/>
                  </a:lnTo>
                  <a:lnTo>
                    <a:pt x="1082706" y="2984500"/>
                  </a:lnTo>
                  <a:lnTo>
                    <a:pt x="1091479" y="3035300"/>
                  </a:lnTo>
                  <a:lnTo>
                    <a:pt x="1098726" y="3073400"/>
                  </a:lnTo>
                  <a:lnTo>
                    <a:pt x="1104720" y="3124200"/>
                  </a:lnTo>
                  <a:lnTo>
                    <a:pt x="1109739" y="3175000"/>
                  </a:lnTo>
                  <a:lnTo>
                    <a:pt x="1114057" y="3213100"/>
                  </a:lnTo>
                  <a:lnTo>
                    <a:pt x="1117951" y="3263900"/>
                  </a:lnTo>
                  <a:lnTo>
                    <a:pt x="1121695" y="3302000"/>
                  </a:lnTo>
                  <a:lnTo>
                    <a:pt x="1125566" y="3352800"/>
                  </a:lnTo>
                  <a:lnTo>
                    <a:pt x="1129839" y="3403600"/>
                  </a:lnTo>
                  <a:lnTo>
                    <a:pt x="1134789" y="3441700"/>
                  </a:lnTo>
                  <a:lnTo>
                    <a:pt x="1140693" y="3492500"/>
                  </a:lnTo>
                  <a:lnTo>
                    <a:pt x="1147825" y="3530600"/>
                  </a:lnTo>
                  <a:lnTo>
                    <a:pt x="1156462" y="3581400"/>
                  </a:lnTo>
                  <a:lnTo>
                    <a:pt x="1166878" y="3619500"/>
                  </a:lnTo>
                  <a:lnTo>
                    <a:pt x="1179351" y="3670300"/>
                  </a:lnTo>
                  <a:lnTo>
                    <a:pt x="1194154" y="3708400"/>
                  </a:lnTo>
                  <a:lnTo>
                    <a:pt x="1211564" y="3746500"/>
                  </a:lnTo>
                  <a:lnTo>
                    <a:pt x="1231857" y="3797300"/>
                  </a:lnTo>
                  <a:lnTo>
                    <a:pt x="1255308" y="3835400"/>
                  </a:lnTo>
                  <a:lnTo>
                    <a:pt x="1282192" y="3873500"/>
                  </a:lnTo>
                  <a:lnTo>
                    <a:pt x="1312785" y="3911600"/>
                  </a:lnTo>
                  <a:lnTo>
                    <a:pt x="1346355" y="3949700"/>
                  </a:lnTo>
                  <a:lnTo>
                    <a:pt x="1370601" y="397510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180080" y="3351010"/>
            <a:ext cx="9244330" cy="482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Inclusion</a:t>
            </a:r>
            <a:r>
              <a:rPr dirty="0" sz="21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1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action</a:t>
            </a:r>
            <a:r>
              <a:rPr dirty="0" sz="21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means</a:t>
            </a:r>
            <a:r>
              <a:rPr dirty="0" sz="21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creating</a:t>
            </a:r>
            <a:r>
              <a:rPr dirty="0" sz="21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political</a:t>
            </a:r>
            <a:r>
              <a:rPr dirty="0" sz="21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spaces</a:t>
            </a:r>
            <a:r>
              <a:rPr dirty="0" sz="21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where</a:t>
            </a:r>
            <a:r>
              <a:rPr dirty="0" sz="21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people</a:t>
            </a:r>
            <a:r>
              <a:rPr dirty="0" sz="21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with</a:t>
            </a:r>
            <a:r>
              <a:rPr dirty="0" sz="21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disabilities</a:t>
            </a:r>
            <a:r>
              <a:rPr dirty="0" sz="2100" spc="-4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spc="-25">
                <a:solidFill>
                  <a:srgbClr val="4B4457"/>
                </a:solidFill>
                <a:latin typeface="Calibri"/>
                <a:cs typeface="Calibri"/>
              </a:rPr>
              <a:t>can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participate</a:t>
            </a:r>
            <a:r>
              <a:rPr dirty="0" sz="21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fully,</a:t>
            </a:r>
            <a:r>
              <a:rPr dirty="0" sz="2100" spc="-2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not</a:t>
            </a:r>
            <a:r>
              <a:rPr dirty="0" sz="21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just</a:t>
            </a:r>
            <a:r>
              <a:rPr dirty="0" sz="2100" spc="-2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1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words</a:t>
            </a:r>
            <a:r>
              <a:rPr dirty="0" sz="2100" spc="-2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but</a:t>
            </a:r>
            <a:r>
              <a:rPr dirty="0" sz="21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through</a:t>
            </a:r>
            <a:r>
              <a:rPr dirty="0" sz="21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real,</a:t>
            </a:r>
            <a:r>
              <a:rPr dirty="0" sz="21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practical</a:t>
            </a:r>
            <a:r>
              <a:rPr dirty="0" sz="2100" spc="-2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measures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.</a:t>
            </a:r>
            <a:r>
              <a:rPr dirty="0" sz="21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This</a:t>
            </a:r>
            <a:r>
              <a:rPr dirty="0" sz="2100" spc="-2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4B4457"/>
                </a:solidFill>
                <a:latin typeface="Calibri"/>
                <a:cs typeface="Calibri"/>
              </a:rPr>
              <a:t>involves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removing</a:t>
            </a:r>
            <a:r>
              <a:rPr dirty="0" sz="21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physical</a:t>
            </a:r>
            <a:r>
              <a:rPr dirty="0" sz="21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barriers</a:t>
            </a:r>
            <a:r>
              <a:rPr dirty="0" sz="2100" spc="-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like</a:t>
            </a:r>
            <a:r>
              <a:rPr dirty="0" sz="21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inaccessible</a:t>
            </a:r>
            <a:r>
              <a:rPr dirty="0" sz="21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stairs</a:t>
            </a:r>
            <a:r>
              <a:rPr dirty="0" sz="2100" spc="-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and</a:t>
            </a:r>
            <a:r>
              <a:rPr dirty="0" sz="21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narrow</a:t>
            </a:r>
            <a:r>
              <a:rPr dirty="0" sz="21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doors,</a:t>
            </a:r>
            <a:r>
              <a:rPr dirty="0" sz="2100" spc="-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ensuring</a:t>
            </a:r>
            <a:r>
              <a:rPr dirty="0" sz="2100" spc="-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4B4457"/>
                </a:solidFill>
                <a:latin typeface="Calibri"/>
                <a:cs typeface="Calibri"/>
              </a:rPr>
              <a:t>digital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content</a:t>
            </a:r>
            <a:r>
              <a:rPr dirty="0" sz="2100" spc="-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is</a:t>
            </a:r>
            <a:r>
              <a:rPr dirty="0" sz="2100" spc="-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usable</a:t>
            </a:r>
            <a:r>
              <a:rPr dirty="0" sz="21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with</a:t>
            </a:r>
            <a:r>
              <a:rPr dirty="0" sz="2100" spc="-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assistive</a:t>
            </a:r>
            <a:r>
              <a:rPr dirty="0" sz="21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technologies,</a:t>
            </a:r>
            <a:r>
              <a:rPr dirty="0" sz="2100" spc="-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and</a:t>
            </a:r>
            <a:r>
              <a:rPr dirty="0" sz="2100" spc="-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addressing</a:t>
            </a:r>
            <a:r>
              <a:rPr dirty="0" sz="21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sensory</a:t>
            </a:r>
            <a:r>
              <a:rPr dirty="0" sz="2100" spc="-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barriers</a:t>
            </a:r>
            <a:r>
              <a:rPr dirty="0" sz="2100" spc="-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spc="-25">
                <a:solidFill>
                  <a:srgbClr val="4B4457"/>
                </a:solidFill>
                <a:latin typeface="Calibri"/>
                <a:cs typeface="Calibri"/>
              </a:rPr>
              <a:t>by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providing</a:t>
            </a:r>
            <a:r>
              <a:rPr dirty="0" sz="21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sign</a:t>
            </a:r>
            <a:r>
              <a:rPr dirty="0" sz="21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language</a:t>
            </a:r>
            <a:r>
              <a:rPr dirty="0" sz="21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4B4457"/>
                </a:solidFill>
                <a:latin typeface="Calibri"/>
                <a:cs typeface="Calibri"/>
              </a:rPr>
              <a:t>interpretation,</a:t>
            </a:r>
            <a:r>
              <a:rPr dirty="0" sz="21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subtitles,</a:t>
            </a:r>
            <a:r>
              <a:rPr dirty="0" sz="21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and</a:t>
            </a:r>
            <a:r>
              <a:rPr dirty="0" sz="2100" spc="-2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B4457"/>
                </a:solidFill>
                <a:latin typeface="Calibri"/>
                <a:cs typeface="Calibri"/>
              </a:rPr>
              <a:t>audio</a:t>
            </a:r>
            <a:r>
              <a:rPr dirty="0" sz="2100" spc="-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4B4457"/>
                </a:solidFill>
                <a:latin typeface="Calibri"/>
                <a:cs typeface="Calibri"/>
              </a:rPr>
              <a:t>descriptions.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2100">
              <a:latin typeface="Calibri"/>
              <a:cs typeface="Calibri"/>
            </a:endParaRPr>
          </a:p>
          <a:p>
            <a:pPr marL="12700" marR="103505">
              <a:lnSpc>
                <a:spcPct val="125000"/>
              </a:lnSpc>
            </a:pP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True</a:t>
            </a:r>
            <a:r>
              <a:rPr dirty="0" sz="2100" spc="-3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inclusion</a:t>
            </a:r>
            <a:r>
              <a:rPr dirty="0" sz="21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also</a:t>
            </a:r>
            <a:r>
              <a:rPr dirty="0" sz="21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means</a:t>
            </a:r>
            <a:r>
              <a:rPr dirty="0" sz="21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guaranteeing</a:t>
            </a:r>
            <a:r>
              <a:rPr dirty="0" sz="21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representation</a:t>
            </a:r>
            <a:r>
              <a:rPr dirty="0" sz="21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and</a:t>
            </a:r>
            <a:r>
              <a:rPr dirty="0" sz="21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practicing</a:t>
            </a:r>
            <a:r>
              <a:rPr dirty="0" sz="2100" spc="-2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active listening—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engaging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people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with</a:t>
            </a:r>
            <a:r>
              <a:rPr dirty="0" sz="2100" spc="-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disabilities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100" spc="-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meaningful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dialogue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and</a:t>
            </a:r>
            <a:r>
              <a:rPr dirty="0" sz="2100" spc="-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using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their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input</a:t>
            </a:r>
            <a:r>
              <a:rPr dirty="0" sz="2100" spc="-1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to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shape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policies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and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decisions.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2100">
              <a:latin typeface="Calibri"/>
              <a:cs typeface="Calibri"/>
            </a:endParaRPr>
          </a:p>
          <a:p>
            <a:pPr marL="12700" marR="564515">
              <a:lnSpc>
                <a:spcPct val="125000"/>
              </a:lnSpc>
            </a:pP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Inclusion</a:t>
            </a:r>
            <a:r>
              <a:rPr dirty="0" sz="2100" spc="-15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is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not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a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symbolic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gesture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but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an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ongoing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effort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to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make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 participation </a:t>
            </a:r>
            <a:r>
              <a:rPr dirty="0" sz="2100" b="1">
                <a:solidFill>
                  <a:srgbClr val="4B4457"/>
                </a:solidFill>
                <a:latin typeface="Calibri"/>
                <a:cs typeface="Calibri"/>
              </a:rPr>
              <a:t>accessible, respectful, and impactful for </a:t>
            </a:r>
            <a:r>
              <a:rPr dirty="0" sz="2100" spc="-10" b="1">
                <a:solidFill>
                  <a:srgbClr val="4B4457"/>
                </a:solidFill>
                <a:latin typeface="Calibri"/>
                <a:cs typeface="Calibri"/>
              </a:rPr>
              <a:t>everyone!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3" y="9258300"/>
            <a:ext cx="2857499" cy="60007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638410" y="14287"/>
            <a:ext cx="4650105" cy="10273030"/>
          </a:xfrm>
          <a:custGeom>
            <a:avLst/>
            <a:gdLst/>
            <a:ahLst/>
            <a:cxnLst/>
            <a:rect l="l" t="t" r="r" b="b"/>
            <a:pathLst>
              <a:path w="4650105" h="10273030">
                <a:moveTo>
                  <a:pt x="4649550" y="10272712"/>
                </a:moveTo>
                <a:lnTo>
                  <a:pt x="0" y="10272712"/>
                </a:lnTo>
                <a:lnTo>
                  <a:pt x="0" y="0"/>
                </a:lnTo>
                <a:lnTo>
                  <a:pt x="4649550" y="0"/>
                </a:lnTo>
                <a:lnTo>
                  <a:pt x="4649550" y="10272712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7910" y="621231"/>
            <a:ext cx="10103485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Political</a:t>
            </a:r>
            <a:r>
              <a:rPr dirty="0" sz="3900" spc="-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participation</a:t>
            </a:r>
            <a:r>
              <a:rPr dirty="0" sz="3900" spc="-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900" spc="-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persons</a:t>
            </a:r>
            <a:r>
              <a:rPr dirty="0" sz="3900" spc="-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3900" spc="-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900" spc="-10" b="1">
                <a:solidFill>
                  <a:srgbClr val="000000"/>
                </a:solidFill>
                <a:latin typeface="Calibri"/>
                <a:cs typeface="Calibri"/>
              </a:rPr>
              <a:t>disabilities</a:t>
            </a:r>
            <a:endParaRPr sz="39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11292" y="207263"/>
            <a:ext cx="1885950" cy="1885950"/>
            <a:chOff x="311292" y="207263"/>
            <a:chExt cx="1885950" cy="1885950"/>
          </a:xfrm>
        </p:grpSpPr>
        <p:sp>
          <p:nvSpPr>
            <p:cNvPr id="6" name="object 6" descr=""/>
            <p:cNvSpPr/>
            <p:nvPr/>
          </p:nvSpPr>
          <p:spPr>
            <a:xfrm>
              <a:off x="973931" y="971550"/>
              <a:ext cx="700405" cy="137160"/>
            </a:xfrm>
            <a:custGeom>
              <a:avLst/>
              <a:gdLst/>
              <a:ahLst/>
              <a:cxnLst/>
              <a:rect l="l" t="t" r="r" b="b"/>
              <a:pathLst>
                <a:path w="700405" h="137159">
                  <a:moveTo>
                    <a:pt x="633221" y="136922"/>
                  </a:moveTo>
                  <a:lnTo>
                    <a:pt x="70471" y="136922"/>
                  </a:lnTo>
                  <a:lnTo>
                    <a:pt x="43419" y="131401"/>
                  </a:lnTo>
                  <a:lnTo>
                    <a:pt x="43096" y="131401"/>
                  </a:lnTo>
                  <a:lnTo>
                    <a:pt x="20821" y="116288"/>
                  </a:lnTo>
                  <a:lnTo>
                    <a:pt x="5632" y="94013"/>
                  </a:lnTo>
                  <a:lnTo>
                    <a:pt x="0" y="66960"/>
                  </a:lnTo>
                  <a:lnTo>
                    <a:pt x="5550" y="40384"/>
                  </a:lnTo>
                  <a:lnTo>
                    <a:pt x="20647" y="19157"/>
                  </a:lnTo>
                  <a:lnTo>
                    <a:pt x="42932" y="5091"/>
                  </a:lnTo>
                  <a:lnTo>
                    <a:pt x="70008" y="0"/>
                  </a:lnTo>
                  <a:lnTo>
                    <a:pt x="633221" y="0"/>
                  </a:lnTo>
                  <a:lnTo>
                    <a:pt x="659783" y="5091"/>
                  </a:lnTo>
                  <a:lnTo>
                    <a:pt x="680977" y="19157"/>
                  </a:lnTo>
                  <a:lnTo>
                    <a:pt x="695010" y="40384"/>
                  </a:lnTo>
                  <a:lnTo>
                    <a:pt x="700121" y="66960"/>
                  </a:lnTo>
                  <a:lnTo>
                    <a:pt x="695010" y="94013"/>
                  </a:lnTo>
                  <a:lnTo>
                    <a:pt x="680977" y="116288"/>
                  </a:lnTo>
                  <a:lnTo>
                    <a:pt x="659783" y="131401"/>
                  </a:lnTo>
                  <a:lnTo>
                    <a:pt x="633221" y="136922"/>
                  </a:lnTo>
                  <a:close/>
                </a:path>
              </a:pathLst>
            </a:custGeom>
            <a:solidFill>
              <a:srgbClr val="D91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292" y="207263"/>
              <a:ext cx="1885949" cy="1885949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3931" y="2863274"/>
            <a:ext cx="10015196" cy="562391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1274531" y="5618858"/>
            <a:ext cx="176022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 b="1">
                <a:latin typeface="Calibri"/>
                <a:cs typeface="Calibri"/>
              </a:rPr>
              <a:t>Duration:</a:t>
            </a:r>
            <a:r>
              <a:rPr dirty="0" sz="2300" spc="-105" b="1">
                <a:latin typeface="Calibri"/>
                <a:cs typeface="Calibri"/>
              </a:rPr>
              <a:t> </a:t>
            </a:r>
            <a:r>
              <a:rPr dirty="0" sz="2300" spc="-20" b="1">
                <a:latin typeface="Calibri"/>
                <a:cs typeface="Calibri"/>
              </a:rPr>
              <a:t>3.07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499" cy="6000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99" y="325033"/>
            <a:ext cx="1425778" cy="141069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019015" y="0"/>
            <a:ext cx="4269105" cy="4215765"/>
            <a:chOff x="14019015" y="0"/>
            <a:chExt cx="4269105" cy="4215765"/>
          </a:xfrm>
        </p:grpSpPr>
        <p:sp>
          <p:nvSpPr>
            <p:cNvPr id="5" name="object 5" descr=""/>
            <p:cNvSpPr/>
            <p:nvPr/>
          </p:nvSpPr>
          <p:spPr>
            <a:xfrm>
              <a:off x="14019015" y="0"/>
              <a:ext cx="4269105" cy="4139565"/>
            </a:xfrm>
            <a:custGeom>
              <a:avLst/>
              <a:gdLst/>
              <a:ahLst/>
              <a:cxnLst/>
              <a:rect l="l" t="t" r="r" b="b"/>
              <a:pathLst>
                <a:path w="4269105" h="4139565">
                  <a:moveTo>
                    <a:pt x="0" y="0"/>
                  </a:moveTo>
                  <a:lnTo>
                    <a:pt x="4268985" y="0"/>
                  </a:lnTo>
                  <a:lnTo>
                    <a:pt x="4268985" y="4139067"/>
                  </a:lnTo>
                  <a:lnTo>
                    <a:pt x="4221573" y="4085672"/>
                  </a:lnTo>
                  <a:lnTo>
                    <a:pt x="4198815" y="4052904"/>
                  </a:lnTo>
                  <a:lnTo>
                    <a:pt x="4178936" y="4018719"/>
                  </a:lnTo>
                  <a:lnTo>
                    <a:pt x="4161776" y="3983197"/>
                  </a:lnTo>
                  <a:lnTo>
                    <a:pt x="4147177" y="3946423"/>
                  </a:lnTo>
                  <a:lnTo>
                    <a:pt x="4134979" y="3908480"/>
                  </a:lnTo>
                  <a:lnTo>
                    <a:pt x="4125022" y="3869450"/>
                  </a:lnTo>
                  <a:lnTo>
                    <a:pt x="4117148" y="3829416"/>
                  </a:lnTo>
                  <a:lnTo>
                    <a:pt x="4111196" y="3788460"/>
                  </a:lnTo>
                  <a:lnTo>
                    <a:pt x="4107008" y="3746667"/>
                  </a:lnTo>
                  <a:lnTo>
                    <a:pt x="4104424" y="3704118"/>
                  </a:lnTo>
                  <a:lnTo>
                    <a:pt x="4103284" y="3660897"/>
                  </a:lnTo>
                  <a:lnTo>
                    <a:pt x="4103430" y="3617086"/>
                  </a:lnTo>
                  <a:lnTo>
                    <a:pt x="4104701" y="3572768"/>
                  </a:lnTo>
                  <a:lnTo>
                    <a:pt x="4106940" y="3528027"/>
                  </a:lnTo>
                  <a:lnTo>
                    <a:pt x="4109985" y="3482944"/>
                  </a:lnTo>
                  <a:lnTo>
                    <a:pt x="4113678" y="3437603"/>
                  </a:lnTo>
                  <a:lnTo>
                    <a:pt x="4117860" y="3392087"/>
                  </a:lnTo>
                  <a:lnTo>
                    <a:pt x="4122370" y="3346478"/>
                  </a:lnTo>
                  <a:lnTo>
                    <a:pt x="4131741" y="3255315"/>
                  </a:lnTo>
                  <a:lnTo>
                    <a:pt x="4136283" y="3209926"/>
                  </a:lnTo>
                  <a:lnTo>
                    <a:pt x="4140516" y="3164776"/>
                  </a:lnTo>
                  <a:lnTo>
                    <a:pt x="4144281" y="3119948"/>
                  </a:lnTo>
                  <a:lnTo>
                    <a:pt x="4147419" y="3075524"/>
                  </a:lnTo>
                  <a:lnTo>
                    <a:pt x="4149770" y="3031589"/>
                  </a:lnTo>
                  <a:lnTo>
                    <a:pt x="4151176" y="2988223"/>
                  </a:lnTo>
                  <a:lnTo>
                    <a:pt x="4151476" y="2945511"/>
                  </a:lnTo>
                  <a:lnTo>
                    <a:pt x="4150511" y="2903535"/>
                  </a:lnTo>
                  <a:lnTo>
                    <a:pt x="4148123" y="2862377"/>
                  </a:lnTo>
                  <a:lnTo>
                    <a:pt x="4144150" y="2822122"/>
                  </a:lnTo>
                  <a:lnTo>
                    <a:pt x="4138435" y="2782851"/>
                  </a:lnTo>
                  <a:lnTo>
                    <a:pt x="4130818" y="2744648"/>
                  </a:lnTo>
                  <a:lnTo>
                    <a:pt x="4121139" y="2707596"/>
                  </a:lnTo>
                  <a:lnTo>
                    <a:pt x="4105253" y="2657378"/>
                  </a:lnTo>
                  <a:lnTo>
                    <a:pt x="4087738" y="2608794"/>
                  </a:lnTo>
                  <a:lnTo>
                    <a:pt x="4068613" y="2561803"/>
                  </a:lnTo>
                  <a:lnTo>
                    <a:pt x="4047897" y="2516368"/>
                  </a:lnTo>
                  <a:lnTo>
                    <a:pt x="4025607" y="2472449"/>
                  </a:lnTo>
                  <a:lnTo>
                    <a:pt x="4001763" y="2430009"/>
                  </a:lnTo>
                  <a:lnTo>
                    <a:pt x="3976382" y="2389008"/>
                  </a:lnTo>
                  <a:lnTo>
                    <a:pt x="3949483" y="2349407"/>
                  </a:lnTo>
                  <a:lnTo>
                    <a:pt x="3921085" y="2311168"/>
                  </a:lnTo>
                  <a:lnTo>
                    <a:pt x="3891206" y="2274253"/>
                  </a:lnTo>
                  <a:lnTo>
                    <a:pt x="3859864" y="2238622"/>
                  </a:lnTo>
                  <a:lnTo>
                    <a:pt x="3827077" y="2204236"/>
                  </a:lnTo>
                  <a:lnTo>
                    <a:pt x="3792865" y="2171058"/>
                  </a:lnTo>
                  <a:lnTo>
                    <a:pt x="3757244" y="2139047"/>
                  </a:lnTo>
                  <a:lnTo>
                    <a:pt x="3720235" y="2108167"/>
                  </a:lnTo>
                  <a:lnTo>
                    <a:pt x="3681855" y="2078377"/>
                  </a:lnTo>
                  <a:lnTo>
                    <a:pt x="3642123" y="2049640"/>
                  </a:lnTo>
                  <a:lnTo>
                    <a:pt x="3601056" y="2021915"/>
                  </a:lnTo>
                  <a:lnTo>
                    <a:pt x="3558674" y="1995166"/>
                  </a:lnTo>
                  <a:lnTo>
                    <a:pt x="3514995" y="1969353"/>
                  </a:lnTo>
                  <a:lnTo>
                    <a:pt x="3470036" y="1944437"/>
                  </a:lnTo>
                  <a:lnTo>
                    <a:pt x="3384507" y="1899077"/>
                  </a:lnTo>
                  <a:lnTo>
                    <a:pt x="3340241" y="1874850"/>
                  </a:lnTo>
                  <a:lnTo>
                    <a:pt x="3296127" y="1849188"/>
                  </a:lnTo>
                  <a:lnTo>
                    <a:pt x="3253030" y="1821784"/>
                  </a:lnTo>
                  <a:lnTo>
                    <a:pt x="3211813" y="1792337"/>
                  </a:lnTo>
                  <a:lnTo>
                    <a:pt x="3173343" y="1760541"/>
                  </a:lnTo>
                  <a:lnTo>
                    <a:pt x="3138483" y="1726093"/>
                  </a:lnTo>
                  <a:lnTo>
                    <a:pt x="3108099" y="1688689"/>
                  </a:lnTo>
                  <a:lnTo>
                    <a:pt x="3082123" y="1649272"/>
                  </a:lnTo>
                  <a:lnTo>
                    <a:pt x="3059188" y="1608421"/>
                  </a:lnTo>
                  <a:lnTo>
                    <a:pt x="3038923" y="1566317"/>
                  </a:lnTo>
                  <a:lnTo>
                    <a:pt x="3020962" y="1523143"/>
                  </a:lnTo>
                  <a:lnTo>
                    <a:pt x="3004934" y="1479080"/>
                  </a:lnTo>
                  <a:lnTo>
                    <a:pt x="2990472" y="1434309"/>
                  </a:lnTo>
                  <a:lnTo>
                    <a:pt x="2977207" y="1389012"/>
                  </a:lnTo>
                  <a:lnTo>
                    <a:pt x="2964769" y="1343372"/>
                  </a:lnTo>
                  <a:lnTo>
                    <a:pt x="2952792" y="1297569"/>
                  </a:lnTo>
                  <a:lnTo>
                    <a:pt x="2940905" y="1251785"/>
                  </a:lnTo>
                  <a:lnTo>
                    <a:pt x="2928740" y="1206203"/>
                  </a:lnTo>
                  <a:lnTo>
                    <a:pt x="2915929" y="1161004"/>
                  </a:lnTo>
                  <a:lnTo>
                    <a:pt x="2902104" y="1116369"/>
                  </a:lnTo>
                  <a:lnTo>
                    <a:pt x="2886894" y="1072480"/>
                  </a:lnTo>
                  <a:lnTo>
                    <a:pt x="2869932" y="1029519"/>
                  </a:lnTo>
                  <a:lnTo>
                    <a:pt x="2850850" y="987668"/>
                  </a:lnTo>
                  <a:lnTo>
                    <a:pt x="2829278" y="947109"/>
                  </a:lnTo>
                  <a:lnTo>
                    <a:pt x="2804848" y="908022"/>
                  </a:lnTo>
                  <a:lnTo>
                    <a:pt x="2777191" y="870590"/>
                  </a:lnTo>
                  <a:lnTo>
                    <a:pt x="2745938" y="834995"/>
                  </a:lnTo>
                  <a:lnTo>
                    <a:pt x="2710722" y="801418"/>
                  </a:lnTo>
                  <a:lnTo>
                    <a:pt x="2673731" y="771138"/>
                  </a:lnTo>
                  <a:lnTo>
                    <a:pt x="2635347" y="743389"/>
                  </a:lnTo>
                  <a:lnTo>
                    <a:pt x="2595650" y="718042"/>
                  </a:lnTo>
                  <a:lnTo>
                    <a:pt x="2554723" y="694967"/>
                  </a:lnTo>
                  <a:lnTo>
                    <a:pt x="2512650" y="674038"/>
                  </a:lnTo>
                  <a:lnTo>
                    <a:pt x="2469511" y="655124"/>
                  </a:lnTo>
                  <a:lnTo>
                    <a:pt x="2425390" y="638098"/>
                  </a:lnTo>
                  <a:lnTo>
                    <a:pt x="2380369" y="622832"/>
                  </a:lnTo>
                  <a:lnTo>
                    <a:pt x="2334529" y="609196"/>
                  </a:lnTo>
                  <a:lnTo>
                    <a:pt x="2287954" y="597062"/>
                  </a:lnTo>
                  <a:lnTo>
                    <a:pt x="2240725" y="586302"/>
                  </a:lnTo>
                  <a:lnTo>
                    <a:pt x="2192925" y="576787"/>
                  </a:lnTo>
                  <a:lnTo>
                    <a:pt x="2144637" y="568388"/>
                  </a:lnTo>
                  <a:lnTo>
                    <a:pt x="2095942" y="560978"/>
                  </a:lnTo>
                  <a:lnTo>
                    <a:pt x="2046923" y="554428"/>
                  </a:lnTo>
                  <a:lnTo>
                    <a:pt x="1997662" y="548608"/>
                  </a:lnTo>
                  <a:lnTo>
                    <a:pt x="1898744" y="538649"/>
                  </a:lnTo>
                  <a:lnTo>
                    <a:pt x="1604746" y="512955"/>
                  </a:lnTo>
                  <a:lnTo>
                    <a:pt x="1557013" y="507934"/>
                  </a:lnTo>
                  <a:lnTo>
                    <a:pt x="1509861" y="502358"/>
                  </a:lnTo>
                  <a:lnTo>
                    <a:pt x="1463373" y="496101"/>
                  </a:lnTo>
                  <a:lnTo>
                    <a:pt x="1417630" y="489032"/>
                  </a:lnTo>
                  <a:lnTo>
                    <a:pt x="1372716" y="481024"/>
                  </a:lnTo>
                  <a:lnTo>
                    <a:pt x="1322781" y="471113"/>
                  </a:lnTo>
                  <a:lnTo>
                    <a:pt x="1272740" y="460494"/>
                  </a:lnTo>
                  <a:lnTo>
                    <a:pt x="1222623" y="449194"/>
                  </a:lnTo>
                  <a:lnTo>
                    <a:pt x="1172462" y="437243"/>
                  </a:lnTo>
                  <a:lnTo>
                    <a:pt x="1122285" y="424668"/>
                  </a:lnTo>
                  <a:lnTo>
                    <a:pt x="1072123" y="411498"/>
                  </a:lnTo>
                  <a:lnTo>
                    <a:pt x="1022005" y="397762"/>
                  </a:lnTo>
                  <a:lnTo>
                    <a:pt x="971963" y="383488"/>
                  </a:lnTo>
                  <a:lnTo>
                    <a:pt x="922026" y="368705"/>
                  </a:lnTo>
                  <a:lnTo>
                    <a:pt x="872225" y="353441"/>
                  </a:lnTo>
                  <a:lnTo>
                    <a:pt x="773147" y="321583"/>
                  </a:lnTo>
                  <a:lnTo>
                    <a:pt x="674972" y="288143"/>
                  </a:lnTo>
                  <a:lnTo>
                    <a:pt x="577939" y="253349"/>
                  </a:lnTo>
                  <a:lnTo>
                    <a:pt x="461708" y="209852"/>
                  </a:lnTo>
                  <a:lnTo>
                    <a:pt x="365415" y="175473"/>
                  </a:lnTo>
                  <a:lnTo>
                    <a:pt x="324812" y="160356"/>
                  </a:lnTo>
                  <a:lnTo>
                    <a:pt x="281463" y="143524"/>
                  </a:lnTo>
                  <a:lnTo>
                    <a:pt x="236270" y="125045"/>
                  </a:lnTo>
                  <a:lnTo>
                    <a:pt x="190138" y="104986"/>
                  </a:lnTo>
                  <a:lnTo>
                    <a:pt x="143969" y="83416"/>
                  </a:lnTo>
                  <a:lnTo>
                    <a:pt x="98667" y="60402"/>
                  </a:lnTo>
                  <a:lnTo>
                    <a:pt x="55137" y="36014"/>
                  </a:lnTo>
                  <a:lnTo>
                    <a:pt x="14280" y="10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020561" y="11646"/>
              <a:ext cx="4267835" cy="4203700"/>
            </a:xfrm>
            <a:custGeom>
              <a:avLst/>
              <a:gdLst/>
              <a:ahLst/>
              <a:cxnLst/>
              <a:rect l="l" t="t" r="r" b="b"/>
              <a:pathLst>
                <a:path w="4267834" h="4203700">
                  <a:moveTo>
                    <a:pt x="1056180" y="177799"/>
                  </a:moveTo>
                  <a:lnTo>
                    <a:pt x="1480486" y="177799"/>
                  </a:lnTo>
                  <a:lnTo>
                    <a:pt x="1673138" y="228599"/>
                  </a:lnTo>
                  <a:lnTo>
                    <a:pt x="1719330" y="253999"/>
                  </a:lnTo>
                  <a:lnTo>
                    <a:pt x="1808959" y="279399"/>
                  </a:lnTo>
                  <a:lnTo>
                    <a:pt x="1852997" y="304799"/>
                  </a:lnTo>
                  <a:lnTo>
                    <a:pt x="1894420" y="330199"/>
                  </a:lnTo>
                  <a:lnTo>
                    <a:pt x="1933392" y="355599"/>
                  </a:lnTo>
                  <a:lnTo>
                    <a:pt x="1970074" y="380999"/>
                  </a:lnTo>
                  <a:lnTo>
                    <a:pt x="2004627" y="419099"/>
                  </a:lnTo>
                  <a:lnTo>
                    <a:pt x="2037214" y="457199"/>
                  </a:lnTo>
                  <a:lnTo>
                    <a:pt x="2067995" y="495299"/>
                  </a:lnTo>
                  <a:lnTo>
                    <a:pt x="2097133" y="533399"/>
                  </a:lnTo>
                  <a:lnTo>
                    <a:pt x="2124790" y="571499"/>
                  </a:lnTo>
                  <a:lnTo>
                    <a:pt x="2151126" y="609599"/>
                  </a:lnTo>
                  <a:lnTo>
                    <a:pt x="2176305" y="660399"/>
                  </a:lnTo>
                  <a:lnTo>
                    <a:pt x="2200487" y="698499"/>
                  </a:lnTo>
                  <a:lnTo>
                    <a:pt x="2223833" y="749299"/>
                  </a:lnTo>
                  <a:lnTo>
                    <a:pt x="2246507" y="787399"/>
                  </a:lnTo>
                  <a:lnTo>
                    <a:pt x="2269230" y="838199"/>
                  </a:lnTo>
                  <a:lnTo>
                    <a:pt x="2291624" y="888999"/>
                  </a:lnTo>
                  <a:lnTo>
                    <a:pt x="2313894" y="939799"/>
                  </a:lnTo>
                  <a:lnTo>
                    <a:pt x="2336245" y="977899"/>
                  </a:lnTo>
                  <a:lnTo>
                    <a:pt x="2358882" y="1028699"/>
                  </a:lnTo>
                  <a:lnTo>
                    <a:pt x="2382011" y="1079499"/>
                  </a:lnTo>
                  <a:lnTo>
                    <a:pt x="2405837" y="1117599"/>
                  </a:lnTo>
                  <a:lnTo>
                    <a:pt x="2430564" y="1168399"/>
                  </a:lnTo>
                  <a:lnTo>
                    <a:pt x="2456399" y="1219199"/>
                  </a:lnTo>
                  <a:lnTo>
                    <a:pt x="2483545" y="1257299"/>
                  </a:lnTo>
                  <a:lnTo>
                    <a:pt x="2512209" y="1295399"/>
                  </a:lnTo>
                  <a:lnTo>
                    <a:pt x="2542595" y="1333499"/>
                  </a:lnTo>
                  <a:lnTo>
                    <a:pt x="2574909" y="1371599"/>
                  </a:lnTo>
                  <a:lnTo>
                    <a:pt x="2612103" y="1409699"/>
                  </a:lnTo>
                  <a:lnTo>
                    <a:pt x="2650646" y="1447799"/>
                  </a:lnTo>
                  <a:lnTo>
                    <a:pt x="2690435" y="1473199"/>
                  </a:lnTo>
                  <a:lnTo>
                    <a:pt x="2731370" y="1511299"/>
                  </a:lnTo>
                  <a:lnTo>
                    <a:pt x="2773350" y="1536699"/>
                  </a:lnTo>
                  <a:lnTo>
                    <a:pt x="2816275" y="1562099"/>
                  </a:lnTo>
                  <a:lnTo>
                    <a:pt x="2904554" y="1612899"/>
                  </a:lnTo>
                  <a:lnTo>
                    <a:pt x="2995398" y="1663699"/>
                  </a:lnTo>
                  <a:lnTo>
                    <a:pt x="3181554" y="1765299"/>
                  </a:lnTo>
                  <a:lnTo>
                    <a:pt x="3226631" y="1777999"/>
                  </a:lnTo>
                  <a:lnTo>
                    <a:pt x="3316560" y="1828799"/>
                  </a:lnTo>
                  <a:lnTo>
                    <a:pt x="3361247" y="1841499"/>
                  </a:lnTo>
                  <a:lnTo>
                    <a:pt x="3493215" y="1917699"/>
                  </a:lnTo>
                  <a:lnTo>
                    <a:pt x="3578626" y="1968499"/>
                  </a:lnTo>
                  <a:lnTo>
                    <a:pt x="3620314" y="1993899"/>
                  </a:lnTo>
                  <a:lnTo>
                    <a:pt x="3661215" y="2019299"/>
                  </a:lnTo>
                  <a:lnTo>
                    <a:pt x="3701247" y="2044699"/>
                  </a:lnTo>
                  <a:lnTo>
                    <a:pt x="3740326" y="2082799"/>
                  </a:lnTo>
                  <a:lnTo>
                    <a:pt x="3778371" y="2108199"/>
                  </a:lnTo>
                  <a:lnTo>
                    <a:pt x="3851973" y="2184399"/>
                  </a:lnTo>
                  <a:lnTo>
                    <a:pt x="3884978" y="2222499"/>
                  </a:lnTo>
                  <a:lnTo>
                    <a:pt x="3914483" y="2260599"/>
                  </a:lnTo>
                  <a:lnTo>
                    <a:pt x="3940659" y="2298699"/>
                  </a:lnTo>
                  <a:lnTo>
                    <a:pt x="3963673" y="2336799"/>
                  </a:lnTo>
                  <a:lnTo>
                    <a:pt x="3983694" y="2387599"/>
                  </a:lnTo>
                  <a:lnTo>
                    <a:pt x="4000891" y="2425699"/>
                  </a:lnTo>
                  <a:lnTo>
                    <a:pt x="4015432" y="2476499"/>
                  </a:lnTo>
                  <a:lnTo>
                    <a:pt x="4027487" y="2514599"/>
                  </a:lnTo>
                  <a:lnTo>
                    <a:pt x="4037224" y="2565399"/>
                  </a:lnTo>
                  <a:lnTo>
                    <a:pt x="4044811" y="2616199"/>
                  </a:lnTo>
                  <a:lnTo>
                    <a:pt x="4050418" y="2654299"/>
                  </a:lnTo>
                  <a:lnTo>
                    <a:pt x="4054116" y="2705099"/>
                  </a:lnTo>
                  <a:lnTo>
                    <a:pt x="4056259" y="2755899"/>
                  </a:lnTo>
                  <a:lnTo>
                    <a:pt x="4057012" y="2806699"/>
                  </a:lnTo>
                  <a:lnTo>
                    <a:pt x="4056543" y="2844799"/>
                  </a:lnTo>
                  <a:lnTo>
                    <a:pt x="4055016" y="2895599"/>
                  </a:lnTo>
                  <a:lnTo>
                    <a:pt x="4052597" y="2946399"/>
                  </a:lnTo>
                  <a:lnTo>
                    <a:pt x="4049453" y="2997199"/>
                  </a:lnTo>
                  <a:lnTo>
                    <a:pt x="4045749" y="3047999"/>
                  </a:lnTo>
                  <a:lnTo>
                    <a:pt x="4041651" y="3098799"/>
                  </a:lnTo>
                  <a:lnTo>
                    <a:pt x="4037326" y="3149599"/>
                  </a:lnTo>
                  <a:lnTo>
                    <a:pt x="4032938" y="3200399"/>
                  </a:lnTo>
                  <a:lnTo>
                    <a:pt x="4028654" y="3251199"/>
                  </a:lnTo>
                  <a:lnTo>
                    <a:pt x="4024803" y="3289299"/>
                  </a:lnTo>
                  <a:lnTo>
                    <a:pt x="4021337" y="3340099"/>
                  </a:lnTo>
                  <a:lnTo>
                    <a:pt x="4016225" y="3428999"/>
                  </a:lnTo>
                  <a:lnTo>
                    <a:pt x="4014907" y="3479799"/>
                  </a:lnTo>
                  <a:lnTo>
                    <a:pt x="4014634" y="3530599"/>
                  </a:lnTo>
                  <a:lnTo>
                    <a:pt x="4015570" y="3568699"/>
                  </a:lnTo>
                  <a:lnTo>
                    <a:pt x="4017881" y="3619499"/>
                  </a:lnTo>
                  <a:lnTo>
                    <a:pt x="4021731" y="3657599"/>
                  </a:lnTo>
                  <a:lnTo>
                    <a:pt x="4027285" y="3708399"/>
                  </a:lnTo>
                  <a:lnTo>
                    <a:pt x="4034707" y="3746499"/>
                  </a:lnTo>
                  <a:lnTo>
                    <a:pt x="4044163" y="3797299"/>
                  </a:lnTo>
                  <a:lnTo>
                    <a:pt x="4055816" y="3835399"/>
                  </a:lnTo>
                  <a:lnTo>
                    <a:pt x="4069832" y="3873499"/>
                  </a:lnTo>
                  <a:lnTo>
                    <a:pt x="4086374" y="3911599"/>
                  </a:lnTo>
                  <a:lnTo>
                    <a:pt x="4105609" y="3949699"/>
                  </a:lnTo>
                  <a:lnTo>
                    <a:pt x="4127700" y="3987799"/>
                  </a:lnTo>
                  <a:lnTo>
                    <a:pt x="4152812" y="4025899"/>
                  </a:lnTo>
                  <a:lnTo>
                    <a:pt x="4181110" y="4063999"/>
                  </a:lnTo>
                  <a:lnTo>
                    <a:pt x="4212758" y="4089399"/>
                  </a:lnTo>
                  <a:lnTo>
                    <a:pt x="4247922" y="4127499"/>
                  </a:lnTo>
                  <a:lnTo>
                    <a:pt x="4267440" y="4140199"/>
                  </a:lnTo>
                  <a:lnTo>
                    <a:pt x="4267440" y="4203699"/>
                  </a:lnTo>
                  <a:lnTo>
                    <a:pt x="4252247" y="4203699"/>
                  </a:lnTo>
                  <a:lnTo>
                    <a:pt x="4212286" y="4178299"/>
                  </a:lnTo>
                  <a:lnTo>
                    <a:pt x="4175441" y="4140199"/>
                  </a:lnTo>
                  <a:lnTo>
                    <a:pt x="4142020" y="4114799"/>
                  </a:lnTo>
                  <a:lnTo>
                    <a:pt x="4111874" y="4076699"/>
                  </a:lnTo>
                  <a:lnTo>
                    <a:pt x="4084854" y="4038599"/>
                  </a:lnTo>
                  <a:lnTo>
                    <a:pt x="4060813" y="4000499"/>
                  </a:lnTo>
                  <a:lnTo>
                    <a:pt x="4039602" y="3962399"/>
                  </a:lnTo>
                  <a:lnTo>
                    <a:pt x="4021072" y="3924299"/>
                  </a:lnTo>
                  <a:lnTo>
                    <a:pt x="4005077" y="3886199"/>
                  </a:lnTo>
                  <a:lnTo>
                    <a:pt x="3991467" y="3848099"/>
                  </a:lnTo>
                  <a:lnTo>
                    <a:pt x="3980094" y="3797299"/>
                  </a:lnTo>
                  <a:lnTo>
                    <a:pt x="3970810" y="3759199"/>
                  </a:lnTo>
                  <a:lnTo>
                    <a:pt x="3963467" y="3708399"/>
                  </a:lnTo>
                  <a:lnTo>
                    <a:pt x="3957917" y="3670299"/>
                  </a:lnTo>
                  <a:lnTo>
                    <a:pt x="3954011" y="3619499"/>
                  </a:lnTo>
                  <a:lnTo>
                    <a:pt x="3951601" y="3581399"/>
                  </a:lnTo>
                  <a:lnTo>
                    <a:pt x="3950539" y="3530599"/>
                  </a:lnTo>
                  <a:lnTo>
                    <a:pt x="3950642" y="3492499"/>
                  </a:lnTo>
                  <a:lnTo>
                    <a:pt x="3951865" y="3428999"/>
                  </a:lnTo>
                  <a:lnTo>
                    <a:pt x="3953958" y="3390899"/>
                  </a:lnTo>
                  <a:lnTo>
                    <a:pt x="3956805" y="3340099"/>
                  </a:lnTo>
                  <a:lnTo>
                    <a:pt x="3960259" y="3289299"/>
                  </a:lnTo>
                  <a:lnTo>
                    <a:pt x="3964171" y="3238499"/>
                  </a:lnTo>
                  <a:lnTo>
                    <a:pt x="3968763" y="3187699"/>
                  </a:lnTo>
                  <a:lnTo>
                    <a:pt x="3973480" y="3136899"/>
                  </a:lnTo>
                  <a:lnTo>
                    <a:pt x="3978108" y="3086099"/>
                  </a:lnTo>
                  <a:lnTo>
                    <a:pt x="3982429" y="3022599"/>
                  </a:lnTo>
                  <a:lnTo>
                    <a:pt x="3986229" y="2971799"/>
                  </a:lnTo>
                  <a:lnTo>
                    <a:pt x="3989293" y="2920999"/>
                  </a:lnTo>
                  <a:lnTo>
                    <a:pt x="3991404" y="2870199"/>
                  </a:lnTo>
                  <a:lnTo>
                    <a:pt x="3992348" y="2819399"/>
                  </a:lnTo>
                  <a:lnTo>
                    <a:pt x="3991908" y="2768599"/>
                  </a:lnTo>
                  <a:lnTo>
                    <a:pt x="3989869" y="2717799"/>
                  </a:lnTo>
                  <a:lnTo>
                    <a:pt x="3986016" y="2666999"/>
                  </a:lnTo>
                  <a:lnTo>
                    <a:pt x="3980331" y="2616199"/>
                  </a:lnTo>
                  <a:lnTo>
                    <a:pt x="3972511" y="2565399"/>
                  </a:lnTo>
                  <a:lnTo>
                    <a:pt x="3962345" y="2527299"/>
                  </a:lnTo>
                  <a:lnTo>
                    <a:pt x="3949620" y="2476499"/>
                  </a:lnTo>
                  <a:lnTo>
                    <a:pt x="3934123" y="2425699"/>
                  </a:lnTo>
                  <a:lnTo>
                    <a:pt x="3915643" y="2387599"/>
                  </a:lnTo>
                  <a:lnTo>
                    <a:pt x="3893966" y="2349499"/>
                  </a:lnTo>
                  <a:lnTo>
                    <a:pt x="3868880" y="2298699"/>
                  </a:lnTo>
                  <a:lnTo>
                    <a:pt x="3840173" y="2260599"/>
                  </a:lnTo>
                  <a:lnTo>
                    <a:pt x="3807632" y="2222499"/>
                  </a:lnTo>
                  <a:lnTo>
                    <a:pt x="3771045" y="2184399"/>
                  </a:lnTo>
                  <a:lnTo>
                    <a:pt x="3732484" y="2158999"/>
                  </a:lnTo>
                  <a:lnTo>
                    <a:pt x="3692669" y="2120899"/>
                  </a:lnTo>
                  <a:lnTo>
                    <a:pt x="3651699" y="2095499"/>
                  </a:lnTo>
                  <a:lnTo>
                    <a:pt x="3609676" y="2057399"/>
                  </a:lnTo>
                  <a:lnTo>
                    <a:pt x="3566700" y="2031999"/>
                  </a:lnTo>
                  <a:lnTo>
                    <a:pt x="3478296" y="1981199"/>
                  </a:lnTo>
                  <a:lnTo>
                    <a:pt x="3294501" y="1879599"/>
                  </a:lnTo>
                  <a:lnTo>
                    <a:pt x="3247686" y="1866899"/>
                  </a:lnTo>
                  <a:lnTo>
                    <a:pt x="3153721" y="1816099"/>
                  </a:lnTo>
                  <a:lnTo>
                    <a:pt x="3108582" y="1790699"/>
                  </a:lnTo>
                  <a:lnTo>
                    <a:pt x="3063577" y="1777999"/>
                  </a:lnTo>
                  <a:lnTo>
                    <a:pt x="2930189" y="1701799"/>
                  </a:lnTo>
                  <a:lnTo>
                    <a:pt x="2886543" y="1676399"/>
                  </a:lnTo>
                  <a:lnTo>
                    <a:pt x="2843443" y="1663699"/>
                  </a:lnTo>
                  <a:lnTo>
                    <a:pt x="2800970" y="1638299"/>
                  </a:lnTo>
                  <a:lnTo>
                    <a:pt x="2759207" y="1600199"/>
                  </a:lnTo>
                  <a:lnTo>
                    <a:pt x="2718236" y="1574799"/>
                  </a:lnTo>
                  <a:lnTo>
                    <a:pt x="2678140" y="1549399"/>
                  </a:lnTo>
                  <a:lnTo>
                    <a:pt x="2639001" y="1511299"/>
                  </a:lnTo>
                  <a:lnTo>
                    <a:pt x="2600901" y="1485899"/>
                  </a:lnTo>
                  <a:lnTo>
                    <a:pt x="2563922" y="1447799"/>
                  </a:lnTo>
                  <a:lnTo>
                    <a:pt x="2528146" y="1409699"/>
                  </a:lnTo>
                  <a:lnTo>
                    <a:pt x="2497142" y="1384299"/>
                  </a:lnTo>
                  <a:lnTo>
                    <a:pt x="2467821" y="1346199"/>
                  </a:lnTo>
                  <a:lnTo>
                    <a:pt x="2440022" y="1308099"/>
                  </a:lnTo>
                  <a:lnTo>
                    <a:pt x="2413582" y="1269999"/>
                  </a:lnTo>
                  <a:lnTo>
                    <a:pt x="2388339" y="1219199"/>
                  </a:lnTo>
                  <a:lnTo>
                    <a:pt x="2364131" y="1181099"/>
                  </a:lnTo>
                  <a:lnTo>
                    <a:pt x="2340794" y="1142999"/>
                  </a:lnTo>
                  <a:lnTo>
                    <a:pt x="2318167" y="1092199"/>
                  </a:lnTo>
                  <a:lnTo>
                    <a:pt x="2296087" y="1054099"/>
                  </a:lnTo>
                  <a:lnTo>
                    <a:pt x="2274392" y="1003299"/>
                  </a:lnTo>
                  <a:lnTo>
                    <a:pt x="2252920" y="952499"/>
                  </a:lnTo>
                  <a:lnTo>
                    <a:pt x="2231507" y="914399"/>
                  </a:lnTo>
                  <a:lnTo>
                    <a:pt x="2209993" y="863599"/>
                  </a:lnTo>
                  <a:lnTo>
                    <a:pt x="2188213" y="812799"/>
                  </a:lnTo>
                  <a:lnTo>
                    <a:pt x="2165471" y="774699"/>
                  </a:lnTo>
                  <a:lnTo>
                    <a:pt x="2142087" y="723899"/>
                  </a:lnTo>
                  <a:lnTo>
                    <a:pt x="2117854" y="685799"/>
                  </a:lnTo>
                  <a:lnTo>
                    <a:pt x="2092566" y="634999"/>
                  </a:lnTo>
                  <a:lnTo>
                    <a:pt x="2066018" y="596899"/>
                  </a:lnTo>
                  <a:lnTo>
                    <a:pt x="2038002" y="558799"/>
                  </a:lnTo>
                  <a:lnTo>
                    <a:pt x="2008314" y="520699"/>
                  </a:lnTo>
                  <a:lnTo>
                    <a:pt x="1976746" y="482599"/>
                  </a:lnTo>
                  <a:lnTo>
                    <a:pt x="1943094" y="444499"/>
                  </a:lnTo>
                  <a:lnTo>
                    <a:pt x="1907151" y="419099"/>
                  </a:lnTo>
                  <a:lnTo>
                    <a:pt x="1868710" y="393699"/>
                  </a:lnTo>
                  <a:lnTo>
                    <a:pt x="1827567" y="368299"/>
                  </a:lnTo>
                  <a:lnTo>
                    <a:pt x="1783514" y="342899"/>
                  </a:lnTo>
                  <a:lnTo>
                    <a:pt x="1739942" y="330199"/>
                  </a:lnTo>
                  <a:lnTo>
                    <a:pt x="1695428" y="304799"/>
                  </a:lnTo>
                  <a:lnTo>
                    <a:pt x="1509061" y="253999"/>
                  </a:lnTo>
                  <a:lnTo>
                    <a:pt x="1411663" y="228599"/>
                  </a:lnTo>
                  <a:lnTo>
                    <a:pt x="1362104" y="228599"/>
                  </a:lnTo>
                  <a:lnTo>
                    <a:pt x="1261540" y="203199"/>
                  </a:lnTo>
                  <a:lnTo>
                    <a:pt x="1210646" y="203199"/>
                  </a:lnTo>
                  <a:lnTo>
                    <a:pt x="1159418" y="190499"/>
                  </a:lnTo>
                  <a:lnTo>
                    <a:pt x="1107911" y="190499"/>
                  </a:lnTo>
                  <a:lnTo>
                    <a:pt x="1056180" y="177799"/>
                  </a:lnTo>
                  <a:close/>
                </a:path>
                <a:path w="4267834" h="4203700">
                  <a:moveTo>
                    <a:pt x="4267440" y="3047999"/>
                  </a:moveTo>
                  <a:lnTo>
                    <a:pt x="4267440" y="3543299"/>
                  </a:lnTo>
                  <a:lnTo>
                    <a:pt x="4267229" y="3543299"/>
                  </a:lnTo>
                  <a:lnTo>
                    <a:pt x="4262384" y="3492499"/>
                  </a:lnTo>
                  <a:lnTo>
                    <a:pt x="4259033" y="3454399"/>
                  </a:lnTo>
                  <a:lnTo>
                    <a:pt x="4257013" y="3403599"/>
                  </a:lnTo>
                  <a:lnTo>
                    <a:pt x="4256163" y="3352799"/>
                  </a:lnTo>
                  <a:lnTo>
                    <a:pt x="4256203" y="3340099"/>
                  </a:lnTo>
                  <a:lnTo>
                    <a:pt x="4256322" y="3301999"/>
                  </a:lnTo>
                  <a:lnTo>
                    <a:pt x="4257328" y="3263899"/>
                  </a:lnTo>
                  <a:lnTo>
                    <a:pt x="4259020" y="3213099"/>
                  </a:lnTo>
                  <a:lnTo>
                    <a:pt x="4261237" y="3162299"/>
                  </a:lnTo>
                  <a:lnTo>
                    <a:pt x="4263817" y="3111499"/>
                  </a:lnTo>
                  <a:lnTo>
                    <a:pt x="4267440" y="3047999"/>
                  </a:lnTo>
                  <a:close/>
                </a:path>
                <a:path w="4267834" h="4203700">
                  <a:moveTo>
                    <a:pt x="1254966" y="0"/>
                  </a:moveTo>
                  <a:lnTo>
                    <a:pt x="4267440" y="0"/>
                  </a:lnTo>
                  <a:lnTo>
                    <a:pt x="4267440" y="2578099"/>
                  </a:lnTo>
                  <a:lnTo>
                    <a:pt x="4264371" y="2552699"/>
                  </a:lnTo>
                  <a:lnTo>
                    <a:pt x="4256989" y="2501899"/>
                  </a:lnTo>
                  <a:lnTo>
                    <a:pt x="4247710" y="2463799"/>
                  </a:lnTo>
                  <a:lnTo>
                    <a:pt x="4232046" y="2400299"/>
                  </a:lnTo>
                  <a:lnTo>
                    <a:pt x="4214835" y="2349499"/>
                  </a:lnTo>
                  <a:lnTo>
                    <a:pt x="4196163" y="2298699"/>
                  </a:lnTo>
                  <a:lnTo>
                    <a:pt x="4176112" y="2260599"/>
                  </a:lnTo>
                  <a:lnTo>
                    <a:pt x="4154769" y="2209799"/>
                  </a:lnTo>
                  <a:lnTo>
                    <a:pt x="4132217" y="2171699"/>
                  </a:lnTo>
                  <a:lnTo>
                    <a:pt x="4108540" y="2146299"/>
                  </a:lnTo>
                  <a:lnTo>
                    <a:pt x="4083823" y="2108199"/>
                  </a:lnTo>
                  <a:lnTo>
                    <a:pt x="4058150" y="2070099"/>
                  </a:lnTo>
                  <a:lnTo>
                    <a:pt x="4004274" y="2019299"/>
                  </a:lnTo>
                  <a:lnTo>
                    <a:pt x="3947587" y="1968499"/>
                  </a:lnTo>
                  <a:lnTo>
                    <a:pt x="3918401" y="1955799"/>
                  </a:lnTo>
                  <a:lnTo>
                    <a:pt x="3888764" y="1930399"/>
                  </a:lnTo>
                  <a:lnTo>
                    <a:pt x="3858762" y="1917699"/>
                  </a:lnTo>
                  <a:lnTo>
                    <a:pt x="3828479" y="1892299"/>
                  </a:lnTo>
                  <a:lnTo>
                    <a:pt x="3767407" y="1866899"/>
                  </a:lnTo>
                  <a:lnTo>
                    <a:pt x="3736786" y="1841499"/>
                  </a:lnTo>
                  <a:lnTo>
                    <a:pt x="3706222" y="1828799"/>
                  </a:lnTo>
                  <a:lnTo>
                    <a:pt x="3675799" y="1803399"/>
                  </a:lnTo>
                  <a:lnTo>
                    <a:pt x="3615712" y="1777999"/>
                  </a:lnTo>
                  <a:lnTo>
                    <a:pt x="3586216" y="1752599"/>
                  </a:lnTo>
                  <a:lnTo>
                    <a:pt x="3557199" y="1727199"/>
                  </a:lnTo>
                  <a:lnTo>
                    <a:pt x="3528744" y="1714499"/>
                  </a:lnTo>
                  <a:lnTo>
                    <a:pt x="3500936" y="1689099"/>
                  </a:lnTo>
                  <a:lnTo>
                    <a:pt x="3473858" y="1663699"/>
                  </a:lnTo>
                  <a:lnTo>
                    <a:pt x="3447597" y="1625599"/>
                  </a:lnTo>
                  <a:lnTo>
                    <a:pt x="3422234" y="1600199"/>
                  </a:lnTo>
                  <a:lnTo>
                    <a:pt x="3397857" y="1562099"/>
                  </a:lnTo>
                  <a:lnTo>
                    <a:pt x="3374547" y="1536699"/>
                  </a:lnTo>
                  <a:lnTo>
                    <a:pt x="3352390" y="1498599"/>
                  </a:lnTo>
                  <a:lnTo>
                    <a:pt x="3331556" y="1447799"/>
                  </a:lnTo>
                  <a:lnTo>
                    <a:pt x="3313782" y="1409699"/>
                  </a:lnTo>
                  <a:lnTo>
                    <a:pt x="3298768" y="1358899"/>
                  </a:lnTo>
                  <a:lnTo>
                    <a:pt x="3286208" y="1320799"/>
                  </a:lnTo>
                  <a:lnTo>
                    <a:pt x="3275800" y="1269999"/>
                  </a:lnTo>
                  <a:lnTo>
                    <a:pt x="3267241" y="1231899"/>
                  </a:lnTo>
                  <a:lnTo>
                    <a:pt x="3260228" y="1181099"/>
                  </a:lnTo>
                  <a:lnTo>
                    <a:pt x="3254456" y="1130299"/>
                  </a:lnTo>
                  <a:lnTo>
                    <a:pt x="3249624" y="1092199"/>
                  </a:lnTo>
                  <a:lnTo>
                    <a:pt x="3245428" y="1041399"/>
                  </a:lnTo>
                  <a:lnTo>
                    <a:pt x="3241565" y="990599"/>
                  </a:lnTo>
                  <a:lnTo>
                    <a:pt x="3237731" y="952499"/>
                  </a:lnTo>
                  <a:lnTo>
                    <a:pt x="3233624" y="901699"/>
                  </a:lnTo>
                  <a:lnTo>
                    <a:pt x="3228940" y="850899"/>
                  </a:lnTo>
                  <a:lnTo>
                    <a:pt x="3223375" y="812799"/>
                  </a:lnTo>
                  <a:lnTo>
                    <a:pt x="3216628" y="761999"/>
                  </a:lnTo>
                  <a:lnTo>
                    <a:pt x="3208394" y="711199"/>
                  </a:lnTo>
                  <a:lnTo>
                    <a:pt x="3198371" y="673099"/>
                  </a:lnTo>
                  <a:lnTo>
                    <a:pt x="3186254" y="622299"/>
                  </a:lnTo>
                  <a:lnTo>
                    <a:pt x="3171742" y="584199"/>
                  </a:lnTo>
                  <a:lnTo>
                    <a:pt x="3154530" y="546099"/>
                  </a:lnTo>
                  <a:lnTo>
                    <a:pt x="3134316" y="495299"/>
                  </a:lnTo>
                  <a:lnTo>
                    <a:pt x="3110797" y="457199"/>
                  </a:lnTo>
                  <a:lnTo>
                    <a:pt x="3083668" y="419099"/>
                  </a:lnTo>
                  <a:lnTo>
                    <a:pt x="3052628" y="380999"/>
                  </a:lnTo>
                  <a:lnTo>
                    <a:pt x="3019797" y="342899"/>
                  </a:lnTo>
                  <a:lnTo>
                    <a:pt x="2985022" y="304799"/>
                  </a:lnTo>
                  <a:lnTo>
                    <a:pt x="2948432" y="279399"/>
                  </a:lnTo>
                  <a:lnTo>
                    <a:pt x="2910155" y="241299"/>
                  </a:lnTo>
                  <a:lnTo>
                    <a:pt x="2870318" y="215899"/>
                  </a:lnTo>
                  <a:lnTo>
                    <a:pt x="2829051" y="190499"/>
                  </a:lnTo>
                  <a:lnTo>
                    <a:pt x="2786480" y="165099"/>
                  </a:lnTo>
                  <a:lnTo>
                    <a:pt x="2742735" y="139699"/>
                  </a:lnTo>
                  <a:lnTo>
                    <a:pt x="2697943" y="114299"/>
                  </a:lnTo>
                  <a:lnTo>
                    <a:pt x="2558568" y="76199"/>
                  </a:lnTo>
                  <a:lnTo>
                    <a:pt x="2533573" y="63499"/>
                  </a:lnTo>
                  <a:lnTo>
                    <a:pt x="2474632" y="63499"/>
                  </a:lnTo>
                  <a:lnTo>
                    <a:pt x="2441020" y="50799"/>
                  </a:lnTo>
                  <a:lnTo>
                    <a:pt x="1779447" y="50799"/>
                  </a:lnTo>
                  <a:lnTo>
                    <a:pt x="1725203" y="38099"/>
                  </a:lnTo>
                  <a:lnTo>
                    <a:pt x="1509446" y="38099"/>
                  </a:lnTo>
                  <a:lnTo>
                    <a:pt x="1456643" y="25399"/>
                  </a:lnTo>
                  <a:lnTo>
                    <a:pt x="1404627" y="25399"/>
                  </a:lnTo>
                  <a:lnTo>
                    <a:pt x="1353565" y="12699"/>
                  </a:lnTo>
                  <a:lnTo>
                    <a:pt x="1303622" y="12699"/>
                  </a:lnTo>
                  <a:lnTo>
                    <a:pt x="1254966" y="0"/>
                  </a:lnTo>
                  <a:close/>
                </a:path>
                <a:path w="4267834" h="4203700">
                  <a:moveTo>
                    <a:pt x="744178" y="139699"/>
                  </a:moveTo>
                  <a:lnTo>
                    <a:pt x="1277904" y="139699"/>
                  </a:lnTo>
                  <a:lnTo>
                    <a:pt x="1430632" y="177799"/>
                  </a:lnTo>
                  <a:lnTo>
                    <a:pt x="1004279" y="177799"/>
                  </a:lnTo>
                  <a:lnTo>
                    <a:pt x="952266" y="165099"/>
                  </a:lnTo>
                  <a:lnTo>
                    <a:pt x="900193" y="165099"/>
                  </a:lnTo>
                  <a:lnTo>
                    <a:pt x="848118" y="152399"/>
                  </a:lnTo>
                  <a:lnTo>
                    <a:pt x="796095" y="152399"/>
                  </a:lnTo>
                  <a:lnTo>
                    <a:pt x="744178" y="139699"/>
                  </a:lnTo>
                  <a:close/>
                </a:path>
                <a:path w="4267834" h="4203700">
                  <a:moveTo>
                    <a:pt x="638350" y="126999"/>
                  </a:moveTo>
                  <a:lnTo>
                    <a:pt x="1174006" y="126999"/>
                  </a:lnTo>
                  <a:lnTo>
                    <a:pt x="1226125" y="139699"/>
                  </a:lnTo>
                  <a:lnTo>
                    <a:pt x="691151" y="139699"/>
                  </a:lnTo>
                  <a:lnTo>
                    <a:pt x="638350" y="126999"/>
                  </a:lnTo>
                  <a:close/>
                </a:path>
                <a:path w="4267834" h="4203700">
                  <a:moveTo>
                    <a:pt x="533649" y="114299"/>
                  </a:moveTo>
                  <a:lnTo>
                    <a:pt x="1068965" y="114299"/>
                  </a:lnTo>
                  <a:lnTo>
                    <a:pt x="1121600" y="126999"/>
                  </a:lnTo>
                  <a:lnTo>
                    <a:pt x="585831" y="126999"/>
                  </a:lnTo>
                  <a:lnTo>
                    <a:pt x="533649" y="114299"/>
                  </a:lnTo>
                  <a:close/>
                </a:path>
                <a:path w="4267834" h="4203700">
                  <a:moveTo>
                    <a:pt x="0" y="0"/>
                  </a:moveTo>
                  <a:lnTo>
                    <a:pt x="229835" y="0"/>
                  </a:lnTo>
                  <a:lnTo>
                    <a:pt x="329734" y="25399"/>
                  </a:lnTo>
                  <a:lnTo>
                    <a:pt x="380736" y="25399"/>
                  </a:lnTo>
                  <a:lnTo>
                    <a:pt x="484528" y="50799"/>
                  </a:lnTo>
                  <a:lnTo>
                    <a:pt x="537191" y="50799"/>
                  </a:lnTo>
                  <a:lnTo>
                    <a:pt x="590279" y="63499"/>
                  </a:lnTo>
                  <a:lnTo>
                    <a:pt x="643729" y="63499"/>
                  </a:lnTo>
                  <a:lnTo>
                    <a:pt x="697477" y="76199"/>
                  </a:lnTo>
                  <a:lnTo>
                    <a:pt x="751459" y="76199"/>
                  </a:lnTo>
                  <a:lnTo>
                    <a:pt x="804300" y="88899"/>
                  </a:lnTo>
                  <a:lnTo>
                    <a:pt x="910241" y="101599"/>
                  </a:lnTo>
                  <a:lnTo>
                    <a:pt x="963229" y="101599"/>
                  </a:lnTo>
                  <a:lnTo>
                    <a:pt x="1016156" y="114299"/>
                  </a:lnTo>
                  <a:lnTo>
                    <a:pt x="481860" y="114299"/>
                  </a:lnTo>
                  <a:lnTo>
                    <a:pt x="379686" y="88899"/>
                  </a:lnTo>
                  <a:lnTo>
                    <a:pt x="329413" y="88899"/>
                  </a:lnTo>
                  <a:lnTo>
                    <a:pt x="135044" y="38099"/>
                  </a:lnTo>
                  <a:lnTo>
                    <a:pt x="42676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6308840"/>
            <a:ext cx="3636010" cy="3978275"/>
            <a:chOff x="0" y="6308840"/>
            <a:chExt cx="3636010" cy="3978275"/>
          </a:xfrm>
        </p:grpSpPr>
        <p:sp>
          <p:nvSpPr>
            <p:cNvPr id="8" name="object 8" descr=""/>
            <p:cNvSpPr/>
            <p:nvPr/>
          </p:nvSpPr>
          <p:spPr>
            <a:xfrm>
              <a:off x="0" y="6328491"/>
              <a:ext cx="3636010" cy="3958590"/>
            </a:xfrm>
            <a:custGeom>
              <a:avLst/>
              <a:gdLst/>
              <a:ahLst/>
              <a:cxnLst/>
              <a:rect l="l" t="t" r="r" b="b"/>
              <a:pathLst>
                <a:path w="3636010" h="3958590">
                  <a:moveTo>
                    <a:pt x="3635411" y="3958508"/>
                  </a:moveTo>
                  <a:lnTo>
                    <a:pt x="0" y="3958508"/>
                  </a:lnTo>
                  <a:lnTo>
                    <a:pt x="0" y="0"/>
                  </a:lnTo>
                  <a:lnTo>
                    <a:pt x="60696" y="48353"/>
                  </a:lnTo>
                  <a:lnTo>
                    <a:pt x="89875" y="77779"/>
                  </a:lnTo>
                  <a:lnTo>
                    <a:pt x="115935" y="108751"/>
                  </a:lnTo>
                  <a:lnTo>
                    <a:pt x="139025" y="141191"/>
                  </a:lnTo>
                  <a:lnTo>
                    <a:pt x="159296" y="175019"/>
                  </a:lnTo>
                  <a:lnTo>
                    <a:pt x="176900" y="210159"/>
                  </a:lnTo>
                  <a:lnTo>
                    <a:pt x="191987" y="246530"/>
                  </a:lnTo>
                  <a:lnTo>
                    <a:pt x="204707" y="284056"/>
                  </a:lnTo>
                  <a:lnTo>
                    <a:pt x="215212" y="322657"/>
                  </a:lnTo>
                  <a:lnTo>
                    <a:pt x="223652" y="362256"/>
                  </a:lnTo>
                  <a:lnTo>
                    <a:pt x="230178" y="402773"/>
                  </a:lnTo>
                  <a:lnTo>
                    <a:pt x="234940" y="444131"/>
                  </a:lnTo>
                  <a:lnTo>
                    <a:pt x="238090" y="486251"/>
                  </a:lnTo>
                  <a:lnTo>
                    <a:pt x="239778" y="529054"/>
                  </a:lnTo>
                  <a:lnTo>
                    <a:pt x="240155" y="572463"/>
                  </a:lnTo>
                  <a:lnTo>
                    <a:pt x="239372" y="616399"/>
                  </a:lnTo>
                  <a:lnTo>
                    <a:pt x="237578" y="660784"/>
                  </a:lnTo>
                  <a:lnTo>
                    <a:pt x="234926" y="705539"/>
                  </a:lnTo>
                  <a:lnTo>
                    <a:pt x="231566" y="750586"/>
                  </a:lnTo>
                  <a:lnTo>
                    <a:pt x="227648" y="795846"/>
                  </a:lnTo>
                  <a:lnTo>
                    <a:pt x="223324" y="841241"/>
                  </a:lnTo>
                  <a:lnTo>
                    <a:pt x="218744" y="886694"/>
                  </a:lnTo>
                  <a:lnTo>
                    <a:pt x="214058" y="932124"/>
                  </a:lnTo>
                  <a:lnTo>
                    <a:pt x="209418" y="977455"/>
                  </a:lnTo>
                  <a:lnTo>
                    <a:pt x="204975" y="1022607"/>
                  </a:lnTo>
                  <a:lnTo>
                    <a:pt x="200878" y="1067503"/>
                  </a:lnTo>
                  <a:lnTo>
                    <a:pt x="197279" y="1112063"/>
                  </a:lnTo>
                  <a:lnTo>
                    <a:pt x="194329" y="1156210"/>
                  </a:lnTo>
                  <a:lnTo>
                    <a:pt x="192178" y="1199865"/>
                  </a:lnTo>
                  <a:lnTo>
                    <a:pt x="190977" y="1242950"/>
                  </a:lnTo>
                  <a:lnTo>
                    <a:pt x="190876" y="1285387"/>
                  </a:lnTo>
                  <a:lnTo>
                    <a:pt x="192027" y="1327096"/>
                  </a:lnTo>
                  <a:lnTo>
                    <a:pt x="194581" y="1368001"/>
                  </a:lnTo>
                  <a:lnTo>
                    <a:pt x="198687" y="1408021"/>
                  </a:lnTo>
                  <a:lnTo>
                    <a:pt x="204497" y="1447080"/>
                  </a:lnTo>
                  <a:lnTo>
                    <a:pt x="212161" y="1485098"/>
                  </a:lnTo>
                  <a:lnTo>
                    <a:pt x="221831" y="1521997"/>
                  </a:lnTo>
                  <a:lnTo>
                    <a:pt x="238075" y="1573343"/>
                  </a:lnTo>
                  <a:lnTo>
                    <a:pt x="255984" y="1623020"/>
                  </a:lnTo>
                  <a:lnTo>
                    <a:pt x="275538" y="1671067"/>
                  </a:lnTo>
                  <a:lnTo>
                    <a:pt x="296721" y="1717524"/>
                  </a:lnTo>
                  <a:lnTo>
                    <a:pt x="319511" y="1762430"/>
                  </a:lnTo>
                  <a:lnTo>
                    <a:pt x="343892" y="1805824"/>
                  </a:lnTo>
                  <a:lnTo>
                    <a:pt x="369843" y="1847747"/>
                  </a:lnTo>
                  <a:lnTo>
                    <a:pt x="397346" y="1888238"/>
                  </a:lnTo>
                  <a:lnTo>
                    <a:pt x="426383" y="1927337"/>
                  </a:lnTo>
                  <a:lnTo>
                    <a:pt x="456934" y="1965082"/>
                  </a:lnTo>
                  <a:lnTo>
                    <a:pt x="488981" y="2001515"/>
                  </a:lnTo>
                  <a:lnTo>
                    <a:pt x="522505" y="2036673"/>
                  </a:lnTo>
                  <a:lnTo>
                    <a:pt x="557486" y="2070598"/>
                  </a:lnTo>
                  <a:lnTo>
                    <a:pt x="593907" y="2103328"/>
                  </a:lnTo>
                  <a:lnTo>
                    <a:pt x="631749" y="2134902"/>
                  </a:lnTo>
                  <a:lnTo>
                    <a:pt x="670992" y="2165362"/>
                  </a:lnTo>
                  <a:lnTo>
                    <a:pt x="711618" y="2194746"/>
                  </a:lnTo>
                  <a:lnTo>
                    <a:pt x="753607" y="2223093"/>
                  </a:lnTo>
                  <a:lnTo>
                    <a:pt x="796942" y="2250444"/>
                  </a:lnTo>
                  <a:lnTo>
                    <a:pt x="841604" y="2276837"/>
                  </a:lnTo>
                  <a:lnTo>
                    <a:pt x="887573" y="2302314"/>
                  </a:lnTo>
                  <a:lnTo>
                    <a:pt x="975025" y="2348693"/>
                  </a:lnTo>
                  <a:lnTo>
                    <a:pt x="1020286" y="2373464"/>
                  </a:lnTo>
                  <a:lnTo>
                    <a:pt x="1065392" y="2399704"/>
                  </a:lnTo>
                  <a:lnTo>
                    <a:pt x="1109458" y="2427724"/>
                  </a:lnTo>
                  <a:lnTo>
                    <a:pt x="1151601" y="2457833"/>
                  </a:lnTo>
                  <a:lnTo>
                    <a:pt x="1190937" y="2490344"/>
                  </a:lnTo>
                  <a:lnTo>
                    <a:pt x="1226580" y="2525566"/>
                  </a:lnTo>
                  <a:lnTo>
                    <a:pt x="1257648" y="2563812"/>
                  </a:lnTo>
                  <a:lnTo>
                    <a:pt x="1283070" y="2602249"/>
                  </a:lnTo>
                  <a:lnTo>
                    <a:pt x="1305645" y="2642031"/>
                  </a:lnTo>
                  <a:lnTo>
                    <a:pt x="1325700" y="2682995"/>
                  </a:lnTo>
                  <a:lnTo>
                    <a:pt x="1343563" y="2724980"/>
                  </a:lnTo>
                  <a:lnTo>
                    <a:pt x="1359561" y="2767823"/>
                  </a:lnTo>
                  <a:lnTo>
                    <a:pt x="1374023" y="2811365"/>
                  </a:lnTo>
                  <a:lnTo>
                    <a:pt x="1387277" y="2855442"/>
                  </a:lnTo>
                  <a:lnTo>
                    <a:pt x="1399649" y="2899894"/>
                  </a:lnTo>
                  <a:lnTo>
                    <a:pt x="1411469" y="2944558"/>
                  </a:lnTo>
                  <a:lnTo>
                    <a:pt x="1423063" y="2989273"/>
                  </a:lnTo>
                  <a:lnTo>
                    <a:pt x="1434761" y="3033878"/>
                  </a:lnTo>
                  <a:lnTo>
                    <a:pt x="1446888" y="3078212"/>
                  </a:lnTo>
                  <a:lnTo>
                    <a:pt x="1459774" y="3122111"/>
                  </a:lnTo>
                  <a:lnTo>
                    <a:pt x="1473746" y="3165415"/>
                  </a:lnTo>
                  <a:lnTo>
                    <a:pt x="1489132" y="3207963"/>
                  </a:lnTo>
                  <a:lnTo>
                    <a:pt x="1506259" y="3249592"/>
                  </a:lnTo>
                  <a:lnTo>
                    <a:pt x="1525456" y="3290141"/>
                  </a:lnTo>
                  <a:lnTo>
                    <a:pt x="1547051" y="3329448"/>
                  </a:lnTo>
                  <a:lnTo>
                    <a:pt x="1571370" y="3367353"/>
                  </a:lnTo>
                  <a:lnTo>
                    <a:pt x="1598743" y="3403692"/>
                  </a:lnTo>
                  <a:lnTo>
                    <a:pt x="1629496" y="3438305"/>
                  </a:lnTo>
                  <a:lnTo>
                    <a:pt x="1663959" y="3471031"/>
                  </a:lnTo>
                  <a:lnTo>
                    <a:pt x="1701781" y="3501991"/>
                  </a:lnTo>
                  <a:lnTo>
                    <a:pt x="1741029" y="3530364"/>
                  </a:lnTo>
                  <a:lnTo>
                    <a:pt x="1781618" y="3556281"/>
                  </a:lnTo>
                  <a:lnTo>
                    <a:pt x="1823464" y="3579875"/>
                  </a:lnTo>
                  <a:lnTo>
                    <a:pt x="1866484" y="3601275"/>
                  </a:lnTo>
                  <a:lnTo>
                    <a:pt x="1910592" y="3620613"/>
                  </a:lnTo>
                  <a:lnTo>
                    <a:pt x="1955706" y="3638022"/>
                  </a:lnTo>
                  <a:lnTo>
                    <a:pt x="2001739" y="3653632"/>
                  </a:lnTo>
                  <a:lnTo>
                    <a:pt x="2048609" y="3667575"/>
                  </a:lnTo>
                  <a:lnTo>
                    <a:pt x="2096232" y="3679981"/>
                  </a:lnTo>
                  <a:lnTo>
                    <a:pt x="2144522" y="3690983"/>
                  </a:lnTo>
                  <a:lnTo>
                    <a:pt x="2193397" y="3700712"/>
                  </a:lnTo>
                  <a:lnTo>
                    <a:pt x="2242771" y="3709299"/>
                  </a:lnTo>
                  <a:lnTo>
                    <a:pt x="2292561" y="3716876"/>
                  </a:lnTo>
                  <a:lnTo>
                    <a:pt x="2342682" y="3723574"/>
                  </a:lnTo>
                  <a:lnTo>
                    <a:pt x="2393050" y="3729524"/>
                  </a:lnTo>
                  <a:lnTo>
                    <a:pt x="2494192" y="3739707"/>
                  </a:lnTo>
                  <a:lnTo>
                    <a:pt x="2794800" y="3765979"/>
                  </a:lnTo>
                  <a:lnTo>
                    <a:pt x="2843606" y="3771113"/>
                  </a:lnTo>
                  <a:lnTo>
                    <a:pt x="2891818" y="3776814"/>
                  </a:lnTo>
                  <a:lnTo>
                    <a:pt x="2939352" y="3783212"/>
                  </a:lnTo>
                  <a:lnTo>
                    <a:pt x="2986122" y="3790440"/>
                  </a:lnTo>
                  <a:lnTo>
                    <a:pt x="3032046" y="3798628"/>
                  </a:lnTo>
                  <a:lnTo>
                    <a:pt x="3080414" y="3808210"/>
                  </a:lnTo>
                  <a:lnTo>
                    <a:pt x="3128881" y="3818443"/>
                  </a:lnTo>
                  <a:lnTo>
                    <a:pt x="3177419" y="3829304"/>
                  </a:lnTo>
                  <a:lnTo>
                    <a:pt x="3226003" y="3840767"/>
                  </a:lnTo>
                  <a:lnTo>
                    <a:pt x="3274607" y="3852807"/>
                  </a:lnTo>
                  <a:lnTo>
                    <a:pt x="3323205" y="3865401"/>
                  </a:lnTo>
                  <a:lnTo>
                    <a:pt x="3371770" y="3878522"/>
                  </a:lnTo>
                  <a:lnTo>
                    <a:pt x="3420277" y="3892146"/>
                  </a:lnTo>
                  <a:lnTo>
                    <a:pt x="3468698" y="3906249"/>
                  </a:lnTo>
                  <a:lnTo>
                    <a:pt x="3565182" y="3935791"/>
                  </a:lnTo>
                  <a:lnTo>
                    <a:pt x="3635411" y="3958508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6308840"/>
              <a:ext cx="2674620" cy="3975100"/>
            </a:xfrm>
            <a:custGeom>
              <a:avLst/>
              <a:gdLst/>
              <a:ahLst/>
              <a:cxnLst/>
              <a:rect l="l" t="t" r="r" b="b"/>
              <a:pathLst>
                <a:path w="2674620" h="3975100">
                  <a:moveTo>
                    <a:pt x="2674026" y="3975100"/>
                  </a:moveTo>
                  <a:lnTo>
                    <a:pt x="2515101" y="3975100"/>
                  </a:lnTo>
                  <a:lnTo>
                    <a:pt x="2497033" y="3962400"/>
                  </a:lnTo>
                  <a:lnTo>
                    <a:pt x="2457185" y="3937000"/>
                  </a:lnTo>
                  <a:lnTo>
                    <a:pt x="2419678" y="3898900"/>
                  </a:lnTo>
                  <a:lnTo>
                    <a:pt x="2384348" y="3873500"/>
                  </a:lnTo>
                  <a:lnTo>
                    <a:pt x="2351029" y="3835400"/>
                  </a:lnTo>
                  <a:lnTo>
                    <a:pt x="2319556" y="3797300"/>
                  </a:lnTo>
                  <a:lnTo>
                    <a:pt x="2289762" y="3759200"/>
                  </a:lnTo>
                  <a:lnTo>
                    <a:pt x="2261484" y="3721100"/>
                  </a:lnTo>
                  <a:lnTo>
                    <a:pt x="2234555" y="3670300"/>
                  </a:lnTo>
                  <a:lnTo>
                    <a:pt x="2208811" y="3632200"/>
                  </a:lnTo>
                  <a:lnTo>
                    <a:pt x="2184085" y="3581400"/>
                  </a:lnTo>
                  <a:lnTo>
                    <a:pt x="2160214" y="3543300"/>
                  </a:lnTo>
                  <a:lnTo>
                    <a:pt x="2137030" y="3492500"/>
                  </a:lnTo>
                  <a:lnTo>
                    <a:pt x="2115442" y="3441700"/>
                  </a:lnTo>
                  <a:lnTo>
                    <a:pt x="2094157" y="3403600"/>
                  </a:lnTo>
                  <a:lnTo>
                    <a:pt x="2051825" y="3302000"/>
                  </a:lnTo>
                  <a:lnTo>
                    <a:pt x="2030442" y="3263900"/>
                  </a:lnTo>
                  <a:lnTo>
                    <a:pt x="2008690" y="3213100"/>
                  </a:lnTo>
                  <a:lnTo>
                    <a:pt x="1986401" y="3175000"/>
                  </a:lnTo>
                  <a:lnTo>
                    <a:pt x="1963408" y="3124200"/>
                  </a:lnTo>
                  <a:lnTo>
                    <a:pt x="1939542" y="3086100"/>
                  </a:lnTo>
                  <a:lnTo>
                    <a:pt x="1914635" y="3048000"/>
                  </a:lnTo>
                  <a:lnTo>
                    <a:pt x="1888520" y="3009900"/>
                  </a:lnTo>
                  <a:lnTo>
                    <a:pt x="1861029" y="2971800"/>
                  </a:lnTo>
                  <a:lnTo>
                    <a:pt x="1831993" y="2933700"/>
                  </a:lnTo>
                  <a:lnTo>
                    <a:pt x="1801245" y="2895600"/>
                  </a:lnTo>
                  <a:lnTo>
                    <a:pt x="1765794" y="2857500"/>
                  </a:lnTo>
                  <a:lnTo>
                    <a:pt x="1729136" y="2832100"/>
                  </a:lnTo>
                  <a:lnTo>
                    <a:pt x="1691356" y="2794000"/>
                  </a:lnTo>
                  <a:lnTo>
                    <a:pt x="1652536" y="2768600"/>
                  </a:lnTo>
                  <a:lnTo>
                    <a:pt x="1612762" y="2743200"/>
                  </a:lnTo>
                  <a:lnTo>
                    <a:pt x="1572117" y="2705100"/>
                  </a:lnTo>
                  <a:lnTo>
                    <a:pt x="1530685" y="2679700"/>
                  </a:lnTo>
                  <a:lnTo>
                    <a:pt x="1488550" y="2654300"/>
                  </a:lnTo>
                  <a:lnTo>
                    <a:pt x="1402505" y="2603500"/>
                  </a:lnTo>
                  <a:lnTo>
                    <a:pt x="1358764" y="2590800"/>
                  </a:lnTo>
                  <a:lnTo>
                    <a:pt x="1225669" y="2514600"/>
                  </a:lnTo>
                  <a:lnTo>
                    <a:pt x="1180961" y="2501900"/>
                  </a:lnTo>
                  <a:lnTo>
                    <a:pt x="1088828" y="2451100"/>
                  </a:lnTo>
                  <a:lnTo>
                    <a:pt x="1042919" y="2438400"/>
                  </a:lnTo>
                  <a:lnTo>
                    <a:pt x="951836" y="2387600"/>
                  </a:lnTo>
                  <a:lnTo>
                    <a:pt x="818309" y="2311400"/>
                  </a:lnTo>
                  <a:lnTo>
                    <a:pt x="732336" y="2260600"/>
                  </a:lnTo>
                  <a:lnTo>
                    <a:pt x="690515" y="2235200"/>
                  </a:lnTo>
                  <a:lnTo>
                    <a:pt x="649584" y="2209800"/>
                  </a:lnTo>
                  <a:lnTo>
                    <a:pt x="609626" y="2171700"/>
                  </a:lnTo>
                  <a:lnTo>
                    <a:pt x="570725" y="2146300"/>
                  </a:lnTo>
                  <a:lnTo>
                    <a:pt x="495469" y="2070100"/>
                  </a:lnTo>
                  <a:lnTo>
                    <a:pt x="461722" y="2032000"/>
                  </a:lnTo>
                  <a:lnTo>
                    <a:pt x="431553" y="1993900"/>
                  </a:lnTo>
                  <a:lnTo>
                    <a:pt x="404789" y="1955800"/>
                  </a:lnTo>
                  <a:lnTo>
                    <a:pt x="381258" y="1905000"/>
                  </a:lnTo>
                  <a:lnTo>
                    <a:pt x="360787" y="1866900"/>
                  </a:lnTo>
                  <a:lnTo>
                    <a:pt x="343203" y="1816100"/>
                  </a:lnTo>
                  <a:lnTo>
                    <a:pt x="328335" y="1778000"/>
                  </a:lnTo>
                  <a:lnTo>
                    <a:pt x="316009" y="1727200"/>
                  </a:lnTo>
                  <a:lnTo>
                    <a:pt x="306053" y="1676400"/>
                  </a:lnTo>
                  <a:lnTo>
                    <a:pt x="298295" y="1625600"/>
                  </a:lnTo>
                  <a:lnTo>
                    <a:pt x="292563" y="1574800"/>
                  </a:lnTo>
                  <a:lnTo>
                    <a:pt x="288782" y="1536700"/>
                  </a:lnTo>
                  <a:lnTo>
                    <a:pt x="286590" y="1485900"/>
                  </a:lnTo>
                  <a:lnTo>
                    <a:pt x="285820" y="1435100"/>
                  </a:lnTo>
                  <a:lnTo>
                    <a:pt x="286300" y="1384300"/>
                  </a:lnTo>
                  <a:lnTo>
                    <a:pt x="287861" y="1333500"/>
                  </a:lnTo>
                  <a:lnTo>
                    <a:pt x="290334" y="1282700"/>
                  </a:lnTo>
                  <a:lnTo>
                    <a:pt x="293549" y="1231900"/>
                  </a:lnTo>
                  <a:lnTo>
                    <a:pt x="297336" y="1181100"/>
                  </a:lnTo>
                  <a:lnTo>
                    <a:pt x="301526" y="1130300"/>
                  </a:lnTo>
                  <a:lnTo>
                    <a:pt x="305949" y="1079500"/>
                  </a:lnTo>
                  <a:lnTo>
                    <a:pt x="310435" y="1028700"/>
                  </a:lnTo>
                  <a:lnTo>
                    <a:pt x="314816" y="977900"/>
                  </a:lnTo>
                  <a:lnTo>
                    <a:pt x="318754" y="927100"/>
                  </a:lnTo>
                  <a:lnTo>
                    <a:pt x="322297" y="876300"/>
                  </a:lnTo>
                  <a:lnTo>
                    <a:pt x="325277" y="838200"/>
                  </a:lnTo>
                  <a:lnTo>
                    <a:pt x="327524" y="787400"/>
                  </a:lnTo>
                  <a:lnTo>
                    <a:pt x="328872" y="736600"/>
                  </a:lnTo>
                  <a:lnTo>
                    <a:pt x="329012" y="711200"/>
                  </a:lnTo>
                  <a:lnTo>
                    <a:pt x="329082" y="698500"/>
                  </a:lnTo>
                  <a:lnTo>
                    <a:pt x="329151" y="685800"/>
                  </a:lnTo>
                  <a:lnTo>
                    <a:pt x="328194" y="647700"/>
                  </a:lnTo>
                  <a:lnTo>
                    <a:pt x="325831" y="596900"/>
                  </a:lnTo>
                  <a:lnTo>
                    <a:pt x="321894" y="558800"/>
                  </a:lnTo>
                  <a:lnTo>
                    <a:pt x="316215" y="508000"/>
                  </a:lnTo>
                  <a:lnTo>
                    <a:pt x="308626" y="469900"/>
                  </a:lnTo>
                  <a:lnTo>
                    <a:pt x="298958" y="419100"/>
                  </a:lnTo>
                  <a:lnTo>
                    <a:pt x="287043" y="381000"/>
                  </a:lnTo>
                  <a:lnTo>
                    <a:pt x="272712" y="342900"/>
                  </a:lnTo>
                  <a:lnTo>
                    <a:pt x="255798" y="292100"/>
                  </a:lnTo>
                  <a:lnTo>
                    <a:pt x="236131" y="254000"/>
                  </a:lnTo>
                  <a:lnTo>
                    <a:pt x="213543" y="215900"/>
                  </a:lnTo>
                  <a:lnTo>
                    <a:pt x="187866" y="190500"/>
                  </a:lnTo>
                  <a:lnTo>
                    <a:pt x="158932" y="152400"/>
                  </a:lnTo>
                  <a:lnTo>
                    <a:pt x="126572" y="114300"/>
                  </a:lnTo>
                  <a:lnTo>
                    <a:pt x="90618" y="76200"/>
                  </a:lnTo>
                  <a:lnTo>
                    <a:pt x="50901" y="50800"/>
                  </a:lnTo>
                  <a:lnTo>
                    <a:pt x="7253" y="254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86011" y="0"/>
                  </a:lnTo>
                  <a:lnTo>
                    <a:pt x="159164" y="50800"/>
                  </a:lnTo>
                  <a:lnTo>
                    <a:pt x="192594" y="88900"/>
                  </a:lnTo>
                  <a:lnTo>
                    <a:pt x="222901" y="127000"/>
                  </a:lnTo>
                  <a:lnTo>
                    <a:pt x="250220" y="152400"/>
                  </a:lnTo>
                  <a:lnTo>
                    <a:pt x="274685" y="190500"/>
                  </a:lnTo>
                  <a:lnTo>
                    <a:pt x="296433" y="228600"/>
                  </a:lnTo>
                  <a:lnTo>
                    <a:pt x="315596" y="266700"/>
                  </a:lnTo>
                  <a:lnTo>
                    <a:pt x="332310" y="304800"/>
                  </a:lnTo>
                  <a:lnTo>
                    <a:pt x="346710" y="355600"/>
                  </a:lnTo>
                  <a:lnTo>
                    <a:pt x="358930" y="393700"/>
                  </a:lnTo>
                  <a:lnTo>
                    <a:pt x="369105" y="431800"/>
                  </a:lnTo>
                  <a:lnTo>
                    <a:pt x="377370" y="482600"/>
                  </a:lnTo>
                  <a:lnTo>
                    <a:pt x="383860" y="520700"/>
                  </a:lnTo>
                  <a:lnTo>
                    <a:pt x="388708" y="558800"/>
                  </a:lnTo>
                  <a:lnTo>
                    <a:pt x="392051" y="609600"/>
                  </a:lnTo>
                  <a:lnTo>
                    <a:pt x="394023" y="660400"/>
                  </a:lnTo>
                  <a:lnTo>
                    <a:pt x="394758" y="698500"/>
                  </a:lnTo>
                  <a:lnTo>
                    <a:pt x="394483" y="736600"/>
                  </a:lnTo>
                  <a:lnTo>
                    <a:pt x="393058" y="800100"/>
                  </a:lnTo>
                  <a:lnTo>
                    <a:pt x="388029" y="889000"/>
                  </a:lnTo>
                  <a:lnTo>
                    <a:pt x="384602" y="939800"/>
                  </a:lnTo>
                  <a:lnTo>
                    <a:pt x="380748" y="990600"/>
                  </a:lnTo>
                  <a:lnTo>
                    <a:pt x="376452" y="1028700"/>
                  </a:lnTo>
                  <a:lnTo>
                    <a:pt x="372033" y="1079500"/>
                  </a:lnTo>
                  <a:lnTo>
                    <a:pt x="367661" y="1130300"/>
                  </a:lnTo>
                  <a:lnTo>
                    <a:pt x="363505" y="1181100"/>
                  </a:lnTo>
                  <a:lnTo>
                    <a:pt x="359734" y="1231900"/>
                  </a:lnTo>
                  <a:lnTo>
                    <a:pt x="356520" y="1282700"/>
                  </a:lnTo>
                  <a:lnTo>
                    <a:pt x="354031" y="1333500"/>
                  </a:lnTo>
                  <a:lnTo>
                    <a:pt x="352438" y="1384300"/>
                  </a:lnTo>
                  <a:lnTo>
                    <a:pt x="351909" y="1435100"/>
                  </a:lnTo>
                  <a:lnTo>
                    <a:pt x="352616" y="1473200"/>
                  </a:lnTo>
                  <a:lnTo>
                    <a:pt x="354727" y="1524000"/>
                  </a:lnTo>
                  <a:lnTo>
                    <a:pt x="358412" y="1574800"/>
                  </a:lnTo>
                  <a:lnTo>
                    <a:pt x="364225" y="1625600"/>
                  </a:lnTo>
                  <a:lnTo>
                    <a:pt x="372221" y="1676400"/>
                  </a:lnTo>
                  <a:lnTo>
                    <a:pt x="382615" y="1714500"/>
                  </a:lnTo>
                  <a:lnTo>
                    <a:pt x="395627" y="1765300"/>
                  </a:lnTo>
                  <a:lnTo>
                    <a:pt x="411472" y="1816100"/>
                  </a:lnTo>
                  <a:lnTo>
                    <a:pt x="430368" y="1854200"/>
                  </a:lnTo>
                  <a:lnTo>
                    <a:pt x="452532" y="1905000"/>
                  </a:lnTo>
                  <a:lnTo>
                    <a:pt x="478182" y="1943100"/>
                  </a:lnTo>
                  <a:lnTo>
                    <a:pt x="507535" y="1981200"/>
                  </a:lnTo>
                  <a:lnTo>
                    <a:pt x="540807" y="2019300"/>
                  </a:lnTo>
                  <a:lnTo>
                    <a:pt x="578217" y="2057400"/>
                  </a:lnTo>
                  <a:lnTo>
                    <a:pt x="614975" y="2095500"/>
                  </a:lnTo>
                  <a:lnTo>
                    <a:pt x="652856" y="2120900"/>
                  </a:lnTo>
                  <a:lnTo>
                    <a:pt x="691778" y="2159000"/>
                  </a:lnTo>
                  <a:lnTo>
                    <a:pt x="731656" y="2184400"/>
                  </a:lnTo>
                  <a:lnTo>
                    <a:pt x="772406" y="2209800"/>
                  </a:lnTo>
                  <a:lnTo>
                    <a:pt x="813945" y="2235200"/>
                  </a:lnTo>
                  <a:lnTo>
                    <a:pt x="899051" y="2286000"/>
                  </a:lnTo>
                  <a:lnTo>
                    <a:pt x="986303" y="2336800"/>
                  </a:lnTo>
                  <a:lnTo>
                    <a:pt x="1030525" y="2349500"/>
                  </a:lnTo>
                  <a:lnTo>
                    <a:pt x="1119738" y="2400300"/>
                  </a:lnTo>
                  <a:lnTo>
                    <a:pt x="1164562" y="2413000"/>
                  </a:lnTo>
                  <a:lnTo>
                    <a:pt x="1209420" y="2438400"/>
                  </a:lnTo>
                  <a:lnTo>
                    <a:pt x="1301590" y="2489200"/>
                  </a:lnTo>
                  <a:lnTo>
                    <a:pt x="1347386" y="2501900"/>
                  </a:lnTo>
                  <a:lnTo>
                    <a:pt x="1482604" y="2578100"/>
                  </a:lnTo>
                  <a:lnTo>
                    <a:pt x="1570101" y="2628900"/>
                  </a:lnTo>
                  <a:lnTo>
                    <a:pt x="1612803" y="2654300"/>
                  </a:lnTo>
                  <a:lnTo>
                    <a:pt x="1654695" y="2679700"/>
                  </a:lnTo>
                  <a:lnTo>
                    <a:pt x="1695693" y="2717800"/>
                  </a:lnTo>
                  <a:lnTo>
                    <a:pt x="1735712" y="2743200"/>
                  </a:lnTo>
                  <a:lnTo>
                    <a:pt x="1774669" y="2781300"/>
                  </a:lnTo>
                  <a:lnTo>
                    <a:pt x="1812479" y="2819400"/>
                  </a:lnTo>
                  <a:lnTo>
                    <a:pt x="1849059" y="2857500"/>
                  </a:lnTo>
                  <a:lnTo>
                    <a:pt x="1880761" y="2882900"/>
                  </a:lnTo>
                  <a:lnTo>
                    <a:pt x="1910741" y="2921000"/>
                  </a:lnTo>
                  <a:lnTo>
                    <a:pt x="1939165" y="2959100"/>
                  </a:lnTo>
                  <a:lnTo>
                    <a:pt x="1966199" y="3009900"/>
                  </a:lnTo>
                  <a:lnTo>
                    <a:pt x="1992009" y="3048000"/>
                  </a:lnTo>
                  <a:lnTo>
                    <a:pt x="2016762" y="3086100"/>
                  </a:lnTo>
                  <a:lnTo>
                    <a:pt x="2040623" y="3136900"/>
                  </a:lnTo>
                  <a:lnTo>
                    <a:pt x="2063759" y="3175000"/>
                  </a:lnTo>
                  <a:lnTo>
                    <a:pt x="2086335" y="3225800"/>
                  </a:lnTo>
                  <a:lnTo>
                    <a:pt x="2108518" y="3276600"/>
                  </a:lnTo>
                  <a:lnTo>
                    <a:pt x="2130473" y="3314700"/>
                  </a:lnTo>
                  <a:lnTo>
                    <a:pt x="2152367" y="3365500"/>
                  </a:lnTo>
                  <a:lnTo>
                    <a:pt x="2174366" y="3416300"/>
                  </a:lnTo>
                  <a:lnTo>
                    <a:pt x="2196635" y="3467100"/>
                  </a:lnTo>
                  <a:lnTo>
                    <a:pt x="2219888" y="3505200"/>
                  </a:lnTo>
                  <a:lnTo>
                    <a:pt x="2243798" y="3556000"/>
                  </a:lnTo>
                  <a:lnTo>
                    <a:pt x="2268576" y="3606800"/>
                  </a:lnTo>
                  <a:lnTo>
                    <a:pt x="2294432" y="3644900"/>
                  </a:lnTo>
                  <a:lnTo>
                    <a:pt x="2321578" y="3683000"/>
                  </a:lnTo>
                  <a:lnTo>
                    <a:pt x="2350223" y="3733800"/>
                  </a:lnTo>
                  <a:lnTo>
                    <a:pt x="2380579" y="3771900"/>
                  </a:lnTo>
                  <a:lnTo>
                    <a:pt x="2412856" y="3810000"/>
                  </a:lnTo>
                  <a:lnTo>
                    <a:pt x="2447265" y="3835400"/>
                  </a:lnTo>
                  <a:lnTo>
                    <a:pt x="2484016" y="3873500"/>
                  </a:lnTo>
                  <a:lnTo>
                    <a:pt x="2523321" y="3898900"/>
                  </a:lnTo>
                  <a:lnTo>
                    <a:pt x="2565389" y="3924300"/>
                  </a:lnTo>
                  <a:lnTo>
                    <a:pt x="2610432" y="3949700"/>
                  </a:lnTo>
                  <a:lnTo>
                    <a:pt x="2652938" y="3962400"/>
                  </a:lnTo>
                  <a:lnTo>
                    <a:pt x="2674026" y="3975100"/>
                  </a:lnTo>
                  <a:close/>
                </a:path>
                <a:path w="2674620" h="3975100">
                  <a:moveTo>
                    <a:pt x="1370601" y="3975100"/>
                  </a:moveTo>
                  <a:lnTo>
                    <a:pt x="0" y="3975100"/>
                  </a:lnTo>
                  <a:lnTo>
                    <a:pt x="0" y="419100"/>
                  </a:lnTo>
                  <a:lnTo>
                    <a:pt x="14612" y="444500"/>
                  </a:lnTo>
                  <a:lnTo>
                    <a:pt x="29683" y="495300"/>
                  </a:lnTo>
                  <a:lnTo>
                    <a:pt x="42504" y="533400"/>
                  </a:lnTo>
                  <a:lnTo>
                    <a:pt x="53226" y="571500"/>
                  </a:lnTo>
                  <a:lnTo>
                    <a:pt x="62001" y="622300"/>
                  </a:lnTo>
                  <a:lnTo>
                    <a:pt x="68979" y="660400"/>
                  </a:lnTo>
                  <a:lnTo>
                    <a:pt x="74312" y="711200"/>
                  </a:lnTo>
                  <a:lnTo>
                    <a:pt x="78152" y="749300"/>
                  </a:lnTo>
                  <a:lnTo>
                    <a:pt x="80649" y="800100"/>
                  </a:lnTo>
                  <a:lnTo>
                    <a:pt x="81955" y="850900"/>
                  </a:lnTo>
                  <a:lnTo>
                    <a:pt x="82132" y="876300"/>
                  </a:lnTo>
                  <a:lnTo>
                    <a:pt x="82221" y="889000"/>
                  </a:lnTo>
                  <a:lnTo>
                    <a:pt x="81598" y="939800"/>
                  </a:lnTo>
                  <a:lnTo>
                    <a:pt x="80237" y="990600"/>
                  </a:lnTo>
                  <a:lnTo>
                    <a:pt x="78291" y="1041400"/>
                  </a:lnTo>
                  <a:lnTo>
                    <a:pt x="75909" y="1092200"/>
                  </a:lnTo>
                  <a:lnTo>
                    <a:pt x="73244" y="1130300"/>
                  </a:lnTo>
                  <a:lnTo>
                    <a:pt x="67666" y="1231900"/>
                  </a:lnTo>
                  <a:lnTo>
                    <a:pt x="65057" y="1282700"/>
                  </a:lnTo>
                  <a:lnTo>
                    <a:pt x="62769" y="1333500"/>
                  </a:lnTo>
                  <a:lnTo>
                    <a:pt x="60954" y="1371600"/>
                  </a:lnTo>
                  <a:lnTo>
                    <a:pt x="59762" y="1422400"/>
                  </a:lnTo>
                  <a:lnTo>
                    <a:pt x="59346" y="1473200"/>
                  </a:lnTo>
                  <a:lnTo>
                    <a:pt x="59855" y="1511300"/>
                  </a:lnTo>
                  <a:lnTo>
                    <a:pt x="61442" y="1562100"/>
                  </a:lnTo>
                  <a:lnTo>
                    <a:pt x="64258" y="1612900"/>
                  </a:lnTo>
                  <a:lnTo>
                    <a:pt x="68454" y="1651000"/>
                  </a:lnTo>
                  <a:lnTo>
                    <a:pt x="74181" y="1689100"/>
                  </a:lnTo>
                  <a:lnTo>
                    <a:pt x="81591" y="1739900"/>
                  </a:lnTo>
                  <a:lnTo>
                    <a:pt x="90834" y="1778000"/>
                  </a:lnTo>
                  <a:lnTo>
                    <a:pt x="106371" y="1841500"/>
                  </a:lnTo>
                  <a:lnTo>
                    <a:pt x="123402" y="1892300"/>
                  </a:lnTo>
                  <a:lnTo>
                    <a:pt x="141848" y="1943100"/>
                  </a:lnTo>
                  <a:lnTo>
                    <a:pt x="161630" y="1981200"/>
                  </a:lnTo>
                  <a:lnTo>
                    <a:pt x="182670" y="2032000"/>
                  </a:lnTo>
                  <a:lnTo>
                    <a:pt x="204887" y="2070100"/>
                  </a:lnTo>
                  <a:lnTo>
                    <a:pt x="228204" y="2108200"/>
                  </a:lnTo>
                  <a:lnTo>
                    <a:pt x="252540" y="2133600"/>
                  </a:lnTo>
                  <a:lnTo>
                    <a:pt x="277818" y="2171700"/>
                  </a:lnTo>
                  <a:lnTo>
                    <a:pt x="330879" y="2222500"/>
                  </a:lnTo>
                  <a:lnTo>
                    <a:pt x="386755" y="2273300"/>
                  </a:lnTo>
                  <a:lnTo>
                    <a:pt x="415551" y="2298700"/>
                  </a:lnTo>
                  <a:lnTo>
                    <a:pt x="444813" y="2311400"/>
                  </a:lnTo>
                  <a:lnTo>
                    <a:pt x="474463" y="2336800"/>
                  </a:lnTo>
                  <a:lnTo>
                    <a:pt x="534609" y="2362200"/>
                  </a:lnTo>
                  <a:lnTo>
                    <a:pt x="564947" y="2387600"/>
                  </a:lnTo>
                  <a:lnTo>
                    <a:pt x="625758" y="2425700"/>
                  </a:lnTo>
                  <a:lnTo>
                    <a:pt x="686221" y="2451100"/>
                  </a:lnTo>
                  <a:lnTo>
                    <a:pt x="716124" y="2476500"/>
                  </a:lnTo>
                  <a:lnTo>
                    <a:pt x="745704" y="2489200"/>
                  </a:lnTo>
                  <a:lnTo>
                    <a:pt x="774880" y="2514600"/>
                  </a:lnTo>
                  <a:lnTo>
                    <a:pt x="803574" y="2527300"/>
                  </a:lnTo>
                  <a:lnTo>
                    <a:pt x="831708" y="2552700"/>
                  </a:lnTo>
                  <a:lnTo>
                    <a:pt x="859200" y="2578100"/>
                  </a:lnTo>
                  <a:lnTo>
                    <a:pt x="885974" y="2603500"/>
                  </a:lnTo>
                  <a:lnTo>
                    <a:pt x="911949" y="2628900"/>
                  </a:lnTo>
                  <a:lnTo>
                    <a:pt x="937046" y="2667000"/>
                  </a:lnTo>
                  <a:lnTo>
                    <a:pt x="961187" y="2692400"/>
                  </a:lnTo>
                  <a:lnTo>
                    <a:pt x="984293" y="2730500"/>
                  </a:lnTo>
                  <a:lnTo>
                    <a:pt x="1006284" y="2768600"/>
                  </a:lnTo>
                  <a:lnTo>
                    <a:pt x="1026827" y="2819400"/>
                  </a:lnTo>
                  <a:lnTo>
                    <a:pt x="1044466" y="2857500"/>
                  </a:lnTo>
                  <a:lnTo>
                    <a:pt x="1059475" y="2895600"/>
                  </a:lnTo>
                  <a:lnTo>
                    <a:pt x="1072129" y="2946400"/>
                  </a:lnTo>
                  <a:lnTo>
                    <a:pt x="1082706" y="2984500"/>
                  </a:lnTo>
                  <a:lnTo>
                    <a:pt x="1091479" y="3035300"/>
                  </a:lnTo>
                  <a:lnTo>
                    <a:pt x="1098726" y="3073400"/>
                  </a:lnTo>
                  <a:lnTo>
                    <a:pt x="1104720" y="3124200"/>
                  </a:lnTo>
                  <a:lnTo>
                    <a:pt x="1109739" y="3175000"/>
                  </a:lnTo>
                  <a:lnTo>
                    <a:pt x="1114057" y="3213100"/>
                  </a:lnTo>
                  <a:lnTo>
                    <a:pt x="1117951" y="3263900"/>
                  </a:lnTo>
                  <a:lnTo>
                    <a:pt x="1121695" y="3302000"/>
                  </a:lnTo>
                  <a:lnTo>
                    <a:pt x="1125566" y="3352800"/>
                  </a:lnTo>
                  <a:lnTo>
                    <a:pt x="1129839" y="3403600"/>
                  </a:lnTo>
                  <a:lnTo>
                    <a:pt x="1134789" y="3441700"/>
                  </a:lnTo>
                  <a:lnTo>
                    <a:pt x="1140693" y="3492500"/>
                  </a:lnTo>
                  <a:lnTo>
                    <a:pt x="1147825" y="3530600"/>
                  </a:lnTo>
                  <a:lnTo>
                    <a:pt x="1156462" y="3581400"/>
                  </a:lnTo>
                  <a:lnTo>
                    <a:pt x="1166878" y="3619500"/>
                  </a:lnTo>
                  <a:lnTo>
                    <a:pt x="1179351" y="3670300"/>
                  </a:lnTo>
                  <a:lnTo>
                    <a:pt x="1194154" y="3708400"/>
                  </a:lnTo>
                  <a:lnTo>
                    <a:pt x="1211564" y="3746500"/>
                  </a:lnTo>
                  <a:lnTo>
                    <a:pt x="1231857" y="3797300"/>
                  </a:lnTo>
                  <a:lnTo>
                    <a:pt x="1255308" y="3835400"/>
                  </a:lnTo>
                  <a:lnTo>
                    <a:pt x="1282192" y="3873500"/>
                  </a:lnTo>
                  <a:lnTo>
                    <a:pt x="1312785" y="3911600"/>
                  </a:lnTo>
                  <a:lnTo>
                    <a:pt x="1346355" y="3949700"/>
                  </a:lnTo>
                  <a:lnTo>
                    <a:pt x="1370601" y="397510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9622" rIns="0" bIns="0" rtlCol="0" vert="horz">
            <a:spAutoFit/>
          </a:bodyPr>
          <a:lstStyle/>
          <a:p>
            <a:pPr marL="128270">
              <a:lnSpc>
                <a:spcPct val="100000"/>
              </a:lnSpc>
              <a:spcBef>
                <a:spcPts val="100"/>
              </a:spcBef>
            </a:pPr>
            <a:r>
              <a:rPr dirty="0" sz="5800" b="1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  <a:r>
              <a:rPr dirty="0" sz="5800" spc="-10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5800" b="1">
                <a:solidFill>
                  <a:srgbClr val="000000"/>
                </a:solidFill>
                <a:latin typeface="Calibri"/>
                <a:cs typeface="Calibri"/>
              </a:rPr>
              <a:t>Description</a:t>
            </a:r>
            <a:r>
              <a:rPr dirty="0" sz="5800" spc="-11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5800" b="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5800" spc="-10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5800" b="1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5800" spc="-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5800" spc="-10" b="1">
                <a:solidFill>
                  <a:srgbClr val="000000"/>
                </a:solidFill>
                <a:latin typeface="Calibri"/>
                <a:cs typeface="Calibri"/>
              </a:rPr>
              <a:t>Extra</a:t>
            </a:r>
            <a:endParaRPr sz="5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16000" y="2632263"/>
            <a:ext cx="17029430" cy="544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413500">
              <a:lnSpc>
                <a:spcPct val="147500"/>
              </a:lnSpc>
              <a:spcBef>
                <a:spcPts val="100"/>
              </a:spcBef>
            </a:pPr>
            <a:r>
              <a:rPr dirty="0" sz="2500">
                <a:latin typeface="Calibri"/>
                <a:cs typeface="Calibri"/>
              </a:rPr>
              <a:t>Audio</a:t>
            </a:r>
            <a:r>
              <a:rPr dirty="0" sz="2500" spc="-8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description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(AD)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transforms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visual</a:t>
            </a:r>
            <a:r>
              <a:rPr dirty="0" sz="2500" spc="-8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content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into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spoken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words.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It</a:t>
            </a:r>
            <a:r>
              <a:rPr dirty="0" sz="2500" spc="-8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narrates </a:t>
            </a:r>
            <a:r>
              <a:rPr dirty="0" sz="2500">
                <a:latin typeface="Calibri"/>
                <a:cs typeface="Calibri"/>
              </a:rPr>
              <a:t>scene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changes,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characters’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actions,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and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on-</a:t>
            </a:r>
            <a:r>
              <a:rPr dirty="0" sz="2500">
                <a:latin typeface="Calibri"/>
                <a:cs typeface="Calibri"/>
              </a:rPr>
              <a:t>screen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text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—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making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media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accessible </a:t>
            </a:r>
            <a:r>
              <a:rPr dirty="0" sz="2500">
                <a:latin typeface="Calibri"/>
                <a:cs typeface="Calibri"/>
              </a:rPr>
              <a:t>for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blind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and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partially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sighted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people.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But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its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impact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goes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beyond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vision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loss.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2500">
              <a:latin typeface="Calibri"/>
              <a:cs typeface="Calibri"/>
            </a:endParaRPr>
          </a:p>
          <a:p>
            <a:pPr marL="12700" marR="6586220">
              <a:lnSpc>
                <a:spcPct val="141700"/>
              </a:lnSpc>
            </a:pPr>
            <a:r>
              <a:rPr dirty="0" sz="2750" spc="1400">
                <a:latin typeface="Courier New"/>
                <a:cs typeface="Courier New"/>
              </a:rPr>
              <a:t>🗣</a:t>
            </a:r>
            <a:r>
              <a:rPr dirty="0" sz="2750" spc="-1090">
                <a:latin typeface="Courier New"/>
                <a:cs typeface="Courier New"/>
              </a:rPr>
              <a:t> </a:t>
            </a:r>
            <a:r>
              <a:rPr dirty="0" sz="2500">
                <a:latin typeface="Calibri"/>
                <a:cs typeface="Calibri"/>
              </a:rPr>
              <a:t>AD</a:t>
            </a:r>
            <a:r>
              <a:rPr dirty="0" sz="2500" spc="-10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also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helps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people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with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cognitive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disabilities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by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providing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structured,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270">
                <a:latin typeface="Calibri"/>
                <a:cs typeface="Calibri"/>
              </a:rPr>
              <a:t>verbal </a:t>
            </a:r>
            <a:r>
              <a:rPr dirty="0" sz="2500" spc="-10">
                <a:latin typeface="Calibri"/>
                <a:cs typeface="Calibri"/>
              </a:rPr>
              <a:t>information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that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supports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understanding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of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complex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visual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content.</a:t>
            </a:r>
            <a:endParaRPr sz="2500">
              <a:latin typeface="Calibri"/>
              <a:cs typeface="Calibri"/>
            </a:endParaRPr>
          </a:p>
          <a:p>
            <a:pPr marL="12700" marR="6471920">
              <a:lnSpc>
                <a:spcPts val="4430"/>
              </a:lnSpc>
              <a:spcBef>
                <a:spcPts val="380"/>
              </a:spcBef>
            </a:pPr>
            <a:r>
              <a:rPr dirty="0" sz="2800" spc="1340">
                <a:latin typeface="Courier New"/>
                <a:cs typeface="Courier New"/>
              </a:rPr>
              <a:t>💡</a:t>
            </a:r>
            <a:r>
              <a:rPr dirty="0" sz="2800" spc="-1120">
                <a:latin typeface="Courier New"/>
                <a:cs typeface="Courier New"/>
              </a:rPr>
              <a:t> </a:t>
            </a:r>
            <a:r>
              <a:rPr dirty="0" sz="2500" spc="-90">
                <a:latin typeface="Calibri"/>
                <a:cs typeface="Calibri"/>
              </a:rPr>
              <a:t>To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understand</a:t>
            </a:r>
            <a:r>
              <a:rPr dirty="0" sz="2500" spc="-9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its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value: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try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watching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TV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show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with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your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eyes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closed.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Can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 spc="-520">
                <a:latin typeface="Calibri"/>
                <a:cs typeface="Calibri"/>
              </a:rPr>
              <a:t>you</a:t>
            </a:r>
            <a:r>
              <a:rPr dirty="0" sz="2500">
                <a:latin typeface="Calibri"/>
                <a:cs typeface="Calibri"/>
              </a:rPr>
              <a:t> follow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</a:t>
            </a:r>
            <a:r>
              <a:rPr dirty="0" sz="2500" spc="-7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story?</a:t>
            </a:r>
            <a:r>
              <a:rPr dirty="0" sz="2500" spc="-7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That’s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</a:t>
            </a:r>
            <a:r>
              <a:rPr dirty="0" sz="2500" spc="-7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gap</a:t>
            </a:r>
            <a:r>
              <a:rPr dirty="0" sz="2500" spc="-7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AD</a:t>
            </a:r>
            <a:r>
              <a:rPr dirty="0" sz="2500" spc="-7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fills.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350" spc="-10" b="1">
                <a:latin typeface="Calibri"/>
                <a:cs typeface="Calibri"/>
              </a:rPr>
              <a:t>Reference:</a:t>
            </a:r>
            <a:r>
              <a:rPr dirty="0" sz="2350" spc="60" b="1">
                <a:latin typeface="Calibri"/>
                <a:cs typeface="Calibri"/>
              </a:rPr>
              <a:t> </a:t>
            </a:r>
            <a:r>
              <a:rPr dirty="0" sz="2350" b="1">
                <a:latin typeface="Calibri"/>
                <a:cs typeface="Calibri"/>
              </a:rPr>
              <a:t>Describing</a:t>
            </a:r>
            <a:r>
              <a:rPr dirty="0" sz="2350" spc="60" b="1">
                <a:latin typeface="Calibri"/>
                <a:cs typeface="Calibri"/>
              </a:rPr>
              <a:t> </a:t>
            </a:r>
            <a:r>
              <a:rPr dirty="0" sz="2350" b="1">
                <a:latin typeface="Calibri"/>
                <a:cs typeface="Calibri"/>
              </a:rPr>
              <a:t>audiodescription</a:t>
            </a:r>
            <a:r>
              <a:rPr dirty="0" sz="2350" spc="55" b="1">
                <a:latin typeface="Calibri"/>
                <a:cs typeface="Calibri"/>
              </a:rPr>
              <a:t> </a:t>
            </a:r>
            <a:r>
              <a:rPr dirty="0" sz="2350" b="1">
                <a:latin typeface="Calibri"/>
                <a:cs typeface="Calibri"/>
              </a:rPr>
              <a:t>(2016).</a:t>
            </a:r>
            <a:r>
              <a:rPr dirty="0" sz="2350" spc="60" b="1">
                <a:latin typeface="Calibri"/>
                <a:cs typeface="Calibri"/>
              </a:rPr>
              <a:t> </a:t>
            </a:r>
            <a:r>
              <a:rPr dirty="0" sz="2350" spc="-20" b="1">
                <a:latin typeface="Calibri"/>
                <a:cs typeface="Calibri"/>
              </a:rPr>
              <a:t>https://</a:t>
            </a:r>
            <a:r>
              <a:rPr dirty="0" sz="2350" spc="-20" b="1">
                <a:latin typeface="Calibri"/>
                <a:cs typeface="Calibri"/>
                <a:hlinkClick r:id="rId4"/>
              </a:rPr>
              <a:t>www.euroblind.org/newsletter/2016/july-august/en/describing-</a:t>
            </a:r>
            <a:r>
              <a:rPr dirty="0" sz="2350" spc="-10" b="1">
                <a:latin typeface="Calibri"/>
                <a:cs typeface="Calibri"/>
                <a:hlinkClick r:id="rId4"/>
              </a:rPr>
              <a:t>audiodescription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3" y="9258300"/>
            <a:ext cx="2857499" cy="60007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638410" y="14287"/>
            <a:ext cx="4650105" cy="10273030"/>
          </a:xfrm>
          <a:custGeom>
            <a:avLst/>
            <a:gdLst/>
            <a:ahLst/>
            <a:cxnLst/>
            <a:rect l="l" t="t" r="r" b="b"/>
            <a:pathLst>
              <a:path w="4650105" h="10273030">
                <a:moveTo>
                  <a:pt x="4649550" y="10272712"/>
                </a:moveTo>
                <a:lnTo>
                  <a:pt x="0" y="10272712"/>
                </a:lnTo>
                <a:lnTo>
                  <a:pt x="0" y="0"/>
                </a:lnTo>
                <a:lnTo>
                  <a:pt x="4649550" y="0"/>
                </a:lnTo>
                <a:lnTo>
                  <a:pt x="4649550" y="10272712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311292" y="207263"/>
            <a:ext cx="1885950" cy="1885950"/>
            <a:chOff x="311292" y="207263"/>
            <a:chExt cx="1885950" cy="1885950"/>
          </a:xfrm>
        </p:grpSpPr>
        <p:sp>
          <p:nvSpPr>
            <p:cNvPr id="5" name="object 5" descr=""/>
            <p:cNvSpPr/>
            <p:nvPr/>
          </p:nvSpPr>
          <p:spPr>
            <a:xfrm>
              <a:off x="973931" y="971550"/>
              <a:ext cx="700405" cy="137160"/>
            </a:xfrm>
            <a:custGeom>
              <a:avLst/>
              <a:gdLst/>
              <a:ahLst/>
              <a:cxnLst/>
              <a:rect l="l" t="t" r="r" b="b"/>
              <a:pathLst>
                <a:path w="700405" h="137159">
                  <a:moveTo>
                    <a:pt x="633221" y="136922"/>
                  </a:moveTo>
                  <a:lnTo>
                    <a:pt x="70471" y="136922"/>
                  </a:lnTo>
                  <a:lnTo>
                    <a:pt x="43419" y="131401"/>
                  </a:lnTo>
                  <a:lnTo>
                    <a:pt x="43096" y="131401"/>
                  </a:lnTo>
                  <a:lnTo>
                    <a:pt x="20821" y="116288"/>
                  </a:lnTo>
                  <a:lnTo>
                    <a:pt x="5632" y="94013"/>
                  </a:lnTo>
                  <a:lnTo>
                    <a:pt x="0" y="66960"/>
                  </a:lnTo>
                  <a:lnTo>
                    <a:pt x="5550" y="40384"/>
                  </a:lnTo>
                  <a:lnTo>
                    <a:pt x="20647" y="19157"/>
                  </a:lnTo>
                  <a:lnTo>
                    <a:pt x="42932" y="5091"/>
                  </a:lnTo>
                  <a:lnTo>
                    <a:pt x="70008" y="0"/>
                  </a:lnTo>
                  <a:lnTo>
                    <a:pt x="633221" y="0"/>
                  </a:lnTo>
                  <a:lnTo>
                    <a:pt x="659783" y="5091"/>
                  </a:lnTo>
                  <a:lnTo>
                    <a:pt x="680977" y="19157"/>
                  </a:lnTo>
                  <a:lnTo>
                    <a:pt x="695010" y="40384"/>
                  </a:lnTo>
                  <a:lnTo>
                    <a:pt x="700121" y="66960"/>
                  </a:lnTo>
                  <a:lnTo>
                    <a:pt x="695010" y="94013"/>
                  </a:lnTo>
                  <a:lnTo>
                    <a:pt x="680977" y="116288"/>
                  </a:lnTo>
                  <a:lnTo>
                    <a:pt x="659783" y="131401"/>
                  </a:lnTo>
                  <a:lnTo>
                    <a:pt x="633221" y="136922"/>
                  </a:lnTo>
                  <a:close/>
                </a:path>
              </a:pathLst>
            </a:custGeom>
            <a:solidFill>
              <a:srgbClr val="D91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292" y="207263"/>
              <a:ext cx="1885949" cy="1885949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80240" y="3183951"/>
            <a:ext cx="7905749" cy="62293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73996" y="1965350"/>
            <a:ext cx="11393805" cy="49244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800" b="1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5800" spc="-1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5800" b="1">
                <a:solidFill>
                  <a:srgbClr val="000000"/>
                </a:solidFill>
                <a:latin typeface="Calibri"/>
                <a:cs typeface="Calibri"/>
              </a:rPr>
              <a:t>Accommodation</a:t>
            </a:r>
            <a:r>
              <a:rPr dirty="0" sz="5800" spc="-1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58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5800" spc="-1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5800" spc="-20" b="1">
                <a:solidFill>
                  <a:srgbClr val="000000"/>
                </a:solidFill>
                <a:latin typeface="Calibri"/>
                <a:cs typeface="Calibri"/>
              </a:rPr>
              <a:t>Co-</a:t>
            </a:r>
            <a:r>
              <a:rPr dirty="0" sz="5800" spc="-10" b="1">
                <a:solidFill>
                  <a:srgbClr val="000000"/>
                </a:solidFill>
                <a:latin typeface="Calibri"/>
                <a:cs typeface="Calibri"/>
              </a:rPr>
              <a:t>Creation</a:t>
            </a:r>
            <a:endParaRPr sz="5800">
              <a:latin typeface="Calibri"/>
              <a:cs typeface="Calibri"/>
            </a:endParaRPr>
          </a:p>
          <a:p>
            <a:pPr marL="12700" marR="3455035">
              <a:lnSpc>
                <a:spcPct val="147500"/>
              </a:lnSpc>
              <a:spcBef>
                <a:spcPts val="635"/>
              </a:spcBef>
            </a:pPr>
            <a:r>
              <a:rPr dirty="0" sz="2500" spc="-35">
                <a:solidFill>
                  <a:srgbClr val="000000"/>
                </a:solidFill>
              </a:rPr>
              <a:t>Traditionally,</a:t>
            </a:r>
            <a:r>
              <a:rPr dirty="0" sz="2500" spc="-4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inclusion</a:t>
            </a:r>
            <a:r>
              <a:rPr dirty="0" sz="2500" spc="-40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in</a:t>
            </a:r>
            <a:r>
              <a:rPr dirty="0" sz="2500" spc="-4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politics</a:t>
            </a:r>
            <a:r>
              <a:rPr dirty="0" sz="2500" spc="-40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has</a:t>
            </a:r>
            <a:r>
              <a:rPr dirty="0" sz="2500" spc="-4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been</a:t>
            </a:r>
            <a:r>
              <a:rPr dirty="0" sz="2500" spc="-40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framed</a:t>
            </a:r>
            <a:r>
              <a:rPr dirty="0" sz="2500" spc="-4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as</a:t>
            </a:r>
            <a:r>
              <a:rPr dirty="0" sz="2500" spc="-40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a</a:t>
            </a:r>
            <a:r>
              <a:rPr dirty="0" sz="2500" spc="-45">
                <a:solidFill>
                  <a:srgbClr val="000000"/>
                </a:solidFill>
              </a:rPr>
              <a:t> </a:t>
            </a:r>
            <a:r>
              <a:rPr dirty="0" sz="2500" spc="-10">
                <a:solidFill>
                  <a:srgbClr val="000000"/>
                </a:solidFill>
              </a:rPr>
              <a:t>matter </a:t>
            </a:r>
            <a:r>
              <a:rPr dirty="0" sz="2500">
                <a:solidFill>
                  <a:srgbClr val="000000"/>
                </a:solidFill>
              </a:rPr>
              <a:t>of</a:t>
            </a:r>
            <a:r>
              <a:rPr dirty="0" sz="2500" spc="-40">
                <a:solidFill>
                  <a:srgbClr val="000000"/>
                </a:solidFill>
              </a:rPr>
              <a:t> </a:t>
            </a:r>
            <a:r>
              <a:rPr dirty="0" sz="2500" spc="-10">
                <a:solidFill>
                  <a:srgbClr val="000000"/>
                </a:solidFill>
              </a:rPr>
              <a:t>“accommodating”</a:t>
            </a:r>
            <a:r>
              <a:rPr dirty="0" sz="2500" spc="-40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people</a:t>
            </a:r>
            <a:r>
              <a:rPr dirty="0" sz="2500" spc="-40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with</a:t>
            </a:r>
            <a:r>
              <a:rPr dirty="0" sz="2500" spc="-40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disabilities</a:t>
            </a:r>
            <a:r>
              <a:rPr dirty="0" sz="2500" spc="-40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—</a:t>
            </a:r>
            <a:r>
              <a:rPr dirty="0" sz="2500" spc="-35">
                <a:solidFill>
                  <a:srgbClr val="000000"/>
                </a:solidFill>
              </a:rPr>
              <a:t> </a:t>
            </a:r>
            <a:r>
              <a:rPr dirty="0" sz="2500" spc="-10">
                <a:solidFill>
                  <a:srgbClr val="000000"/>
                </a:solidFill>
              </a:rPr>
              <a:t>adjusting structures</a:t>
            </a:r>
            <a:r>
              <a:rPr dirty="0" sz="2500" spc="-50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built</a:t>
            </a:r>
            <a:r>
              <a:rPr dirty="0" sz="2500" spc="-50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without</a:t>
            </a:r>
            <a:r>
              <a:rPr dirty="0" sz="2500" spc="-4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them</a:t>
            </a:r>
            <a:r>
              <a:rPr dirty="0" sz="2500" spc="-50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in</a:t>
            </a:r>
            <a:r>
              <a:rPr dirty="0" sz="2500" spc="-50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mind.</a:t>
            </a:r>
            <a:r>
              <a:rPr dirty="0" sz="2500" spc="-4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But</a:t>
            </a:r>
            <a:r>
              <a:rPr dirty="0" sz="2500" spc="-50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real</a:t>
            </a:r>
            <a:r>
              <a:rPr dirty="0" sz="2500" spc="-50">
                <a:solidFill>
                  <a:srgbClr val="000000"/>
                </a:solidFill>
              </a:rPr>
              <a:t> </a:t>
            </a:r>
            <a:r>
              <a:rPr dirty="0" sz="2500" spc="-10">
                <a:solidFill>
                  <a:srgbClr val="000000"/>
                </a:solidFill>
              </a:rPr>
              <a:t>progress </a:t>
            </a:r>
            <a:r>
              <a:rPr dirty="0" sz="2500">
                <a:solidFill>
                  <a:srgbClr val="000000"/>
                </a:solidFill>
              </a:rPr>
              <a:t>demands</a:t>
            </a:r>
            <a:r>
              <a:rPr dirty="0" sz="2500" spc="-70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a</a:t>
            </a:r>
            <a:r>
              <a:rPr dirty="0" sz="2500" spc="-6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shift</a:t>
            </a:r>
            <a:r>
              <a:rPr dirty="0" sz="2500" spc="-65">
                <a:solidFill>
                  <a:srgbClr val="000000"/>
                </a:solidFill>
              </a:rPr>
              <a:t> </a:t>
            </a:r>
            <a:r>
              <a:rPr dirty="0" sz="2500" spc="-10">
                <a:solidFill>
                  <a:srgbClr val="000000"/>
                </a:solidFill>
              </a:rPr>
              <a:t>toward</a:t>
            </a:r>
            <a:r>
              <a:rPr dirty="0" sz="2500" spc="-60">
                <a:solidFill>
                  <a:srgbClr val="000000"/>
                </a:solidFill>
              </a:rPr>
              <a:t> </a:t>
            </a:r>
            <a:r>
              <a:rPr dirty="0" sz="2500" spc="-20" b="1">
                <a:solidFill>
                  <a:srgbClr val="000000"/>
                </a:solidFill>
                <a:latin typeface="Calibri"/>
                <a:cs typeface="Calibri"/>
              </a:rPr>
              <a:t>co-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creation</a:t>
            </a:r>
            <a:r>
              <a:rPr dirty="0" sz="2500">
                <a:solidFill>
                  <a:srgbClr val="000000"/>
                </a:solidFill>
              </a:rPr>
              <a:t>:</a:t>
            </a:r>
            <a:r>
              <a:rPr dirty="0" sz="2500" spc="-70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designing</a:t>
            </a:r>
            <a:r>
              <a:rPr dirty="0" sz="2500" spc="-65">
                <a:solidFill>
                  <a:srgbClr val="000000"/>
                </a:solidFill>
              </a:rPr>
              <a:t> </a:t>
            </a:r>
            <a:r>
              <a:rPr dirty="0" sz="2500" spc="-10">
                <a:solidFill>
                  <a:srgbClr val="000000"/>
                </a:solidFill>
              </a:rPr>
              <a:t>political </a:t>
            </a:r>
            <a:r>
              <a:rPr dirty="0" sz="2500">
                <a:solidFill>
                  <a:srgbClr val="000000"/>
                </a:solidFill>
              </a:rPr>
              <a:t>spaces,</a:t>
            </a:r>
            <a:r>
              <a:rPr dirty="0" sz="2500" spc="-55">
                <a:solidFill>
                  <a:srgbClr val="000000"/>
                </a:solidFill>
              </a:rPr>
              <a:t> </a:t>
            </a:r>
            <a:r>
              <a:rPr dirty="0" sz="2500" spc="-10">
                <a:solidFill>
                  <a:srgbClr val="000000"/>
                </a:solidFill>
              </a:rPr>
              <a:t>materials,</a:t>
            </a:r>
            <a:r>
              <a:rPr dirty="0" sz="2500" spc="-5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and</a:t>
            </a:r>
            <a:r>
              <a:rPr dirty="0" sz="2500" spc="-5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decisions</a:t>
            </a:r>
            <a:r>
              <a:rPr dirty="0" sz="2500" spc="-50">
                <a:solidFill>
                  <a:srgbClr val="000000"/>
                </a:solidFill>
              </a:rPr>
              <a:t> 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50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disabled</a:t>
            </a:r>
            <a:r>
              <a:rPr dirty="0" sz="250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2500" spc="-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-20">
                <a:solidFill>
                  <a:srgbClr val="000000"/>
                </a:solidFill>
              </a:rPr>
              <a:t>from </a:t>
            </a:r>
            <a:r>
              <a:rPr dirty="0" sz="2500">
                <a:solidFill>
                  <a:srgbClr val="000000"/>
                </a:solidFill>
              </a:rPr>
              <a:t>the</a:t>
            </a:r>
            <a:r>
              <a:rPr dirty="0" sz="2500" spc="-7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beginning.</a:t>
            </a:r>
            <a:r>
              <a:rPr dirty="0" sz="2500" spc="-7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This</a:t>
            </a:r>
            <a:r>
              <a:rPr dirty="0" sz="2500" spc="-7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approach</a:t>
            </a:r>
            <a:r>
              <a:rPr dirty="0" sz="2500" spc="-7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values</a:t>
            </a:r>
            <a:r>
              <a:rPr dirty="0" sz="2500" spc="-7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disabled</a:t>
            </a:r>
            <a:r>
              <a:rPr dirty="0" sz="2500" spc="-7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knowledge</a:t>
            </a:r>
            <a:r>
              <a:rPr dirty="0" sz="2500" spc="-75">
                <a:solidFill>
                  <a:srgbClr val="000000"/>
                </a:solidFill>
              </a:rPr>
              <a:t> </a:t>
            </a:r>
            <a:r>
              <a:rPr dirty="0" sz="2500" spc="-25">
                <a:solidFill>
                  <a:srgbClr val="000000"/>
                </a:solidFill>
              </a:rPr>
              <a:t>as </a:t>
            </a:r>
            <a:r>
              <a:rPr dirty="0" sz="2500">
                <a:solidFill>
                  <a:srgbClr val="000000"/>
                </a:solidFill>
              </a:rPr>
              <a:t>essential,</a:t>
            </a:r>
            <a:r>
              <a:rPr dirty="0" sz="2500" spc="-75">
                <a:solidFill>
                  <a:srgbClr val="000000"/>
                </a:solidFill>
              </a:rPr>
              <a:t> </a:t>
            </a:r>
            <a:r>
              <a:rPr dirty="0" sz="2500">
                <a:solidFill>
                  <a:srgbClr val="000000"/>
                </a:solidFill>
              </a:rPr>
              <a:t>not</a:t>
            </a:r>
            <a:r>
              <a:rPr dirty="0" sz="2500" spc="-70">
                <a:solidFill>
                  <a:srgbClr val="000000"/>
                </a:solidFill>
              </a:rPr>
              <a:t> </a:t>
            </a:r>
            <a:r>
              <a:rPr dirty="0" sz="2500" spc="-10">
                <a:solidFill>
                  <a:srgbClr val="000000"/>
                </a:solidFill>
              </a:rPr>
              <a:t>exceptional.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3996" y="7269239"/>
            <a:ext cx="7959090" cy="165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84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This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idea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aligns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“nothing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about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without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us”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principle </a:t>
            </a:r>
            <a:r>
              <a:rPr dirty="0" sz="2400">
                <a:latin typeface="Calibri"/>
                <a:cs typeface="Calibri"/>
              </a:rPr>
              <a:t>at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heart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disability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justice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movements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CRPD’s </a:t>
            </a:r>
            <a:r>
              <a:rPr dirty="0" sz="2400">
                <a:latin typeface="Calibri"/>
                <a:cs typeface="Calibri"/>
              </a:rPr>
              <a:t>Article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4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inclusive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policy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development.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499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0626" y="1846767"/>
            <a:ext cx="7909559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7020" algn="l"/>
              </a:tabLst>
            </a:pPr>
            <a:r>
              <a:rPr dirty="0" sz="6000" spc="-10" b="1">
                <a:latin typeface="Calibri"/>
                <a:cs typeface="Calibri"/>
              </a:rPr>
              <a:t>Intersectionality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10" b="1">
                <a:latin typeface="Calibri"/>
                <a:cs typeface="Calibri"/>
              </a:rPr>
              <a:t>Matters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99" y="325033"/>
            <a:ext cx="1425778" cy="141069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4019015" y="0"/>
            <a:ext cx="4269105" cy="4215765"/>
            <a:chOff x="14019015" y="0"/>
            <a:chExt cx="4269105" cy="4215765"/>
          </a:xfrm>
        </p:grpSpPr>
        <p:sp>
          <p:nvSpPr>
            <p:cNvPr id="6" name="object 6" descr=""/>
            <p:cNvSpPr/>
            <p:nvPr/>
          </p:nvSpPr>
          <p:spPr>
            <a:xfrm>
              <a:off x="14019015" y="0"/>
              <a:ext cx="4269105" cy="4139565"/>
            </a:xfrm>
            <a:custGeom>
              <a:avLst/>
              <a:gdLst/>
              <a:ahLst/>
              <a:cxnLst/>
              <a:rect l="l" t="t" r="r" b="b"/>
              <a:pathLst>
                <a:path w="4269105" h="4139565">
                  <a:moveTo>
                    <a:pt x="0" y="0"/>
                  </a:moveTo>
                  <a:lnTo>
                    <a:pt x="4268985" y="0"/>
                  </a:lnTo>
                  <a:lnTo>
                    <a:pt x="4268985" y="4139067"/>
                  </a:lnTo>
                  <a:lnTo>
                    <a:pt x="4221573" y="4085672"/>
                  </a:lnTo>
                  <a:lnTo>
                    <a:pt x="4198815" y="4052904"/>
                  </a:lnTo>
                  <a:lnTo>
                    <a:pt x="4178936" y="4018719"/>
                  </a:lnTo>
                  <a:lnTo>
                    <a:pt x="4161776" y="3983197"/>
                  </a:lnTo>
                  <a:lnTo>
                    <a:pt x="4147177" y="3946423"/>
                  </a:lnTo>
                  <a:lnTo>
                    <a:pt x="4134979" y="3908480"/>
                  </a:lnTo>
                  <a:lnTo>
                    <a:pt x="4125022" y="3869450"/>
                  </a:lnTo>
                  <a:lnTo>
                    <a:pt x="4117148" y="3829416"/>
                  </a:lnTo>
                  <a:lnTo>
                    <a:pt x="4111196" y="3788460"/>
                  </a:lnTo>
                  <a:lnTo>
                    <a:pt x="4107008" y="3746667"/>
                  </a:lnTo>
                  <a:lnTo>
                    <a:pt x="4104424" y="3704118"/>
                  </a:lnTo>
                  <a:lnTo>
                    <a:pt x="4103284" y="3660897"/>
                  </a:lnTo>
                  <a:lnTo>
                    <a:pt x="4103430" y="3617086"/>
                  </a:lnTo>
                  <a:lnTo>
                    <a:pt x="4104701" y="3572768"/>
                  </a:lnTo>
                  <a:lnTo>
                    <a:pt x="4106940" y="3528027"/>
                  </a:lnTo>
                  <a:lnTo>
                    <a:pt x="4109985" y="3482944"/>
                  </a:lnTo>
                  <a:lnTo>
                    <a:pt x="4113678" y="3437603"/>
                  </a:lnTo>
                  <a:lnTo>
                    <a:pt x="4117860" y="3392087"/>
                  </a:lnTo>
                  <a:lnTo>
                    <a:pt x="4122370" y="3346478"/>
                  </a:lnTo>
                  <a:lnTo>
                    <a:pt x="4131741" y="3255315"/>
                  </a:lnTo>
                  <a:lnTo>
                    <a:pt x="4136283" y="3209926"/>
                  </a:lnTo>
                  <a:lnTo>
                    <a:pt x="4140516" y="3164776"/>
                  </a:lnTo>
                  <a:lnTo>
                    <a:pt x="4144281" y="3119948"/>
                  </a:lnTo>
                  <a:lnTo>
                    <a:pt x="4147419" y="3075524"/>
                  </a:lnTo>
                  <a:lnTo>
                    <a:pt x="4149770" y="3031589"/>
                  </a:lnTo>
                  <a:lnTo>
                    <a:pt x="4151176" y="2988223"/>
                  </a:lnTo>
                  <a:lnTo>
                    <a:pt x="4151476" y="2945511"/>
                  </a:lnTo>
                  <a:lnTo>
                    <a:pt x="4150511" y="2903535"/>
                  </a:lnTo>
                  <a:lnTo>
                    <a:pt x="4148123" y="2862377"/>
                  </a:lnTo>
                  <a:lnTo>
                    <a:pt x="4144150" y="2822122"/>
                  </a:lnTo>
                  <a:lnTo>
                    <a:pt x="4138435" y="2782851"/>
                  </a:lnTo>
                  <a:lnTo>
                    <a:pt x="4130818" y="2744648"/>
                  </a:lnTo>
                  <a:lnTo>
                    <a:pt x="4121139" y="2707596"/>
                  </a:lnTo>
                  <a:lnTo>
                    <a:pt x="4105253" y="2657378"/>
                  </a:lnTo>
                  <a:lnTo>
                    <a:pt x="4087738" y="2608794"/>
                  </a:lnTo>
                  <a:lnTo>
                    <a:pt x="4068613" y="2561803"/>
                  </a:lnTo>
                  <a:lnTo>
                    <a:pt x="4047897" y="2516368"/>
                  </a:lnTo>
                  <a:lnTo>
                    <a:pt x="4025607" y="2472449"/>
                  </a:lnTo>
                  <a:lnTo>
                    <a:pt x="4001763" y="2430009"/>
                  </a:lnTo>
                  <a:lnTo>
                    <a:pt x="3976382" y="2389008"/>
                  </a:lnTo>
                  <a:lnTo>
                    <a:pt x="3949483" y="2349407"/>
                  </a:lnTo>
                  <a:lnTo>
                    <a:pt x="3921085" y="2311168"/>
                  </a:lnTo>
                  <a:lnTo>
                    <a:pt x="3891206" y="2274253"/>
                  </a:lnTo>
                  <a:lnTo>
                    <a:pt x="3859864" y="2238622"/>
                  </a:lnTo>
                  <a:lnTo>
                    <a:pt x="3827077" y="2204236"/>
                  </a:lnTo>
                  <a:lnTo>
                    <a:pt x="3792865" y="2171058"/>
                  </a:lnTo>
                  <a:lnTo>
                    <a:pt x="3757244" y="2139047"/>
                  </a:lnTo>
                  <a:lnTo>
                    <a:pt x="3720235" y="2108167"/>
                  </a:lnTo>
                  <a:lnTo>
                    <a:pt x="3681855" y="2078377"/>
                  </a:lnTo>
                  <a:lnTo>
                    <a:pt x="3642123" y="2049640"/>
                  </a:lnTo>
                  <a:lnTo>
                    <a:pt x="3601056" y="2021915"/>
                  </a:lnTo>
                  <a:lnTo>
                    <a:pt x="3558674" y="1995166"/>
                  </a:lnTo>
                  <a:lnTo>
                    <a:pt x="3514995" y="1969353"/>
                  </a:lnTo>
                  <a:lnTo>
                    <a:pt x="3470036" y="1944437"/>
                  </a:lnTo>
                  <a:lnTo>
                    <a:pt x="3384507" y="1899077"/>
                  </a:lnTo>
                  <a:lnTo>
                    <a:pt x="3340241" y="1874850"/>
                  </a:lnTo>
                  <a:lnTo>
                    <a:pt x="3296127" y="1849188"/>
                  </a:lnTo>
                  <a:lnTo>
                    <a:pt x="3253030" y="1821784"/>
                  </a:lnTo>
                  <a:lnTo>
                    <a:pt x="3211813" y="1792337"/>
                  </a:lnTo>
                  <a:lnTo>
                    <a:pt x="3173343" y="1760541"/>
                  </a:lnTo>
                  <a:lnTo>
                    <a:pt x="3138483" y="1726093"/>
                  </a:lnTo>
                  <a:lnTo>
                    <a:pt x="3108099" y="1688689"/>
                  </a:lnTo>
                  <a:lnTo>
                    <a:pt x="3082123" y="1649272"/>
                  </a:lnTo>
                  <a:lnTo>
                    <a:pt x="3059188" y="1608421"/>
                  </a:lnTo>
                  <a:lnTo>
                    <a:pt x="3038923" y="1566317"/>
                  </a:lnTo>
                  <a:lnTo>
                    <a:pt x="3020962" y="1523143"/>
                  </a:lnTo>
                  <a:lnTo>
                    <a:pt x="3004934" y="1479080"/>
                  </a:lnTo>
                  <a:lnTo>
                    <a:pt x="2990472" y="1434309"/>
                  </a:lnTo>
                  <a:lnTo>
                    <a:pt x="2977207" y="1389012"/>
                  </a:lnTo>
                  <a:lnTo>
                    <a:pt x="2964769" y="1343372"/>
                  </a:lnTo>
                  <a:lnTo>
                    <a:pt x="2952792" y="1297569"/>
                  </a:lnTo>
                  <a:lnTo>
                    <a:pt x="2940905" y="1251785"/>
                  </a:lnTo>
                  <a:lnTo>
                    <a:pt x="2928740" y="1206203"/>
                  </a:lnTo>
                  <a:lnTo>
                    <a:pt x="2915929" y="1161004"/>
                  </a:lnTo>
                  <a:lnTo>
                    <a:pt x="2902104" y="1116369"/>
                  </a:lnTo>
                  <a:lnTo>
                    <a:pt x="2886894" y="1072480"/>
                  </a:lnTo>
                  <a:lnTo>
                    <a:pt x="2869932" y="1029519"/>
                  </a:lnTo>
                  <a:lnTo>
                    <a:pt x="2850850" y="987668"/>
                  </a:lnTo>
                  <a:lnTo>
                    <a:pt x="2829278" y="947109"/>
                  </a:lnTo>
                  <a:lnTo>
                    <a:pt x="2804848" y="908022"/>
                  </a:lnTo>
                  <a:lnTo>
                    <a:pt x="2777191" y="870590"/>
                  </a:lnTo>
                  <a:lnTo>
                    <a:pt x="2745938" y="834995"/>
                  </a:lnTo>
                  <a:lnTo>
                    <a:pt x="2710722" y="801418"/>
                  </a:lnTo>
                  <a:lnTo>
                    <a:pt x="2673731" y="771138"/>
                  </a:lnTo>
                  <a:lnTo>
                    <a:pt x="2635347" y="743389"/>
                  </a:lnTo>
                  <a:lnTo>
                    <a:pt x="2595650" y="718042"/>
                  </a:lnTo>
                  <a:lnTo>
                    <a:pt x="2554723" y="694967"/>
                  </a:lnTo>
                  <a:lnTo>
                    <a:pt x="2512650" y="674038"/>
                  </a:lnTo>
                  <a:lnTo>
                    <a:pt x="2469511" y="655124"/>
                  </a:lnTo>
                  <a:lnTo>
                    <a:pt x="2425390" y="638098"/>
                  </a:lnTo>
                  <a:lnTo>
                    <a:pt x="2380369" y="622832"/>
                  </a:lnTo>
                  <a:lnTo>
                    <a:pt x="2334529" y="609196"/>
                  </a:lnTo>
                  <a:lnTo>
                    <a:pt x="2287954" y="597062"/>
                  </a:lnTo>
                  <a:lnTo>
                    <a:pt x="2240725" y="586302"/>
                  </a:lnTo>
                  <a:lnTo>
                    <a:pt x="2192925" y="576787"/>
                  </a:lnTo>
                  <a:lnTo>
                    <a:pt x="2144637" y="568388"/>
                  </a:lnTo>
                  <a:lnTo>
                    <a:pt x="2095942" y="560978"/>
                  </a:lnTo>
                  <a:lnTo>
                    <a:pt x="2046923" y="554428"/>
                  </a:lnTo>
                  <a:lnTo>
                    <a:pt x="1997662" y="548608"/>
                  </a:lnTo>
                  <a:lnTo>
                    <a:pt x="1898744" y="538649"/>
                  </a:lnTo>
                  <a:lnTo>
                    <a:pt x="1604746" y="512955"/>
                  </a:lnTo>
                  <a:lnTo>
                    <a:pt x="1557013" y="507934"/>
                  </a:lnTo>
                  <a:lnTo>
                    <a:pt x="1509861" y="502358"/>
                  </a:lnTo>
                  <a:lnTo>
                    <a:pt x="1463373" y="496101"/>
                  </a:lnTo>
                  <a:lnTo>
                    <a:pt x="1417630" y="489032"/>
                  </a:lnTo>
                  <a:lnTo>
                    <a:pt x="1372716" y="481024"/>
                  </a:lnTo>
                  <a:lnTo>
                    <a:pt x="1322781" y="471113"/>
                  </a:lnTo>
                  <a:lnTo>
                    <a:pt x="1272740" y="460494"/>
                  </a:lnTo>
                  <a:lnTo>
                    <a:pt x="1222623" y="449194"/>
                  </a:lnTo>
                  <a:lnTo>
                    <a:pt x="1172462" y="437243"/>
                  </a:lnTo>
                  <a:lnTo>
                    <a:pt x="1122285" y="424668"/>
                  </a:lnTo>
                  <a:lnTo>
                    <a:pt x="1072123" y="411498"/>
                  </a:lnTo>
                  <a:lnTo>
                    <a:pt x="1022005" y="397762"/>
                  </a:lnTo>
                  <a:lnTo>
                    <a:pt x="971963" y="383488"/>
                  </a:lnTo>
                  <a:lnTo>
                    <a:pt x="922026" y="368705"/>
                  </a:lnTo>
                  <a:lnTo>
                    <a:pt x="872225" y="353441"/>
                  </a:lnTo>
                  <a:lnTo>
                    <a:pt x="773147" y="321583"/>
                  </a:lnTo>
                  <a:lnTo>
                    <a:pt x="674972" y="288143"/>
                  </a:lnTo>
                  <a:lnTo>
                    <a:pt x="577939" y="253349"/>
                  </a:lnTo>
                  <a:lnTo>
                    <a:pt x="461708" y="209852"/>
                  </a:lnTo>
                  <a:lnTo>
                    <a:pt x="365415" y="175473"/>
                  </a:lnTo>
                  <a:lnTo>
                    <a:pt x="324812" y="160356"/>
                  </a:lnTo>
                  <a:lnTo>
                    <a:pt x="281463" y="143524"/>
                  </a:lnTo>
                  <a:lnTo>
                    <a:pt x="236270" y="125045"/>
                  </a:lnTo>
                  <a:lnTo>
                    <a:pt x="190138" y="104986"/>
                  </a:lnTo>
                  <a:lnTo>
                    <a:pt x="143969" y="83416"/>
                  </a:lnTo>
                  <a:lnTo>
                    <a:pt x="98667" y="60402"/>
                  </a:lnTo>
                  <a:lnTo>
                    <a:pt x="55137" y="36014"/>
                  </a:lnTo>
                  <a:lnTo>
                    <a:pt x="14280" y="10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020561" y="11646"/>
              <a:ext cx="4267835" cy="4203700"/>
            </a:xfrm>
            <a:custGeom>
              <a:avLst/>
              <a:gdLst/>
              <a:ahLst/>
              <a:cxnLst/>
              <a:rect l="l" t="t" r="r" b="b"/>
              <a:pathLst>
                <a:path w="4267834" h="4203700">
                  <a:moveTo>
                    <a:pt x="1056180" y="177799"/>
                  </a:moveTo>
                  <a:lnTo>
                    <a:pt x="1480486" y="177799"/>
                  </a:lnTo>
                  <a:lnTo>
                    <a:pt x="1673138" y="228599"/>
                  </a:lnTo>
                  <a:lnTo>
                    <a:pt x="1719330" y="253999"/>
                  </a:lnTo>
                  <a:lnTo>
                    <a:pt x="1808959" y="279399"/>
                  </a:lnTo>
                  <a:lnTo>
                    <a:pt x="1852997" y="304799"/>
                  </a:lnTo>
                  <a:lnTo>
                    <a:pt x="1894420" y="330199"/>
                  </a:lnTo>
                  <a:lnTo>
                    <a:pt x="1933392" y="355599"/>
                  </a:lnTo>
                  <a:lnTo>
                    <a:pt x="1970074" y="380999"/>
                  </a:lnTo>
                  <a:lnTo>
                    <a:pt x="2004627" y="419099"/>
                  </a:lnTo>
                  <a:lnTo>
                    <a:pt x="2037214" y="457199"/>
                  </a:lnTo>
                  <a:lnTo>
                    <a:pt x="2067995" y="495299"/>
                  </a:lnTo>
                  <a:lnTo>
                    <a:pt x="2097133" y="533399"/>
                  </a:lnTo>
                  <a:lnTo>
                    <a:pt x="2124790" y="571499"/>
                  </a:lnTo>
                  <a:lnTo>
                    <a:pt x="2151126" y="609599"/>
                  </a:lnTo>
                  <a:lnTo>
                    <a:pt x="2176305" y="660399"/>
                  </a:lnTo>
                  <a:lnTo>
                    <a:pt x="2200487" y="698499"/>
                  </a:lnTo>
                  <a:lnTo>
                    <a:pt x="2223833" y="749299"/>
                  </a:lnTo>
                  <a:lnTo>
                    <a:pt x="2246507" y="787399"/>
                  </a:lnTo>
                  <a:lnTo>
                    <a:pt x="2269230" y="838199"/>
                  </a:lnTo>
                  <a:lnTo>
                    <a:pt x="2291624" y="888999"/>
                  </a:lnTo>
                  <a:lnTo>
                    <a:pt x="2313894" y="939799"/>
                  </a:lnTo>
                  <a:lnTo>
                    <a:pt x="2336245" y="977899"/>
                  </a:lnTo>
                  <a:lnTo>
                    <a:pt x="2358882" y="1028699"/>
                  </a:lnTo>
                  <a:lnTo>
                    <a:pt x="2382011" y="1079499"/>
                  </a:lnTo>
                  <a:lnTo>
                    <a:pt x="2405837" y="1117599"/>
                  </a:lnTo>
                  <a:lnTo>
                    <a:pt x="2430564" y="1168399"/>
                  </a:lnTo>
                  <a:lnTo>
                    <a:pt x="2456399" y="1219199"/>
                  </a:lnTo>
                  <a:lnTo>
                    <a:pt x="2483545" y="1257299"/>
                  </a:lnTo>
                  <a:lnTo>
                    <a:pt x="2512209" y="1295399"/>
                  </a:lnTo>
                  <a:lnTo>
                    <a:pt x="2542595" y="1333499"/>
                  </a:lnTo>
                  <a:lnTo>
                    <a:pt x="2574909" y="1371599"/>
                  </a:lnTo>
                  <a:lnTo>
                    <a:pt x="2612103" y="1409699"/>
                  </a:lnTo>
                  <a:lnTo>
                    <a:pt x="2650646" y="1447799"/>
                  </a:lnTo>
                  <a:lnTo>
                    <a:pt x="2690435" y="1473199"/>
                  </a:lnTo>
                  <a:lnTo>
                    <a:pt x="2731370" y="1511299"/>
                  </a:lnTo>
                  <a:lnTo>
                    <a:pt x="2773350" y="1536699"/>
                  </a:lnTo>
                  <a:lnTo>
                    <a:pt x="2816275" y="1562099"/>
                  </a:lnTo>
                  <a:lnTo>
                    <a:pt x="2904554" y="1612899"/>
                  </a:lnTo>
                  <a:lnTo>
                    <a:pt x="2995398" y="1663699"/>
                  </a:lnTo>
                  <a:lnTo>
                    <a:pt x="3181554" y="1765299"/>
                  </a:lnTo>
                  <a:lnTo>
                    <a:pt x="3226631" y="1777999"/>
                  </a:lnTo>
                  <a:lnTo>
                    <a:pt x="3316560" y="1828799"/>
                  </a:lnTo>
                  <a:lnTo>
                    <a:pt x="3361247" y="1841499"/>
                  </a:lnTo>
                  <a:lnTo>
                    <a:pt x="3493215" y="1917699"/>
                  </a:lnTo>
                  <a:lnTo>
                    <a:pt x="3578626" y="1968499"/>
                  </a:lnTo>
                  <a:lnTo>
                    <a:pt x="3620314" y="1993899"/>
                  </a:lnTo>
                  <a:lnTo>
                    <a:pt x="3661215" y="2019299"/>
                  </a:lnTo>
                  <a:lnTo>
                    <a:pt x="3701247" y="2044699"/>
                  </a:lnTo>
                  <a:lnTo>
                    <a:pt x="3740326" y="2082799"/>
                  </a:lnTo>
                  <a:lnTo>
                    <a:pt x="3778371" y="2108199"/>
                  </a:lnTo>
                  <a:lnTo>
                    <a:pt x="3851973" y="2184399"/>
                  </a:lnTo>
                  <a:lnTo>
                    <a:pt x="3884978" y="2222499"/>
                  </a:lnTo>
                  <a:lnTo>
                    <a:pt x="3914483" y="2260599"/>
                  </a:lnTo>
                  <a:lnTo>
                    <a:pt x="3940659" y="2298699"/>
                  </a:lnTo>
                  <a:lnTo>
                    <a:pt x="3963673" y="2336799"/>
                  </a:lnTo>
                  <a:lnTo>
                    <a:pt x="3983694" y="2387599"/>
                  </a:lnTo>
                  <a:lnTo>
                    <a:pt x="4000891" y="2425699"/>
                  </a:lnTo>
                  <a:lnTo>
                    <a:pt x="4015432" y="2476499"/>
                  </a:lnTo>
                  <a:lnTo>
                    <a:pt x="4027487" y="2514599"/>
                  </a:lnTo>
                  <a:lnTo>
                    <a:pt x="4037224" y="2565399"/>
                  </a:lnTo>
                  <a:lnTo>
                    <a:pt x="4044811" y="2616199"/>
                  </a:lnTo>
                  <a:lnTo>
                    <a:pt x="4050418" y="2654299"/>
                  </a:lnTo>
                  <a:lnTo>
                    <a:pt x="4054116" y="2705099"/>
                  </a:lnTo>
                  <a:lnTo>
                    <a:pt x="4056259" y="2755899"/>
                  </a:lnTo>
                  <a:lnTo>
                    <a:pt x="4057012" y="2806699"/>
                  </a:lnTo>
                  <a:lnTo>
                    <a:pt x="4056543" y="2844799"/>
                  </a:lnTo>
                  <a:lnTo>
                    <a:pt x="4055016" y="2895599"/>
                  </a:lnTo>
                  <a:lnTo>
                    <a:pt x="4052597" y="2946399"/>
                  </a:lnTo>
                  <a:lnTo>
                    <a:pt x="4049453" y="2997199"/>
                  </a:lnTo>
                  <a:lnTo>
                    <a:pt x="4045749" y="3047999"/>
                  </a:lnTo>
                  <a:lnTo>
                    <a:pt x="4041651" y="3098799"/>
                  </a:lnTo>
                  <a:lnTo>
                    <a:pt x="4037326" y="3149599"/>
                  </a:lnTo>
                  <a:lnTo>
                    <a:pt x="4032938" y="3200399"/>
                  </a:lnTo>
                  <a:lnTo>
                    <a:pt x="4028654" y="3251199"/>
                  </a:lnTo>
                  <a:lnTo>
                    <a:pt x="4024803" y="3289299"/>
                  </a:lnTo>
                  <a:lnTo>
                    <a:pt x="4021337" y="3340099"/>
                  </a:lnTo>
                  <a:lnTo>
                    <a:pt x="4016225" y="3428999"/>
                  </a:lnTo>
                  <a:lnTo>
                    <a:pt x="4014907" y="3479799"/>
                  </a:lnTo>
                  <a:lnTo>
                    <a:pt x="4014634" y="3530599"/>
                  </a:lnTo>
                  <a:lnTo>
                    <a:pt x="4015570" y="3568699"/>
                  </a:lnTo>
                  <a:lnTo>
                    <a:pt x="4017881" y="3619499"/>
                  </a:lnTo>
                  <a:lnTo>
                    <a:pt x="4021731" y="3657599"/>
                  </a:lnTo>
                  <a:lnTo>
                    <a:pt x="4027285" y="3708399"/>
                  </a:lnTo>
                  <a:lnTo>
                    <a:pt x="4034707" y="3746499"/>
                  </a:lnTo>
                  <a:lnTo>
                    <a:pt x="4044163" y="3797299"/>
                  </a:lnTo>
                  <a:lnTo>
                    <a:pt x="4055816" y="3835399"/>
                  </a:lnTo>
                  <a:lnTo>
                    <a:pt x="4069832" y="3873499"/>
                  </a:lnTo>
                  <a:lnTo>
                    <a:pt x="4086374" y="3911599"/>
                  </a:lnTo>
                  <a:lnTo>
                    <a:pt x="4105609" y="3949699"/>
                  </a:lnTo>
                  <a:lnTo>
                    <a:pt x="4127700" y="3987799"/>
                  </a:lnTo>
                  <a:lnTo>
                    <a:pt x="4152812" y="4025899"/>
                  </a:lnTo>
                  <a:lnTo>
                    <a:pt x="4181110" y="4063999"/>
                  </a:lnTo>
                  <a:lnTo>
                    <a:pt x="4212758" y="4089399"/>
                  </a:lnTo>
                  <a:lnTo>
                    <a:pt x="4247922" y="4127499"/>
                  </a:lnTo>
                  <a:lnTo>
                    <a:pt x="4267440" y="4140199"/>
                  </a:lnTo>
                  <a:lnTo>
                    <a:pt x="4267440" y="4203699"/>
                  </a:lnTo>
                  <a:lnTo>
                    <a:pt x="4252247" y="4203699"/>
                  </a:lnTo>
                  <a:lnTo>
                    <a:pt x="4212286" y="4178299"/>
                  </a:lnTo>
                  <a:lnTo>
                    <a:pt x="4175441" y="4140199"/>
                  </a:lnTo>
                  <a:lnTo>
                    <a:pt x="4142020" y="4114799"/>
                  </a:lnTo>
                  <a:lnTo>
                    <a:pt x="4111874" y="4076699"/>
                  </a:lnTo>
                  <a:lnTo>
                    <a:pt x="4084854" y="4038599"/>
                  </a:lnTo>
                  <a:lnTo>
                    <a:pt x="4060813" y="4000499"/>
                  </a:lnTo>
                  <a:lnTo>
                    <a:pt x="4039602" y="3962399"/>
                  </a:lnTo>
                  <a:lnTo>
                    <a:pt x="4021072" y="3924299"/>
                  </a:lnTo>
                  <a:lnTo>
                    <a:pt x="4005077" y="3886199"/>
                  </a:lnTo>
                  <a:lnTo>
                    <a:pt x="3991467" y="3848099"/>
                  </a:lnTo>
                  <a:lnTo>
                    <a:pt x="3980094" y="3797299"/>
                  </a:lnTo>
                  <a:lnTo>
                    <a:pt x="3970810" y="3759199"/>
                  </a:lnTo>
                  <a:lnTo>
                    <a:pt x="3963467" y="3708399"/>
                  </a:lnTo>
                  <a:lnTo>
                    <a:pt x="3957917" y="3670299"/>
                  </a:lnTo>
                  <a:lnTo>
                    <a:pt x="3954011" y="3619499"/>
                  </a:lnTo>
                  <a:lnTo>
                    <a:pt x="3951601" y="3581399"/>
                  </a:lnTo>
                  <a:lnTo>
                    <a:pt x="3950539" y="3530599"/>
                  </a:lnTo>
                  <a:lnTo>
                    <a:pt x="3950642" y="3492499"/>
                  </a:lnTo>
                  <a:lnTo>
                    <a:pt x="3951865" y="3428999"/>
                  </a:lnTo>
                  <a:lnTo>
                    <a:pt x="3953958" y="3390899"/>
                  </a:lnTo>
                  <a:lnTo>
                    <a:pt x="3956805" y="3340099"/>
                  </a:lnTo>
                  <a:lnTo>
                    <a:pt x="3960259" y="3289299"/>
                  </a:lnTo>
                  <a:lnTo>
                    <a:pt x="3964171" y="3238499"/>
                  </a:lnTo>
                  <a:lnTo>
                    <a:pt x="3968763" y="3187699"/>
                  </a:lnTo>
                  <a:lnTo>
                    <a:pt x="3973480" y="3136899"/>
                  </a:lnTo>
                  <a:lnTo>
                    <a:pt x="3978108" y="3086099"/>
                  </a:lnTo>
                  <a:lnTo>
                    <a:pt x="3982429" y="3022599"/>
                  </a:lnTo>
                  <a:lnTo>
                    <a:pt x="3986229" y="2971799"/>
                  </a:lnTo>
                  <a:lnTo>
                    <a:pt x="3989293" y="2920999"/>
                  </a:lnTo>
                  <a:lnTo>
                    <a:pt x="3991404" y="2870199"/>
                  </a:lnTo>
                  <a:lnTo>
                    <a:pt x="3992348" y="2819399"/>
                  </a:lnTo>
                  <a:lnTo>
                    <a:pt x="3991908" y="2768599"/>
                  </a:lnTo>
                  <a:lnTo>
                    <a:pt x="3989869" y="2717799"/>
                  </a:lnTo>
                  <a:lnTo>
                    <a:pt x="3986016" y="2666999"/>
                  </a:lnTo>
                  <a:lnTo>
                    <a:pt x="3980331" y="2616199"/>
                  </a:lnTo>
                  <a:lnTo>
                    <a:pt x="3972511" y="2565399"/>
                  </a:lnTo>
                  <a:lnTo>
                    <a:pt x="3962345" y="2527299"/>
                  </a:lnTo>
                  <a:lnTo>
                    <a:pt x="3949620" y="2476499"/>
                  </a:lnTo>
                  <a:lnTo>
                    <a:pt x="3934123" y="2425699"/>
                  </a:lnTo>
                  <a:lnTo>
                    <a:pt x="3915643" y="2387599"/>
                  </a:lnTo>
                  <a:lnTo>
                    <a:pt x="3893966" y="2349499"/>
                  </a:lnTo>
                  <a:lnTo>
                    <a:pt x="3868880" y="2298699"/>
                  </a:lnTo>
                  <a:lnTo>
                    <a:pt x="3840173" y="2260599"/>
                  </a:lnTo>
                  <a:lnTo>
                    <a:pt x="3807632" y="2222499"/>
                  </a:lnTo>
                  <a:lnTo>
                    <a:pt x="3771045" y="2184399"/>
                  </a:lnTo>
                  <a:lnTo>
                    <a:pt x="3732484" y="2158999"/>
                  </a:lnTo>
                  <a:lnTo>
                    <a:pt x="3692669" y="2120899"/>
                  </a:lnTo>
                  <a:lnTo>
                    <a:pt x="3651699" y="2095499"/>
                  </a:lnTo>
                  <a:lnTo>
                    <a:pt x="3609676" y="2057399"/>
                  </a:lnTo>
                  <a:lnTo>
                    <a:pt x="3566700" y="2031999"/>
                  </a:lnTo>
                  <a:lnTo>
                    <a:pt x="3478296" y="1981199"/>
                  </a:lnTo>
                  <a:lnTo>
                    <a:pt x="3294501" y="1879599"/>
                  </a:lnTo>
                  <a:lnTo>
                    <a:pt x="3247686" y="1866899"/>
                  </a:lnTo>
                  <a:lnTo>
                    <a:pt x="3153721" y="1816099"/>
                  </a:lnTo>
                  <a:lnTo>
                    <a:pt x="3108582" y="1790699"/>
                  </a:lnTo>
                  <a:lnTo>
                    <a:pt x="3063577" y="1777999"/>
                  </a:lnTo>
                  <a:lnTo>
                    <a:pt x="2930189" y="1701799"/>
                  </a:lnTo>
                  <a:lnTo>
                    <a:pt x="2886543" y="1676399"/>
                  </a:lnTo>
                  <a:lnTo>
                    <a:pt x="2843443" y="1663699"/>
                  </a:lnTo>
                  <a:lnTo>
                    <a:pt x="2800970" y="1638299"/>
                  </a:lnTo>
                  <a:lnTo>
                    <a:pt x="2759207" y="1600199"/>
                  </a:lnTo>
                  <a:lnTo>
                    <a:pt x="2718236" y="1574799"/>
                  </a:lnTo>
                  <a:lnTo>
                    <a:pt x="2678140" y="1549399"/>
                  </a:lnTo>
                  <a:lnTo>
                    <a:pt x="2639001" y="1511299"/>
                  </a:lnTo>
                  <a:lnTo>
                    <a:pt x="2600901" y="1485899"/>
                  </a:lnTo>
                  <a:lnTo>
                    <a:pt x="2563922" y="1447799"/>
                  </a:lnTo>
                  <a:lnTo>
                    <a:pt x="2528146" y="1409699"/>
                  </a:lnTo>
                  <a:lnTo>
                    <a:pt x="2497142" y="1384299"/>
                  </a:lnTo>
                  <a:lnTo>
                    <a:pt x="2467821" y="1346199"/>
                  </a:lnTo>
                  <a:lnTo>
                    <a:pt x="2440022" y="1308099"/>
                  </a:lnTo>
                  <a:lnTo>
                    <a:pt x="2413582" y="1269999"/>
                  </a:lnTo>
                  <a:lnTo>
                    <a:pt x="2388339" y="1219199"/>
                  </a:lnTo>
                  <a:lnTo>
                    <a:pt x="2364131" y="1181099"/>
                  </a:lnTo>
                  <a:lnTo>
                    <a:pt x="2340794" y="1142999"/>
                  </a:lnTo>
                  <a:lnTo>
                    <a:pt x="2318167" y="1092199"/>
                  </a:lnTo>
                  <a:lnTo>
                    <a:pt x="2296087" y="1054099"/>
                  </a:lnTo>
                  <a:lnTo>
                    <a:pt x="2274392" y="1003299"/>
                  </a:lnTo>
                  <a:lnTo>
                    <a:pt x="2252920" y="952499"/>
                  </a:lnTo>
                  <a:lnTo>
                    <a:pt x="2231507" y="914399"/>
                  </a:lnTo>
                  <a:lnTo>
                    <a:pt x="2209993" y="863599"/>
                  </a:lnTo>
                  <a:lnTo>
                    <a:pt x="2188213" y="812799"/>
                  </a:lnTo>
                  <a:lnTo>
                    <a:pt x="2165471" y="774699"/>
                  </a:lnTo>
                  <a:lnTo>
                    <a:pt x="2142087" y="723899"/>
                  </a:lnTo>
                  <a:lnTo>
                    <a:pt x="2117854" y="685799"/>
                  </a:lnTo>
                  <a:lnTo>
                    <a:pt x="2092566" y="634999"/>
                  </a:lnTo>
                  <a:lnTo>
                    <a:pt x="2066018" y="596899"/>
                  </a:lnTo>
                  <a:lnTo>
                    <a:pt x="2038002" y="558799"/>
                  </a:lnTo>
                  <a:lnTo>
                    <a:pt x="2008314" y="520699"/>
                  </a:lnTo>
                  <a:lnTo>
                    <a:pt x="1976746" y="482599"/>
                  </a:lnTo>
                  <a:lnTo>
                    <a:pt x="1943094" y="444499"/>
                  </a:lnTo>
                  <a:lnTo>
                    <a:pt x="1907151" y="419099"/>
                  </a:lnTo>
                  <a:lnTo>
                    <a:pt x="1868710" y="393699"/>
                  </a:lnTo>
                  <a:lnTo>
                    <a:pt x="1827567" y="368299"/>
                  </a:lnTo>
                  <a:lnTo>
                    <a:pt x="1783514" y="342899"/>
                  </a:lnTo>
                  <a:lnTo>
                    <a:pt x="1739942" y="330199"/>
                  </a:lnTo>
                  <a:lnTo>
                    <a:pt x="1695428" y="304799"/>
                  </a:lnTo>
                  <a:lnTo>
                    <a:pt x="1509061" y="253999"/>
                  </a:lnTo>
                  <a:lnTo>
                    <a:pt x="1411663" y="228599"/>
                  </a:lnTo>
                  <a:lnTo>
                    <a:pt x="1362104" y="228599"/>
                  </a:lnTo>
                  <a:lnTo>
                    <a:pt x="1261540" y="203199"/>
                  </a:lnTo>
                  <a:lnTo>
                    <a:pt x="1210646" y="203199"/>
                  </a:lnTo>
                  <a:lnTo>
                    <a:pt x="1159418" y="190499"/>
                  </a:lnTo>
                  <a:lnTo>
                    <a:pt x="1107911" y="190499"/>
                  </a:lnTo>
                  <a:lnTo>
                    <a:pt x="1056180" y="177799"/>
                  </a:lnTo>
                  <a:close/>
                </a:path>
                <a:path w="4267834" h="4203700">
                  <a:moveTo>
                    <a:pt x="4267440" y="3047999"/>
                  </a:moveTo>
                  <a:lnTo>
                    <a:pt x="4267440" y="3543299"/>
                  </a:lnTo>
                  <a:lnTo>
                    <a:pt x="4267229" y="3543299"/>
                  </a:lnTo>
                  <a:lnTo>
                    <a:pt x="4262384" y="3492499"/>
                  </a:lnTo>
                  <a:lnTo>
                    <a:pt x="4259033" y="3454399"/>
                  </a:lnTo>
                  <a:lnTo>
                    <a:pt x="4257013" y="3403599"/>
                  </a:lnTo>
                  <a:lnTo>
                    <a:pt x="4256163" y="3352799"/>
                  </a:lnTo>
                  <a:lnTo>
                    <a:pt x="4256203" y="3340099"/>
                  </a:lnTo>
                  <a:lnTo>
                    <a:pt x="4256322" y="3301999"/>
                  </a:lnTo>
                  <a:lnTo>
                    <a:pt x="4257328" y="3263899"/>
                  </a:lnTo>
                  <a:lnTo>
                    <a:pt x="4259020" y="3213099"/>
                  </a:lnTo>
                  <a:lnTo>
                    <a:pt x="4261237" y="3162299"/>
                  </a:lnTo>
                  <a:lnTo>
                    <a:pt x="4263817" y="3111499"/>
                  </a:lnTo>
                  <a:lnTo>
                    <a:pt x="4267440" y="3047999"/>
                  </a:lnTo>
                  <a:close/>
                </a:path>
                <a:path w="4267834" h="4203700">
                  <a:moveTo>
                    <a:pt x="1254966" y="0"/>
                  </a:moveTo>
                  <a:lnTo>
                    <a:pt x="4267440" y="0"/>
                  </a:lnTo>
                  <a:lnTo>
                    <a:pt x="4267440" y="2578099"/>
                  </a:lnTo>
                  <a:lnTo>
                    <a:pt x="4264371" y="2552699"/>
                  </a:lnTo>
                  <a:lnTo>
                    <a:pt x="4256989" y="2501899"/>
                  </a:lnTo>
                  <a:lnTo>
                    <a:pt x="4247710" y="2463799"/>
                  </a:lnTo>
                  <a:lnTo>
                    <a:pt x="4232046" y="2400299"/>
                  </a:lnTo>
                  <a:lnTo>
                    <a:pt x="4214835" y="2349499"/>
                  </a:lnTo>
                  <a:lnTo>
                    <a:pt x="4196163" y="2298699"/>
                  </a:lnTo>
                  <a:lnTo>
                    <a:pt x="4176112" y="2260599"/>
                  </a:lnTo>
                  <a:lnTo>
                    <a:pt x="4154769" y="2209799"/>
                  </a:lnTo>
                  <a:lnTo>
                    <a:pt x="4132217" y="2171699"/>
                  </a:lnTo>
                  <a:lnTo>
                    <a:pt x="4108540" y="2146299"/>
                  </a:lnTo>
                  <a:lnTo>
                    <a:pt x="4083823" y="2108199"/>
                  </a:lnTo>
                  <a:lnTo>
                    <a:pt x="4058150" y="2070099"/>
                  </a:lnTo>
                  <a:lnTo>
                    <a:pt x="4004274" y="2019299"/>
                  </a:lnTo>
                  <a:lnTo>
                    <a:pt x="3947587" y="1968499"/>
                  </a:lnTo>
                  <a:lnTo>
                    <a:pt x="3918401" y="1955799"/>
                  </a:lnTo>
                  <a:lnTo>
                    <a:pt x="3888764" y="1930399"/>
                  </a:lnTo>
                  <a:lnTo>
                    <a:pt x="3858762" y="1917699"/>
                  </a:lnTo>
                  <a:lnTo>
                    <a:pt x="3828479" y="1892299"/>
                  </a:lnTo>
                  <a:lnTo>
                    <a:pt x="3767407" y="1866899"/>
                  </a:lnTo>
                  <a:lnTo>
                    <a:pt x="3736786" y="1841499"/>
                  </a:lnTo>
                  <a:lnTo>
                    <a:pt x="3706222" y="1828799"/>
                  </a:lnTo>
                  <a:lnTo>
                    <a:pt x="3675799" y="1803399"/>
                  </a:lnTo>
                  <a:lnTo>
                    <a:pt x="3615712" y="1777999"/>
                  </a:lnTo>
                  <a:lnTo>
                    <a:pt x="3586216" y="1752599"/>
                  </a:lnTo>
                  <a:lnTo>
                    <a:pt x="3557199" y="1727199"/>
                  </a:lnTo>
                  <a:lnTo>
                    <a:pt x="3528744" y="1714499"/>
                  </a:lnTo>
                  <a:lnTo>
                    <a:pt x="3500936" y="1689099"/>
                  </a:lnTo>
                  <a:lnTo>
                    <a:pt x="3473858" y="1663699"/>
                  </a:lnTo>
                  <a:lnTo>
                    <a:pt x="3447597" y="1625599"/>
                  </a:lnTo>
                  <a:lnTo>
                    <a:pt x="3422234" y="1600199"/>
                  </a:lnTo>
                  <a:lnTo>
                    <a:pt x="3397857" y="1562099"/>
                  </a:lnTo>
                  <a:lnTo>
                    <a:pt x="3374547" y="1536699"/>
                  </a:lnTo>
                  <a:lnTo>
                    <a:pt x="3352390" y="1498599"/>
                  </a:lnTo>
                  <a:lnTo>
                    <a:pt x="3331556" y="1447799"/>
                  </a:lnTo>
                  <a:lnTo>
                    <a:pt x="3313782" y="1409699"/>
                  </a:lnTo>
                  <a:lnTo>
                    <a:pt x="3298768" y="1358899"/>
                  </a:lnTo>
                  <a:lnTo>
                    <a:pt x="3286208" y="1320799"/>
                  </a:lnTo>
                  <a:lnTo>
                    <a:pt x="3275800" y="1269999"/>
                  </a:lnTo>
                  <a:lnTo>
                    <a:pt x="3267241" y="1231899"/>
                  </a:lnTo>
                  <a:lnTo>
                    <a:pt x="3260228" y="1181099"/>
                  </a:lnTo>
                  <a:lnTo>
                    <a:pt x="3254456" y="1130299"/>
                  </a:lnTo>
                  <a:lnTo>
                    <a:pt x="3249624" y="1092199"/>
                  </a:lnTo>
                  <a:lnTo>
                    <a:pt x="3245428" y="1041399"/>
                  </a:lnTo>
                  <a:lnTo>
                    <a:pt x="3241565" y="990599"/>
                  </a:lnTo>
                  <a:lnTo>
                    <a:pt x="3237731" y="952499"/>
                  </a:lnTo>
                  <a:lnTo>
                    <a:pt x="3233624" y="901699"/>
                  </a:lnTo>
                  <a:lnTo>
                    <a:pt x="3228940" y="850899"/>
                  </a:lnTo>
                  <a:lnTo>
                    <a:pt x="3223375" y="812799"/>
                  </a:lnTo>
                  <a:lnTo>
                    <a:pt x="3216628" y="761999"/>
                  </a:lnTo>
                  <a:lnTo>
                    <a:pt x="3208394" y="711199"/>
                  </a:lnTo>
                  <a:lnTo>
                    <a:pt x="3198371" y="673099"/>
                  </a:lnTo>
                  <a:lnTo>
                    <a:pt x="3186254" y="622299"/>
                  </a:lnTo>
                  <a:lnTo>
                    <a:pt x="3171742" y="584199"/>
                  </a:lnTo>
                  <a:lnTo>
                    <a:pt x="3154530" y="546099"/>
                  </a:lnTo>
                  <a:lnTo>
                    <a:pt x="3134316" y="495299"/>
                  </a:lnTo>
                  <a:lnTo>
                    <a:pt x="3110797" y="457199"/>
                  </a:lnTo>
                  <a:lnTo>
                    <a:pt x="3083668" y="419099"/>
                  </a:lnTo>
                  <a:lnTo>
                    <a:pt x="3052628" y="380999"/>
                  </a:lnTo>
                  <a:lnTo>
                    <a:pt x="3019797" y="342899"/>
                  </a:lnTo>
                  <a:lnTo>
                    <a:pt x="2985022" y="304799"/>
                  </a:lnTo>
                  <a:lnTo>
                    <a:pt x="2948432" y="279399"/>
                  </a:lnTo>
                  <a:lnTo>
                    <a:pt x="2910155" y="241299"/>
                  </a:lnTo>
                  <a:lnTo>
                    <a:pt x="2870318" y="215899"/>
                  </a:lnTo>
                  <a:lnTo>
                    <a:pt x="2829051" y="190499"/>
                  </a:lnTo>
                  <a:lnTo>
                    <a:pt x="2786480" y="165099"/>
                  </a:lnTo>
                  <a:lnTo>
                    <a:pt x="2742735" y="139699"/>
                  </a:lnTo>
                  <a:lnTo>
                    <a:pt x="2697943" y="114299"/>
                  </a:lnTo>
                  <a:lnTo>
                    <a:pt x="2558568" y="76199"/>
                  </a:lnTo>
                  <a:lnTo>
                    <a:pt x="2533573" y="63499"/>
                  </a:lnTo>
                  <a:lnTo>
                    <a:pt x="2474632" y="63499"/>
                  </a:lnTo>
                  <a:lnTo>
                    <a:pt x="2441020" y="50799"/>
                  </a:lnTo>
                  <a:lnTo>
                    <a:pt x="1779447" y="50799"/>
                  </a:lnTo>
                  <a:lnTo>
                    <a:pt x="1725203" y="38099"/>
                  </a:lnTo>
                  <a:lnTo>
                    <a:pt x="1509446" y="38099"/>
                  </a:lnTo>
                  <a:lnTo>
                    <a:pt x="1456643" y="25399"/>
                  </a:lnTo>
                  <a:lnTo>
                    <a:pt x="1404627" y="25399"/>
                  </a:lnTo>
                  <a:lnTo>
                    <a:pt x="1353565" y="12699"/>
                  </a:lnTo>
                  <a:lnTo>
                    <a:pt x="1303622" y="12699"/>
                  </a:lnTo>
                  <a:lnTo>
                    <a:pt x="1254966" y="0"/>
                  </a:lnTo>
                  <a:close/>
                </a:path>
                <a:path w="4267834" h="4203700">
                  <a:moveTo>
                    <a:pt x="744178" y="139699"/>
                  </a:moveTo>
                  <a:lnTo>
                    <a:pt x="1277904" y="139699"/>
                  </a:lnTo>
                  <a:lnTo>
                    <a:pt x="1430632" y="177799"/>
                  </a:lnTo>
                  <a:lnTo>
                    <a:pt x="1004279" y="177799"/>
                  </a:lnTo>
                  <a:lnTo>
                    <a:pt x="952266" y="165099"/>
                  </a:lnTo>
                  <a:lnTo>
                    <a:pt x="900193" y="165099"/>
                  </a:lnTo>
                  <a:lnTo>
                    <a:pt x="848118" y="152399"/>
                  </a:lnTo>
                  <a:lnTo>
                    <a:pt x="796095" y="152399"/>
                  </a:lnTo>
                  <a:lnTo>
                    <a:pt x="744178" y="139699"/>
                  </a:lnTo>
                  <a:close/>
                </a:path>
                <a:path w="4267834" h="4203700">
                  <a:moveTo>
                    <a:pt x="638350" y="126999"/>
                  </a:moveTo>
                  <a:lnTo>
                    <a:pt x="1174006" y="126999"/>
                  </a:lnTo>
                  <a:lnTo>
                    <a:pt x="1226125" y="139699"/>
                  </a:lnTo>
                  <a:lnTo>
                    <a:pt x="691151" y="139699"/>
                  </a:lnTo>
                  <a:lnTo>
                    <a:pt x="638350" y="126999"/>
                  </a:lnTo>
                  <a:close/>
                </a:path>
                <a:path w="4267834" h="4203700">
                  <a:moveTo>
                    <a:pt x="533649" y="114299"/>
                  </a:moveTo>
                  <a:lnTo>
                    <a:pt x="1068965" y="114299"/>
                  </a:lnTo>
                  <a:lnTo>
                    <a:pt x="1121600" y="126999"/>
                  </a:lnTo>
                  <a:lnTo>
                    <a:pt x="585831" y="126999"/>
                  </a:lnTo>
                  <a:lnTo>
                    <a:pt x="533649" y="114299"/>
                  </a:lnTo>
                  <a:close/>
                </a:path>
                <a:path w="4267834" h="4203700">
                  <a:moveTo>
                    <a:pt x="0" y="0"/>
                  </a:moveTo>
                  <a:lnTo>
                    <a:pt x="229835" y="0"/>
                  </a:lnTo>
                  <a:lnTo>
                    <a:pt x="329734" y="25399"/>
                  </a:lnTo>
                  <a:lnTo>
                    <a:pt x="380736" y="25399"/>
                  </a:lnTo>
                  <a:lnTo>
                    <a:pt x="484528" y="50799"/>
                  </a:lnTo>
                  <a:lnTo>
                    <a:pt x="537191" y="50799"/>
                  </a:lnTo>
                  <a:lnTo>
                    <a:pt x="590279" y="63499"/>
                  </a:lnTo>
                  <a:lnTo>
                    <a:pt x="643729" y="63499"/>
                  </a:lnTo>
                  <a:lnTo>
                    <a:pt x="697477" y="76199"/>
                  </a:lnTo>
                  <a:lnTo>
                    <a:pt x="751459" y="76199"/>
                  </a:lnTo>
                  <a:lnTo>
                    <a:pt x="804300" y="88899"/>
                  </a:lnTo>
                  <a:lnTo>
                    <a:pt x="910241" y="101599"/>
                  </a:lnTo>
                  <a:lnTo>
                    <a:pt x="963229" y="101599"/>
                  </a:lnTo>
                  <a:lnTo>
                    <a:pt x="1016156" y="114299"/>
                  </a:lnTo>
                  <a:lnTo>
                    <a:pt x="481860" y="114299"/>
                  </a:lnTo>
                  <a:lnTo>
                    <a:pt x="379686" y="88899"/>
                  </a:lnTo>
                  <a:lnTo>
                    <a:pt x="329413" y="88899"/>
                  </a:lnTo>
                  <a:lnTo>
                    <a:pt x="135044" y="38099"/>
                  </a:lnTo>
                  <a:lnTo>
                    <a:pt x="42676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0" y="5461592"/>
            <a:ext cx="7534275" cy="4826000"/>
            <a:chOff x="0" y="5461592"/>
            <a:chExt cx="7534275" cy="4826000"/>
          </a:xfrm>
        </p:grpSpPr>
        <p:sp>
          <p:nvSpPr>
            <p:cNvPr id="9" name="object 9" descr=""/>
            <p:cNvSpPr/>
            <p:nvPr/>
          </p:nvSpPr>
          <p:spPr>
            <a:xfrm>
              <a:off x="0" y="6328491"/>
              <a:ext cx="3636010" cy="3958590"/>
            </a:xfrm>
            <a:custGeom>
              <a:avLst/>
              <a:gdLst/>
              <a:ahLst/>
              <a:cxnLst/>
              <a:rect l="l" t="t" r="r" b="b"/>
              <a:pathLst>
                <a:path w="3636010" h="3958590">
                  <a:moveTo>
                    <a:pt x="3635411" y="3958508"/>
                  </a:moveTo>
                  <a:lnTo>
                    <a:pt x="0" y="3958508"/>
                  </a:lnTo>
                  <a:lnTo>
                    <a:pt x="0" y="0"/>
                  </a:lnTo>
                  <a:lnTo>
                    <a:pt x="60696" y="48353"/>
                  </a:lnTo>
                  <a:lnTo>
                    <a:pt x="89875" y="77779"/>
                  </a:lnTo>
                  <a:lnTo>
                    <a:pt x="115935" y="108751"/>
                  </a:lnTo>
                  <a:lnTo>
                    <a:pt x="139025" y="141191"/>
                  </a:lnTo>
                  <a:lnTo>
                    <a:pt x="159296" y="175019"/>
                  </a:lnTo>
                  <a:lnTo>
                    <a:pt x="176900" y="210159"/>
                  </a:lnTo>
                  <a:lnTo>
                    <a:pt x="191987" y="246530"/>
                  </a:lnTo>
                  <a:lnTo>
                    <a:pt x="204707" y="284056"/>
                  </a:lnTo>
                  <a:lnTo>
                    <a:pt x="215212" y="322657"/>
                  </a:lnTo>
                  <a:lnTo>
                    <a:pt x="223652" y="362256"/>
                  </a:lnTo>
                  <a:lnTo>
                    <a:pt x="230178" y="402773"/>
                  </a:lnTo>
                  <a:lnTo>
                    <a:pt x="234940" y="444131"/>
                  </a:lnTo>
                  <a:lnTo>
                    <a:pt x="238090" y="486251"/>
                  </a:lnTo>
                  <a:lnTo>
                    <a:pt x="239778" y="529054"/>
                  </a:lnTo>
                  <a:lnTo>
                    <a:pt x="240155" y="572463"/>
                  </a:lnTo>
                  <a:lnTo>
                    <a:pt x="239372" y="616399"/>
                  </a:lnTo>
                  <a:lnTo>
                    <a:pt x="237578" y="660784"/>
                  </a:lnTo>
                  <a:lnTo>
                    <a:pt x="234926" y="705539"/>
                  </a:lnTo>
                  <a:lnTo>
                    <a:pt x="231566" y="750586"/>
                  </a:lnTo>
                  <a:lnTo>
                    <a:pt x="227648" y="795846"/>
                  </a:lnTo>
                  <a:lnTo>
                    <a:pt x="223324" y="841241"/>
                  </a:lnTo>
                  <a:lnTo>
                    <a:pt x="218744" y="886694"/>
                  </a:lnTo>
                  <a:lnTo>
                    <a:pt x="214058" y="932124"/>
                  </a:lnTo>
                  <a:lnTo>
                    <a:pt x="209418" y="977455"/>
                  </a:lnTo>
                  <a:lnTo>
                    <a:pt x="204975" y="1022607"/>
                  </a:lnTo>
                  <a:lnTo>
                    <a:pt x="200878" y="1067503"/>
                  </a:lnTo>
                  <a:lnTo>
                    <a:pt x="197279" y="1112063"/>
                  </a:lnTo>
                  <a:lnTo>
                    <a:pt x="194329" y="1156210"/>
                  </a:lnTo>
                  <a:lnTo>
                    <a:pt x="192178" y="1199865"/>
                  </a:lnTo>
                  <a:lnTo>
                    <a:pt x="190977" y="1242950"/>
                  </a:lnTo>
                  <a:lnTo>
                    <a:pt x="190876" y="1285387"/>
                  </a:lnTo>
                  <a:lnTo>
                    <a:pt x="192027" y="1327096"/>
                  </a:lnTo>
                  <a:lnTo>
                    <a:pt x="194581" y="1368001"/>
                  </a:lnTo>
                  <a:lnTo>
                    <a:pt x="198687" y="1408021"/>
                  </a:lnTo>
                  <a:lnTo>
                    <a:pt x="204497" y="1447080"/>
                  </a:lnTo>
                  <a:lnTo>
                    <a:pt x="212161" y="1485098"/>
                  </a:lnTo>
                  <a:lnTo>
                    <a:pt x="221831" y="1521997"/>
                  </a:lnTo>
                  <a:lnTo>
                    <a:pt x="238075" y="1573343"/>
                  </a:lnTo>
                  <a:lnTo>
                    <a:pt x="255984" y="1623020"/>
                  </a:lnTo>
                  <a:lnTo>
                    <a:pt x="275538" y="1671067"/>
                  </a:lnTo>
                  <a:lnTo>
                    <a:pt x="296721" y="1717524"/>
                  </a:lnTo>
                  <a:lnTo>
                    <a:pt x="319511" y="1762430"/>
                  </a:lnTo>
                  <a:lnTo>
                    <a:pt x="343892" y="1805824"/>
                  </a:lnTo>
                  <a:lnTo>
                    <a:pt x="369843" y="1847747"/>
                  </a:lnTo>
                  <a:lnTo>
                    <a:pt x="397346" y="1888238"/>
                  </a:lnTo>
                  <a:lnTo>
                    <a:pt x="426383" y="1927337"/>
                  </a:lnTo>
                  <a:lnTo>
                    <a:pt x="456934" y="1965082"/>
                  </a:lnTo>
                  <a:lnTo>
                    <a:pt x="488981" y="2001515"/>
                  </a:lnTo>
                  <a:lnTo>
                    <a:pt x="522505" y="2036673"/>
                  </a:lnTo>
                  <a:lnTo>
                    <a:pt x="557486" y="2070598"/>
                  </a:lnTo>
                  <a:lnTo>
                    <a:pt x="593907" y="2103328"/>
                  </a:lnTo>
                  <a:lnTo>
                    <a:pt x="631749" y="2134902"/>
                  </a:lnTo>
                  <a:lnTo>
                    <a:pt x="670992" y="2165362"/>
                  </a:lnTo>
                  <a:lnTo>
                    <a:pt x="711618" y="2194746"/>
                  </a:lnTo>
                  <a:lnTo>
                    <a:pt x="753607" y="2223093"/>
                  </a:lnTo>
                  <a:lnTo>
                    <a:pt x="796942" y="2250444"/>
                  </a:lnTo>
                  <a:lnTo>
                    <a:pt x="841604" y="2276837"/>
                  </a:lnTo>
                  <a:lnTo>
                    <a:pt x="887573" y="2302314"/>
                  </a:lnTo>
                  <a:lnTo>
                    <a:pt x="975025" y="2348693"/>
                  </a:lnTo>
                  <a:lnTo>
                    <a:pt x="1020286" y="2373464"/>
                  </a:lnTo>
                  <a:lnTo>
                    <a:pt x="1065392" y="2399704"/>
                  </a:lnTo>
                  <a:lnTo>
                    <a:pt x="1109458" y="2427724"/>
                  </a:lnTo>
                  <a:lnTo>
                    <a:pt x="1151601" y="2457833"/>
                  </a:lnTo>
                  <a:lnTo>
                    <a:pt x="1190937" y="2490344"/>
                  </a:lnTo>
                  <a:lnTo>
                    <a:pt x="1226580" y="2525566"/>
                  </a:lnTo>
                  <a:lnTo>
                    <a:pt x="1257648" y="2563812"/>
                  </a:lnTo>
                  <a:lnTo>
                    <a:pt x="1283070" y="2602249"/>
                  </a:lnTo>
                  <a:lnTo>
                    <a:pt x="1305645" y="2642031"/>
                  </a:lnTo>
                  <a:lnTo>
                    <a:pt x="1325700" y="2682995"/>
                  </a:lnTo>
                  <a:lnTo>
                    <a:pt x="1343563" y="2724980"/>
                  </a:lnTo>
                  <a:lnTo>
                    <a:pt x="1359561" y="2767823"/>
                  </a:lnTo>
                  <a:lnTo>
                    <a:pt x="1374023" y="2811365"/>
                  </a:lnTo>
                  <a:lnTo>
                    <a:pt x="1387277" y="2855442"/>
                  </a:lnTo>
                  <a:lnTo>
                    <a:pt x="1399649" y="2899894"/>
                  </a:lnTo>
                  <a:lnTo>
                    <a:pt x="1411469" y="2944558"/>
                  </a:lnTo>
                  <a:lnTo>
                    <a:pt x="1423063" y="2989273"/>
                  </a:lnTo>
                  <a:lnTo>
                    <a:pt x="1434761" y="3033878"/>
                  </a:lnTo>
                  <a:lnTo>
                    <a:pt x="1446888" y="3078212"/>
                  </a:lnTo>
                  <a:lnTo>
                    <a:pt x="1459774" y="3122111"/>
                  </a:lnTo>
                  <a:lnTo>
                    <a:pt x="1473746" y="3165415"/>
                  </a:lnTo>
                  <a:lnTo>
                    <a:pt x="1489132" y="3207963"/>
                  </a:lnTo>
                  <a:lnTo>
                    <a:pt x="1506259" y="3249592"/>
                  </a:lnTo>
                  <a:lnTo>
                    <a:pt x="1525456" y="3290141"/>
                  </a:lnTo>
                  <a:lnTo>
                    <a:pt x="1547051" y="3329448"/>
                  </a:lnTo>
                  <a:lnTo>
                    <a:pt x="1571370" y="3367353"/>
                  </a:lnTo>
                  <a:lnTo>
                    <a:pt x="1598743" y="3403692"/>
                  </a:lnTo>
                  <a:lnTo>
                    <a:pt x="1629496" y="3438305"/>
                  </a:lnTo>
                  <a:lnTo>
                    <a:pt x="1663959" y="3471031"/>
                  </a:lnTo>
                  <a:lnTo>
                    <a:pt x="1701781" y="3501991"/>
                  </a:lnTo>
                  <a:lnTo>
                    <a:pt x="1741029" y="3530364"/>
                  </a:lnTo>
                  <a:lnTo>
                    <a:pt x="1781618" y="3556281"/>
                  </a:lnTo>
                  <a:lnTo>
                    <a:pt x="1823464" y="3579875"/>
                  </a:lnTo>
                  <a:lnTo>
                    <a:pt x="1866484" y="3601275"/>
                  </a:lnTo>
                  <a:lnTo>
                    <a:pt x="1910592" y="3620613"/>
                  </a:lnTo>
                  <a:lnTo>
                    <a:pt x="1955706" y="3638022"/>
                  </a:lnTo>
                  <a:lnTo>
                    <a:pt x="2001739" y="3653632"/>
                  </a:lnTo>
                  <a:lnTo>
                    <a:pt x="2048609" y="3667575"/>
                  </a:lnTo>
                  <a:lnTo>
                    <a:pt x="2096232" y="3679981"/>
                  </a:lnTo>
                  <a:lnTo>
                    <a:pt x="2144522" y="3690983"/>
                  </a:lnTo>
                  <a:lnTo>
                    <a:pt x="2193397" y="3700712"/>
                  </a:lnTo>
                  <a:lnTo>
                    <a:pt x="2242771" y="3709299"/>
                  </a:lnTo>
                  <a:lnTo>
                    <a:pt x="2292561" y="3716876"/>
                  </a:lnTo>
                  <a:lnTo>
                    <a:pt x="2342682" y="3723574"/>
                  </a:lnTo>
                  <a:lnTo>
                    <a:pt x="2393050" y="3729524"/>
                  </a:lnTo>
                  <a:lnTo>
                    <a:pt x="2494192" y="3739707"/>
                  </a:lnTo>
                  <a:lnTo>
                    <a:pt x="2794800" y="3765979"/>
                  </a:lnTo>
                  <a:lnTo>
                    <a:pt x="2843606" y="3771113"/>
                  </a:lnTo>
                  <a:lnTo>
                    <a:pt x="2891818" y="3776814"/>
                  </a:lnTo>
                  <a:lnTo>
                    <a:pt x="2939352" y="3783212"/>
                  </a:lnTo>
                  <a:lnTo>
                    <a:pt x="2986122" y="3790440"/>
                  </a:lnTo>
                  <a:lnTo>
                    <a:pt x="3032046" y="3798628"/>
                  </a:lnTo>
                  <a:lnTo>
                    <a:pt x="3080414" y="3808210"/>
                  </a:lnTo>
                  <a:lnTo>
                    <a:pt x="3128881" y="3818443"/>
                  </a:lnTo>
                  <a:lnTo>
                    <a:pt x="3177419" y="3829304"/>
                  </a:lnTo>
                  <a:lnTo>
                    <a:pt x="3226003" y="3840767"/>
                  </a:lnTo>
                  <a:lnTo>
                    <a:pt x="3274607" y="3852807"/>
                  </a:lnTo>
                  <a:lnTo>
                    <a:pt x="3323205" y="3865401"/>
                  </a:lnTo>
                  <a:lnTo>
                    <a:pt x="3371770" y="3878522"/>
                  </a:lnTo>
                  <a:lnTo>
                    <a:pt x="3420277" y="3892146"/>
                  </a:lnTo>
                  <a:lnTo>
                    <a:pt x="3468698" y="3906249"/>
                  </a:lnTo>
                  <a:lnTo>
                    <a:pt x="3565182" y="3935791"/>
                  </a:lnTo>
                  <a:lnTo>
                    <a:pt x="3635411" y="3958508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6308841"/>
              <a:ext cx="2674620" cy="3975100"/>
            </a:xfrm>
            <a:custGeom>
              <a:avLst/>
              <a:gdLst/>
              <a:ahLst/>
              <a:cxnLst/>
              <a:rect l="l" t="t" r="r" b="b"/>
              <a:pathLst>
                <a:path w="2674620" h="3975100">
                  <a:moveTo>
                    <a:pt x="2674026" y="3975100"/>
                  </a:moveTo>
                  <a:lnTo>
                    <a:pt x="2515101" y="3975100"/>
                  </a:lnTo>
                  <a:lnTo>
                    <a:pt x="2497033" y="3962400"/>
                  </a:lnTo>
                  <a:lnTo>
                    <a:pt x="2457185" y="3937000"/>
                  </a:lnTo>
                  <a:lnTo>
                    <a:pt x="2419678" y="3898900"/>
                  </a:lnTo>
                  <a:lnTo>
                    <a:pt x="2384348" y="3873500"/>
                  </a:lnTo>
                  <a:lnTo>
                    <a:pt x="2351029" y="3835400"/>
                  </a:lnTo>
                  <a:lnTo>
                    <a:pt x="2319556" y="3797300"/>
                  </a:lnTo>
                  <a:lnTo>
                    <a:pt x="2289762" y="3759200"/>
                  </a:lnTo>
                  <a:lnTo>
                    <a:pt x="2261484" y="3721100"/>
                  </a:lnTo>
                  <a:lnTo>
                    <a:pt x="2234555" y="3670300"/>
                  </a:lnTo>
                  <a:lnTo>
                    <a:pt x="2208811" y="3632200"/>
                  </a:lnTo>
                  <a:lnTo>
                    <a:pt x="2184085" y="3581400"/>
                  </a:lnTo>
                  <a:lnTo>
                    <a:pt x="2160214" y="3543300"/>
                  </a:lnTo>
                  <a:lnTo>
                    <a:pt x="2137030" y="3492500"/>
                  </a:lnTo>
                  <a:lnTo>
                    <a:pt x="2115442" y="3441700"/>
                  </a:lnTo>
                  <a:lnTo>
                    <a:pt x="2094157" y="3403600"/>
                  </a:lnTo>
                  <a:lnTo>
                    <a:pt x="2051825" y="3302000"/>
                  </a:lnTo>
                  <a:lnTo>
                    <a:pt x="2030442" y="3263900"/>
                  </a:lnTo>
                  <a:lnTo>
                    <a:pt x="2008690" y="3213100"/>
                  </a:lnTo>
                  <a:lnTo>
                    <a:pt x="1986401" y="3175000"/>
                  </a:lnTo>
                  <a:lnTo>
                    <a:pt x="1963408" y="3124200"/>
                  </a:lnTo>
                  <a:lnTo>
                    <a:pt x="1939542" y="3086100"/>
                  </a:lnTo>
                  <a:lnTo>
                    <a:pt x="1914635" y="3048000"/>
                  </a:lnTo>
                  <a:lnTo>
                    <a:pt x="1888520" y="3009900"/>
                  </a:lnTo>
                  <a:lnTo>
                    <a:pt x="1861029" y="2971800"/>
                  </a:lnTo>
                  <a:lnTo>
                    <a:pt x="1831993" y="2933700"/>
                  </a:lnTo>
                  <a:lnTo>
                    <a:pt x="1801245" y="2895600"/>
                  </a:lnTo>
                  <a:lnTo>
                    <a:pt x="1765794" y="2857500"/>
                  </a:lnTo>
                  <a:lnTo>
                    <a:pt x="1729136" y="2832100"/>
                  </a:lnTo>
                  <a:lnTo>
                    <a:pt x="1691356" y="2794000"/>
                  </a:lnTo>
                  <a:lnTo>
                    <a:pt x="1652536" y="2768600"/>
                  </a:lnTo>
                  <a:lnTo>
                    <a:pt x="1612762" y="2743200"/>
                  </a:lnTo>
                  <a:lnTo>
                    <a:pt x="1572117" y="2705100"/>
                  </a:lnTo>
                  <a:lnTo>
                    <a:pt x="1530685" y="2679700"/>
                  </a:lnTo>
                  <a:lnTo>
                    <a:pt x="1488550" y="2654300"/>
                  </a:lnTo>
                  <a:lnTo>
                    <a:pt x="1402505" y="2603500"/>
                  </a:lnTo>
                  <a:lnTo>
                    <a:pt x="1358764" y="2590800"/>
                  </a:lnTo>
                  <a:lnTo>
                    <a:pt x="1225669" y="2514600"/>
                  </a:lnTo>
                  <a:lnTo>
                    <a:pt x="1180961" y="2501900"/>
                  </a:lnTo>
                  <a:lnTo>
                    <a:pt x="1088828" y="2451100"/>
                  </a:lnTo>
                  <a:lnTo>
                    <a:pt x="1042919" y="2438400"/>
                  </a:lnTo>
                  <a:lnTo>
                    <a:pt x="951836" y="2387600"/>
                  </a:lnTo>
                  <a:lnTo>
                    <a:pt x="818309" y="2311400"/>
                  </a:lnTo>
                  <a:lnTo>
                    <a:pt x="732336" y="2260600"/>
                  </a:lnTo>
                  <a:lnTo>
                    <a:pt x="690515" y="2235200"/>
                  </a:lnTo>
                  <a:lnTo>
                    <a:pt x="649584" y="2209800"/>
                  </a:lnTo>
                  <a:lnTo>
                    <a:pt x="609626" y="2171700"/>
                  </a:lnTo>
                  <a:lnTo>
                    <a:pt x="570725" y="2146300"/>
                  </a:lnTo>
                  <a:lnTo>
                    <a:pt x="495469" y="2070100"/>
                  </a:lnTo>
                  <a:lnTo>
                    <a:pt x="461722" y="2032000"/>
                  </a:lnTo>
                  <a:lnTo>
                    <a:pt x="431553" y="1993900"/>
                  </a:lnTo>
                  <a:lnTo>
                    <a:pt x="404789" y="1955800"/>
                  </a:lnTo>
                  <a:lnTo>
                    <a:pt x="381258" y="1905000"/>
                  </a:lnTo>
                  <a:lnTo>
                    <a:pt x="360787" y="1866900"/>
                  </a:lnTo>
                  <a:lnTo>
                    <a:pt x="343203" y="1816100"/>
                  </a:lnTo>
                  <a:lnTo>
                    <a:pt x="328335" y="1778000"/>
                  </a:lnTo>
                  <a:lnTo>
                    <a:pt x="316009" y="1727200"/>
                  </a:lnTo>
                  <a:lnTo>
                    <a:pt x="306053" y="1676400"/>
                  </a:lnTo>
                  <a:lnTo>
                    <a:pt x="298295" y="1625600"/>
                  </a:lnTo>
                  <a:lnTo>
                    <a:pt x="292563" y="1574800"/>
                  </a:lnTo>
                  <a:lnTo>
                    <a:pt x="288782" y="1536700"/>
                  </a:lnTo>
                  <a:lnTo>
                    <a:pt x="286590" y="1485900"/>
                  </a:lnTo>
                  <a:lnTo>
                    <a:pt x="285820" y="1435100"/>
                  </a:lnTo>
                  <a:lnTo>
                    <a:pt x="286300" y="1384300"/>
                  </a:lnTo>
                  <a:lnTo>
                    <a:pt x="287861" y="1333500"/>
                  </a:lnTo>
                  <a:lnTo>
                    <a:pt x="290334" y="1282700"/>
                  </a:lnTo>
                  <a:lnTo>
                    <a:pt x="293549" y="1231900"/>
                  </a:lnTo>
                  <a:lnTo>
                    <a:pt x="297336" y="1181100"/>
                  </a:lnTo>
                  <a:lnTo>
                    <a:pt x="301526" y="1130300"/>
                  </a:lnTo>
                  <a:lnTo>
                    <a:pt x="305949" y="1079500"/>
                  </a:lnTo>
                  <a:lnTo>
                    <a:pt x="310435" y="1028700"/>
                  </a:lnTo>
                  <a:lnTo>
                    <a:pt x="314816" y="977900"/>
                  </a:lnTo>
                  <a:lnTo>
                    <a:pt x="318754" y="927100"/>
                  </a:lnTo>
                  <a:lnTo>
                    <a:pt x="322297" y="876300"/>
                  </a:lnTo>
                  <a:lnTo>
                    <a:pt x="325277" y="838200"/>
                  </a:lnTo>
                  <a:lnTo>
                    <a:pt x="327524" y="787400"/>
                  </a:lnTo>
                  <a:lnTo>
                    <a:pt x="328872" y="736600"/>
                  </a:lnTo>
                  <a:lnTo>
                    <a:pt x="329012" y="711200"/>
                  </a:lnTo>
                  <a:lnTo>
                    <a:pt x="329082" y="698500"/>
                  </a:lnTo>
                  <a:lnTo>
                    <a:pt x="329151" y="685800"/>
                  </a:lnTo>
                  <a:lnTo>
                    <a:pt x="328194" y="647700"/>
                  </a:lnTo>
                  <a:lnTo>
                    <a:pt x="325831" y="596900"/>
                  </a:lnTo>
                  <a:lnTo>
                    <a:pt x="321894" y="558800"/>
                  </a:lnTo>
                  <a:lnTo>
                    <a:pt x="316215" y="508000"/>
                  </a:lnTo>
                  <a:lnTo>
                    <a:pt x="308626" y="469900"/>
                  </a:lnTo>
                  <a:lnTo>
                    <a:pt x="298958" y="419100"/>
                  </a:lnTo>
                  <a:lnTo>
                    <a:pt x="287043" y="381000"/>
                  </a:lnTo>
                  <a:lnTo>
                    <a:pt x="272712" y="342900"/>
                  </a:lnTo>
                  <a:lnTo>
                    <a:pt x="255798" y="292100"/>
                  </a:lnTo>
                  <a:lnTo>
                    <a:pt x="236131" y="254000"/>
                  </a:lnTo>
                  <a:lnTo>
                    <a:pt x="213543" y="215900"/>
                  </a:lnTo>
                  <a:lnTo>
                    <a:pt x="187866" y="190500"/>
                  </a:lnTo>
                  <a:lnTo>
                    <a:pt x="158932" y="152400"/>
                  </a:lnTo>
                  <a:lnTo>
                    <a:pt x="126572" y="114300"/>
                  </a:lnTo>
                  <a:lnTo>
                    <a:pt x="90618" y="76200"/>
                  </a:lnTo>
                  <a:lnTo>
                    <a:pt x="50901" y="50800"/>
                  </a:lnTo>
                  <a:lnTo>
                    <a:pt x="7253" y="254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86011" y="0"/>
                  </a:lnTo>
                  <a:lnTo>
                    <a:pt x="159164" y="50800"/>
                  </a:lnTo>
                  <a:lnTo>
                    <a:pt x="192594" y="88900"/>
                  </a:lnTo>
                  <a:lnTo>
                    <a:pt x="222901" y="127000"/>
                  </a:lnTo>
                  <a:lnTo>
                    <a:pt x="250220" y="152400"/>
                  </a:lnTo>
                  <a:lnTo>
                    <a:pt x="274685" y="190500"/>
                  </a:lnTo>
                  <a:lnTo>
                    <a:pt x="296433" y="228600"/>
                  </a:lnTo>
                  <a:lnTo>
                    <a:pt x="315596" y="266700"/>
                  </a:lnTo>
                  <a:lnTo>
                    <a:pt x="332310" y="304800"/>
                  </a:lnTo>
                  <a:lnTo>
                    <a:pt x="346710" y="355600"/>
                  </a:lnTo>
                  <a:lnTo>
                    <a:pt x="358930" y="393700"/>
                  </a:lnTo>
                  <a:lnTo>
                    <a:pt x="369105" y="431800"/>
                  </a:lnTo>
                  <a:lnTo>
                    <a:pt x="377370" y="482600"/>
                  </a:lnTo>
                  <a:lnTo>
                    <a:pt x="383860" y="520700"/>
                  </a:lnTo>
                  <a:lnTo>
                    <a:pt x="388708" y="558800"/>
                  </a:lnTo>
                  <a:lnTo>
                    <a:pt x="392051" y="609600"/>
                  </a:lnTo>
                  <a:lnTo>
                    <a:pt x="394023" y="660400"/>
                  </a:lnTo>
                  <a:lnTo>
                    <a:pt x="394758" y="698500"/>
                  </a:lnTo>
                  <a:lnTo>
                    <a:pt x="394483" y="736600"/>
                  </a:lnTo>
                  <a:lnTo>
                    <a:pt x="393058" y="800100"/>
                  </a:lnTo>
                  <a:lnTo>
                    <a:pt x="388029" y="889000"/>
                  </a:lnTo>
                  <a:lnTo>
                    <a:pt x="384602" y="939800"/>
                  </a:lnTo>
                  <a:lnTo>
                    <a:pt x="380748" y="990600"/>
                  </a:lnTo>
                  <a:lnTo>
                    <a:pt x="376452" y="1028700"/>
                  </a:lnTo>
                  <a:lnTo>
                    <a:pt x="372033" y="1079500"/>
                  </a:lnTo>
                  <a:lnTo>
                    <a:pt x="367661" y="1130300"/>
                  </a:lnTo>
                  <a:lnTo>
                    <a:pt x="363505" y="1181100"/>
                  </a:lnTo>
                  <a:lnTo>
                    <a:pt x="359734" y="1231900"/>
                  </a:lnTo>
                  <a:lnTo>
                    <a:pt x="356520" y="1282700"/>
                  </a:lnTo>
                  <a:lnTo>
                    <a:pt x="354031" y="1333500"/>
                  </a:lnTo>
                  <a:lnTo>
                    <a:pt x="352438" y="1384300"/>
                  </a:lnTo>
                  <a:lnTo>
                    <a:pt x="351909" y="1435100"/>
                  </a:lnTo>
                  <a:lnTo>
                    <a:pt x="352616" y="1473200"/>
                  </a:lnTo>
                  <a:lnTo>
                    <a:pt x="354727" y="1524000"/>
                  </a:lnTo>
                  <a:lnTo>
                    <a:pt x="358412" y="1574800"/>
                  </a:lnTo>
                  <a:lnTo>
                    <a:pt x="364225" y="1625600"/>
                  </a:lnTo>
                  <a:lnTo>
                    <a:pt x="372221" y="1676400"/>
                  </a:lnTo>
                  <a:lnTo>
                    <a:pt x="382615" y="1714500"/>
                  </a:lnTo>
                  <a:lnTo>
                    <a:pt x="395627" y="1765300"/>
                  </a:lnTo>
                  <a:lnTo>
                    <a:pt x="411472" y="1816100"/>
                  </a:lnTo>
                  <a:lnTo>
                    <a:pt x="430368" y="1854200"/>
                  </a:lnTo>
                  <a:lnTo>
                    <a:pt x="452532" y="1905000"/>
                  </a:lnTo>
                  <a:lnTo>
                    <a:pt x="478182" y="1943100"/>
                  </a:lnTo>
                  <a:lnTo>
                    <a:pt x="507535" y="1981200"/>
                  </a:lnTo>
                  <a:lnTo>
                    <a:pt x="540807" y="2019300"/>
                  </a:lnTo>
                  <a:lnTo>
                    <a:pt x="578217" y="2057400"/>
                  </a:lnTo>
                  <a:lnTo>
                    <a:pt x="614975" y="2095500"/>
                  </a:lnTo>
                  <a:lnTo>
                    <a:pt x="652856" y="2120900"/>
                  </a:lnTo>
                  <a:lnTo>
                    <a:pt x="691778" y="2159000"/>
                  </a:lnTo>
                  <a:lnTo>
                    <a:pt x="731656" y="2184400"/>
                  </a:lnTo>
                  <a:lnTo>
                    <a:pt x="772406" y="2209800"/>
                  </a:lnTo>
                  <a:lnTo>
                    <a:pt x="813945" y="2235200"/>
                  </a:lnTo>
                  <a:lnTo>
                    <a:pt x="899051" y="2286000"/>
                  </a:lnTo>
                  <a:lnTo>
                    <a:pt x="986303" y="2336800"/>
                  </a:lnTo>
                  <a:lnTo>
                    <a:pt x="1030525" y="2349500"/>
                  </a:lnTo>
                  <a:lnTo>
                    <a:pt x="1119738" y="2400300"/>
                  </a:lnTo>
                  <a:lnTo>
                    <a:pt x="1164562" y="2413000"/>
                  </a:lnTo>
                  <a:lnTo>
                    <a:pt x="1209420" y="2438400"/>
                  </a:lnTo>
                  <a:lnTo>
                    <a:pt x="1301590" y="2489200"/>
                  </a:lnTo>
                  <a:lnTo>
                    <a:pt x="1347386" y="2501900"/>
                  </a:lnTo>
                  <a:lnTo>
                    <a:pt x="1482604" y="2578100"/>
                  </a:lnTo>
                  <a:lnTo>
                    <a:pt x="1570101" y="2628900"/>
                  </a:lnTo>
                  <a:lnTo>
                    <a:pt x="1612803" y="2654300"/>
                  </a:lnTo>
                  <a:lnTo>
                    <a:pt x="1654695" y="2679700"/>
                  </a:lnTo>
                  <a:lnTo>
                    <a:pt x="1695693" y="2717800"/>
                  </a:lnTo>
                  <a:lnTo>
                    <a:pt x="1735712" y="2743200"/>
                  </a:lnTo>
                  <a:lnTo>
                    <a:pt x="1774669" y="2781300"/>
                  </a:lnTo>
                  <a:lnTo>
                    <a:pt x="1812479" y="2819400"/>
                  </a:lnTo>
                  <a:lnTo>
                    <a:pt x="1849059" y="2857500"/>
                  </a:lnTo>
                  <a:lnTo>
                    <a:pt x="1880761" y="2882900"/>
                  </a:lnTo>
                  <a:lnTo>
                    <a:pt x="1910741" y="2921000"/>
                  </a:lnTo>
                  <a:lnTo>
                    <a:pt x="1939165" y="2959100"/>
                  </a:lnTo>
                  <a:lnTo>
                    <a:pt x="1966199" y="3009900"/>
                  </a:lnTo>
                  <a:lnTo>
                    <a:pt x="1992009" y="3048000"/>
                  </a:lnTo>
                  <a:lnTo>
                    <a:pt x="2016762" y="3086100"/>
                  </a:lnTo>
                  <a:lnTo>
                    <a:pt x="2040623" y="3136900"/>
                  </a:lnTo>
                  <a:lnTo>
                    <a:pt x="2063759" y="3175000"/>
                  </a:lnTo>
                  <a:lnTo>
                    <a:pt x="2086335" y="3225800"/>
                  </a:lnTo>
                  <a:lnTo>
                    <a:pt x="2108518" y="3276600"/>
                  </a:lnTo>
                  <a:lnTo>
                    <a:pt x="2130473" y="3314700"/>
                  </a:lnTo>
                  <a:lnTo>
                    <a:pt x="2152367" y="3365500"/>
                  </a:lnTo>
                  <a:lnTo>
                    <a:pt x="2174366" y="3416300"/>
                  </a:lnTo>
                  <a:lnTo>
                    <a:pt x="2196635" y="3467100"/>
                  </a:lnTo>
                  <a:lnTo>
                    <a:pt x="2219888" y="3505200"/>
                  </a:lnTo>
                  <a:lnTo>
                    <a:pt x="2243798" y="3556000"/>
                  </a:lnTo>
                  <a:lnTo>
                    <a:pt x="2268576" y="3606800"/>
                  </a:lnTo>
                  <a:lnTo>
                    <a:pt x="2294432" y="3644900"/>
                  </a:lnTo>
                  <a:lnTo>
                    <a:pt x="2321578" y="3683000"/>
                  </a:lnTo>
                  <a:lnTo>
                    <a:pt x="2350223" y="3733800"/>
                  </a:lnTo>
                  <a:lnTo>
                    <a:pt x="2380579" y="3771900"/>
                  </a:lnTo>
                  <a:lnTo>
                    <a:pt x="2412856" y="3810000"/>
                  </a:lnTo>
                  <a:lnTo>
                    <a:pt x="2447265" y="3835400"/>
                  </a:lnTo>
                  <a:lnTo>
                    <a:pt x="2484016" y="3873500"/>
                  </a:lnTo>
                  <a:lnTo>
                    <a:pt x="2523321" y="3898900"/>
                  </a:lnTo>
                  <a:lnTo>
                    <a:pt x="2565389" y="3924300"/>
                  </a:lnTo>
                  <a:lnTo>
                    <a:pt x="2610432" y="3949700"/>
                  </a:lnTo>
                  <a:lnTo>
                    <a:pt x="2652938" y="3962400"/>
                  </a:lnTo>
                  <a:lnTo>
                    <a:pt x="2674026" y="3975100"/>
                  </a:lnTo>
                  <a:close/>
                </a:path>
                <a:path w="2674620" h="3975100">
                  <a:moveTo>
                    <a:pt x="1370601" y="3975100"/>
                  </a:moveTo>
                  <a:lnTo>
                    <a:pt x="0" y="3975100"/>
                  </a:lnTo>
                  <a:lnTo>
                    <a:pt x="0" y="419100"/>
                  </a:lnTo>
                  <a:lnTo>
                    <a:pt x="14612" y="444500"/>
                  </a:lnTo>
                  <a:lnTo>
                    <a:pt x="29683" y="495300"/>
                  </a:lnTo>
                  <a:lnTo>
                    <a:pt x="42504" y="533400"/>
                  </a:lnTo>
                  <a:lnTo>
                    <a:pt x="53226" y="571500"/>
                  </a:lnTo>
                  <a:lnTo>
                    <a:pt x="62001" y="622300"/>
                  </a:lnTo>
                  <a:lnTo>
                    <a:pt x="68979" y="660400"/>
                  </a:lnTo>
                  <a:lnTo>
                    <a:pt x="74312" y="711200"/>
                  </a:lnTo>
                  <a:lnTo>
                    <a:pt x="78152" y="749300"/>
                  </a:lnTo>
                  <a:lnTo>
                    <a:pt x="80649" y="800100"/>
                  </a:lnTo>
                  <a:lnTo>
                    <a:pt x="81955" y="850900"/>
                  </a:lnTo>
                  <a:lnTo>
                    <a:pt x="82132" y="876300"/>
                  </a:lnTo>
                  <a:lnTo>
                    <a:pt x="82221" y="889000"/>
                  </a:lnTo>
                  <a:lnTo>
                    <a:pt x="81598" y="939800"/>
                  </a:lnTo>
                  <a:lnTo>
                    <a:pt x="80237" y="990600"/>
                  </a:lnTo>
                  <a:lnTo>
                    <a:pt x="78291" y="1041400"/>
                  </a:lnTo>
                  <a:lnTo>
                    <a:pt x="75909" y="1092200"/>
                  </a:lnTo>
                  <a:lnTo>
                    <a:pt x="73244" y="1130300"/>
                  </a:lnTo>
                  <a:lnTo>
                    <a:pt x="67666" y="1231900"/>
                  </a:lnTo>
                  <a:lnTo>
                    <a:pt x="65057" y="1282700"/>
                  </a:lnTo>
                  <a:lnTo>
                    <a:pt x="62769" y="1333500"/>
                  </a:lnTo>
                  <a:lnTo>
                    <a:pt x="60954" y="1371600"/>
                  </a:lnTo>
                  <a:lnTo>
                    <a:pt x="59762" y="1422400"/>
                  </a:lnTo>
                  <a:lnTo>
                    <a:pt x="59346" y="1473200"/>
                  </a:lnTo>
                  <a:lnTo>
                    <a:pt x="59855" y="1511300"/>
                  </a:lnTo>
                  <a:lnTo>
                    <a:pt x="61442" y="1562100"/>
                  </a:lnTo>
                  <a:lnTo>
                    <a:pt x="64258" y="1612900"/>
                  </a:lnTo>
                  <a:lnTo>
                    <a:pt x="68454" y="1651000"/>
                  </a:lnTo>
                  <a:lnTo>
                    <a:pt x="74181" y="1689100"/>
                  </a:lnTo>
                  <a:lnTo>
                    <a:pt x="81591" y="1739900"/>
                  </a:lnTo>
                  <a:lnTo>
                    <a:pt x="90834" y="1778000"/>
                  </a:lnTo>
                  <a:lnTo>
                    <a:pt x="106371" y="1841500"/>
                  </a:lnTo>
                  <a:lnTo>
                    <a:pt x="123402" y="1892300"/>
                  </a:lnTo>
                  <a:lnTo>
                    <a:pt x="141848" y="1943100"/>
                  </a:lnTo>
                  <a:lnTo>
                    <a:pt x="161630" y="1981200"/>
                  </a:lnTo>
                  <a:lnTo>
                    <a:pt x="182670" y="2032000"/>
                  </a:lnTo>
                  <a:lnTo>
                    <a:pt x="204887" y="2070100"/>
                  </a:lnTo>
                  <a:lnTo>
                    <a:pt x="228204" y="2108200"/>
                  </a:lnTo>
                  <a:lnTo>
                    <a:pt x="252540" y="2133600"/>
                  </a:lnTo>
                  <a:lnTo>
                    <a:pt x="277818" y="2171700"/>
                  </a:lnTo>
                  <a:lnTo>
                    <a:pt x="330879" y="2222500"/>
                  </a:lnTo>
                  <a:lnTo>
                    <a:pt x="386755" y="2273300"/>
                  </a:lnTo>
                  <a:lnTo>
                    <a:pt x="415551" y="2298700"/>
                  </a:lnTo>
                  <a:lnTo>
                    <a:pt x="444813" y="2311400"/>
                  </a:lnTo>
                  <a:lnTo>
                    <a:pt x="474463" y="2336800"/>
                  </a:lnTo>
                  <a:lnTo>
                    <a:pt x="534609" y="2362200"/>
                  </a:lnTo>
                  <a:lnTo>
                    <a:pt x="564947" y="2387600"/>
                  </a:lnTo>
                  <a:lnTo>
                    <a:pt x="625758" y="2425700"/>
                  </a:lnTo>
                  <a:lnTo>
                    <a:pt x="686221" y="2451100"/>
                  </a:lnTo>
                  <a:lnTo>
                    <a:pt x="716124" y="2476500"/>
                  </a:lnTo>
                  <a:lnTo>
                    <a:pt x="745704" y="2489200"/>
                  </a:lnTo>
                  <a:lnTo>
                    <a:pt x="774880" y="2514600"/>
                  </a:lnTo>
                  <a:lnTo>
                    <a:pt x="803574" y="2527300"/>
                  </a:lnTo>
                  <a:lnTo>
                    <a:pt x="831708" y="2552700"/>
                  </a:lnTo>
                  <a:lnTo>
                    <a:pt x="859200" y="2578100"/>
                  </a:lnTo>
                  <a:lnTo>
                    <a:pt x="885974" y="2603500"/>
                  </a:lnTo>
                  <a:lnTo>
                    <a:pt x="911949" y="2628900"/>
                  </a:lnTo>
                  <a:lnTo>
                    <a:pt x="937046" y="2667000"/>
                  </a:lnTo>
                  <a:lnTo>
                    <a:pt x="961187" y="2692400"/>
                  </a:lnTo>
                  <a:lnTo>
                    <a:pt x="984293" y="2730500"/>
                  </a:lnTo>
                  <a:lnTo>
                    <a:pt x="1006284" y="2768600"/>
                  </a:lnTo>
                  <a:lnTo>
                    <a:pt x="1026827" y="2819400"/>
                  </a:lnTo>
                  <a:lnTo>
                    <a:pt x="1044466" y="2857500"/>
                  </a:lnTo>
                  <a:lnTo>
                    <a:pt x="1059475" y="2895600"/>
                  </a:lnTo>
                  <a:lnTo>
                    <a:pt x="1072129" y="2946400"/>
                  </a:lnTo>
                  <a:lnTo>
                    <a:pt x="1082706" y="2984500"/>
                  </a:lnTo>
                  <a:lnTo>
                    <a:pt x="1091479" y="3035300"/>
                  </a:lnTo>
                  <a:lnTo>
                    <a:pt x="1098726" y="3073400"/>
                  </a:lnTo>
                  <a:lnTo>
                    <a:pt x="1104720" y="3124200"/>
                  </a:lnTo>
                  <a:lnTo>
                    <a:pt x="1109739" y="3175000"/>
                  </a:lnTo>
                  <a:lnTo>
                    <a:pt x="1114057" y="3213100"/>
                  </a:lnTo>
                  <a:lnTo>
                    <a:pt x="1117951" y="3263900"/>
                  </a:lnTo>
                  <a:lnTo>
                    <a:pt x="1121695" y="3302000"/>
                  </a:lnTo>
                  <a:lnTo>
                    <a:pt x="1125566" y="3352800"/>
                  </a:lnTo>
                  <a:lnTo>
                    <a:pt x="1129839" y="3403600"/>
                  </a:lnTo>
                  <a:lnTo>
                    <a:pt x="1134789" y="3441700"/>
                  </a:lnTo>
                  <a:lnTo>
                    <a:pt x="1140693" y="3492500"/>
                  </a:lnTo>
                  <a:lnTo>
                    <a:pt x="1147825" y="3530600"/>
                  </a:lnTo>
                  <a:lnTo>
                    <a:pt x="1156462" y="3581400"/>
                  </a:lnTo>
                  <a:lnTo>
                    <a:pt x="1166878" y="3619500"/>
                  </a:lnTo>
                  <a:lnTo>
                    <a:pt x="1179351" y="3670300"/>
                  </a:lnTo>
                  <a:lnTo>
                    <a:pt x="1194154" y="3708400"/>
                  </a:lnTo>
                  <a:lnTo>
                    <a:pt x="1211564" y="3746500"/>
                  </a:lnTo>
                  <a:lnTo>
                    <a:pt x="1231857" y="3797300"/>
                  </a:lnTo>
                  <a:lnTo>
                    <a:pt x="1255308" y="3835400"/>
                  </a:lnTo>
                  <a:lnTo>
                    <a:pt x="1282192" y="3873500"/>
                  </a:lnTo>
                  <a:lnTo>
                    <a:pt x="1312785" y="3911600"/>
                  </a:lnTo>
                  <a:lnTo>
                    <a:pt x="1346355" y="3949700"/>
                  </a:lnTo>
                  <a:lnTo>
                    <a:pt x="1370601" y="3975100"/>
                  </a:lnTo>
                  <a:close/>
                </a:path>
              </a:pathLst>
            </a:custGeom>
            <a:solidFill>
              <a:srgbClr val="1D82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461592"/>
              <a:ext cx="7534274" cy="4825407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380803" y="3008400"/>
            <a:ext cx="16475710" cy="171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7500"/>
              </a:lnSpc>
              <a:spcBef>
                <a:spcPts val="100"/>
              </a:spcBef>
            </a:pPr>
            <a:r>
              <a:rPr dirty="0" sz="2500">
                <a:latin typeface="Calibri"/>
                <a:cs typeface="Calibri"/>
              </a:rPr>
              <a:t>Inclusion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must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consider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multiple</a:t>
            </a:r>
            <a:r>
              <a:rPr dirty="0" sz="2500" spc="-55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identities</a:t>
            </a:r>
            <a:r>
              <a:rPr dirty="0" sz="2500" spc="-60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that</a:t>
            </a:r>
            <a:r>
              <a:rPr dirty="0" sz="2500" spc="-55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people</a:t>
            </a:r>
            <a:r>
              <a:rPr dirty="0" sz="2500" spc="-60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with</a:t>
            </a:r>
            <a:r>
              <a:rPr dirty="0" sz="2500" spc="-55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disabilities</a:t>
            </a:r>
            <a:r>
              <a:rPr dirty="0" sz="2500" spc="-55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hold</a:t>
            </a:r>
            <a:r>
              <a:rPr dirty="0" sz="2500" spc="-55" b="1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—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including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30">
                <a:latin typeface="Calibri"/>
                <a:cs typeface="Calibri"/>
              </a:rPr>
              <a:t>gender,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ethnicity,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migration background,</a:t>
            </a:r>
            <a:r>
              <a:rPr dirty="0" sz="2500" spc="-7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sexual</a:t>
            </a:r>
            <a:r>
              <a:rPr dirty="0" sz="2500" spc="-7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orientation,</a:t>
            </a:r>
            <a:r>
              <a:rPr dirty="0" sz="2500" spc="-7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or</a:t>
            </a:r>
            <a:r>
              <a:rPr dirty="0" sz="2500" spc="-7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economic</a:t>
            </a:r>
            <a:r>
              <a:rPr dirty="0" sz="2500" spc="-7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status.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These</a:t>
            </a:r>
            <a:r>
              <a:rPr dirty="0" sz="2500" spc="-70" b="1">
                <a:latin typeface="Calibri"/>
                <a:cs typeface="Calibri"/>
              </a:rPr>
              <a:t> </a:t>
            </a:r>
            <a:r>
              <a:rPr dirty="0" sz="2500" spc="-10" b="1">
                <a:latin typeface="Calibri"/>
                <a:cs typeface="Calibri"/>
              </a:rPr>
              <a:t>intersecting</a:t>
            </a:r>
            <a:r>
              <a:rPr dirty="0" sz="2500" spc="-70" b="1">
                <a:latin typeface="Calibri"/>
                <a:cs typeface="Calibri"/>
              </a:rPr>
              <a:t> </a:t>
            </a:r>
            <a:r>
              <a:rPr dirty="0" sz="2500" spc="-10" b="1">
                <a:latin typeface="Calibri"/>
                <a:cs typeface="Calibri"/>
              </a:rPr>
              <a:t>factors</a:t>
            </a:r>
            <a:r>
              <a:rPr dirty="0" sz="2500" spc="-70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shape</a:t>
            </a:r>
            <a:r>
              <a:rPr dirty="0" sz="2500" spc="-70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how</a:t>
            </a:r>
            <a:r>
              <a:rPr dirty="0" sz="2500" spc="-70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they</a:t>
            </a:r>
            <a:r>
              <a:rPr dirty="0" sz="2500" spc="-65" b="1">
                <a:latin typeface="Calibri"/>
                <a:cs typeface="Calibri"/>
              </a:rPr>
              <a:t> </a:t>
            </a:r>
            <a:r>
              <a:rPr dirty="0" sz="2500" spc="-10" b="1">
                <a:latin typeface="Calibri"/>
                <a:cs typeface="Calibri"/>
              </a:rPr>
              <a:t>experience</a:t>
            </a:r>
            <a:r>
              <a:rPr dirty="0" sz="2500" spc="-70" b="1">
                <a:latin typeface="Calibri"/>
                <a:cs typeface="Calibri"/>
              </a:rPr>
              <a:t> </a:t>
            </a:r>
            <a:r>
              <a:rPr dirty="0" sz="2500" spc="-10" b="1">
                <a:latin typeface="Calibri"/>
                <a:cs typeface="Calibri"/>
              </a:rPr>
              <a:t>exclusion,</a:t>
            </a:r>
            <a:r>
              <a:rPr dirty="0" sz="2500" spc="-70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and</a:t>
            </a:r>
            <a:r>
              <a:rPr dirty="0" sz="2500" spc="-70" b="1">
                <a:latin typeface="Calibri"/>
                <a:cs typeface="Calibri"/>
              </a:rPr>
              <a:t> </a:t>
            </a:r>
            <a:r>
              <a:rPr dirty="0" sz="2500" spc="-20" b="1">
                <a:latin typeface="Calibri"/>
                <a:cs typeface="Calibri"/>
              </a:rPr>
              <a:t>must </a:t>
            </a:r>
            <a:r>
              <a:rPr dirty="0" sz="2500" b="1">
                <a:latin typeface="Calibri"/>
                <a:cs typeface="Calibri"/>
              </a:rPr>
              <a:t>be</a:t>
            </a:r>
            <a:r>
              <a:rPr dirty="0" sz="2500" spc="-50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addressed</a:t>
            </a:r>
            <a:r>
              <a:rPr dirty="0" sz="2500" spc="-45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to</a:t>
            </a:r>
            <a:r>
              <a:rPr dirty="0" sz="2500" spc="-45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avoid</a:t>
            </a:r>
            <a:r>
              <a:rPr dirty="0" sz="2500" spc="-45" b="1">
                <a:latin typeface="Calibri"/>
                <a:cs typeface="Calibri"/>
              </a:rPr>
              <a:t> </a:t>
            </a:r>
            <a:r>
              <a:rPr dirty="0" sz="2500" spc="-20" b="1">
                <a:latin typeface="Calibri"/>
                <a:cs typeface="Calibri"/>
              </a:rPr>
              <a:t>one-</a:t>
            </a:r>
            <a:r>
              <a:rPr dirty="0" sz="2500" spc="-30" b="1">
                <a:latin typeface="Calibri"/>
                <a:cs typeface="Calibri"/>
              </a:rPr>
              <a:t>size-</a:t>
            </a:r>
            <a:r>
              <a:rPr dirty="0" sz="2500" spc="-10" b="1">
                <a:latin typeface="Calibri"/>
                <a:cs typeface="Calibri"/>
              </a:rPr>
              <a:t>fits-</a:t>
            </a:r>
            <a:r>
              <a:rPr dirty="0" sz="2500" b="1">
                <a:latin typeface="Calibri"/>
                <a:cs typeface="Calibri"/>
              </a:rPr>
              <a:t>all</a:t>
            </a:r>
            <a:r>
              <a:rPr dirty="0" sz="2500" spc="-45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inclusion</a:t>
            </a:r>
            <a:r>
              <a:rPr dirty="0" sz="2500" spc="-45" b="1">
                <a:latin typeface="Calibri"/>
                <a:cs typeface="Calibri"/>
              </a:rPr>
              <a:t> </a:t>
            </a:r>
            <a:r>
              <a:rPr dirty="0" sz="2500" spc="-10" b="1">
                <a:latin typeface="Calibri"/>
                <a:cs typeface="Calibri"/>
              </a:rPr>
              <a:t>strategies</a:t>
            </a:r>
            <a:r>
              <a:rPr dirty="0" sz="2500" spc="-1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7373" y="7365225"/>
            <a:ext cx="76200" cy="7619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7373" y="7927199"/>
            <a:ext cx="76200" cy="7619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7373" y="8489174"/>
            <a:ext cx="76200" cy="76199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7660823" y="5844394"/>
            <a:ext cx="10351770" cy="3397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8130">
              <a:lnSpc>
                <a:spcPct val="147500"/>
              </a:lnSpc>
              <a:spcBef>
                <a:spcPts val="100"/>
              </a:spcBef>
            </a:pPr>
            <a:r>
              <a:rPr dirty="0" sz="2500">
                <a:latin typeface="Calibri"/>
                <a:cs typeface="Calibri"/>
              </a:rPr>
              <a:t>For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example,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young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woman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with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cognitive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disability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living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remote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area </a:t>
            </a:r>
            <a:r>
              <a:rPr dirty="0" sz="2500">
                <a:latin typeface="Calibri"/>
                <a:cs typeface="Calibri"/>
              </a:rPr>
              <a:t>may</a:t>
            </a:r>
            <a:r>
              <a:rPr dirty="0" sz="2500" spc="-10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face:</a:t>
            </a:r>
            <a:endParaRPr sz="2500">
              <a:latin typeface="Calibri"/>
              <a:cs typeface="Calibri"/>
            </a:endParaRPr>
          </a:p>
          <a:p>
            <a:pPr marL="551815" marR="4606290">
              <a:lnSpc>
                <a:spcPct val="147500"/>
              </a:lnSpc>
            </a:pPr>
            <a:r>
              <a:rPr dirty="0" sz="2500">
                <a:latin typeface="Calibri"/>
                <a:cs typeface="Calibri"/>
              </a:rPr>
              <a:t>Inaccessible</a:t>
            </a:r>
            <a:r>
              <a:rPr dirty="0" sz="2500" spc="-8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transport</a:t>
            </a:r>
            <a:r>
              <a:rPr dirty="0" sz="2500" spc="-8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to</a:t>
            </a:r>
            <a:r>
              <a:rPr dirty="0" sz="2500" spc="-8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polling</a:t>
            </a:r>
            <a:r>
              <a:rPr dirty="0" sz="2500" spc="-8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stations </a:t>
            </a:r>
            <a:r>
              <a:rPr dirty="0" sz="2500">
                <a:latin typeface="Calibri"/>
                <a:cs typeface="Calibri"/>
              </a:rPr>
              <a:t>Few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or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no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 spc="-45">
                <a:latin typeface="Calibri"/>
                <a:cs typeface="Calibri"/>
              </a:rPr>
              <a:t>Easy-</a:t>
            </a:r>
            <a:r>
              <a:rPr dirty="0" sz="2500" spc="-20">
                <a:latin typeface="Calibri"/>
                <a:cs typeface="Calibri"/>
              </a:rPr>
              <a:t>to-</a:t>
            </a:r>
            <a:r>
              <a:rPr dirty="0" sz="2500">
                <a:latin typeface="Calibri"/>
                <a:cs typeface="Calibri"/>
              </a:rPr>
              <a:t>Read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materials</a:t>
            </a:r>
            <a:endParaRPr sz="2500">
              <a:latin typeface="Calibri"/>
              <a:cs typeface="Calibri"/>
            </a:endParaRPr>
          </a:p>
          <a:p>
            <a:pPr marL="551815" marR="5080">
              <a:lnSpc>
                <a:spcPct val="147500"/>
              </a:lnSpc>
            </a:pPr>
            <a:r>
              <a:rPr dirty="0" sz="2500" spc="-10">
                <a:latin typeface="Calibri"/>
                <a:cs typeface="Calibri"/>
              </a:rPr>
              <a:t>Stereotypes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that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question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her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ability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to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understand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or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contribute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to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political matters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Simone Benazzi</dc:creator>
  <cp:keywords>DAGnTxkzJBg,BAEV7B-eGMs,0</cp:keywords>
  <dc:title>CAPACITY BUILDING OPENGROUP</dc:title>
  <dcterms:created xsi:type="dcterms:W3CDTF">2026-03-11T14:28:36Z</dcterms:created>
  <dcterms:modified xsi:type="dcterms:W3CDTF">2026-03-11T14:28:36Z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2025-05-29T00:00:00Z</vt:filetime>
  </property>
  <property fmtid="{D5CDD505-2E9C-101B-9397-08002B2CF9AE}" pid="3" name="Creator">
    <vt:lpwstr>Canva</vt:lpwstr>
  </property>
  <property fmtid="{D5CDD505-2E9C-101B-9397-08002B2CF9AE}" pid="4" name="LastSaved">
    <vt:filetime>2026-03-11T00:00:00Z</vt:filetime>
  </property>
  <property fmtid="{D5CDD505-2E9C-101B-9397-08002B2CF9AE}" pid="5" name="Producer">
    <vt:lpwstr>Canva</vt:lpwstr>
  </property>
</Properties>
</file>