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8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8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086817"/>
            <a:ext cx="18288635" cy="1200785"/>
          </a:xfrm>
          <a:custGeom>
            <a:avLst/>
            <a:gdLst/>
            <a:ahLst/>
            <a:cxnLst/>
            <a:rect l="l" t="t" r="r" b="b"/>
            <a:pathLst>
              <a:path w="18288635" h="1200784">
                <a:moveTo>
                  <a:pt x="18288517" y="1200784"/>
                </a:moveTo>
                <a:lnTo>
                  <a:pt x="0" y="1200784"/>
                </a:lnTo>
                <a:lnTo>
                  <a:pt x="0" y="0"/>
                </a:lnTo>
                <a:lnTo>
                  <a:pt x="18288517" y="0"/>
                </a:lnTo>
                <a:lnTo>
                  <a:pt x="18288517" y="1200784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258298"/>
            <a:ext cx="2857383" cy="60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8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73099" y="2187575"/>
            <a:ext cx="5258435" cy="6361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8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5066" y="-225425"/>
            <a:ext cx="12337867" cy="305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8202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4922" y="3629607"/>
            <a:ext cx="14678025" cy="2368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14.jpg"/><Relationship Id="rId5" Type="http://schemas.openxmlformats.org/officeDocument/2006/relationships/hyperlink" Target="http://www.undp.org/publications/political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1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Relationship Id="rId3" Type="http://schemas.openxmlformats.org/officeDocument/2006/relationships/image" Target="../media/image1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ohchr.org/en/instruments-mechanisms/instruments/convention-rights-persons-disabilities" TargetMode="External"/><Relationship Id="rId4" Type="http://schemas.openxmlformats.org/officeDocument/2006/relationships/hyperlink" Target="http://www.euroblind.org/newsletter/2016/july-august/en/describing-audiodescription" TargetMode="External"/><Relationship Id="rId5" Type="http://schemas.openxmlformats.org/officeDocument/2006/relationships/hyperlink" Target="http://www.undp.org/publications/political-participation-persons-intellectual-or-psychosocial-disabilities" TargetMode="External"/><Relationship Id="rId6" Type="http://schemas.openxmlformats.org/officeDocument/2006/relationships/image" Target="../media/image9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hyperlink" Target="http://www.euroblind.org/newsletter/2016/july-august/en/describing-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97" y="9258300"/>
            <a:ext cx="2857383" cy="60007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4138030" y="5472278"/>
            <a:ext cx="4150360" cy="4815205"/>
            <a:chOff x="14138030" y="5472278"/>
            <a:chExt cx="4150360" cy="4815205"/>
          </a:xfrm>
        </p:grpSpPr>
        <p:sp>
          <p:nvSpPr>
            <p:cNvPr id="4" name="object 4" descr=""/>
            <p:cNvSpPr/>
            <p:nvPr/>
          </p:nvSpPr>
          <p:spPr>
            <a:xfrm>
              <a:off x="15785947" y="5472278"/>
              <a:ext cx="2502535" cy="4815205"/>
            </a:xfrm>
            <a:custGeom>
              <a:avLst/>
              <a:gdLst/>
              <a:ahLst/>
              <a:cxnLst/>
              <a:rect l="l" t="t" r="r" b="b"/>
              <a:pathLst>
                <a:path w="2502534" h="4815205">
                  <a:moveTo>
                    <a:pt x="2502052" y="4814721"/>
                  </a:moveTo>
                  <a:lnTo>
                    <a:pt x="431153" y="4814721"/>
                  </a:lnTo>
                  <a:lnTo>
                    <a:pt x="415907" y="4788650"/>
                  </a:lnTo>
                  <a:lnTo>
                    <a:pt x="394072" y="4750521"/>
                  </a:lnTo>
                  <a:lnTo>
                    <a:pt x="372809" y="4712392"/>
                  </a:lnTo>
                  <a:lnTo>
                    <a:pt x="352119" y="4674263"/>
                  </a:lnTo>
                  <a:lnTo>
                    <a:pt x="331905" y="4623456"/>
                  </a:lnTo>
                  <a:lnTo>
                    <a:pt x="312263" y="4585327"/>
                  </a:lnTo>
                  <a:lnTo>
                    <a:pt x="293194" y="4547198"/>
                  </a:lnTo>
                  <a:lnTo>
                    <a:pt x="274696" y="4509069"/>
                  </a:lnTo>
                  <a:lnTo>
                    <a:pt x="256676" y="4458262"/>
                  </a:lnTo>
                  <a:lnTo>
                    <a:pt x="239227" y="4420133"/>
                  </a:lnTo>
                  <a:lnTo>
                    <a:pt x="222350" y="4382004"/>
                  </a:lnTo>
                  <a:lnTo>
                    <a:pt x="206046" y="4331198"/>
                  </a:lnTo>
                  <a:lnTo>
                    <a:pt x="190314" y="4293069"/>
                  </a:lnTo>
                  <a:lnTo>
                    <a:pt x="175249" y="4254940"/>
                  </a:lnTo>
                  <a:lnTo>
                    <a:pt x="160756" y="4204133"/>
                  </a:lnTo>
                  <a:lnTo>
                    <a:pt x="146835" y="4166004"/>
                  </a:lnTo>
                  <a:lnTo>
                    <a:pt x="133486" y="4115197"/>
                  </a:lnTo>
                  <a:lnTo>
                    <a:pt x="120805" y="4077068"/>
                  </a:lnTo>
                  <a:lnTo>
                    <a:pt x="108696" y="4026261"/>
                  </a:lnTo>
                  <a:lnTo>
                    <a:pt x="97159" y="3988132"/>
                  </a:lnTo>
                  <a:lnTo>
                    <a:pt x="86289" y="3937326"/>
                  </a:lnTo>
                  <a:lnTo>
                    <a:pt x="75991" y="3886519"/>
                  </a:lnTo>
                  <a:lnTo>
                    <a:pt x="66361" y="3848390"/>
                  </a:lnTo>
                  <a:lnTo>
                    <a:pt x="57399" y="3797583"/>
                  </a:lnTo>
                  <a:lnTo>
                    <a:pt x="49008" y="3759454"/>
                  </a:lnTo>
                  <a:lnTo>
                    <a:pt x="41285" y="3708647"/>
                  </a:lnTo>
                  <a:lnTo>
                    <a:pt x="34229" y="3657841"/>
                  </a:lnTo>
                  <a:lnTo>
                    <a:pt x="27841" y="3619712"/>
                  </a:lnTo>
                  <a:lnTo>
                    <a:pt x="22025" y="3568905"/>
                  </a:lnTo>
                  <a:lnTo>
                    <a:pt x="16876" y="3518098"/>
                  </a:lnTo>
                  <a:lnTo>
                    <a:pt x="12394" y="3467291"/>
                  </a:lnTo>
                  <a:lnTo>
                    <a:pt x="8581" y="3429162"/>
                  </a:lnTo>
                  <a:lnTo>
                    <a:pt x="5434" y="3378356"/>
                  </a:lnTo>
                  <a:lnTo>
                    <a:pt x="3050" y="3327549"/>
                  </a:lnTo>
                  <a:lnTo>
                    <a:pt x="1334" y="3276742"/>
                  </a:lnTo>
                  <a:lnTo>
                    <a:pt x="285" y="3225935"/>
                  </a:lnTo>
                  <a:lnTo>
                    <a:pt x="0" y="3187806"/>
                  </a:lnTo>
                  <a:lnTo>
                    <a:pt x="285" y="3137000"/>
                  </a:lnTo>
                  <a:lnTo>
                    <a:pt x="1334" y="3086193"/>
                  </a:lnTo>
                  <a:lnTo>
                    <a:pt x="3050" y="3035386"/>
                  </a:lnTo>
                  <a:lnTo>
                    <a:pt x="5434" y="2984580"/>
                  </a:lnTo>
                  <a:lnTo>
                    <a:pt x="8581" y="2946451"/>
                  </a:lnTo>
                  <a:lnTo>
                    <a:pt x="12394" y="2895644"/>
                  </a:lnTo>
                  <a:lnTo>
                    <a:pt x="16876" y="2844837"/>
                  </a:lnTo>
                  <a:lnTo>
                    <a:pt x="22025" y="2794030"/>
                  </a:lnTo>
                  <a:lnTo>
                    <a:pt x="27841" y="2755901"/>
                  </a:lnTo>
                  <a:lnTo>
                    <a:pt x="34229" y="2705095"/>
                  </a:lnTo>
                  <a:lnTo>
                    <a:pt x="41285" y="2654288"/>
                  </a:lnTo>
                  <a:lnTo>
                    <a:pt x="49008" y="2616159"/>
                  </a:lnTo>
                  <a:lnTo>
                    <a:pt x="57399" y="2565352"/>
                  </a:lnTo>
                  <a:lnTo>
                    <a:pt x="66361" y="2514545"/>
                  </a:lnTo>
                  <a:lnTo>
                    <a:pt x="75991" y="2476416"/>
                  </a:lnTo>
                  <a:lnTo>
                    <a:pt x="86289" y="2425610"/>
                  </a:lnTo>
                  <a:lnTo>
                    <a:pt x="97159" y="2387481"/>
                  </a:lnTo>
                  <a:lnTo>
                    <a:pt x="108696" y="2336674"/>
                  </a:lnTo>
                  <a:lnTo>
                    <a:pt x="120805" y="2298545"/>
                  </a:lnTo>
                  <a:lnTo>
                    <a:pt x="133486" y="2246686"/>
                  </a:lnTo>
                  <a:lnTo>
                    <a:pt x="146835" y="2208557"/>
                  </a:lnTo>
                  <a:lnTo>
                    <a:pt x="160756" y="2157750"/>
                  </a:lnTo>
                  <a:lnTo>
                    <a:pt x="175249" y="2119621"/>
                  </a:lnTo>
                  <a:lnTo>
                    <a:pt x="190314" y="2068814"/>
                  </a:lnTo>
                  <a:lnTo>
                    <a:pt x="206046" y="2030685"/>
                  </a:lnTo>
                  <a:lnTo>
                    <a:pt x="222350" y="1979878"/>
                  </a:lnTo>
                  <a:lnTo>
                    <a:pt x="239227" y="1941749"/>
                  </a:lnTo>
                  <a:lnTo>
                    <a:pt x="256676" y="1903620"/>
                  </a:lnTo>
                  <a:lnTo>
                    <a:pt x="274696" y="1852813"/>
                  </a:lnTo>
                  <a:lnTo>
                    <a:pt x="293194" y="1814684"/>
                  </a:lnTo>
                  <a:lnTo>
                    <a:pt x="312263" y="1776555"/>
                  </a:lnTo>
                  <a:lnTo>
                    <a:pt x="331905" y="1738426"/>
                  </a:lnTo>
                  <a:lnTo>
                    <a:pt x="352119" y="1687619"/>
                  </a:lnTo>
                  <a:lnTo>
                    <a:pt x="372809" y="1649490"/>
                  </a:lnTo>
                  <a:lnTo>
                    <a:pt x="394072" y="1611361"/>
                  </a:lnTo>
                  <a:lnTo>
                    <a:pt x="415907" y="1573232"/>
                  </a:lnTo>
                  <a:lnTo>
                    <a:pt x="438218" y="1535103"/>
                  </a:lnTo>
                  <a:lnTo>
                    <a:pt x="461102" y="1496974"/>
                  </a:lnTo>
                  <a:lnTo>
                    <a:pt x="484462" y="1458845"/>
                  </a:lnTo>
                  <a:lnTo>
                    <a:pt x="508299" y="1420716"/>
                  </a:lnTo>
                  <a:lnTo>
                    <a:pt x="532708" y="1382587"/>
                  </a:lnTo>
                  <a:lnTo>
                    <a:pt x="557594" y="1344458"/>
                  </a:lnTo>
                  <a:lnTo>
                    <a:pt x="582956" y="1306329"/>
                  </a:lnTo>
                  <a:lnTo>
                    <a:pt x="608795" y="1268200"/>
                  </a:lnTo>
                  <a:lnTo>
                    <a:pt x="635111" y="1230071"/>
                  </a:lnTo>
                  <a:lnTo>
                    <a:pt x="661904" y="1191942"/>
                  </a:lnTo>
                  <a:lnTo>
                    <a:pt x="689174" y="1166491"/>
                  </a:lnTo>
                  <a:lnTo>
                    <a:pt x="716920" y="1128362"/>
                  </a:lnTo>
                  <a:lnTo>
                    <a:pt x="745143" y="1090233"/>
                  </a:lnTo>
                  <a:lnTo>
                    <a:pt x="773843" y="1052104"/>
                  </a:lnTo>
                  <a:lnTo>
                    <a:pt x="803019" y="1026653"/>
                  </a:lnTo>
                  <a:lnTo>
                    <a:pt x="832672" y="988524"/>
                  </a:lnTo>
                  <a:lnTo>
                    <a:pt x="862707" y="950395"/>
                  </a:lnTo>
                  <a:lnTo>
                    <a:pt x="893218" y="924944"/>
                  </a:lnTo>
                  <a:lnTo>
                    <a:pt x="924206" y="886815"/>
                  </a:lnTo>
                  <a:lnTo>
                    <a:pt x="955576" y="861364"/>
                  </a:lnTo>
                  <a:lnTo>
                    <a:pt x="987422" y="823235"/>
                  </a:lnTo>
                  <a:lnTo>
                    <a:pt x="1019649" y="797784"/>
                  </a:lnTo>
                  <a:lnTo>
                    <a:pt x="1052354" y="759655"/>
                  </a:lnTo>
                  <a:lnTo>
                    <a:pt x="1118906" y="708848"/>
                  </a:lnTo>
                  <a:lnTo>
                    <a:pt x="1152850" y="670719"/>
                  </a:lnTo>
                  <a:lnTo>
                    <a:pt x="1221882" y="619912"/>
                  </a:lnTo>
                  <a:lnTo>
                    <a:pt x="1292440" y="569105"/>
                  </a:lnTo>
                  <a:lnTo>
                    <a:pt x="1328290" y="530977"/>
                  </a:lnTo>
                  <a:lnTo>
                    <a:pt x="1401136" y="480170"/>
                  </a:lnTo>
                  <a:lnTo>
                    <a:pt x="1513075" y="403912"/>
                  </a:lnTo>
                  <a:lnTo>
                    <a:pt x="1551118" y="391234"/>
                  </a:lnTo>
                  <a:lnTo>
                    <a:pt x="1667252" y="314976"/>
                  </a:lnTo>
                  <a:lnTo>
                    <a:pt x="1706631" y="302298"/>
                  </a:lnTo>
                  <a:lnTo>
                    <a:pt x="1786437" y="251491"/>
                  </a:lnTo>
                  <a:lnTo>
                    <a:pt x="1826769" y="238813"/>
                  </a:lnTo>
                  <a:lnTo>
                    <a:pt x="1867483" y="213362"/>
                  </a:lnTo>
                  <a:lnTo>
                    <a:pt x="1908482" y="200684"/>
                  </a:lnTo>
                  <a:lnTo>
                    <a:pt x="1949768" y="175233"/>
                  </a:lnTo>
                  <a:lnTo>
                    <a:pt x="1991339" y="162555"/>
                  </a:lnTo>
                  <a:lnTo>
                    <a:pt x="2033197" y="137104"/>
                  </a:lnTo>
                  <a:lnTo>
                    <a:pt x="2203584" y="86297"/>
                  </a:lnTo>
                  <a:lnTo>
                    <a:pt x="2246872" y="60846"/>
                  </a:lnTo>
                  <a:lnTo>
                    <a:pt x="2422598" y="10039"/>
                  </a:lnTo>
                  <a:lnTo>
                    <a:pt x="2467125" y="10039"/>
                  </a:lnTo>
                  <a:lnTo>
                    <a:pt x="2502052" y="0"/>
                  </a:lnTo>
                  <a:lnTo>
                    <a:pt x="2502052" y="4814721"/>
                  </a:lnTo>
                  <a:close/>
                </a:path>
              </a:pathLst>
            </a:custGeom>
            <a:solidFill>
              <a:srgbClr val="FAD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38030" y="7121823"/>
              <a:ext cx="3497852" cy="316517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933934" y="4779038"/>
            <a:ext cx="14420215" cy="19132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443355" marR="5080" indent="-1431290">
              <a:lnSpc>
                <a:spcPts val="7430"/>
              </a:lnSpc>
              <a:spcBef>
                <a:spcPts val="204"/>
              </a:spcBef>
            </a:pPr>
            <a:r>
              <a:rPr dirty="0" sz="6200" spc="-300">
                <a:solidFill>
                  <a:srgbClr val="282829"/>
                </a:solidFill>
                <a:latin typeface="Arial Black"/>
                <a:cs typeface="Arial Black"/>
              </a:rPr>
              <a:t>Program</a:t>
            </a:r>
            <a:r>
              <a:rPr dirty="0" sz="6200" spc="-430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6200" spc="-285">
                <a:solidFill>
                  <a:srgbClr val="282829"/>
                </a:solidFill>
                <a:latin typeface="Arial Black"/>
                <a:cs typeface="Arial Black"/>
              </a:rPr>
              <a:t>rozwijania</a:t>
            </a:r>
            <a:r>
              <a:rPr dirty="0" sz="6200" spc="-430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6200" spc="-335">
                <a:solidFill>
                  <a:srgbClr val="282829"/>
                </a:solidFill>
                <a:latin typeface="Arial Black"/>
                <a:cs typeface="Arial Black"/>
              </a:rPr>
              <a:t>umiejętności</a:t>
            </a:r>
            <a:r>
              <a:rPr dirty="0" sz="6200" spc="-430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6200" spc="-315">
                <a:solidFill>
                  <a:srgbClr val="282829"/>
                </a:solidFill>
                <a:latin typeface="Arial Black"/>
                <a:cs typeface="Arial Black"/>
              </a:rPr>
              <a:t>dla </a:t>
            </a:r>
            <a:r>
              <a:rPr dirty="0" sz="6200" spc="-370">
                <a:solidFill>
                  <a:srgbClr val="282829"/>
                </a:solidFill>
                <a:latin typeface="Arial Black"/>
                <a:cs typeface="Arial Black"/>
              </a:rPr>
              <a:t>pracowników</a:t>
            </a:r>
            <a:r>
              <a:rPr dirty="0" sz="6200" spc="-430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6200" spc="-365">
                <a:solidFill>
                  <a:srgbClr val="282829"/>
                </a:solidFill>
                <a:latin typeface="Arial Black"/>
                <a:cs typeface="Arial Black"/>
              </a:rPr>
              <a:t>młodzieżowych</a:t>
            </a:r>
            <a:endParaRPr sz="62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380096" y="6842724"/>
            <a:ext cx="11527790" cy="1519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3900" spc="-250">
                <a:solidFill>
                  <a:srgbClr val="282829"/>
                </a:solidFill>
                <a:latin typeface="Arial Black"/>
                <a:cs typeface="Arial Black"/>
              </a:rPr>
              <a:t>Tworzenie</a:t>
            </a:r>
            <a:r>
              <a:rPr dirty="0" sz="3900" spc="-26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3900" spc="-185">
                <a:solidFill>
                  <a:srgbClr val="282829"/>
                </a:solidFill>
                <a:latin typeface="Arial Black"/>
                <a:cs typeface="Arial Black"/>
              </a:rPr>
              <a:t>przyjaznych</a:t>
            </a:r>
            <a:r>
              <a:rPr dirty="0" sz="3900" spc="-26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3900" spc="-245">
                <a:solidFill>
                  <a:srgbClr val="282829"/>
                </a:solidFill>
                <a:latin typeface="Arial Black"/>
                <a:cs typeface="Arial Black"/>
              </a:rPr>
              <a:t>środowisk</a:t>
            </a:r>
            <a:r>
              <a:rPr dirty="0" sz="3900" spc="-260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3900" spc="-165">
                <a:solidFill>
                  <a:srgbClr val="282829"/>
                </a:solidFill>
                <a:latin typeface="Arial Black"/>
                <a:cs typeface="Arial Black"/>
              </a:rPr>
              <a:t>politycznych</a:t>
            </a:r>
            <a:endParaRPr sz="39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2645"/>
              </a:spcBef>
            </a:pPr>
            <a:r>
              <a:rPr dirty="0" sz="3700" spc="-215">
                <a:solidFill>
                  <a:srgbClr val="282829"/>
                </a:solidFill>
                <a:latin typeface="Arial Black"/>
                <a:cs typeface="Arial Black"/>
              </a:rPr>
              <a:t>Opracowanie:</a:t>
            </a:r>
            <a:r>
              <a:rPr dirty="0" sz="3700" spc="-240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3700" spc="-170">
                <a:solidFill>
                  <a:srgbClr val="282829"/>
                </a:solidFill>
                <a:latin typeface="Arial Black"/>
                <a:cs typeface="Arial Black"/>
              </a:rPr>
              <a:t>Grupa</a:t>
            </a:r>
            <a:r>
              <a:rPr dirty="0" sz="3700" spc="-235">
                <a:solidFill>
                  <a:srgbClr val="282829"/>
                </a:solidFill>
                <a:latin typeface="Arial Black"/>
                <a:cs typeface="Arial Black"/>
              </a:rPr>
              <a:t> </a:t>
            </a:r>
            <a:r>
              <a:rPr dirty="0" sz="3700" spc="-20">
                <a:solidFill>
                  <a:srgbClr val="282829"/>
                </a:solidFill>
                <a:latin typeface="Arial Black"/>
                <a:cs typeface="Arial Black"/>
              </a:rPr>
              <a:t>Open</a:t>
            </a:r>
            <a:endParaRPr sz="3700">
              <a:latin typeface="Arial Black"/>
              <a:cs typeface="Arial Black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8216" y="495455"/>
            <a:ext cx="3724560" cy="369446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65327" cy="4593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383" cy="6000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97" cy="141065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19015" y="28"/>
            <a:ext cx="4268470" cy="4211955"/>
            <a:chOff x="14019015" y="28"/>
            <a:chExt cx="4268470" cy="4211955"/>
          </a:xfrm>
        </p:grpSpPr>
        <p:sp>
          <p:nvSpPr>
            <p:cNvPr id="5" name="object 5" descr=""/>
            <p:cNvSpPr/>
            <p:nvPr/>
          </p:nvSpPr>
          <p:spPr>
            <a:xfrm>
              <a:off x="14019015" y="28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7104" y="4142841"/>
                  </a:moveTo>
                  <a:lnTo>
                    <a:pt x="4219690" y="4089358"/>
                  </a:lnTo>
                  <a:lnTo>
                    <a:pt x="4196936" y="4056562"/>
                  </a:lnTo>
                  <a:lnTo>
                    <a:pt x="4177037" y="4022336"/>
                  </a:lnTo>
                  <a:lnTo>
                    <a:pt x="4159900" y="3986776"/>
                  </a:lnTo>
                  <a:lnTo>
                    <a:pt x="4145333" y="3949976"/>
                  </a:lnTo>
                  <a:lnTo>
                    <a:pt x="4133147" y="3912032"/>
                  </a:lnTo>
                  <a:lnTo>
                    <a:pt x="4123150" y="3872944"/>
                  </a:lnTo>
                  <a:lnTo>
                    <a:pt x="4115248" y="3832903"/>
                  </a:lnTo>
                  <a:lnTo>
                    <a:pt x="4109345" y="3791908"/>
                  </a:lnTo>
                  <a:lnTo>
                    <a:pt x="4105156" y="3750055"/>
                  </a:lnTo>
                  <a:lnTo>
                    <a:pt x="4102586" y="3707440"/>
                  </a:lnTo>
                  <a:lnTo>
                    <a:pt x="4101443" y="3664157"/>
                  </a:lnTo>
                  <a:lnTo>
                    <a:pt x="4101634" y="3620302"/>
                  </a:lnTo>
                  <a:lnTo>
                    <a:pt x="4102871" y="3575971"/>
                  </a:lnTo>
                  <a:lnTo>
                    <a:pt x="4105156" y="3531163"/>
                  </a:lnTo>
                  <a:lnTo>
                    <a:pt x="4108203" y="3486069"/>
                  </a:lnTo>
                  <a:lnTo>
                    <a:pt x="4111916" y="3440688"/>
                  </a:lnTo>
                  <a:lnTo>
                    <a:pt x="4116105" y="3395118"/>
                  </a:lnTo>
                  <a:lnTo>
                    <a:pt x="4120580" y="3349452"/>
                  </a:lnTo>
                  <a:lnTo>
                    <a:pt x="4134481" y="3212739"/>
                  </a:lnTo>
                  <a:lnTo>
                    <a:pt x="4138670" y="3167550"/>
                  </a:lnTo>
                  <a:lnTo>
                    <a:pt x="4142478" y="3122647"/>
                  </a:lnTo>
                  <a:lnTo>
                    <a:pt x="4145620" y="3078220"/>
                  </a:lnTo>
                  <a:lnTo>
                    <a:pt x="4148000" y="3034270"/>
                  </a:lnTo>
                  <a:lnTo>
                    <a:pt x="4149428" y="2990892"/>
                  </a:lnTo>
                  <a:lnTo>
                    <a:pt x="4149714" y="2948181"/>
                  </a:lnTo>
                  <a:lnTo>
                    <a:pt x="4148761" y="2906138"/>
                  </a:lnTo>
                  <a:lnTo>
                    <a:pt x="4146381" y="2864952"/>
                  </a:lnTo>
                  <a:lnTo>
                    <a:pt x="4142382" y="2824625"/>
                  </a:lnTo>
                  <a:lnTo>
                    <a:pt x="4136670" y="2785346"/>
                  </a:lnTo>
                  <a:lnTo>
                    <a:pt x="4129053" y="2747116"/>
                  </a:lnTo>
                  <a:lnTo>
                    <a:pt x="4119342" y="2710030"/>
                  </a:lnTo>
                  <a:lnTo>
                    <a:pt x="4103443" y="2659788"/>
                  </a:lnTo>
                  <a:lnTo>
                    <a:pt x="4085924" y="2611167"/>
                  </a:lnTo>
                  <a:lnTo>
                    <a:pt x="4066788" y="2564166"/>
                  </a:lnTo>
                  <a:lnTo>
                    <a:pt x="4046127" y="2518691"/>
                  </a:lnTo>
                  <a:lnTo>
                    <a:pt x="4023849" y="2474741"/>
                  </a:lnTo>
                  <a:lnTo>
                    <a:pt x="4000047" y="2432221"/>
                  </a:lnTo>
                  <a:lnTo>
                    <a:pt x="3974722" y="2391226"/>
                  </a:lnTo>
                  <a:lnTo>
                    <a:pt x="3947873" y="2351566"/>
                  </a:lnTo>
                  <a:lnTo>
                    <a:pt x="3919501" y="2313336"/>
                  </a:lnTo>
                  <a:lnTo>
                    <a:pt x="3889606" y="2276345"/>
                  </a:lnTo>
                  <a:lnTo>
                    <a:pt x="3858283" y="2240690"/>
                  </a:lnTo>
                  <a:lnTo>
                    <a:pt x="3825531" y="2206273"/>
                  </a:lnTo>
                  <a:lnTo>
                    <a:pt x="3791352" y="2173096"/>
                  </a:lnTo>
                  <a:lnTo>
                    <a:pt x="3755744" y="2141063"/>
                  </a:lnTo>
                  <a:lnTo>
                    <a:pt x="3718708" y="2110174"/>
                  </a:lnTo>
                  <a:lnTo>
                    <a:pt x="3680340" y="2080334"/>
                  </a:lnTo>
                  <a:lnTo>
                    <a:pt x="3640638" y="2051542"/>
                  </a:lnTo>
                  <a:lnTo>
                    <a:pt x="3599604" y="2023799"/>
                  </a:lnTo>
                  <a:lnTo>
                    <a:pt x="3557236" y="1997010"/>
                  </a:lnTo>
                  <a:lnTo>
                    <a:pt x="3513536" y="1971174"/>
                  </a:lnTo>
                  <a:lnTo>
                    <a:pt x="3468598" y="1946195"/>
                  </a:lnTo>
                  <a:lnTo>
                    <a:pt x="3383102" y="1900815"/>
                  </a:lnTo>
                  <a:lnTo>
                    <a:pt x="3338830" y="1876600"/>
                  </a:lnTo>
                  <a:lnTo>
                    <a:pt x="3294749" y="1850954"/>
                  </a:lnTo>
                  <a:lnTo>
                    <a:pt x="3251716" y="1823498"/>
                  </a:lnTo>
                  <a:lnTo>
                    <a:pt x="3210491" y="1794039"/>
                  </a:lnTo>
                  <a:lnTo>
                    <a:pt x="3172027" y="1762196"/>
                  </a:lnTo>
                  <a:lnTo>
                    <a:pt x="3137181" y="1727685"/>
                  </a:lnTo>
                  <a:lnTo>
                    <a:pt x="3106810" y="1690218"/>
                  </a:lnTo>
                  <a:lnTo>
                    <a:pt x="3080818" y="1650748"/>
                  </a:lnTo>
                  <a:lnTo>
                    <a:pt x="3057873" y="1609849"/>
                  </a:lnTo>
                  <a:lnTo>
                    <a:pt x="3037594" y="1567710"/>
                  </a:lnTo>
                  <a:lnTo>
                    <a:pt x="3019599" y="1524523"/>
                  </a:lnTo>
                  <a:lnTo>
                    <a:pt x="3003605" y="1480382"/>
                  </a:lnTo>
                  <a:lnTo>
                    <a:pt x="2989133" y="1435574"/>
                  </a:lnTo>
                  <a:lnTo>
                    <a:pt x="2975899" y="1390194"/>
                  </a:lnTo>
                  <a:lnTo>
                    <a:pt x="2963427" y="1344528"/>
                  </a:lnTo>
                  <a:lnTo>
                    <a:pt x="2939530" y="1252814"/>
                  </a:lnTo>
                  <a:lnTo>
                    <a:pt x="2927343" y="1207148"/>
                  </a:lnTo>
                  <a:lnTo>
                    <a:pt x="2914585" y="1161864"/>
                  </a:lnTo>
                  <a:lnTo>
                    <a:pt x="2900780" y="1117151"/>
                  </a:lnTo>
                  <a:lnTo>
                    <a:pt x="2885547" y="1073201"/>
                  </a:lnTo>
                  <a:lnTo>
                    <a:pt x="2868600" y="1030204"/>
                  </a:lnTo>
                  <a:lnTo>
                    <a:pt x="2849559" y="988351"/>
                  </a:lnTo>
                  <a:lnTo>
                    <a:pt x="2828042" y="947738"/>
                  </a:lnTo>
                  <a:lnTo>
                    <a:pt x="2803669" y="908650"/>
                  </a:lnTo>
                  <a:lnTo>
                    <a:pt x="2776058" y="871183"/>
                  </a:lnTo>
                  <a:lnTo>
                    <a:pt x="2744830" y="835527"/>
                  </a:lnTo>
                  <a:lnTo>
                    <a:pt x="2709603" y="801873"/>
                  </a:lnTo>
                  <a:lnTo>
                    <a:pt x="2672663" y="771556"/>
                  </a:lnTo>
                  <a:lnTo>
                    <a:pt x="2634294" y="743814"/>
                  </a:lnTo>
                  <a:lnTo>
                    <a:pt x="2594593" y="718454"/>
                  </a:lnTo>
                  <a:lnTo>
                    <a:pt x="2553654" y="695383"/>
                  </a:lnTo>
                  <a:lnTo>
                    <a:pt x="2511572" y="674409"/>
                  </a:lnTo>
                  <a:lnTo>
                    <a:pt x="2468443" y="655437"/>
                  </a:lnTo>
                  <a:lnTo>
                    <a:pt x="2424362" y="638372"/>
                  </a:lnTo>
                  <a:lnTo>
                    <a:pt x="2379329" y="623118"/>
                  </a:lnTo>
                  <a:lnTo>
                    <a:pt x="2333534" y="609485"/>
                  </a:lnTo>
                  <a:lnTo>
                    <a:pt x="2286977" y="597377"/>
                  </a:lnTo>
                  <a:lnTo>
                    <a:pt x="2239754" y="586604"/>
                  </a:lnTo>
                  <a:lnTo>
                    <a:pt x="2191960" y="577070"/>
                  </a:lnTo>
                  <a:lnTo>
                    <a:pt x="2143690" y="568681"/>
                  </a:lnTo>
                  <a:lnTo>
                    <a:pt x="2095039" y="561244"/>
                  </a:lnTo>
                  <a:lnTo>
                    <a:pt x="2046007" y="554666"/>
                  </a:lnTo>
                  <a:lnTo>
                    <a:pt x="1996785" y="548851"/>
                  </a:lnTo>
                  <a:lnTo>
                    <a:pt x="1897864" y="538840"/>
                  </a:lnTo>
                  <a:lnTo>
                    <a:pt x="1603959" y="513100"/>
                  </a:lnTo>
                  <a:lnTo>
                    <a:pt x="1556260" y="508047"/>
                  </a:lnTo>
                  <a:lnTo>
                    <a:pt x="1509132" y="502422"/>
                  </a:lnTo>
                  <a:lnTo>
                    <a:pt x="1462671" y="496130"/>
                  </a:lnTo>
                  <a:lnTo>
                    <a:pt x="1416971" y="489075"/>
                  </a:lnTo>
                  <a:lnTo>
                    <a:pt x="1372033" y="481067"/>
                  </a:lnTo>
                  <a:lnTo>
                    <a:pt x="1322145" y="471152"/>
                  </a:lnTo>
                  <a:lnTo>
                    <a:pt x="1272161" y="460569"/>
                  </a:lnTo>
                  <a:lnTo>
                    <a:pt x="1222082" y="449224"/>
                  </a:lnTo>
                  <a:lnTo>
                    <a:pt x="1171907" y="437307"/>
                  </a:lnTo>
                  <a:lnTo>
                    <a:pt x="1121733" y="424723"/>
                  </a:lnTo>
                  <a:lnTo>
                    <a:pt x="1071559" y="411566"/>
                  </a:lnTo>
                  <a:lnTo>
                    <a:pt x="1021479" y="397838"/>
                  </a:lnTo>
                  <a:lnTo>
                    <a:pt x="971495" y="383537"/>
                  </a:lnTo>
                  <a:lnTo>
                    <a:pt x="921607" y="368760"/>
                  </a:lnTo>
                  <a:lnTo>
                    <a:pt x="871813" y="353506"/>
                  </a:lnTo>
                  <a:lnTo>
                    <a:pt x="772797" y="321664"/>
                  </a:lnTo>
                  <a:lnTo>
                    <a:pt x="674639" y="288201"/>
                  </a:lnTo>
                  <a:lnTo>
                    <a:pt x="577719" y="253594"/>
                  </a:lnTo>
                  <a:lnTo>
                    <a:pt x="461565" y="210026"/>
                  </a:lnTo>
                  <a:lnTo>
                    <a:pt x="365311" y="175609"/>
                  </a:lnTo>
                  <a:lnTo>
                    <a:pt x="324752" y="160451"/>
                  </a:lnTo>
                  <a:lnTo>
                    <a:pt x="281433" y="143576"/>
                  </a:lnTo>
                  <a:lnTo>
                    <a:pt x="236305" y="125081"/>
                  </a:lnTo>
                  <a:lnTo>
                    <a:pt x="190224" y="104965"/>
                  </a:lnTo>
                  <a:lnTo>
                    <a:pt x="144048" y="83419"/>
                  </a:lnTo>
                  <a:lnTo>
                    <a:pt x="98730" y="60347"/>
                  </a:lnTo>
                  <a:lnTo>
                    <a:pt x="55125" y="36037"/>
                  </a:lnTo>
                  <a:lnTo>
                    <a:pt x="14281" y="10296"/>
                  </a:lnTo>
                  <a:lnTo>
                    <a:pt x="0" y="0"/>
                  </a:lnTo>
                  <a:lnTo>
                    <a:pt x="4267104" y="0"/>
                  </a:lnTo>
                  <a:lnTo>
                    <a:pt x="4267104" y="414284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59" y="11683"/>
              <a:ext cx="4267200" cy="4199890"/>
            </a:xfrm>
            <a:custGeom>
              <a:avLst/>
              <a:gdLst/>
              <a:ahLst/>
              <a:cxnLst/>
              <a:rect l="l" t="t" r="r" b="b"/>
              <a:pathLst>
                <a:path w="4267200" h="4199890">
                  <a:moveTo>
                    <a:pt x="1225956" y="139522"/>
                  </a:moveTo>
                  <a:lnTo>
                    <a:pt x="1173861" y="126860"/>
                  </a:lnTo>
                  <a:lnTo>
                    <a:pt x="1121486" y="126860"/>
                  </a:lnTo>
                  <a:lnTo>
                    <a:pt x="1068819" y="114211"/>
                  </a:lnTo>
                  <a:lnTo>
                    <a:pt x="1015961" y="114211"/>
                  </a:lnTo>
                  <a:lnTo>
                    <a:pt x="963104" y="101460"/>
                  </a:lnTo>
                  <a:lnTo>
                    <a:pt x="910158" y="101460"/>
                  </a:lnTo>
                  <a:lnTo>
                    <a:pt x="804252" y="88798"/>
                  </a:lnTo>
                  <a:lnTo>
                    <a:pt x="751395" y="76136"/>
                  </a:lnTo>
                  <a:lnTo>
                    <a:pt x="697407" y="76136"/>
                  </a:lnTo>
                  <a:lnTo>
                    <a:pt x="643597" y="63474"/>
                  </a:lnTo>
                  <a:lnTo>
                    <a:pt x="590169" y="63474"/>
                  </a:lnTo>
                  <a:lnTo>
                    <a:pt x="537121" y="50825"/>
                  </a:lnTo>
                  <a:lnTo>
                    <a:pt x="484454" y="50825"/>
                  </a:lnTo>
                  <a:lnTo>
                    <a:pt x="380644" y="25412"/>
                  </a:lnTo>
                  <a:lnTo>
                    <a:pt x="329704" y="25412"/>
                  </a:lnTo>
                  <a:lnTo>
                    <a:pt x="229793" y="0"/>
                  </a:lnTo>
                  <a:lnTo>
                    <a:pt x="0" y="0"/>
                  </a:lnTo>
                  <a:lnTo>
                    <a:pt x="42659" y="12649"/>
                  </a:lnTo>
                  <a:lnTo>
                    <a:pt x="135039" y="38061"/>
                  </a:lnTo>
                  <a:lnTo>
                    <a:pt x="329323" y="88798"/>
                  </a:lnTo>
                  <a:lnTo>
                    <a:pt x="379603" y="88798"/>
                  </a:lnTo>
                  <a:lnTo>
                    <a:pt x="481787" y="114211"/>
                  </a:lnTo>
                  <a:lnTo>
                    <a:pt x="533603" y="114211"/>
                  </a:lnTo>
                  <a:lnTo>
                    <a:pt x="585685" y="126860"/>
                  </a:lnTo>
                  <a:lnTo>
                    <a:pt x="638263" y="126860"/>
                  </a:lnTo>
                  <a:lnTo>
                    <a:pt x="691019" y="139522"/>
                  </a:lnTo>
                  <a:lnTo>
                    <a:pt x="1225956" y="139522"/>
                  </a:lnTo>
                  <a:close/>
                </a:path>
                <a:path w="4267200" h="4199890">
                  <a:moveTo>
                    <a:pt x="4266819" y="3045676"/>
                  </a:moveTo>
                  <a:lnTo>
                    <a:pt x="4263098" y="3109353"/>
                  </a:lnTo>
                  <a:lnTo>
                    <a:pt x="4260532" y="3160077"/>
                  </a:lnTo>
                  <a:lnTo>
                    <a:pt x="4258335" y="3210814"/>
                  </a:lnTo>
                  <a:lnTo>
                    <a:pt x="4256621" y="3261537"/>
                  </a:lnTo>
                  <a:lnTo>
                    <a:pt x="4255478" y="3350336"/>
                  </a:lnTo>
                  <a:lnTo>
                    <a:pt x="4256341" y="3401072"/>
                  </a:lnTo>
                  <a:lnTo>
                    <a:pt x="4258335" y="3451796"/>
                  </a:lnTo>
                  <a:lnTo>
                    <a:pt x="4261675" y="3489871"/>
                  </a:lnTo>
                  <a:lnTo>
                    <a:pt x="4266527" y="3540595"/>
                  </a:lnTo>
                  <a:lnTo>
                    <a:pt x="4266819" y="3540595"/>
                  </a:lnTo>
                  <a:lnTo>
                    <a:pt x="4266819" y="3045676"/>
                  </a:lnTo>
                  <a:close/>
                </a:path>
                <a:path w="4267200" h="4199890">
                  <a:moveTo>
                    <a:pt x="4266819" y="0"/>
                  </a:moveTo>
                  <a:lnTo>
                    <a:pt x="1254721" y="0"/>
                  </a:lnTo>
                  <a:lnTo>
                    <a:pt x="1303477" y="12750"/>
                  </a:lnTo>
                  <a:lnTo>
                    <a:pt x="1353375" y="12750"/>
                  </a:lnTo>
                  <a:lnTo>
                    <a:pt x="1404429" y="25412"/>
                  </a:lnTo>
                  <a:lnTo>
                    <a:pt x="1456423" y="25412"/>
                  </a:lnTo>
                  <a:lnTo>
                    <a:pt x="1509191" y="38061"/>
                  </a:lnTo>
                  <a:lnTo>
                    <a:pt x="1724888" y="38061"/>
                  </a:lnTo>
                  <a:lnTo>
                    <a:pt x="1779181" y="50723"/>
                  </a:lnTo>
                  <a:lnTo>
                    <a:pt x="2440584" y="50723"/>
                  </a:lnTo>
                  <a:lnTo>
                    <a:pt x="2474201" y="63385"/>
                  </a:lnTo>
                  <a:lnTo>
                    <a:pt x="2533243" y="63385"/>
                  </a:lnTo>
                  <a:lnTo>
                    <a:pt x="2558199" y="76047"/>
                  </a:lnTo>
                  <a:lnTo>
                    <a:pt x="2697530" y="114109"/>
                  </a:lnTo>
                  <a:lnTo>
                    <a:pt x="2742285" y="139522"/>
                  </a:lnTo>
                  <a:lnTo>
                    <a:pt x="2785999" y="164934"/>
                  </a:lnTo>
                  <a:lnTo>
                    <a:pt x="2828569" y="190347"/>
                  </a:lnTo>
                  <a:lnTo>
                    <a:pt x="2869806" y="215671"/>
                  </a:lnTo>
                  <a:lnTo>
                    <a:pt x="2909620" y="241084"/>
                  </a:lnTo>
                  <a:lnTo>
                    <a:pt x="2947898" y="279146"/>
                  </a:lnTo>
                  <a:lnTo>
                    <a:pt x="2984474" y="304558"/>
                  </a:lnTo>
                  <a:lnTo>
                    <a:pt x="3019234" y="342633"/>
                  </a:lnTo>
                  <a:lnTo>
                    <a:pt x="3052089" y="380707"/>
                  </a:lnTo>
                  <a:lnTo>
                    <a:pt x="3083141" y="418782"/>
                  </a:lnTo>
                  <a:lnTo>
                    <a:pt x="3110280" y="456844"/>
                  </a:lnTo>
                  <a:lnTo>
                    <a:pt x="3133801" y="494919"/>
                  </a:lnTo>
                  <a:lnTo>
                    <a:pt x="3154083" y="545744"/>
                  </a:lnTo>
                  <a:lnTo>
                    <a:pt x="3171329" y="583819"/>
                  </a:lnTo>
                  <a:lnTo>
                    <a:pt x="3185795" y="621880"/>
                  </a:lnTo>
                  <a:lnTo>
                    <a:pt x="3197898" y="672617"/>
                  </a:lnTo>
                  <a:lnTo>
                    <a:pt x="3207893" y="710692"/>
                  </a:lnTo>
                  <a:lnTo>
                    <a:pt x="3216084" y="761415"/>
                  </a:lnTo>
                  <a:lnTo>
                    <a:pt x="3222561" y="812241"/>
                  </a:lnTo>
                  <a:lnTo>
                    <a:pt x="3228086" y="850315"/>
                  </a:lnTo>
                  <a:lnTo>
                    <a:pt x="3232747" y="901039"/>
                  </a:lnTo>
                  <a:lnTo>
                    <a:pt x="3236849" y="951776"/>
                  </a:lnTo>
                  <a:lnTo>
                    <a:pt x="3240659" y="989838"/>
                  </a:lnTo>
                  <a:lnTo>
                    <a:pt x="3244558" y="1040574"/>
                  </a:lnTo>
                  <a:lnTo>
                    <a:pt x="3248749" y="1091298"/>
                  </a:lnTo>
                  <a:lnTo>
                    <a:pt x="3253613" y="1129372"/>
                  </a:lnTo>
                  <a:lnTo>
                    <a:pt x="3259417" y="1180096"/>
                  </a:lnTo>
                  <a:lnTo>
                    <a:pt x="3266465" y="1230833"/>
                  </a:lnTo>
                  <a:lnTo>
                    <a:pt x="3275038" y="1268907"/>
                  </a:lnTo>
                  <a:lnTo>
                    <a:pt x="3285413" y="1319631"/>
                  </a:lnTo>
                  <a:lnTo>
                    <a:pt x="3297986" y="1357706"/>
                  </a:lnTo>
                  <a:lnTo>
                    <a:pt x="3313036" y="1408430"/>
                  </a:lnTo>
                  <a:lnTo>
                    <a:pt x="3330841" y="1446504"/>
                  </a:lnTo>
                  <a:lnTo>
                    <a:pt x="3351695" y="1497228"/>
                  </a:lnTo>
                  <a:lnTo>
                    <a:pt x="3373894" y="1535303"/>
                  </a:lnTo>
                  <a:lnTo>
                    <a:pt x="3397224" y="1560715"/>
                  </a:lnTo>
                  <a:lnTo>
                    <a:pt x="3421596" y="1598790"/>
                  </a:lnTo>
                  <a:lnTo>
                    <a:pt x="3446932" y="1624203"/>
                  </a:lnTo>
                  <a:lnTo>
                    <a:pt x="3473221" y="1662277"/>
                  </a:lnTo>
                  <a:lnTo>
                    <a:pt x="3500272" y="1687677"/>
                  </a:lnTo>
                  <a:lnTo>
                    <a:pt x="3528072" y="1713090"/>
                  </a:lnTo>
                  <a:lnTo>
                    <a:pt x="3556546" y="1725752"/>
                  </a:lnTo>
                  <a:lnTo>
                    <a:pt x="3585591" y="1751164"/>
                  </a:lnTo>
                  <a:lnTo>
                    <a:pt x="3615118" y="1776577"/>
                  </a:lnTo>
                  <a:lnTo>
                    <a:pt x="3675215" y="1801990"/>
                  </a:lnTo>
                  <a:lnTo>
                    <a:pt x="3705593" y="1827403"/>
                  </a:lnTo>
                  <a:lnTo>
                    <a:pt x="3736352" y="1840064"/>
                  </a:lnTo>
                  <a:lnTo>
                    <a:pt x="3766921" y="1865477"/>
                  </a:lnTo>
                  <a:lnTo>
                    <a:pt x="3827970" y="1890890"/>
                  </a:lnTo>
                  <a:lnTo>
                    <a:pt x="3858260" y="1916303"/>
                  </a:lnTo>
                  <a:lnTo>
                    <a:pt x="3888257" y="1928964"/>
                  </a:lnTo>
                  <a:lnTo>
                    <a:pt x="3917873" y="1954377"/>
                  </a:lnTo>
                  <a:lnTo>
                    <a:pt x="4003675" y="2017763"/>
                  </a:lnTo>
                  <a:lnTo>
                    <a:pt x="4057485" y="2068487"/>
                  </a:lnTo>
                  <a:lnTo>
                    <a:pt x="4083202" y="2106561"/>
                  </a:lnTo>
                  <a:lnTo>
                    <a:pt x="4107865" y="2144636"/>
                  </a:lnTo>
                  <a:lnTo>
                    <a:pt x="4131576" y="2170049"/>
                  </a:lnTo>
                  <a:lnTo>
                    <a:pt x="4154144" y="2208111"/>
                  </a:lnTo>
                  <a:lnTo>
                    <a:pt x="4175391" y="2258936"/>
                  </a:lnTo>
                  <a:lnTo>
                    <a:pt x="4195483" y="2297011"/>
                  </a:lnTo>
                  <a:lnTo>
                    <a:pt x="4214152" y="2347734"/>
                  </a:lnTo>
                  <a:lnTo>
                    <a:pt x="4231386" y="2398471"/>
                  </a:lnTo>
                  <a:lnTo>
                    <a:pt x="4256240" y="2500020"/>
                  </a:lnTo>
                  <a:lnTo>
                    <a:pt x="4263669" y="2550757"/>
                  </a:lnTo>
                  <a:lnTo>
                    <a:pt x="4266819" y="2576169"/>
                  </a:lnTo>
                  <a:lnTo>
                    <a:pt x="4266819" y="0"/>
                  </a:lnTo>
                  <a:close/>
                </a:path>
                <a:path w="4267200" h="4199890">
                  <a:moveTo>
                    <a:pt x="4266908" y="4136415"/>
                  </a:moveTo>
                  <a:lnTo>
                    <a:pt x="4247388" y="4123753"/>
                  </a:lnTo>
                  <a:lnTo>
                    <a:pt x="4212247" y="4085679"/>
                  </a:lnTo>
                  <a:lnTo>
                    <a:pt x="4180624" y="4060266"/>
                  </a:lnTo>
                  <a:lnTo>
                    <a:pt x="4152341" y="4022191"/>
                  </a:lnTo>
                  <a:lnTo>
                    <a:pt x="4127195" y="3984129"/>
                  </a:lnTo>
                  <a:lnTo>
                    <a:pt x="4105110" y="3946055"/>
                  </a:lnTo>
                  <a:lnTo>
                    <a:pt x="4085869" y="3907980"/>
                  </a:lnTo>
                  <a:lnTo>
                    <a:pt x="4069296" y="3869918"/>
                  </a:lnTo>
                  <a:lnTo>
                    <a:pt x="4055300" y="3831844"/>
                  </a:lnTo>
                  <a:lnTo>
                    <a:pt x="4043680" y="3793769"/>
                  </a:lnTo>
                  <a:lnTo>
                    <a:pt x="4034244" y="3743045"/>
                  </a:lnTo>
                  <a:lnTo>
                    <a:pt x="4026827" y="3704971"/>
                  </a:lnTo>
                  <a:lnTo>
                    <a:pt x="4021302" y="3654234"/>
                  </a:lnTo>
                  <a:lnTo>
                    <a:pt x="4017492" y="3616172"/>
                  </a:lnTo>
                  <a:lnTo>
                    <a:pt x="4015206" y="3565436"/>
                  </a:lnTo>
                  <a:lnTo>
                    <a:pt x="4014254" y="3527374"/>
                  </a:lnTo>
                  <a:lnTo>
                    <a:pt x="4014533" y="3476637"/>
                  </a:lnTo>
                  <a:lnTo>
                    <a:pt x="4015867" y="3425914"/>
                  </a:lnTo>
                  <a:lnTo>
                    <a:pt x="4021010" y="3337115"/>
                  </a:lnTo>
                  <a:lnTo>
                    <a:pt x="4024439" y="3286379"/>
                  </a:lnTo>
                  <a:lnTo>
                    <a:pt x="4028249" y="3248304"/>
                  </a:lnTo>
                  <a:lnTo>
                    <a:pt x="4036911" y="3146844"/>
                  </a:lnTo>
                  <a:lnTo>
                    <a:pt x="4045293" y="3045396"/>
                  </a:lnTo>
                  <a:lnTo>
                    <a:pt x="4049014" y="2994660"/>
                  </a:lnTo>
                  <a:lnTo>
                    <a:pt x="4052151" y="2943936"/>
                  </a:lnTo>
                  <a:lnTo>
                    <a:pt x="4054538" y="2893199"/>
                  </a:lnTo>
                  <a:lnTo>
                    <a:pt x="4056062" y="2842476"/>
                  </a:lnTo>
                  <a:lnTo>
                    <a:pt x="4056532" y="2804401"/>
                  </a:lnTo>
                  <a:lnTo>
                    <a:pt x="4055770" y="2753677"/>
                  </a:lnTo>
                  <a:lnTo>
                    <a:pt x="4053675" y="2702941"/>
                  </a:lnTo>
                  <a:lnTo>
                    <a:pt x="4049966" y="2652217"/>
                  </a:lnTo>
                  <a:lnTo>
                    <a:pt x="4036720" y="2563418"/>
                  </a:lnTo>
                  <a:lnTo>
                    <a:pt x="4027017" y="2512682"/>
                  </a:lnTo>
                  <a:lnTo>
                    <a:pt x="4014914" y="2474607"/>
                  </a:lnTo>
                  <a:lnTo>
                    <a:pt x="4000347" y="2423884"/>
                  </a:lnTo>
                  <a:lnTo>
                    <a:pt x="3983113" y="2385809"/>
                  </a:lnTo>
                  <a:lnTo>
                    <a:pt x="3963111" y="2335085"/>
                  </a:lnTo>
                  <a:lnTo>
                    <a:pt x="3940060" y="2297011"/>
                  </a:lnTo>
                  <a:lnTo>
                    <a:pt x="3913873" y="2258936"/>
                  </a:lnTo>
                  <a:lnTo>
                    <a:pt x="3884345" y="2220874"/>
                  </a:lnTo>
                  <a:lnTo>
                    <a:pt x="3851300" y="2182799"/>
                  </a:lnTo>
                  <a:lnTo>
                    <a:pt x="3777691" y="2106650"/>
                  </a:lnTo>
                  <a:lnTo>
                    <a:pt x="3739692" y="2081237"/>
                  </a:lnTo>
                  <a:lnTo>
                    <a:pt x="3700640" y="2043176"/>
                  </a:lnTo>
                  <a:lnTo>
                    <a:pt x="3660648" y="2017763"/>
                  </a:lnTo>
                  <a:lnTo>
                    <a:pt x="3619792" y="1992350"/>
                  </a:lnTo>
                  <a:lnTo>
                    <a:pt x="3578072" y="1966937"/>
                  </a:lnTo>
                  <a:lnTo>
                    <a:pt x="3492652" y="1916201"/>
                  </a:lnTo>
                  <a:lnTo>
                    <a:pt x="3360750" y="1840064"/>
                  </a:lnTo>
                  <a:lnTo>
                    <a:pt x="3316084" y="1827403"/>
                  </a:lnTo>
                  <a:lnTo>
                    <a:pt x="3226270" y="1776488"/>
                  </a:lnTo>
                  <a:lnTo>
                    <a:pt x="3181223" y="1763826"/>
                  </a:lnTo>
                  <a:lnTo>
                    <a:pt x="2995142" y="1662277"/>
                  </a:lnTo>
                  <a:lnTo>
                    <a:pt x="2904286" y="1611541"/>
                  </a:lnTo>
                  <a:lnTo>
                    <a:pt x="2815996" y="1560817"/>
                  </a:lnTo>
                  <a:lnTo>
                    <a:pt x="2773045" y="1535404"/>
                  </a:lnTo>
                  <a:lnTo>
                    <a:pt x="2731046" y="1509991"/>
                  </a:lnTo>
                  <a:lnTo>
                    <a:pt x="2690101" y="1471917"/>
                  </a:lnTo>
                  <a:lnTo>
                    <a:pt x="2650286" y="1446504"/>
                  </a:lnTo>
                  <a:lnTo>
                    <a:pt x="2611717" y="1408430"/>
                  </a:lnTo>
                  <a:lnTo>
                    <a:pt x="2574582" y="1370368"/>
                  </a:lnTo>
                  <a:lnTo>
                    <a:pt x="2542298" y="1332293"/>
                  </a:lnTo>
                  <a:lnTo>
                    <a:pt x="2511920" y="1294218"/>
                  </a:lnTo>
                  <a:lnTo>
                    <a:pt x="2483256" y="1256144"/>
                  </a:lnTo>
                  <a:lnTo>
                    <a:pt x="2456103" y="1218082"/>
                  </a:lnTo>
                  <a:lnTo>
                    <a:pt x="2430297" y="1167345"/>
                  </a:lnTo>
                  <a:lnTo>
                    <a:pt x="2405532" y="1116622"/>
                  </a:lnTo>
                  <a:lnTo>
                    <a:pt x="2381732" y="1078547"/>
                  </a:lnTo>
                  <a:lnTo>
                    <a:pt x="2358593" y="1027823"/>
                  </a:lnTo>
                  <a:lnTo>
                    <a:pt x="2335923" y="977087"/>
                  </a:lnTo>
                  <a:lnTo>
                    <a:pt x="2313546" y="939012"/>
                  </a:lnTo>
                  <a:lnTo>
                    <a:pt x="2268880" y="837552"/>
                  </a:lnTo>
                  <a:lnTo>
                    <a:pt x="2246020" y="786726"/>
                  </a:lnTo>
                  <a:lnTo>
                    <a:pt x="2223351" y="748665"/>
                  </a:lnTo>
                  <a:lnTo>
                    <a:pt x="2200021" y="697928"/>
                  </a:lnTo>
                  <a:lnTo>
                    <a:pt x="2175827" y="659866"/>
                  </a:lnTo>
                  <a:lnTo>
                    <a:pt x="2150694" y="609130"/>
                  </a:lnTo>
                  <a:lnTo>
                    <a:pt x="2124405" y="571055"/>
                  </a:lnTo>
                  <a:lnTo>
                    <a:pt x="2096782" y="532993"/>
                  </a:lnTo>
                  <a:lnTo>
                    <a:pt x="2067648" y="494919"/>
                  </a:lnTo>
                  <a:lnTo>
                    <a:pt x="2036889" y="456844"/>
                  </a:lnTo>
                  <a:lnTo>
                    <a:pt x="2004314" y="418782"/>
                  </a:lnTo>
                  <a:lnTo>
                    <a:pt x="1969744" y="380707"/>
                  </a:lnTo>
                  <a:lnTo>
                    <a:pt x="1933079" y="355384"/>
                  </a:lnTo>
                  <a:lnTo>
                    <a:pt x="1894128" y="329971"/>
                  </a:lnTo>
                  <a:lnTo>
                    <a:pt x="1852701" y="304558"/>
                  </a:lnTo>
                  <a:lnTo>
                    <a:pt x="1808695" y="279247"/>
                  </a:lnTo>
                  <a:lnTo>
                    <a:pt x="1719084" y="253834"/>
                  </a:lnTo>
                  <a:lnTo>
                    <a:pt x="1672894" y="228422"/>
                  </a:lnTo>
                  <a:lnTo>
                    <a:pt x="1480324" y="177685"/>
                  </a:lnTo>
                  <a:lnTo>
                    <a:pt x="1430324" y="177685"/>
                  </a:lnTo>
                  <a:lnTo>
                    <a:pt x="1277670" y="139623"/>
                  </a:lnTo>
                  <a:lnTo>
                    <a:pt x="744067" y="139623"/>
                  </a:lnTo>
                  <a:lnTo>
                    <a:pt x="795972" y="152273"/>
                  </a:lnTo>
                  <a:lnTo>
                    <a:pt x="847966" y="152273"/>
                  </a:lnTo>
                  <a:lnTo>
                    <a:pt x="900061" y="165036"/>
                  </a:lnTo>
                  <a:lnTo>
                    <a:pt x="952157" y="165036"/>
                  </a:lnTo>
                  <a:lnTo>
                    <a:pt x="1004150" y="177685"/>
                  </a:lnTo>
                  <a:lnTo>
                    <a:pt x="1056055" y="177685"/>
                  </a:lnTo>
                  <a:lnTo>
                    <a:pt x="1107668" y="190347"/>
                  </a:lnTo>
                  <a:lnTo>
                    <a:pt x="1159192" y="190347"/>
                  </a:lnTo>
                  <a:lnTo>
                    <a:pt x="1210437" y="203009"/>
                  </a:lnTo>
                  <a:lnTo>
                    <a:pt x="1261287" y="203009"/>
                  </a:lnTo>
                  <a:lnTo>
                    <a:pt x="1361859" y="228422"/>
                  </a:lnTo>
                  <a:lnTo>
                    <a:pt x="1411478" y="228422"/>
                  </a:lnTo>
                  <a:lnTo>
                    <a:pt x="1508810" y="253834"/>
                  </a:lnTo>
                  <a:lnTo>
                    <a:pt x="1695183" y="304558"/>
                  </a:lnTo>
                  <a:lnTo>
                    <a:pt x="1739747" y="329971"/>
                  </a:lnTo>
                  <a:lnTo>
                    <a:pt x="1783270" y="342633"/>
                  </a:lnTo>
                  <a:lnTo>
                    <a:pt x="1827276" y="367957"/>
                  </a:lnTo>
                  <a:lnTo>
                    <a:pt x="1868411" y="393369"/>
                  </a:lnTo>
                  <a:lnTo>
                    <a:pt x="1906892" y="418782"/>
                  </a:lnTo>
                  <a:lnTo>
                    <a:pt x="1942884" y="444182"/>
                  </a:lnTo>
                  <a:lnTo>
                    <a:pt x="1976501" y="482257"/>
                  </a:lnTo>
                  <a:lnTo>
                    <a:pt x="2008022" y="520331"/>
                  </a:lnTo>
                  <a:lnTo>
                    <a:pt x="2037740" y="558406"/>
                  </a:lnTo>
                  <a:lnTo>
                    <a:pt x="2065743" y="596468"/>
                  </a:lnTo>
                  <a:lnTo>
                    <a:pt x="2092312" y="634542"/>
                  </a:lnTo>
                  <a:lnTo>
                    <a:pt x="2117547" y="685279"/>
                  </a:lnTo>
                  <a:lnTo>
                    <a:pt x="2141740" y="723341"/>
                  </a:lnTo>
                  <a:lnTo>
                    <a:pt x="2165172" y="774077"/>
                  </a:lnTo>
                  <a:lnTo>
                    <a:pt x="2187930" y="812139"/>
                  </a:lnTo>
                  <a:lnTo>
                    <a:pt x="2209736" y="862876"/>
                  </a:lnTo>
                  <a:lnTo>
                    <a:pt x="2231263" y="913599"/>
                  </a:lnTo>
                  <a:lnTo>
                    <a:pt x="2252688" y="951674"/>
                  </a:lnTo>
                  <a:lnTo>
                    <a:pt x="2274112" y="1002411"/>
                  </a:lnTo>
                  <a:lnTo>
                    <a:pt x="2295829" y="1053134"/>
                  </a:lnTo>
                  <a:lnTo>
                    <a:pt x="2317927" y="1091209"/>
                  </a:lnTo>
                  <a:lnTo>
                    <a:pt x="2340584" y="1141933"/>
                  </a:lnTo>
                  <a:lnTo>
                    <a:pt x="2363927" y="1180007"/>
                  </a:lnTo>
                  <a:lnTo>
                    <a:pt x="2388108" y="1218082"/>
                  </a:lnTo>
                  <a:lnTo>
                    <a:pt x="2413343" y="1268806"/>
                  </a:lnTo>
                  <a:lnTo>
                    <a:pt x="2439822" y="1306880"/>
                  </a:lnTo>
                  <a:lnTo>
                    <a:pt x="2467635" y="1344942"/>
                  </a:lnTo>
                  <a:lnTo>
                    <a:pt x="2496959" y="1383017"/>
                  </a:lnTo>
                  <a:lnTo>
                    <a:pt x="2528011" y="1408430"/>
                  </a:lnTo>
                  <a:lnTo>
                    <a:pt x="2563825" y="1446504"/>
                  </a:lnTo>
                  <a:lnTo>
                    <a:pt x="2600769" y="1484579"/>
                  </a:lnTo>
                  <a:lnTo>
                    <a:pt x="2638869" y="1509991"/>
                  </a:lnTo>
                  <a:lnTo>
                    <a:pt x="2678011" y="1548053"/>
                  </a:lnTo>
                  <a:lnTo>
                    <a:pt x="2718104" y="1573466"/>
                  </a:lnTo>
                  <a:lnTo>
                    <a:pt x="2759049" y="1598879"/>
                  </a:lnTo>
                  <a:lnTo>
                    <a:pt x="2800769" y="1636953"/>
                  </a:lnTo>
                  <a:lnTo>
                    <a:pt x="2843238" y="1662366"/>
                  </a:lnTo>
                  <a:lnTo>
                    <a:pt x="2886291" y="1675028"/>
                  </a:lnTo>
                  <a:lnTo>
                    <a:pt x="2929902" y="1700441"/>
                  </a:lnTo>
                  <a:lnTo>
                    <a:pt x="3063227" y="1776577"/>
                  </a:lnTo>
                  <a:lnTo>
                    <a:pt x="3108185" y="1789239"/>
                  </a:lnTo>
                  <a:lnTo>
                    <a:pt x="3153321" y="1814652"/>
                  </a:lnTo>
                  <a:lnTo>
                    <a:pt x="3247326" y="1865376"/>
                  </a:lnTo>
                  <a:lnTo>
                    <a:pt x="3294088" y="1878037"/>
                  </a:lnTo>
                  <a:lnTo>
                    <a:pt x="3477882" y="1979587"/>
                  </a:lnTo>
                  <a:lnTo>
                    <a:pt x="3566261" y="2030323"/>
                  </a:lnTo>
                  <a:lnTo>
                    <a:pt x="3609213" y="2055736"/>
                  </a:lnTo>
                  <a:lnTo>
                    <a:pt x="3651212" y="2093810"/>
                  </a:lnTo>
                  <a:lnTo>
                    <a:pt x="3692169" y="2119223"/>
                  </a:lnTo>
                  <a:lnTo>
                    <a:pt x="3731971" y="2157285"/>
                  </a:lnTo>
                  <a:lnTo>
                    <a:pt x="3770541" y="2182698"/>
                  </a:lnTo>
                  <a:lnTo>
                    <a:pt x="3807117" y="2220772"/>
                  </a:lnTo>
                  <a:lnTo>
                    <a:pt x="3839680" y="2258847"/>
                  </a:lnTo>
                  <a:lnTo>
                    <a:pt x="3868343" y="2296909"/>
                  </a:lnTo>
                  <a:lnTo>
                    <a:pt x="3893401" y="2347645"/>
                  </a:lnTo>
                  <a:lnTo>
                    <a:pt x="3915105" y="2385720"/>
                  </a:lnTo>
                  <a:lnTo>
                    <a:pt x="3933583" y="2423782"/>
                  </a:lnTo>
                  <a:lnTo>
                    <a:pt x="3949115" y="2474518"/>
                  </a:lnTo>
                  <a:lnTo>
                    <a:pt x="3961866" y="2525242"/>
                  </a:lnTo>
                  <a:lnTo>
                    <a:pt x="3972064" y="2563317"/>
                  </a:lnTo>
                  <a:lnTo>
                    <a:pt x="3979875" y="2614041"/>
                  </a:lnTo>
                  <a:lnTo>
                    <a:pt x="3985590" y="2664777"/>
                  </a:lnTo>
                  <a:lnTo>
                    <a:pt x="3989400" y="2715501"/>
                  </a:lnTo>
                  <a:lnTo>
                    <a:pt x="3991394" y="2766237"/>
                  </a:lnTo>
                  <a:lnTo>
                    <a:pt x="3991864" y="2816961"/>
                  </a:lnTo>
                  <a:lnTo>
                    <a:pt x="3990911" y="2867698"/>
                  </a:lnTo>
                  <a:lnTo>
                    <a:pt x="3988828" y="2918422"/>
                  </a:lnTo>
                  <a:lnTo>
                    <a:pt x="3985780" y="2969158"/>
                  </a:lnTo>
                  <a:lnTo>
                    <a:pt x="3981970" y="3019882"/>
                  </a:lnTo>
                  <a:lnTo>
                    <a:pt x="3977678" y="3083369"/>
                  </a:lnTo>
                  <a:lnTo>
                    <a:pt x="3963682" y="3235553"/>
                  </a:lnTo>
                  <a:lnTo>
                    <a:pt x="3959771" y="3286290"/>
                  </a:lnTo>
                  <a:lnTo>
                    <a:pt x="3956342" y="3337014"/>
                  </a:lnTo>
                  <a:lnTo>
                    <a:pt x="3951389" y="3425812"/>
                  </a:lnTo>
                  <a:lnTo>
                    <a:pt x="3950157" y="3489299"/>
                  </a:lnTo>
                  <a:lnTo>
                    <a:pt x="3950055" y="3527374"/>
                  </a:lnTo>
                  <a:lnTo>
                    <a:pt x="3951109" y="3578098"/>
                  </a:lnTo>
                  <a:lnTo>
                    <a:pt x="3953484" y="3616172"/>
                  </a:lnTo>
                  <a:lnTo>
                    <a:pt x="3957396" y="3666896"/>
                  </a:lnTo>
                  <a:lnTo>
                    <a:pt x="3970248" y="3755694"/>
                  </a:lnTo>
                  <a:lnTo>
                    <a:pt x="3979494" y="3793769"/>
                  </a:lnTo>
                  <a:lnTo>
                    <a:pt x="3990822" y="3844506"/>
                  </a:lnTo>
                  <a:lnTo>
                    <a:pt x="4004437" y="3882567"/>
                  </a:lnTo>
                  <a:lnTo>
                    <a:pt x="4020439" y="3920642"/>
                  </a:lnTo>
                  <a:lnTo>
                    <a:pt x="4039006" y="3958717"/>
                  </a:lnTo>
                  <a:lnTo>
                    <a:pt x="4060253" y="3996779"/>
                  </a:lnTo>
                  <a:lnTo>
                    <a:pt x="4084243" y="4034853"/>
                  </a:lnTo>
                  <a:lnTo>
                    <a:pt x="4111294" y="4072928"/>
                  </a:lnTo>
                  <a:lnTo>
                    <a:pt x="4141393" y="4111002"/>
                  </a:lnTo>
                  <a:lnTo>
                    <a:pt x="4174820" y="4136415"/>
                  </a:lnTo>
                  <a:lnTo>
                    <a:pt x="4211675" y="4174477"/>
                  </a:lnTo>
                  <a:lnTo>
                    <a:pt x="4251668" y="4199890"/>
                  </a:lnTo>
                  <a:lnTo>
                    <a:pt x="4266908" y="4199890"/>
                  </a:lnTo>
                  <a:lnTo>
                    <a:pt x="4266908" y="4136415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4783449"/>
            <a:ext cx="8368030" cy="5503545"/>
            <a:chOff x="0" y="4783449"/>
            <a:chExt cx="8368030" cy="5503545"/>
          </a:xfrm>
        </p:grpSpPr>
        <p:sp>
          <p:nvSpPr>
            <p:cNvPr id="8" name="object 8" descr=""/>
            <p:cNvSpPr/>
            <p:nvPr/>
          </p:nvSpPr>
          <p:spPr>
            <a:xfrm>
              <a:off x="0" y="6328490"/>
              <a:ext cx="3627754" cy="3958590"/>
            </a:xfrm>
            <a:custGeom>
              <a:avLst/>
              <a:gdLst/>
              <a:ahLst/>
              <a:cxnLst/>
              <a:rect l="l" t="t" r="r" b="b"/>
              <a:pathLst>
                <a:path w="3627754" h="3958590">
                  <a:moveTo>
                    <a:pt x="3627293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717" y="48461"/>
                  </a:lnTo>
                  <a:lnTo>
                    <a:pt x="89979" y="77921"/>
                  </a:lnTo>
                  <a:lnTo>
                    <a:pt x="116096" y="108906"/>
                  </a:lnTo>
                  <a:lnTo>
                    <a:pt x="139163" y="141417"/>
                  </a:lnTo>
                  <a:lnTo>
                    <a:pt x="159465" y="175263"/>
                  </a:lnTo>
                  <a:lnTo>
                    <a:pt x="177099" y="210444"/>
                  </a:lnTo>
                  <a:lnTo>
                    <a:pt x="192159" y="246864"/>
                  </a:lnTo>
                  <a:lnTo>
                    <a:pt x="204932" y="284428"/>
                  </a:lnTo>
                  <a:lnTo>
                    <a:pt x="215417" y="323041"/>
                  </a:lnTo>
                  <a:lnTo>
                    <a:pt x="223900" y="362702"/>
                  </a:lnTo>
                  <a:lnTo>
                    <a:pt x="230477" y="403222"/>
                  </a:lnTo>
                  <a:lnTo>
                    <a:pt x="235243" y="444600"/>
                  </a:lnTo>
                  <a:lnTo>
                    <a:pt x="238388" y="486740"/>
                  </a:lnTo>
                  <a:lnTo>
                    <a:pt x="240104" y="529548"/>
                  </a:lnTo>
                  <a:lnTo>
                    <a:pt x="240485" y="573023"/>
                  </a:lnTo>
                  <a:lnTo>
                    <a:pt x="239723" y="616975"/>
                  </a:lnTo>
                  <a:lnTo>
                    <a:pt x="237912" y="661403"/>
                  </a:lnTo>
                  <a:lnTo>
                    <a:pt x="235243" y="706213"/>
                  </a:lnTo>
                  <a:lnTo>
                    <a:pt x="231907" y="751309"/>
                  </a:lnTo>
                  <a:lnTo>
                    <a:pt x="227999" y="796596"/>
                  </a:lnTo>
                  <a:lnTo>
                    <a:pt x="223709" y="842073"/>
                  </a:lnTo>
                  <a:lnTo>
                    <a:pt x="219134" y="887550"/>
                  </a:lnTo>
                  <a:lnTo>
                    <a:pt x="209793" y="978410"/>
                  </a:lnTo>
                  <a:lnTo>
                    <a:pt x="205313" y="1023601"/>
                  </a:lnTo>
                  <a:lnTo>
                    <a:pt x="201214" y="1068506"/>
                  </a:lnTo>
                  <a:lnTo>
                    <a:pt x="197592" y="1113125"/>
                  </a:lnTo>
                  <a:lnTo>
                    <a:pt x="194638" y="1157268"/>
                  </a:lnTo>
                  <a:lnTo>
                    <a:pt x="192445" y="1200934"/>
                  </a:lnTo>
                  <a:lnTo>
                    <a:pt x="191206" y="1244028"/>
                  </a:lnTo>
                  <a:lnTo>
                    <a:pt x="191111" y="1286549"/>
                  </a:lnTo>
                  <a:lnTo>
                    <a:pt x="192255" y="1328309"/>
                  </a:lnTo>
                  <a:lnTo>
                    <a:pt x="194828" y="1369210"/>
                  </a:lnTo>
                  <a:lnTo>
                    <a:pt x="198927" y="1409252"/>
                  </a:lnTo>
                  <a:lnTo>
                    <a:pt x="204741" y="1448342"/>
                  </a:lnTo>
                  <a:lnTo>
                    <a:pt x="212367" y="1486383"/>
                  </a:lnTo>
                  <a:lnTo>
                    <a:pt x="222089" y="1523279"/>
                  </a:lnTo>
                  <a:lnTo>
                    <a:pt x="238388" y="1574668"/>
                  </a:lnTo>
                  <a:lnTo>
                    <a:pt x="256308" y="1624436"/>
                  </a:lnTo>
                  <a:lnTo>
                    <a:pt x="275848" y="1672487"/>
                  </a:lnTo>
                  <a:lnTo>
                    <a:pt x="297008" y="1719013"/>
                  </a:lnTo>
                  <a:lnTo>
                    <a:pt x="319789" y="1763918"/>
                  </a:lnTo>
                  <a:lnTo>
                    <a:pt x="344191" y="1807394"/>
                  </a:lnTo>
                  <a:lnTo>
                    <a:pt x="370117" y="1849343"/>
                  </a:lnTo>
                  <a:lnTo>
                    <a:pt x="397664" y="1889863"/>
                  </a:lnTo>
                  <a:lnTo>
                    <a:pt x="426735" y="1928952"/>
                  </a:lnTo>
                  <a:lnTo>
                    <a:pt x="457332" y="1966707"/>
                  </a:lnTo>
                  <a:lnTo>
                    <a:pt x="489359" y="2003127"/>
                  </a:lnTo>
                  <a:lnTo>
                    <a:pt x="522911" y="2038308"/>
                  </a:lnTo>
                  <a:lnTo>
                    <a:pt x="557892" y="2072249"/>
                  </a:lnTo>
                  <a:lnTo>
                    <a:pt x="594303" y="2105046"/>
                  </a:lnTo>
                  <a:lnTo>
                    <a:pt x="632144" y="2136604"/>
                  </a:lnTo>
                  <a:lnTo>
                    <a:pt x="671415" y="2167113"/>
                  </a:lnTo>
                  <a:lnTo>
                    <a:pt x="712116" y="2196477"/>
                  </a:lnTo>
                  <a:lnTo>
                    <a:pt x="754151" y="2224889"/>
                  </a:lnTo>
                  <a:lnTo>
                    <a:pt x="797520" y="2252251"/>
                  </a:lnTo>
                  <a:lnTo>
                    <a:pt x="842224" y="2278661"/>
                  </a:lnTo>
                  <a:lnTo>
                    <a:pt x="888262" y="2304117"/>
                  </a:lnTo>
                  <a:lnTo>
                    <a:pt x="975764" y="2350547"/>
                  </a:lnTo>
                  <a:lnTo>
                    <a:pt x="1021039" y="2375336"/>
                  </a:lnTo>
                  <a:lnTo>
                    <a:pt x="1066220" y="2401554"/>
                  </a:lnTo>
                  <a:lnTo>
                    <a:pt x="1110352" y="2429584"/>
                  </a:lnTo>
                  <a:lnTo>
                    <a:pt x="1152482" y="2459712"/>
                  </a:lnTo>
                  <a:lnTo>
                    <a:pt x="1191848" y="2492223"/>
                  </a:lnTo>
                  <a:lnTo>
                    <a:pt x="1227497" y="2527499"/>
                  </a:lnTo>
                  <a:lnTo>
                    <a:pt x="1258570" y="2565826"/>
                  </a:lnTo>
                  <a:lnTo>
                    <a:pt x="1284020" y="2604343"/>
                  </a:lnTo>
                  <a:lnTo>
                    <a:pt x="1306610" y="2644195"/>
                  </a:lnTo>
                  <a:lnTo>
                    <a:pt x="1326722" y="2685192"/>
                  </a:lnTo>
                  <a:lnTo>
                    <a:pt x="1344642" y="2727237"/>
                  </a:lnTo>
                  <a:lnTo>
                    <a:pt x="1360655" y="2770140"/>
                  </a:lnTo>
                  <a:lnTo>
                    <a:pt x="1375143" y="2813710"/>
                  </a:lnTo>
                  <a:lnTo>
                    <a:pt x="1388392" y="2857853"/>
                  </a:lnTo>
                  <a:lnTo>
                    <a:pt x="1400784" y="2902377"/>
                  </a:lnTo>
                  <a:lnTo>
                    <a:pt x="1412603" y="2947092"/>
                  </a:lnTo>
                  <a:lnTo>
                    <a:pt x="1424232" y="2991806"/>
                  </a:lnTo>
                  <a:lnTo>
                    <a:pt x="1435956" y="3036425"/>
                  </a:lnTo>
                  <a:lnTo>
                    <a:pt x="1448061" y="3080759"/>
                  </a:lnTo>
                  <a:lnTo>
                    <a:pt x="1460929" y="3124710"/>
                  </a:lnTo>
                  <a:lnTo>
                    <a:pt x="1474941" y="3168090"/>
                  </a:lnTo>
                  <a:lnTo>
                    <a:pt x="1490382" y="3210707"/>
                  </a:lnTo>
                  <a:lnTo>
                    <a:pt x="1507539" y="3252371"/>
                  </a:lnTo>
                  <a:lnTo>
                    <a:pt x="1526793" y="3292986"/>
                  </a:lnTo>
                  <a:lnTo>
                    <a:pt x="1548430" y="3332362"/>
                  </a:lnTo>
                  <a:lnTo>
                    <a:pt x="1572736" y="3370307"/>
                  </a:lnTo>
                  <a:lnTo>
                    <a:pt x="1600092" y="3406727"/>
                  </a:lnTo>
                  <a:lnTo>
                    <a:pt x="1630880" y="3441336"/>
                  </a:lnTo>
                  <a:lnTo>
                    <a:pt x="1665385" y="3474133"/>
                  </a:lnTo>
                  <a:lnTo>
                    <a:pt x="1703226" y="3505118"/>
                  </a:lnTo>
                  <a:lnTo>
                    <a:pt x="1742496" y="3533530"/>
                  </a:lnTo>
                  <a:lnTo>
                    <a:pt x="1783102" y="3559462"/>
                  </a:lnTo>
                  <a:lnTo>
                    <a:pt x="1824946" y="3583107"/>
                  </a:lnTo>
                  <a:lnTo>
                    <a:pt x="1868029" y="3604559"/>
                  </a:lnTo>
                  <a:lnTo>
                    <a:pt x="1912161" y="3623913"/>
                  </a:lnTo>
                  <a:lnTo>
                    <a:pt x="1957342" y="3641360"/>
                  </a:lnTo>
                  <a:lnTo>
                    <a:pt x="2003380" y="3656996"/>
                  </a:lnTo>
                  <a:lnTo>
                    <a:pt x="2050276" y="3670915"/>
                  </a:lnTo>
                  <a:lnTo>
                    <a:pt x="2097935" y="3683309"/>
                  </a:lnTo>
                  <a:lnTo>
                    <a:pt x="2146261" y="3694369"/>
                  </a:lnTo>
                  <a:lnTo>
                    <a:pt x="2195159" y="3704093"/>
                  </a:lnTo>
                  <a:lnTo>
                    <a:pt x="2244533" y="3712674"/>
                  </a:lnTo>
                  <a:lnTo>
                    <a:pt x="2294384" y="3720301"/>
                  </a:lnTo>
                  <a:lnTo>
                    <a:pt x="2344521" y="3726975"/>
                  </a:lnTo>
                  <a:lnTo>
                    <a:pt x="2394944" y="3732886"/>
                  </a:lnTo>
                  <a:lnTo>
                    <a:pt x="2496171" y="3743088"/>
                  </a:lnTo>
                  <a:lnTo>
                    <a:pt x="2796992" y="3769402"/>
                  </a:lnTo>
                  <a:lnTo>
                    <a:pt x="2845795" y="3774550"/>
                  </a:lnTo>
                  <a:lnTo>
                    <a:pt x="2894025" y="3780271"/>
                  </a:lnTo>
                  <a:lnTo>
                    <a:pt x="2941589" y="3786658"/>
                  </a:lnTo>
                  <a:lnTo>
                    <a:pt x="2988389" y="3793904"/>
                  </a:lnTo>
                  <a:lnTo>
                    <a:pt x="3034332" y="3802104"/>
                  </a:lnTo>
                  <a:lnTo>
                    <a:pt x="3082753" y="3811733"/>
                  </a:lnTo>
                  <a:lnTo>
                    <a:pt x="3131270" y="3821935"/>
                  </a:lnTo>
                  <a:lnTo>
                    <a:pt x="3179882" y="3832803"/>
                  </a:lnTo>
                  <a:lnTo>
                    <a:pt x="3228494" y="3844244"/>
                  </a:lnTo>
                  <a:lnTo>
                    <a:pt x="3277106" y="3856257"/>
                  </a:lnTo>
                  <a:lnTo>
                    <a:pt x="3325718" y="3868842"/>
                  </a:lnTo>
                  <a:lnTo>
                    <a:pt x="3374330" y="3881999"/>
                  </a:lnTo>
                  <a:lnTo>
                    <a:pt x="3422846" y="3895633"/>
                  </a:lnTo>
                  <a:lnTo>
                    <a:pt x="3471267" y="3909743"/>
                  </a:lnTo>
                  <a:lnTo>
                    <a:pt x="3567824" y="3939299"/>
                  </a:lnTo>
                  <a:lnTo>
                    <a:pt x="3627293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308864"/>
              <a:ext cx="2676525" cy="3971925"/>
            </a:xfrm>
            <a:custGeom>
              <a:avLst/>
              <a:gdLst/>
              <a:ahLst/>
              <a:cxnLst/>
              <a:rect l="l" t="t" r="r" b="b"/>
              <a:pathLst>
                <a:path w="2676525" h="3971925">
                  <a:moveTo>
                    <a:pt x="1371612" y="3971899"/>
                  </a:moveTo>
                  <a:lnTo>
                    <a:pt x="1371523" y="3971607"/>
                  </a:lnTo>
                  <a:lnTo>
                    <a:pt x="1347216" y="3946194"/>
                  </a:lnTo>
                  <a:lnTo>
                    <a:pt x="1313662" y="3908133"/>
                  </a:lnTo>
                  <a:lnTo>
                    <a:pt x="1283068" y="3870058"/>
                  </a:lnTo>
                  <a:lnTo>
                    <a:pt x="1256182" y="3831983"/>
                  </a:lnTo>
                  <a:lnTo>
                    <a:pt x="1232738" y="3793921"/>
                  </a:lnTo>
                  <a:lnTo>
                    <a:pt x="1212430" y="3743185"/>
                  </a:lnTo>
                  <a:lnTo>
                    <a:pt x="1194993" y="3705123"/>
                  </a:lnTo>
                  <a:lnTo>
                    <a:pt x="1180223" y="3667048"/>
                  </a:lnTo>
                  <a:lnTo>
                    <a:pt x="1167726" y="3616325"/>
                  </a:lnTo>
                  <a:lnTo>
                    <a:pt x="1157338" y="3578250"/>
                  </a:lnTo>
                  <a:lnTo>
                    <a:pt x="1148664" y="3527526"/>
                  </a:lnTo>
                  <a:lnTo>
                    <a:pt x="1141514" y="3489452"/>
                  </a:lnTo>
                  <a:lnTo>
                    <a:pt x="1135608" y="3438728"/>
                  </a:lnTo>
                  <a:lnTo>
                    <a:pt x="1130655" y="3400653"/>
                  </a:lnTo>
                  <a:lnTo>
                    <a:pt x="1126363" y="3349929"/>
                  </a:lnTo>
                  <a:lnTo>
                    <a:pt x="1122451" y="3299206"/>
                  </a:lnTo>
                  <a:lnTo>
                    <a:pt x="1118743" y="3261131"/>
                  </a:lnTo>
                  <a:lnTo>
                    <a:pt x="1114831" y="3210407"/>
                  </a:lnTo>
                  <a:lnTo>
                    <a:pt x="1110538" y="3172333"/>
                  </a:lnTo>
                  <a:lnTo>
                    <a:pt x="1105484" y="3121609"/>
                  </a:lnTo>
                  <a:lnTo>
                    <a:pt x="1099489" y="3070885"/>
                  </a:lnTo>
                  <a:lnTo>
                    <a:pt x="1092238" y="3032810"/>
                  </a:lnTo>
                  <a:lnTo>
                    <a:pt x="1083475" y="2982087"/>
                  </a:lnTo>
                  <a:lnTo>
                    <a:pt x="1072896" y="2944012"/>
                  </a:lnTo>
                  <a:lnTo>
                    <a:pt x="1060208" y="2893288"/>
                  </a:lnTo>
                  <a:lnTo>
                    <a:pt x="1045159" y="2855214"/>
                  </a:lnTo>
                  <a:lnTo>
                    <a:pt x="1027518" y="2817152"/>
                  </a:lnTo>
                  <a:lnTo>
                    <a:pt x="1006932" y="2766415"/>
                  </a:lnTo>
                  <a:lnTo>
                    <a:pt x="984910" y="2728353"/>
                  </a:lnTo>
                  <a:lnTo>
                    <a:pt x="961745" y="2690279"/>
                  </a:lnTo>
                  <a:lnTo>
                    <a:pt x="937641" y="2664866"/>
                  </a:lnTo>
                  <a:lnTo>
                    <a:pt x="912571" y="2626804"/>
                  </a:lnTo>
                  <a:lnTo>
                    <a:pt x="859853" y="2576068"/>
                  </a:lnTo>
                  <a:lnTo>
                    <a:pt x="804100" y="2525255"/>
                  </a:lnTo>
                  <a:lnTo>
                    <a:pt x="775398" y="2512593"/>
                  </a:lnTo>
                  <a:lnTo>
                    <a:pt x="746239" y="2487180"/>
                  </a:lnTo>
                  <a:lnTo>
                    <a:pt x="716597" y="2474518"/>
                  </a:lnTo>
                  <a:lnTo>
                    <a:pt x="686752" y="2449207"/>
                  </a:lnTo>
                  <a:lnTo>
                    <a:pt x="626237" y="2423795"/>
                  </a:lnTo>
                  <a:lnTo>
                    <a:pt x="565416" y="2385720"/>
                  </a:lnTo>
                  <a:lnTo>
                    <a:pt x="535012" y="2360307"/>
                  </a:lnTo>
                  <a:lnTo>
                    <a:pt x="474675" y="2334895"/>
                  </a:lnTo>
                  <a:lnTo>
                    <a:pt x="445033" y="2309495"/>
                  </a:lnTo>
                  <a:lnTo>
                    <a:pt x="415772" y="2296833"/>
                  </a:lnTo>
                  <a:lnTo>
                    <a:pt x="386981" y="2271420"/>
                  </a:lnTo>
                  <a:lnTo>
                    <a:pt x="331038" y="2220696"/>
                  </a:lnTo>
                  <a:lnTo>
                    <a:pt x="277939" y="2169960"/>
                  </a:lnTo>
                  <a:lnTo>
                    <a:pt x="252679" y="2131898"/>
                  </a:lnTo>
                  <a:lnTo>
                    <a:pt x="228371" y="2106485"/>
                  </a:lnTo>
                  <a:lnTo>
                    <a:pt x="205016" y="2068410"/>
                  </a:lnTo>
                  <a:lnTo>
                    <a:pt x="182816" y="2030349"/>
                  </a:lnTo>
                  <a:lnTo>
                    <a:pt x="161747" y="1979612"/>
                  </a:lnTo>
                  <a:lnTo>
                    <a:pt x="141922" y="1941550"/>
                  </a:lnTo>
                  <a:lnTo>
                    <a:pt x="123520" y="1890725"/>
                  </a:lnTo>
                  <a:lnTo>
                    <a:pt x="106464" y="1840001"/>
                  </a:lnTo>
                  <a:lnTo>
                    <a:pt x="81686" y="1738439"/>
                  </a:lnTo>
                  <a:lnTo>
                    <a:pt x="68529" y="1649653"/>
                  </a:lnTo>
                  <a:lnTo>
                    <a:pt x="64338" y="1611579"/>
                  </a:lnTo>
                  <a:lnTo>
                    <a:pt x="61468" y="1560855"/>
                  </a:lnTo>
                  <a:lnTo>
                    <a:pt x="59855" y="1510030"/>
                  </a:lnTo>
                  <a:lnTo>
                    <a:pt x="59372" y="1471955"/>
                  </a:lnTo>
                  <a:lnTo>
                    <a:pt x="59753" y="1421231"/>
                  </a:lnTo>
                  <a:lnTo>
                    <a:pt x="60998" y="1370507"/>
                  </a:lnTo>
                  <a:lnTo>
                    <a:pt x="65100" y="1281607"/>
                  </a:lnTo>
                  <a:lnTo>
                    <a:pt x="67665" y="1230884"/>
                  </a:lnTo>
                  <a:lnTo>
                    <a:pt x="73291" y="1129334"/>
                  </a:lnTo>
                  <a:lnTo>
                    <a:pt x="75958" y="1091260"/>
                  </a:lnTo>
                  <a:lnTo>
                    <a:pt x="78346" y="1040536"/>
                  </a:lnTo>
                  <a:lnTo>
                    <a:pt x="80251" y="989812"/>
                  </a:lnTo>
                  <a:lnTo>
                    <a:pt x="81584" y="938987"/>
                  </a:lnTo>
                  <a:lnTo>
                    <a:pt x="82257" y="888250"/>
                  </a:lnTo>
                  <a:lnTo>
                    <a:pt x="82067" y="850188"/>
                  </a:lnTo>
                  <a:lnTo>
                    <a:pt x="80733" y="799452"/>
                  </a:lnTo>
                  <a:lnTo>
                    <a:pt x="78244" y="748639"/>
                  </a:lnTo>
                  <a:lnTo>
                    <a:pt x="74434" y="710565"/>
                  </a:lnTo>
                  <a:lnTo>
                    <a:pt x="69100" y="659841"/>
                  </a:lnTo>
                  <a:lnTo>
                    <a:pt x="62141" y="621766"/>
                  </a:lnTo>
                  <a:lnTo>
                    <a:pt x="53365" y="571042"/>
                  </a:lnTo>
                  <a:lnTo>
                    <a:pt x="42595" y="532968"/>
                  </a:lnTo>
                  <a:lnTo>
                    <a:pt x="29730" y="494906"/>
                  </a:lnTo>
                  <a:lnTo>
                    <a:pt x="14579" y="444169"/>
                  </a:lnTo>
                  <a:lnTo>
                    <a:pt x="0" y="418757"/>
                  </a:lnTo>
                  <a:lnTo>
                    <a:pt x="0" y="3971899"/>
                  </a:lnTo>
                  <a:lnTo>
                    <a:pt x="1371612" y="3971899"/>
                  </a:lnTo>
                  <a:close/>
                </a:path>
                <a:path w="2676525" h="3971925">
                  <a:moveTo>
                    <a:pt x="2676131" y="3971607"/>
                  </a:moveTo>
                  <a:lnTo>
                    <a:pt x="2655074" y="3958945"/>
                  </a:lnTo>
                  <a:lnTo>
                    <a:pt x="2612555" y="3946296"/>
                  </a:lnTo>
                  <a:lnTo>
                    <a:pt x="2567470" y="3920883"/>
                  </a:lnTo>
                  <a:lnTo>
                    <a:pt x="2525344" y="3895471"/>
                  </a:lnTo>
                  <a:lnTo>
                    <a:pt x="2485974" y="3870058"/>
                  </a:lnTo>
                  <a:lnTo>
                    <a:pt x="2449182" y="3831983"/>
                  </a:lnTo>
                  <a:lnTo>
                    <a:pt x="2414778" y="3806571"/>
                  </a:lnTo>
                  <a:lnTo>
                    <a:pt x="2382469" y="3768509"/>
                  </a:lnTo>
                  <a:lnTo>
                    <a:pt x="2352052" y="3730434"/>
                  </a:lnTo>
                  <a:lnTo>
                    <a:pt x="2323363" y="3679710"/>
                  </a:lnTo>
                  <a:lnTo>
                    <a:pt x="2296198" y="3641636"/>
                  </a:lnTo>
                  <a:lnTo>
                    <a:pt x="2270366" y="3603574"/>
                  </a:lnTo>
                  <a:lnTo>
                    <a:pt x="2245588" y="3552837"/>
                  </a:lnTo>
                  <a:lnTo>
                    <a:pt x="2221661" y="3502114"/>
                  </a:lnTo>
                  <a:lnTo>
                    <a:pt x="2198408" y="3464052"/>
                  </a:lnTo>
                  <a:lnTo>
                    <a:pt x="2176094" y="3413315"/>
                  </a:lnTo>
                  <a:lnTo>
                    <a:pt x="2132152" y="3311868"/>
                  </a:lnTo>
                  <a:lnTo>
                    <a:pt x="2110232" y="3273793"/>
                  </a:lnTo>
                  <a:lnTo>
                    <a:pt x="2088019" y="3223069"/>
                  </a:lnTo>
                  <a:lnTo>
                    <a:pt x="2065439" y="3172333"/>
                  </a:lnTo>
                  <a:lnTo>
                    <a:pt x="2042274" y="3134271"/>
                  </a:lnTo>
                  <a:lnTo>
                    <a:pt x="2018347" y="3083534"/>
                  </a:lnTo>
                  <a:lnTo>
                    <a:pt x="1993569" y="3045472"/>
                  </a:lnTo>
                  <a:lnTo>
                    <a:pt x="1967738" y="3007398"/>
                  </a:lnTo>
                  <a:lnTo>
                    <a:pt x="1940661" y="2956674"/>
                  </a:lnTo>
                  <a:lnTo>
                    <a:pt x="1912264" y="2918599"/>
                  </a:lnTo>
                  <a:lnTo>
                    <a:pt x="1882228" y="2880537"/>
                  </a:lnTo>
                  <a:lnTo>
                    <a:pt x="1850491" y="2855125"/>
                  </a:lnTo>
                  <a:lnTo>
                    <a:pt x="1813890" y="2817050"/>
                  </a:lnTo>
                  <a:lnTo>
                    <a:pt x="1776056" y="2778988"/>
                  </a:lnTo>
                  <a:lnTo>
                    <a:pt x="1737067" y="2740914"/>
                  </a:lnTo>
                  <a:lnTo>
                    <a:pt x="1697037" y="2715501"/>
                  </a:lnTo>
                  <a:lnTo>
                    <a:pt x="1656041" y="2677426"/>
                  </a:lnTo>
                  <a:lnTo>
                    <a:pt x="1614106" y="2652026"/>
                  </a:lnTo>
                  <a:lnTo>
                    <a:pt x="1571409" y="2626614"/>
                  </a:lnTo>
                  <a:lnTo>
                    <a:pt x="1483804" y="2575877"/>
                  </a:lnTo>
                  <a:lnTo>
                    <a:pt x="1348460" y="2499741"/>
                  </a:lnTo>
                  <a:lnTo>
                    <a:pt x="1302613" y="2487079"/>
                  </a:lnTo>
                  <a:lnTo>
                    <a:pt x="1210335" y="2436355"/>
                  </a:lnTo>
                  <a:lnTo>
                    <a:pt x="1165440" y="2410942"/>
                  </a:lnTo>
                  <a:lnTo>
                    <a:pt x="1120546" y="2398293"/>
                  </a:lnTo>
                  <a:lnTo>
                    <a:pt x="1031240" y="2347557"/>
                  </a:lnTo>
                  <a:lnTo>
                    <a:pt x="987005" y="2334895"/>
                  </a:lnTo>
                  <a:lnTo>
                    <a:pt x="899693" y="2284171"/>
                  </a:lnTo>
                  <a:lnTo>
                    <a:pt x="814489" y="2233447"/>
                  </a:lnTo>
                  <a:lnTo>
                    <a:pt x="772922" y="2208034"/>
                  </a:lnTo>
                  <a:lnTo>
                    <a:pt x="732231" y="2182723"/>
                  </a:lnTo>
                  <a:lnTo>
                    <a:pt x="692289" y="2157311"/>
                  </a:lnTo>
                  <a:lnTo>
                    <a:pt x="653300" y="2119236"/>
                  </a:lnTo>
                  <a:lnTo>
                    <a:pt x="615365" y="2093823"/>
                  </a:lnTo>
                  <a:lnTo>
                    <a:pt x="578573" y="2055761"/>
                  </a:lnTo>
                  <a:lnTo>
                    <a:pt x="541108" y="2017687"/>
                  </a:lnTo>
                  <a:lnTo>
                    <a:pt x="507847" y="1979612"/>
                  </a:lnTo>
                  <a:lnTo>
                    <a:pt x="478485" y="1941550"/>
                  </a:lnTo>
                  <a:lnTo>
                    <a:pt x="452843" y="1903476"/>
                  </a:lnTo>
                  <a:lnTo>
                    <a:pt x="430542" y="1852180"/>
                  </a:lnTo>
                  <a:lnTo>
                    <a:pt x="411670" y="1814106"/>
                  </a:lnTo>
                  <a:lnTo>
                    <a:pt x="395846" y="1763382"/>
                  </a:lnTo>
                  <a:lnTo>
                    <a:pt x="382790" y="1712658"/>
                  </a:lnTo>
                  <a:lnTo>
                    <a:pt x="372402" y="1674583"/>
                  </a:lnTo>
                  <a:lnTo>
                    <a:pt x="364388" y="1623860"/>
                  </a:lnTo>
                  <a:lnTo>
                    <a:pt x="358584" y="1573123"/>
                  </a:lnTo>
                  <a:lnTo>
                    <a:pt x="354863" y="1522399"/>
                  </a:lnTo>
                  <a:lnTo>
                    <a:pt x="352767" y="1471676"/>
                  </a:lnTo>
                  <a:lnTo>
                    <a:pt x="352094" y="1433601"/>
                  </a:lnTo>
                  <a:lnTo>
                    <a:pt x="352666" y="1382877"/>
                  </a:lnTo>
                  <a:lnTo>
                    <a:pt x="354291" y="1332153"/>
                  </a:lnTo>
                  <a:lnTo>
                    <a:pt x="356768" y="1281417"/>
                  </a:lnTo>
                  <a:lnTo>
                    <a:pt x="360006" y="1230693"/>
                  </a:lnTo>
                  <a:lnTo>
                    <a:pt x="363816" y="1179969"/>
                  </a:lnTo>
                  <a:lnTo>
                    <a:pt x="368020" y="1129233"/>
                  </a:lnTo>
                  <a:lnTo>
                    <a:pt x="376783" y="1027785"/>
                  </a:lnTo>
                  <a:lnTo>
                    <a:pt x="381076" y="989711"/>
                  </a:lnTo>
                  <a:lnTo>
                    <a:pt x="384886" y="938987"/>
                  </a:lnTo>
                  <a:lnTo>
                    <a:pt x="388315" y="888250"/>
                  </a:lnTo>
                  <a:lnTo>
                    <a:pt x="393369" y="799452"/>
                  </a:lnTo>
                  <a:lnTo>
                    <a:pt x="394804" y="735977"/>
                  </a:lnTo>
                  <a:lnTo>
                    <a:pt x="395084" y="697903"/>
                  </a:lnTo>
                  <a:lnTo>
                    <a:pt x="394322" y="659841"/>
                  </a:lnTo>
                  <a:lnTo>
                    <a:pt x="392315" y="609104"/>
                  </a:lnTo>
                  <a:lnTo>
                    <a:pt x="388886" y="558292"/>
                  </a:lnTo>
                  <a:lnTo>
                    <a:pt x="384035" y="520217"/>
                  </a:lnTo>
                  <a:lnTo>
                    <a:pt x="377545" y="482142"/>
                  </a:lnTo>
                  <a:lnTo>
                    <a:pt x="369252" y="431419"/>
                  </a:lnTo>
                  <a:lnTo>
                    <a:pt x="359054" y="393344"/>
                  </a:lnTo>
                  <a:lnTo>
                    <a:pt x="346849" y="355282"/>
                  </a:lnTo>
                  <a:lnTo>
                    <a:pt x="332460" y="304558"/>
                  </a:lnTo>
                  <a:lnTo>
                    <a:pt x="315785" y="266484"/>
                  </a:lnTo>
                  <a:lnTo>
                    <a:pt x="296621" y="228409"/>
                  </a:lnTo>
                  <a:lnTo>
                    <a:pt x="274891" y="190347"/>
                  </a:lnTo>
                  <a:lnTo>
                    <a:pt x="250393" y="152273"/>
                  </a:lnTo>
                  <a:lnTo>
                    <a:pt x="223037" y="126860"/>
                  </a:lnTo>
                  <a:lnTo>
                    <a:pt x="192722" y="88798"/>
                  </a:lnTo>
                  <a:lnTo>
                    <a:pt x="159270" y="50723"/>
                  </a:lnTo>
                  <a:lnTo>
                    <a:pt x="86067" y="0"/>
                  </a:lnTo>
                  <a:lnTo>
                    <a:pt x="0" y="0"/>
                  </a:lnTo>
                  <a:lnTo>
                    <a:pt x="0" y="12649"/>
                  </a:lnTo>
                  <a:lnTo>
                    <a:pt x="7239" y="25412"/>
                  </a:lnTo>
                  <a:lnTo>
                    <a:pt x="50888" y="50723"/>
                  </a:lnTo>
                  <a:lnTo>
                    <a:pt x="90639" y="76136"/>
                  </a:lnTo>
                  <a:lnTo>
                    <a:pt x="126580" y="114211"/>
                  </a:lnTo>
                  <a:lnTo>
                    <a:pt x="158978" y="152273"/>
                  </a:lnTo>
                  <a:lnTo>
                    <a:pt x="187960" y="190347"/>
                  </a:lnTo>
                  <a:lnTo>
                    <a:pt x="213791" y="215760"/>
                  </a:lnTo>
                  <a:lnTo>
                    <a:pt x="236385" y="253822"/>
                  </a:lnTo>
                  <a:lnTo>
                    <a:pt x="256019" y="291896"/>
                  </a:lnTo>
                  <a:lnTo>
                    <a:pt x="272986" y="342620"/>
                  </a:lnTo>
                  <a:lnTo>
                    <a:pt x="287286" y="380695"/>
                  </a:lnTo>
                  <a:lnTo>
                    <a:pt x="299199" y="418757"/>
                  </a:lnTo>
                  <a:lnTo>
                    <a:pt x="308724" y="470154"/>
                  </a:lnTo>
                  <a:lnTo>
                    <a:pt x="316357" y="508228"/>
                  </a:lnTo>
                  <a:lnTo>
                    <a:pt x="322072" y="558952"/>
                  </a:lnTo>
                  <a:lnTo>
                    <a:pt x="325983" y="597027"/>
                  </a:lnTo>
                  <a:lnTo>
                    <a:pt x="328358" y="647750"/>
                  </a:lnTo>
                  <a:lnTo>
                    <a:pt x="329311" y="685825"/>
                  </a:lnTo>
                  <a:lnTo>
                    <a:pt x="329031" y="736549"/>
                  </a:lnTo>
                  <a:lnTo>
                    <a:pt x="327698" y="787273"/>
                  </a:lnTo>
                  <a:lnTo>
                    <a:pt x="325412" y="838009"/>
                  </a:lnTo>
                  <a:lnTo>
                    <a:pt x="322453" y="876071"/>
                  </a:lnTo>
                  <a:lnTo>
                    <a:pt x="318922" y="926795"/>
                  </a:lnTo>
                  <a:lnTo>
                    <a:pt x="315023" y="977531"/>
                  </a:lnTo>
                  <a:lnTo>
                    <a:pt x="306158" y="1078979"/>
                  </a:lnTo>
                  <a:lnTo>
                    <a:pt x="297573" y="1180439"/>
                  </a:lnTo>
                  <a:lnTo>
                    <a:pt x="293763" y="1231163"/>
                  </a:lnTo>
                  <a:lnTo>
                    <a:pt x="290525" y="1281899"/>
                  </a:lnTo>
                  <a:lnTo>
                    <a:pt x="288048" y="1332623"/>
                  </a:lnTo>
                  <a:lnTo>
                    <a:pt x="286524" y="1383347"/>
                  </a:lnTo>
                  <a:lnTo>
                    <a:pt x="286042" y="1434084"/>
                  </a:lnTo>
                  <a:lnTo>
                    <a:pt x="286804" y="1484807"/>
                  </a:lnTo>
                  <a:lnTo>
                    <a:pt x="289001" y="1535531"/>
                  </a:lnTo>
                  <a:lnTo>
                    <a:pt x="292811" y="1573606"/>
                  </a:lnTo>
                  <a:lnTo>
                    <a:pt x="298526" y="1624330"/>
                  </a:lnTo>
                  <a:lnTo>
                    <a:pt x="306247" y="1675053"/>
                  </a:lnTo>
                  <a:lnTo>
                    <a:pt x="316255" y="1725879"/>
                  </a:lnTo>
                  <a:lnTo>
                    <a:pt x="328549" y="1776615"/>
                  </a:lnTo>
                  <a:lnTo>
                    <a:pt x="343420" y="1814677"/>
                  </a:lnTo>
                  <a:lnTo>
                    <a:pt x="361061" y="1865401"/>
                  </a:lnTo>
                  <a:lnTo>
                    <a:pt x="381546" y="1903476"/>
                  </a:lnTo>
                  <a:lnTo>
                    <a:pt x="405091" y="1954199"/>
                  </a:lnTo>
                  <a:lnTo>
                    <a:pt x="431876" y="1992274"/>
                  </a:lnTo>
                  <a:lnTo>
                    <a:pt x="462089" y="2030349"/>
                  </a:lnTo>
                  <a:lnTo>
                    <a:pt x="495833" y="2068410"/>
                  </a:lnTo>
                  <a:lnTo>
                    <a:pt x="571144" y="2144547"/>
                  </a:lnTo>
                  <a:lnTo>
                    <a:pt x="610031" y="2169960"/>
                  </a:lnTo>
                  <a:lnTo>
                    <a:pt x="650062" y="2208034"/>
                  </a:lnTo>
                  <a:lnTo>
                    <a:pt x="691045" y="2233536"/>
                  </a:lnTo>
                  <a:lnTo>
                    <a:pt x="732891" y="2258949"/>
                  </a:lnTo>
                  <a:lnTo>
                    <a:pt x="818959" y="2309685"/>
                  </a:lnTo>
                  <a:lnTo>
                    <a:pt x="952601" y="2385822"/>
                  </a:lnTo>
                  <a:lnTo>
                    <a:pt x="1043724" y="2436545"/>
                  </a:lnTo>
                  <a:lnTo>
                    <a:pt x="1089672" y="2449207"/>
                  </a:lnTo>
                  <a:lnTo>
                    <a:pt x="1181836" y="2499931"/>
                  </a:lnTo>
                  <a:lnTo>
                    <a:pt x="1226540" y="2512593"/>
                  </a:lnTo>
                  <a:lnTo>
                    <a:pt x="1359700" y="2588730"/>
                  </a:lnTo>
                  <a:lnTo>
                    <a:pt x="1403451" y="2601391"/>
                  </a:lnTo>
                  <a:lnTo>
                    <a:pt x="1489519" y="2652115"/>
                  </a:lnTo>
                  <a:lnTo>
                    <a:pt x="1531658" y="2677528"/>
                  </a:lnTo>
                  <a:lnTo>
                    <a:pt x="1573123" y="2702941"/>
                  </a:lnTo>
                  <a:lnTo>
                    <a:pt x="1613814" y="2741003"/>
                  </a:lnTo>
                  <a:lnTo>
                    <a:pt x="1653667" y="2766415"/>
                  </a:lnTo>
                  <a:lnTo>
                    <a:pt x="1692554" y="2791828"/>
                  </a:lnTo>
                  <a:lnTo>
                    <a:pt x="1730387" y="2829903"/>
                  </a:lnTo>
                  <a:lnTo>
                    <a:pt x="1767090" y="2855315"/>
                  </a:lnTo>
                  <a:lnTo>
                    <a:pt x="1802549" y="2893377"/>
                  </a:lnTo>
                  <a:lnTo>
                    <a:pt x="1833333" y="2931452"/>
                  </a:lnTo>
                  <a:lnTo>
                    <a:pt x="1862404" y="2969526"/>
                  </a:lnTo>
                  <a:lnTo>
                    <a:pt x="1889950" y="3007588"/>
                  </a:lnTo>
                  <a:lnTo>
                    <a:pt x="1916074" y="3045663"/>
                  </a:lnTo>
                  <a:lnTo>
                    <a:pt x="1940953" y="3083725"/>
                  </a:lnTo>
                  <a:lnTo>
                    <a:pt x="1964880" y="3121799"/>
                  </a:lnTo>
                  <a:lnTo>
                    <a:pt x="1987842" y="3172523"/>
                  </a:lnTo>
                  <a:lnTo>
                    <a:pt x="2010156" y="3210598"/>
                  </a:lnTo>
                  <a:lnTo>
                    <a:pt x="2031885" y="3261322"/>
                  </a:lnTo>
                  <a:lnTo>
                    <a:pt x="2053234" y="3299396"/>
                  </a:lnTo>
                  <a:lnTo>
                    <a:pt x="2095550" y="3400945"/>
                  </a:lnTo>
                  <a:lnTo>
                    <a:pt x="2116810" y="3439020"/>
                  </a:lnTo>
                  <a:lnTo>
                    <a:pt x="2138451" y="3489744"/>
                  </a:lnTo>
                  <a:lnTo>
                    <a:pt x="2161616" y="3540468"/>
                  </a:lnTo>
                  <a:lnTo>
                    <a:pt x="2185530" y="3578542"/>
                  </a:lnTo>
                  <a:lnTo>
                    <a:pt x="2210320" y="3629266"/>
                  </a:lnTo>
                  <a:lnTo>
                    <a:pt x="2236051" y="3667341"/>
                  </a:lnTo>
                  <a:lnTo>
                    <a:pt x="2263025" y="3718064"/>
                  </a:lnTo>
                  <a:lnTo>
                    <a:pt x="2291334" y="3756139"/>
                  </a:lnTo>
                  <a:lnTo>
                    <a:pt x="2321179" y="3794201"/>
                  </a:lnTo>
                  <a:lnTo>
                    <a:pt x="2352624" y="3832275"/>
                  </a:lnTo>
                  <a:lnTo>
                    <a:pt x="2385987" y="3870337"/>
                  </a:lnTo>
                  <a:lnTo>
                    <a:pt x="2421356" y="3895750"/>
                  </a:lnTo>
                  <a:lnTo>
                    <a:pt x="2458910" y="3933825"/>
                  </a:lnTo>
                  <a:lnTo>
                    <a:pt x="2498750" y="3959237"/>
                  </a:lnTo>
                  <a:lnTo>
                    <a:pt x="2516860" y="3971899"/>
                  </a:lnTo>
                  <a:lnTo>
                    <a:pt x="2675940" y="3971899"/>
                  </a:lnTo>
                  <a:lnTo>
                    <a:pt x="2676131" y="3971607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3673" y="4783449"/>
              <a:ext cx="6134100" cy="409574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660660" y="1759636"/>
            <a:ext cx="4836795" cy="6273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-240">
                <a:solidFill>
                  <a:srgbClr val="000000"/>
                </a:solidFill>
              </a:rPr>
              <a:t>Dowiedz</a:t>
            </a:r>
            <a:r>
              <a:rPr dirty="0" sz="3950" spc="-275">
                <a:solidFill>
                  <a:srgbClr val="000000"/>
                </a:solidFill>
              </a:rPr>
              <a:t> </a:t>
            </a:r>
            <a:r>
              <a:rPr dirty="0" sz="3950" spc="-305">
                <a:solidFill>
                  <a:srgbClr val="000000"/>
                </a:solidFill>
              </a:rPr>
              <a:t>się</a:t>
            </a:r>
            <a:r>
              <a:rPr dirty="0" sz="3950" spc="-270">
                <a:solidFill>
                  <a:srgbClr val="000000"/>
                </a:solidFill>
              </a:rPr>
              <a:t> </a:t>
            </a:r>
            <a:r>
              <a:rPr dirty="0" sz="3950" spc="-310">
                <a:solidFill>
                  <a:srgbClr val="000000"/>
                </a:solidFill>
              </a:rPr>
              <a:t>więcej:</a:t>
            </a:r>
            <a:endParaRPr sz="3950"/>
          </a:p>
        </p:txBody>
      </p:sp>
      <p:sp>
        <p:nvSpPr>
          <p:cNvPr id="12" name="object 12" descr=""/>
          <p:cNvSpPr txBox="1"/>
          <p:nvPr/>
        </p:nvSpPr>
        <p:spPr>
          <a:xfrm>
            <a:off x="2547200" y="2218665"/>
            <a:ext cx="13194030" cy="1797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558925" marR="5080" indent="-1546860">
              <a:lnSpc>
                <a:spcPct val="147200"/>
              </a:lnSpc>
              <a:spcBef>
                <a:spcPts val="95"/>
              </a:spcBef>
            </a:pPr>
            <a:r>
              <a:rPr dirty="0" sz="3950" spc="-200">
                <a:latin typeface="Arial Black"/>
                <a:cs typeface="Arial Black"/>
              </a:rPr>
              <a:t>Udział</a:t>
            </a:r>
            <a:r>
              <a:rPr dirty="0" sz="3950" spc="-250">
                <a:latin typeface="Arial Black"/>
                <a:cs typeface="Arial Black"/>
              </a:rPr>
              <a:t> </a:t>
            </a:r>
            <a:r>
              <a:rPr dirty="0" sz="3950" spc="-265">
                <a:latin typeface="Arial Black"/>
                <a:cs typeface="Arial Black"/>
              </a:rPr>
              <a:t>osób</a:t>
            </a:r>
            <a:r>
              <a:rPr dirty="0" sz="3950" spc="-250">
                <a:latin typeface="Arial Black"/>
                <a:cs typeface="Arial Black"/>
              </a:rPr>
              <a:t> </a:t>
            </a:r>
            <a:r>
              <a:rPr dirty="0" sz="3950" spc="-290">
                <a:latin typeface="Arial Black"/>
                <a:cs typeface="Arial Black"/>
              </a:rPr>
              <a:t>z</a:t>
            </a:r>
            <a:r>
              <a:rPr dirty="0" sz="3950" spc="-250">
                <a:latin typeface="Arial Black"/>
                <a:cs typeface="Arial Black"/>
              </a:rPr>
              <a:t> </a:t>
            </a:r>
            <a:r>
              <a:rPr dirty="0" sz="3950" spc="-229">
                <a:latin typeface="Arial Black"/>
                <a:cs typeface="Arial Black"/>
              </a:rPr>
              <a:t>niepełnosprawnością</a:t>
            </a:r>
            <a:r>
              <a:rPr dirty="0" sz="3950" spc="-250">
                <a:latin typeface="Arial Black"/>
                <a:cs typeface="Arial Black"/>
              </a:rPr>
              <a:t> </a:t>
            </a:r>
            <a:r>
              <a:rPr dirty="0" sz="3950" spc="-165">
                <a:latin typeface="Arial Black"/>
                <a:cs typeface="Arial Black"/>
              </a:rPr>
              <a:t>intelektualną</a:t>
            </a:r>
            <a:r>
              <a:rPr dirty="0" sz="3950" spc="-250">
                <a:latin typeface="Arial Black"/>
                <a:cs typeface="Arial Black"/>
              </a:rPr>
              <a:t> </a:t>
            </a:r>
            <a:r>
              <a:rPr dirty="0" sz="3950" spc="-25">
                <a:latin typeface="Arial Black"/>
                <a:cs typeface="Arial Black"/>
              </a:rPr>
              <a:t>lub </a:t>
            </a:r>
            <a:r>
              <a:rPr dirty="0" sz="3950" spc="-275">
                <a:latin typeface="Arial Black"/>
                <a:cs typeface="Arial Black"/>
              </a:rPr>
              <a:t>psychospołeczną</a:t>
            </a:r>
            <a:r>
              <a:rPr dirty="0" sz="3950" spc="-280">
                <a:latin typeface="Arial Black"/>
                <a:cs typeface="Arial Black"/>
              </a:rPr>
              <a:t> </a:t>
            </a:r>
            <a:r>
              <a:rPr dirty="0" sz="3950" spc="-375">
                <a:latin typeface="Arial Black"/>
                <a:cs typeface="Arial Black"/>
              </a:rPr>
              <a:t>w</a:t>
            </a:r>
            <a:r>
              <a:rPr dirty="0" sz="3950" spc="-280">
                <a:latin typeface="Arial Black"/>
                <a:cs typeface="Arial Black"/>
              </a:rPr>
              <a:t> </a:t>
            </a:r>
            <a:r>
              <a:rPr dirty="0" sz="3950" spc="-220">
                <a:latin typeface="Arial Black"/>
                <a:cs typeface="Arial Black"/>
              </a:rPr>
              <a:t>polityce,</a:t>
            </a:r>
            <a:r>
              <a:rPr dirty="0" sz="3950" spc="-280">
                <a:latin typeface="Arial Black"/>
                <a:cs typeface="Arial Black"/>
              </a:rPr>
              <a:t> </a:t>
            </a:r>
            <a:r>
              <a:rPr dirty="0" sz="3950" spc="-229">
                <a:latin typeface="Arial Black"/>
                <a:cs typeface="Arial Black"/>
              </a:rPr>
              <a:t>UNDP,</a:t>
            </a:r>
            <a:r>
              <a:rPr dirty="0" sz="3950" spc="-280">
                <a:latin typeface="Arial Black"/>
                <a:cs typeface="Arial Black"/>
              </a:rPr>
              <a:t> </a:t>
            </a:r>
            <a:r>
              <a:rPr dirty="0" sz="3950" spc="-420">
                <a:latin typeface="Arial Black"/>
                <a:cs typeface="Arial Black"/>
              </a:rPr>
              <a:t>2021</a:t>
            </a:r>
            <a:endParaRPr sz="395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502426" y="5277756"/>
            <a:ext cx="7766050" cy="2082800"/>
          </a:xfrm>
          <a:prstGeom prst="rect">
            <a:avLst/>
          </a:prstGeom>
        </p:spPr>
        <p:txBody>
          <a:bodyPr wrap="square" lIns="0" tIns="2413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dirty="0" sz="3000" spc="55">
                <a:latin typeface="Tahoma"/>
                <a:cs typeface="Tahoma"/>
                <a:hlinkClick r:id="rId5"/>
              </a:rPr>
              <a:t>https://www.undp.org/publications/political</a:t>
            </a:r>
            <a:endParaRPr sz="3000">
              <a:latin typeface="Tahoma"/>
              <a:cs typeface="Tahoma"/>
            </a:endParaRPr>
          </a:p>
          <a:p>
            <a:pPr algn="ctr" marL="571500" marR="563880">
              <a:lnSpc>
                <a:spcPct val="150000"/>
              </a:lnSpc>
            </a:pPr>
            <a:r>
              <a:rPr dirty="0" sz="3000" spc="65">
                <a:latin typeface="Tahoma"/>
                <a:cs typeface="Tahoma"/>
              </a:rPr>
              <a:t>-</a:t>
            </a:r>
            <a:r>
              <a:rPr dirty="0" sz="3000" spc="70">
                <a:latin typeface="Tahoma"/>
                <a:cs typeface="Tahoma"/>
              </a:rPr>
              <a:t>participation-</a:t>
            </a:r>
            <a:r>
              <a:rPr dirty="0" sz="3000" spc="85">
                <a:latin typeface="Tahoma"/>
                <a:cs typeface="Tahoma"/>
              </a:rPr>
              <a:t>persons-</a:t>
            </a:r>
            <a:r>
              <a:rPr dirty="0" sz="3000" spc="70">
                <a:latin typeface="Tahoma"/>
                <a:cs typeface="Tahoma"/>
              </a:rPr>
              <a:t>intellectual-</a:t>
            </a:r>
            <a:r>
              <a:rPr dirty="0" sz="3000" spc="50">
                <a:latin typeface="Tahoma"/>
                <a:cs typeface="Tahoma"/>
              </a:rPr>
              <a:t>or- </a:t>
            </a:r>
            <a:r>
              <a:rPr dirty="0" sz="3000" spc="80">
                <a:latin typeface="Tahoma"/>
                <a:cs typeface="Tahoma"/>
              </a:rPr>
              <a:t>psychosocial-</a:t>
            </a:r>
            <a:r>
              <a:rPr dirty="0" sz="3000" spc="55">
                <a:latin typeface="Tahoma"/>
                <a:cs typeface="Tahoma"/>
              </a:rPr>
              <a:t>disability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44182"/>
            <a:ext cx="18288635" cy="2543810"/>
            <a:chOff x="0" y="7744182"/>
            <a:chExt cx="18288635" cy="254381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7"/>
              <a:ext cx="18288635" cy="1200785"/>
            </a:xfrm>
            <a:custGeom>
              <a:avLst/>
              <a:gdLst/>
              <a:ahLst/>
              <a:cxnLst/>
              <a:rect l="l" t="t" r="r" b="b"/>
              <a:pathLst>
                <a:path w="18288635" h="1200784">
                  <a:moveTo>
                    <a:pt x="18288517" y="1200784"/>
                  </a:moveTo>
                  <a:lnTo>
                    <a:pt x="0" y="1200784"/>
                  </a:lnTo>
                  <a:lnTo>
                    <a:pt x="0" y="0"/>
                  </a:lnTo>
                  <a:lnTo>
                    <a:pt x="18288517" y="0"/>
                  </a:lnTo>
                  <a:lnTo>
                    <a:pt x="18288517" y="1200784"/>
                  </a:lnTo>
                  <a:close/>
                </a:path>
              </a:pathLst>
            </a:custGeom>
            <a:solidFill>
              <a:srgbClr val="FAD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1" y="9258298"/>
              <a:ext cx="2857383" cy="6000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1725" y="7744182"/>
              <a:ext cx="5889021" cy="21093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3700" y="2460625"/>
            <a:ext cx="11710035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295">
                <a:solidFill>
                  <a:srgbClr val="2E2929"/>
                </a:solidFill>
              </a:rPr>
              <a:t>Ćwiczenie</a:t>
            </a:r>
            <a:r>
              <a:rPr dirty="0" sz="3900" spc="-275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nr</a:t>
            </a:r>
            <a:r>
              <a:rPr dirty="0" sz="3900" spc="-270">
                <a:solidFill>
                  <a:srgbClr val="2E2929"/>
                </a:solidFill>
              </a:rPr>
              <a:t> </a:t>
            </a:r>
            <a:r>
              <a:rPr dirty="0" sz="3900" spc="-390">
                <a:solidFill>
                  <a:srgbClr val="2E2929"/>
                </a:solidFill>
              </a:rPr>
              <a:t>1</a:t>
            </a:r>
            <a:r>
              <a:rPr dirty="0" sz="3900" spc="-275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–</a:t>
            </a:r>
            <a:r>
              <a:rPr dirty="0" sz="3900" spc="-270">
                <a:solidFill>
                  <a:srgbClr val="2E2929"/>
                </a:solidFill>
              </a:rPr>
              <a:t> </a:t>
            </a:r>
            <a:r>
              <a:rPr dirty="0" sz="3900" spc="-190">
                <a:solidFill>
                  <a:srgbClr val="2E2929"/>
                </a:solidFill>
              </a:rPr>
              <a:t>Ułatwienie</a:t>
            </a:r>
            <a:r>
              <a:rPr dirty="0" sz="3900" spc="-275">
                <a:solidFill>
                  <a:srgbClr val="2E2929"/>
                </a:solidFill>
              </a:rPr>
              <a:t> </a:t>
            </a:r>
            <a:r>
              <a:rPr dirty="0" sz="3900" spc="-229">
                <a:solidFill>
                  <a:srgbClr val="2E2929"/>
                </a:solidFill>
              </a:rPr>
              <a:t>języka</a:t>
            </a:r>
            <a:r>
              <a:rPr dirty="0" sz="3900" spc="-270">
                <a:solidFill>
                  <a:srgbClr val="2E2929"/>
                </a:solidFill>
              </a:rPr>
              <a:t> </a:t>
            </a:r>
            <a:r>
              <a:rPr dirty="0" sz="3900" spc="-195">
                <a:solidFill>
                  <a:srgbClr val="2E2929"/>
                </a:solidFill>
              </a:rPr>
              <a:t>politycznego</a:t>
            </a:r>
            <a:endParaRPr sz="3900"/>
          </a:p>
        </p:txBody>
      </p:sp>
      <p:sp>
        <p:nvSpPr>
          <p:cNvPr id="7" name="object 7" descr=""/>
          <p:cNvSpPr txBox="1"/>
          <p:nvPr/>
        </p:nvSpPr>
        <p:spPr>
          <a:xfrm>
            <a:off x="1572119" y="3384736"/>
            <a:ext cx="15276194" cy="3968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8700"/>
              </a:lnSpc>
              <a:spcBef>
                <a:spcPts val="100"/>
              </a:spcBef>
            </a:pPr>
            <a:r>
              <a:rPr dirty="0" sz="2900">
                <a:solidFill>
                  <a:srgbClr val="282020"/>
                </a:solidFill>
                <a:latin typeface="Arial Black"/>
                <a:cs typeface="Arial Black"/>
              </a:rPr>
              <a:t>Cel:</a:t>
            </a:r>
            <a:r>
              <a:rPr dirty="0" sz="2900" spc="-100">
                <a:solidFill>
                  <a:srgbClr val="282020"/>
                </a:solidFill>
                <a:latin typeface="Arial Black"/>
                <a:cs typeface="Arial Black"/>
              </a:rPr>
              <a:t>  </a:t>
            </a:r>
            <a:r>
              <a:rPr dirty="0" sz="2900" spc="150">
                <a:solidFill>
                  <a:srgbClr val="282020"/>
                </a:solidFill>
                <a:latin typeface="Tahoma"/>
                <a:cs typeface="Tahoma"/>
              </a:rPr>
              <a:t>Pomoc</a:t>
            </a:r>
            <a:r>
              <a:rPr dirty="0" sz="2900" spc="-3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900" spc="100">
                <a:solidFill>
                  <a:srgbClr val="282020"/>
                </a:solidFill>
                <a:latin typeface="Tahoma"/>
                <a:cs typeface="Tahoma"/>
              </a:rPr>
              <a:t>uczestnikom</a:t>
            </a:r>
            <a:r>
              <a:rPr dirty="0" sz="2900" spc="-40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900" spc="85">
                <a:solidFill>
                  <a:srgbClr val="282020"/>
                </a:solidFill>
                <a:latin typeface="Tahoma"/>
                <a:cs typeface="Tahoma"/>
              </a:rPr>
              <a:t>w</a:t>
            </a:r>
            <a:r>
              <a:rPr dirty="0" sz="2900" spc="-40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900" spc="95">
                <a:solidFill>
                  <a:srgbClr val="282020"/>
                </a:solidFill>
                <a:latin typeface="Tahoma"/>
                <a:cs typeface="Tahoma"/>
              </a:rPr>
              <a:t>zrozumieniu,</a:t>
            </a:r>
            <a:r>
              <a:rPr dirty="0" sz="2900" spc="-3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900">
                <a:solidFill>
                  <a:srgbClr val="282020"/>
                </a:solidFill>
                <a:latin typeface="Tahoma"/>
                <a:cs typeface="Tahoma"/>
              </a:rPr>
              <a:t>jak</a:t>
            </a:r>
            <a:r>
              <a:rPr dirty="0" sz="2900" spc="-40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900" spc="100">
                <a:solidFill>
                  <a:srgbClr val="282020"/>
                </a:solidFill>
                <a:latin typeface="Tahoma"/>
                <a:cs typeface="Tahoma"/>
              </a:rPr>
              <a:t>skomplikowany</a:t>
            </a:r>
            <a:r>
              <a:rPr dirty="0" sz="2900" spc="-3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900">
                <a:solidFill>
                  <a:srgbClr val="282020"/>
                </a:solidFill>
                <a:latin typeface="Tahoma"/>
                <a:cs typeface="Tahoma"/>
              </a:rPr>
              <a:t>język</a:t>
            </a:r>
            <a:r>
              <a:rPr dirty="0" sz="2900" spc="-40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900" spc="75">
                <a:solidFill>
                  <a:srgbClr val="282020"/>
                </a:solidFill>
                <a:latin typeface="Tahoma"/>
                <a:cs typeface="Tahoma"/>
              </a:rPr>
              <a:t>polityczny</a:t>
            </a:r>
            <a:r>
              <a:rPr dirty="0" sz="2900" spc="-3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900" spc="114">
                <a:solidFill>
                  <a:srgbClr val="282020"/>
                </a:solidFill>
                <a:latin typeface="Tahoma"/>
                <a:cs typeface="Tahoma"/>
              </a:rPr>
              <a:t>może </a:t>
            </a:r>
            <a:r>
              <a:rPr dirty="0" sz="2900" spc="70">
                <a:solidFill>
                  <a:srgbClr val="282020"/>
                </a:solidFill>
                <a:latin typeface="Tahoma"/>
                <a:cs typeface="Tahoma"/>
              </a:rPr>
              <a:t>stwarzać</a:t>
            </a:r>
            <a:r>
              <a:rPr dirty="0" sz="2900" spc="-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95">
                <a:solidFill>
                  <a:srgbClr val="282020"/>
                </a:solidFill>
                <a:latin typeface="Tahoma"/>
                <a:cs typeface="Tahoma"/>
              </a:rPr>
              <a:t>przeszkody</a:t>
            </a:r>
            <a:r>
              <a:rPr dirty="0" sz="2900" spc="-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100">
                <a:solidFill>
                  <a:srgbClr val="282020"/>
                </a:solidFill>
                <a:latin typeface="Tahoma"/>
                <a:cs typeface="Tahoma"/>
              </a:rPr>
              <a:t>dla</a:t>
            </a:r>
            <a:r>
              <a:rPr dirty="0" sz="2900" spc="-9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145">
                <a:solidFill>
                  <a:srgbClr val="282020"/>
                </a:solidFill>
                <a:latin typeface="Tahoma"/>
                <a:cs typeface="Tahoma"/>
              </a:rPr>
              <a:t>osób</a:t>
            </a:r>
            <a:r>
              <a:rPr dirty="0" sz="2900" spc="-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60">
                <a:solidFill>
                  <a:srgbClr val="282020"/>
                </a:solidFill>
                <a:latin typeface="Tahoma"/>
                <a:cs typeface="Tahoma"/>
              </a:rPr>
              <a:t>z</a:t>
            </a:r>
            <a:r>
              <a:rPr dirty="0" sz="2900" spc="-9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90">
                <a:solidFill>
                  <a:srgbClr val="282020"/>
                </a:solidFill>
                <a:latin typeface="Tahoma"/>
                <a:cs typeface="Tahoma"/>
              </a:rPr>
              <a:t>niepełnosprawnościami,</a:t>
            </a:r>
            <a:r>
              <a:rPr dirty="0" sz="2900" spc="-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105">
                <a:solidFill>
                  <a:srgbClr val="282020"/>
                </a:solidFill>
                <a:latin typeface="Tahoma"/>
                <a:cs typeface="Tahoma"/>
              </a:rPr>
              <a:t>oraz</a:t>
            </a:r>
            <a:r>
              <a:rPr dirty="0" sz="2900" spc="-9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85">
                <a:solidFill>
                  <a:srgbClr val="282020"/>
                </a:solidFill>
                <a:latin typeface="Tahoma"/>
                <a:cs typeface="Tahoma"/>
              </a:rPr>
              <a:t>w</a:t>
            </a:r>
            <a:r>
              <a:rPr dirty="0" sz="2900" spc="-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90">
                <a:solidFill>
                  <a:srgbClr val="282020"/>
                </a:solidFill>
                <a:latin typeface="Tahoma"/>
                <a:cs typeface="Tahoma"/>
              </a:rPr>
              <a:t>przećwiczeniu</a:t>
            </a:r>
            <a:r>
              <a:rPr dirty="0" sz="2900" spc="-9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120">
                <a:solidFill>
                  <a:srgbClr val="282020"/>
                </a:solidFill>
                <a:latin typeface="Tahoma"/>
                <a:cs typeface="Tahoma"/>
              </a:rPr>
              <a:t>sposobów </a:t>
            </a:r>
            <a:r>
              <a:rPr dirty="0" sz="2900" spc="114">
                <a:solidFill>
                  <a:srgbClr val="282020"/>
                </a:solidFill>
                <a:latin typeface="Tahoma"/>
                <a:cs typeface="Tahoma"/>
              </a:rPr>
              <a:t>na</a:t>
            </a:r>
            <a:r>
              <a:rPr dirty="0" sz="2900" spc="-15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85">
                <a:solidFill>
                  <a:srgbClr val="282020"/>
                </a:solidFill>
                <a:latin typeface="Tahoma"/>
                <a:cs typeface="Tahoma"/>
              </a:rPr>
              <a:t>uczynienie</a:t>
            </a:r>
            <a:r>
              <a:rPr dirty="0" sz="2900" spc="-14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75">
                <a:solidFill>
                  <a:srgbClr val="282020"/>
                </a:solidFill>
                <a:latin typeface="Tahoma"/>
                <a:cs typeface="Tahoma"/>
              </a:rPr>
              <a:t>go</a:t>
            </a:r>
            <a:r>
              <a:rPr dirty="0" sz="2900" spc="-14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80">
                <a:solidFill>
                  <a:srgbClr val="282020"/>
                </a:solidFill>
                <a:latin typeface="Tahoma"/>
                <a:cs typeface="Tahoma"/>
              </a:rPr>
              <a:t>bardziej</a:t>
            </a:r>
            <a:r>
              <a:rPr dirty="0" sz="2900" spc="-15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85">
                <a:solidFill>
                  <a:srgbClr val="282020"/>
                </a:solidFill>
                <a:latin typeface="Tahoma"/>
                <a:cs typeface="Tahoma"/>
              </a:rPr>
              <a:t>dostępnym.</a:t>
            </a:r>
            <a:endParaRPr sz="2900">
              <a:latin typeface="Tahoma"/>
              <a:cs typeface="Tahoma"/>
            </a:endParaRPr>
          </a:p>
          <a:p>
            <a:pPr algn="just" marL="12700" marR="5080">
              <a:lnSpc>
                <a:spcPct val="148700"/>
              </a:lnSpc>
            </a:pPr>
            <a:r>
              <a:rPr dirty="0" sz="2900" spc="-140">
                <a:solidFill>
                  <a:srgbClr val="282020"/>
                </a:solidFill>
                <a:latin typeface="Arial Black"/>
                <a:cs typeface="Arial Black"/>
              </a:rPr>
              <a:t>Wymagane</a:t>
            </a:r>
            <a:r>
              <a:rPr dirty="0" sz="2900" spc="5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900" spc="-85">
                <a:solidFill>
                  <a:srgbClr val="282020"/>
                </a:solidFill>
                <a:latin typeface="Arial Black"/>
                <a:cs typeface="Arial Black"/>
              </a:rPr>
              <a:t>materiały:</a:t>
            </a:r>
            <a:r>
              <a:rPr dirty="0" sz="2900" spc="6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900" spc="80">
                <a:solidFill>
                  <a:srgbClr val="282020"/>
                </a:solidFill>
                <a:latin typeface="Tahoma"/>
                <a:cs typeface="Tahoma"/>
              </a:rPr>
              <a:t>wirtualny</a:t>
            </a:r>
            <a:r>
              <a:rPr dirty="0" sz="2900" spc="11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125">
                <a:solidFill>
                  <a:srgbClr val="282020"/>
                </a:solidFill>
                <a:latin typeface="Tahoma"/>
                <a:cs typeface="Tahoma"/>
              </a:rPr>
              <a:t>program</a:t>
            </a:r>
            <a:r>
              <a:rPr dirty="0" sz="2900" spc="11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75">
                <a:solidFill>
                  <a:srgbClr val="282020"/>
                </a:solidFill>
                <a:latin typeface="Tahoma"/>
                <a:cs typeface="Tahoma"/>
              </a:rPr>
              <a:t>polityczny</a:t>
            </a:r>
            <a:r>
              <a:rPr dirty="0" sz="2900" spc="12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282020"/>
                </a:solidFill>
                <a:latin typeface="Tahoma"/>
                <a:cs typeface="Tahoma"/>
              </a:rPr>
              <a:t>(5</a:t>
            </a:r>
            <a:r>
              <a:rPr dirty="0" sz="2900" spc="11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45">
                <a:solidFill>
                  <a:srgbClr val="282020"/>
                </a:solidFill>
                <a:latin typeface="Tahoma"/>
                <a:cs typeface="Tahoma"/>
              </a:rPr>
              <a:t>punktów)</a:t>
            </a:r>
            <a:r>
              <a:rPr dirty="0" sz="2900" spc="45">
                <a:solidFill>
                  <a:srgbClr val="282020"/>
                </a:solidFill>
                <a:latin typeface="Arial Black"/>
                <a:cs typeface="Arial Black"/>
              </a:rPr>
              <a:t>,</a:t>
            </a:r>
            <a:r>
              <a:rPr dirty="0" sz="2900" spc="6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900" spc="100">
                <a:solidFill>
                  <a:srgbClr val="282020"/>
                </a:solidFill>
                <a:latin typeface="Tahoma"/>
                <a:cs typeface="Tahoma"/>
              </a:rPr>
              <a:t>wydrukowane</a:t>
            </a:r>
            <a:r>
              <a:rPr dirty="0" sz="2900" spc="11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85">
                <a:solidFill>
                  <a:srgbClr val="282020"/>
                </a:solidFill>
                <a:latin typeface="Tahoma"/>
                <a:cs typeface="Tahoma"/>
              </a:rPr>
              <a:t>kopie </a:t>
            </a:r>
            <a:r>
              <a:rPr dirty="0" sz="2900" spc="130">
                <a:solidFill>
                  <a:srgbClr val="282020"/>
                </a:solidFill>
                <a:latin typeface="Tahoma"/>
                <a:cs typeface="Tahoma"/>
              </a:rPr>
              <a:t>lub</a:t>
            </a:r>
            <a:r>
              <a:rPr dirty="0" sz="2900" spc="-8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75">
                <a:solidFill>
                  <a:srgbClr val="282020"/>
                </a:solidFill>
                <a:latin typeface="Tahoma"/>
                <a:cs typeface="Tahoma"/>
              </a:rPr>
              <a:t>cyfrowe</a:t>
            </a:r>
            <a:r>
              <a:rPr dirty="0" sz="2900" spc="-8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282020"/>
                </a:solidFill>
                <a:latin typeface="Tahoma"/>
                <a:cs typeface="Tahoma"/>
              </a:rPr>
              <a:t>slajdy</a:t>
            </a:r>
            <a:r>
              <a:rPr dirty="0" sz="2900" spc="-8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95">
                <a:solidFill>
                  <a:srgbClr val="282020"/>
                </a:solidFill>
                <a:latin typeface="Tahoma"/>
                <a:cs typeface="Tahoma"/>
              </a:rPr>
              <a:t>programu,</a:t>
            </a:r>
            <a:r>
              <a:rPr dirty="0" sz="2900" spc="-8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85">
                <a:solidFill>
                  <a:srgbClr val="282020"/>
                </a:solidFill>
                <a:latin typeface="Tahoma"/>
                <a:cs typeface="Tahoma"/>
              </a:rPr>
              <a:t>flipchart</a:t>
            </a:r>
            <a:r>
              <a:rPr dirty="0" sz="2900" spc="-8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130">
                <a:solidFill>
                  <a:srgbClr val="282020"/>
                </a:solidFill>
                <a:latin typeface="Tahoma"/>
                <a:cs typeface="Tahoma"/>
              </a:rPr>
              <a:t>lub</a:t>
            </a:r>
            <a:r>
              <a:rPr dirty="0" sz="2900" spc="-8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>
                <a:solidFill>
                  <a:srgbClr val="282020"/>
                </a:solidFill>
                <a:latin typeface="Tahoma"/>
                <a:cs typeface="Tahoma"/>
              </a:rPr>
              <a:t>tablica,</a:t>
            </a:r>
            <a:r>
              <a:rPr dirty="0" sz="2900" spc="-8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95">
                <a:solidFill>
                  <a:srgbClr val="282020"/>
                </a:solidFill>
                <a:latin typeface="Tahoma"/>
                <a:cs typeface="Tahoma"/>
              </a:rPr>
              <a:t>markery</a:t>
            </a:r>
            <a:r>
              <a:rPr dirty="0" sz="2900" spc="-8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130">
                <a:solidFill>
                  <a:srgbClr val="282020"/>
                </a:solidFill>
                <a:latin typeface="Tahoma"/>
                <a:cs typeface="Tahoma"/>
              </a:rPr>
              <a:t>lub</a:t>
            </a:r>
            <a:r>
              <a:rPr dirty="0" sz="2900" spc="-8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85">
                <a:solidFill>
                  <a:srgbClr val="282020"/>
                </a:solidFill>
                <a:latin typeface="Tahoma"/>
                <a:cs typeface="Tahoma"/>
              </a:rPr>
              <a:t>notatki</a:t>
            </a:r>
            <a:r>
              <a:rPr dirty="0" sz="2900" spc="-8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40">
                <a:solidFill>
                  <a:srgbClr val="282020"/>
                </a:solidFill>
                <a:latin typeface="Tahoma"/>
                <a:cs typeface="Tahoma"/>
              </a:rPr>
              <a:t>cyfrowe.</a:t>
            </a:r>
            <a:endParaRPr sz="29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1695"/>
              </a:spcBef>
            </a:pPr>
            <a:r>
              <a:rPr dirty="0" sz="2900" spc="-295">
                <a:solidFill>
                  <a:srgbClr val="282020"/>
                </a:solidFill>
                <a:latin typeface="Arial Black"/>
                <a:cs typeface="Arial Black"/>
              </a:rPr>
              <a:t>Czas</a:t>
            </a:r>
            <a:r>
              <a:rPr dirty="0" sz="2900" spc="-204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900" spc="-125">
                <a:solidFill>
                  <a:srgbClr val="282020"/>
                </a:solidFill>
                <a:latin typeface="Arial Black"/>
                <a:cs typeface="Arial Black"/>
              </a:rPr>
              <a:t>trwania:</a:t>
            </a:r>
            <a:r>
              <a:rPr dirty="0" sz="2900" spc="-2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900" spc="60">
                <a:solidFill>
                  <a:srgbClr val="282020"/>
                </a:solidFill>
                <a:latin typeface="Tahoma"/>
                <a:cs typeface="Tahoma"/>
              </a:rPr>
              <a:t>15</a:t>
            </a:r>
            <a:r>
              <a:rPr dirty="0" sz="2900" spc="-14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900" spc="120">
                <a:solidFill>
                  <a:srgbClr val="282020"/>
                </a:solidFill>
                <a:latin typeface="Tahoma"/>
                <a:cs typeface="Tahoma"/>
              </a:rPr>
              <a:t>minut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46149" y="41626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E2929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291" y="0"/>
            <a:ext cx="1885949" cy="18859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08492" rIns="0" bIns="0" rtlCol="0" vert="horz">
            <a:spAutoFit/>
          </a:bodyPr>
          <a:lstStyle/>
          <a:p>
            <a:pPr marL="132715">
              <a:lnSpc>
                <a:spcPct val="100000"/>
              </a:lnSpc>
              <a:spcBef>
                <a:spcPts val="100"/>
              </a:spcBef>
            </a:pPr>
            <a:r>
              <a:rPr dirty="0" sz="3900" spc="-295">
                <a:solidFill>
                  <a:srgbClr val="2E2929"/>
                </a:solidFill>
              </a:rPr>
              <a:t>Ćwiczenie</a:t>
            </a:r>
            <a:r>
              <a:rPr dirty="0" sz="3900" spc="-2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nr</a:t>
            </a:r>
            <a:r>
              <a:rPr dirty="0" sz="3900" spc="-275">
                <a:solidFill>
                  <a:srgbClr val="2E2929"/>
                </a:solidFill>
              </a:rPr>
              <a:t> </a:t>
            </a:r>
            <a:r>
              <a:rPr dirty="0" sz="3900" spc="-390">
                <a:solidFill>
                  <a:srgbClr val="2E2929"/>
                </a:solidFill>
              </a:rPr>
              <a:t>1</a:t>
            </a:r>
            <a:r>
              <a:rPr dirty="0" sz="3900" spc="-2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–</a:t>
            </a:r>
            <a:r>
              <a:rPr dirty="0" sz="3900" spc="-280">
                <a:solidFill>
                  <a:srgbClr val="2E2929"/>
                </a:solidFill>
              </a:rPr>
              <a:t> </a:t>
            </a:r>
            <a:r>
              <a:rPr dirty="0" sz="3900" spc="-265">
                <a:solidFill>
                  <a:srgbClr val="2E2929"/>
                </a:solidFill>
              </a:rPr>
              <a:t>Uproszczenie</a:t>
            </a:r>
            <a:r>
              <a:rPr dirty="0" sz="3900" spc="-275">
                <a:solidFill>
                  <a:srgbClr val="2E2929"/>
                </a:solidFill>
              </a:rPr>
              <a:t> </a:t>
            </a:r>
            <a:r>
              <a:rPr dirty="0" sz="3900" spc="-229">
                <a:solidFill>
                  <a:srgbClr val="2E2929"/>
                </a:solidFill>
              </a:rPr>
              <a:t>języka</a:t>
            </a:r>
            <a:r>
              <a:rPr dirty="0" sz="3900" spc="-280">
                <a:solidFill>
                  <a:srgbClr val="2E2929"/>
                </a:solidFill>
              </a:rPr>
              <a:t> </a:t>
            </a:r>
            <a:r>
              <a:rPr dirty="0" sz="3900" spc="-80">
                <a:solidFill>
                  <a:srgbClr val="2E2929"/>
                </a:solidFill>
              </a:rPr>
              <a:t>polityki</a:t>
            </a:r>
            <a:endParaRPr sz="3900"/>
          </a:p>
        </p:txBody>
      </p:sp>
      <p:sp>
        <p:nvSpPr>
          <p:cNvPr id="3" name="object 3" descr=""/>
          <p:cNvSpPr txBox="1"/>
          <p:nvPr/>
        </p:nvSpPr>
        <p:spPr>
          <a:xfrm>
            <a:off x="2176027" y="3557279"/>
            <a:ext cx="6790690" cy="41402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00"/>
              </a:spcBef>
            </a:pPr>
            <a:r>
              <a:rPr dirty="0" sz="2000" spc="-140">
                <a:latin typeface="Arial Black"/>
                <a:cs typeface="Arial Black"/>
              </a:rPr>
              <a:t>Przedstaw</a:t>
            </a:r>
            <a:r>
              <a:rPr dirty="0" sz="2000" spc="-70">
                <a:latin typeface="Arial Black"/>
                <a:cs typeface="Arial Black"/>
              </a:rPr>
              <a:t> </a:t>
            </a:r>
            <a:r>
              <a:rPr dirty="0" sz="2000" spc="-114">
                <a:latin typeface="Arial Black"/>
                <a:cs typeface="Arial Black"/>
              </a:rPr>
              <a:t>skomplikowany</a:t>
            </a:r>
            <a:r>
              <a:rPr dirty="0" sz="2000" spc="-6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tekst</a:t>
            </a:r>
            <a:endParaRPr sz="2000">
              <a:latin typeface="Arial Black"/>
              <a:cs typeface="Arial Black"/>
            </a:endParaRPr>
          </a:p>
          <a:p>
            <a:pPr algn="just" marL="12700" marR="5080">
              <a:lnSpc>
                <a:spcPct val="112500"/>
              </a:lnSpc>
            </a:pPr>
            <a:r>
              <a:rPr dirty="0" sz="2000">
                <a:latin typeface="Arial Black"/>
                <a:cs typeface="Arial Black"/>
              </a:rPr>
              <a:t>Pokaż</a:t>
            </a:r>
            <a:r>
              <a:rPr dirty="0" sz="2000" spc="35">
                <a:latin typeface="Arial Black"/>
                <a:cs typeface="Arial Black"/>
              </a:rPr>
              <a:t> </a:t>
            </a:r>
            <a:r>
              <a:rPr dirty="0" sz="2000" spc="-45">
                <a:latin typeface="Arial Black"/>
                <a:cs typeface="Arial Black"/>
              </a:rPr>
              <a:t>uczestnikom</a:t>
            </a:r>
            <a:r>
              <a:rPr dirty="0" sz="2000" spc="3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wirtualny</a:t>
            </a:r>
            <a:r>
              <a:rPr dirty="0" sz="2000" spc="3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program</a:t>
            </a:r>
            <a:r>
              <a:rPr dirty="0" sz="2000" spc="40">
                <a:latin typeface="Arial Black"/>
                <a:cs typeface="Arial Black"/>
              </a:rPr>
              <a:t> </a:t>
            </a:r>
            <a:r>
              <a:rPr dirty="0" sz="2000" spc="-70">
                <a:latin typeface="Arial Black"/>
                <a:cs typeface="Arial Black"/>
              </a:rPr>
              <a:t>polityczny, </a:t>
            </a:r>
            <a:r>
              <a:rPr dirty="0" sz="2000">
                <a:latin typeface="Arial Black"/>
                <a:cs typeface="Arial Black"/>
              </a:rPr>
              <a:t>który</a:t>
            </a:r>
            <a:r>
              <a:rPr dirty="0" sz="2000" spc="20">
                <a:latin typeface="Arial Black"/>
                <a:cs typeface="Arial Black"/>
              </a:rPr>
              <a:t> </a:t>
            </a:r>
            <a:r>
              <a:rPr dirty="0" sz="2000" spc="-40">
                <a:latin typeface="Arial Black"/>
                <a:cs typeface="Arial Black"/>
              </a:rPr>
              <a:t>zawiera</a:t>
            </a:r>
            <a:r>
              <a:rPr dirty="0" sz="2000" spc="2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5</a:t>
            </a:r>
            <a:r>
              <a:rPr dirty="0" sz="2000" spc="2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punktów</a:t>
            </a:r>
            <a:r>
              <a:rPr dirty="0" sz="2000" spc="20">
                <a:latin typeface="Arial Black"/>
                <a:cs typeface="Arial Black"/>
              </a:rPr>
              <a:t> </a:t>
            </a:r>
            <a:r>
              <a:rPr dirty="0" sz="2000" spc="-65">
                <a:latin typeface="Arial Black"/>
                <a:cs typeface="Arial Black"/>
              </a:rPr>
              <a:t>napisanych</a:t>
            </a:r>
            <a:r>
              <a:rPr dirty="0" sz="2000" spc="2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w</a:t>
            </a:r>
            <a:r>
              <a:rPr dirty="0" sz="2000" spc="2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prostym</a:t>
            </a:r>
            <a:r>
              <a:rPr dirty="0" sz="2000" spc="25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i </a:t>
            </a:r>
            <a:r>
              <a:rPr dirty="0" sz="2000" spc="-80">
                <a:latin typeface="Arial Black"/>
                <a:cs typeface="Arial Black"/>
              </a:rPr>
              <a:t>zrozumiałym</a:t>
            </a:r>
            <a:r>
              <a:rPr dirty="0" sz="2000" spc="-100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języku.</a:t>
            </a:r>
            <a:endParaRPr sz="2000">
              <a:latin typeface="Arial Black"/>
              <a:cs typeface="Arial Black"/>
            </a:endParaRPr>
          </a:p>
          <a:p>
            <a:pPr algn="just" marL="12700" marR="5080">
              <a:lnSpc>
                <a:spcPct val="112500"/>
              </a:lnSpc>
              <a:spcBef>
                <a:spcPts val="2700"/>
              </a:spcBef>
            </a:pPr>
            <a:r>
              <a:rPr dirty="0" sz="2000" spc="-110">
                <a:latin typeface="Arial Black"/>
                <a:cs typeface="Arial Black"/>
              </a:rPr>
              <a:t>Podziel</a:t>
            </a:r>
            <a:r>
              <a:rPr dirty="0" sz="2000" spc="-60">
                <a:latin typeface="Arial Black"/>
                <a:cs typeface="Arial Black"/>
              </a:rPr>
              <a:t> </a:t>
            </a:r>
            <a:r>
              <a:rPr dirty="0" sz="2000" spc="-130">
                <a:latin typeface="Arial Black"/>
                <a:cs typeface="Arial Black"/>
              </a:rPr>
              <a:t>uczestników</a:t>
            </a:r>
            <a:r>
              <a:rPr dirty="0" sz="2000" spc="-3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na</a:t>
            </a:r>
            <a:r>
              <a:rPr dirty="0" sz="2000" spc="-95">
                <a:latin typeface="Arial Black"/>
                <a:cs typeface="Arial Black"/>
              </a:rPr>
              <a:t> </a:t>
            </a:r>
            <a:r>
              <a:rPr dirty="0" sz="2000" spc="-105">
                <a:latin typeface="Arial Black"/>
                <a:cs typeface="Arial Black"/>
              </a:rPr>
              <a:t>mniejsze</a:t>
            </a:r>
            <a:r>
              <a:rPr dirty="0" sz="2000" spc="-60">
                <a:latin typeface="Arial Black"/>
                <a:cs typeface="Arial Black"/>
              </a:rPr>
              <a:t> </a:t>
            </a:r>
            <a:r>
              <a:rPr dirty="0" sz="2000" spc="-65">
                <a:latin typeface="Arial Black"/>
                <a:cs typeface="Arial Black"/>
              </a:rPr>
              <a:t>grupki </a:t>
            </a:r>
            <a:r>
              <a:rPr dirty="0" sz="2000" spc="-45">
                <a:latin typeface="Arial Black"/>
                <a:cs typeface="Arial Black"/>
              </a:rPr>
              <a:t>(po</a:t>
            </a:r>
            <a:r>
              <a:rPr dirty="0" sz="2000" spc="-60">
                <a:latin typeface="Arial Black"/>
                <a:cs typeface="Arial Black"/>
              </a:rPr>
              <a:t> </a:t>
            </a:r>
            <a:r>
              <a:rPr dirty="0" sz="2000" spc="-125">
                <a:latin typeface="Arial Black"/>
                <a:cs typeface="Arial Black"/>
              </a:rPr>
              <a:t>3-</a:t>
            </a:r>
            <a:r>
              <a:rPr dirty="0" sz="2000">
                <a:latin typeface="Arial Black"/>
                <a:cs typeface="Arial Black"/>
              </a:rPr>
              <a:t>5</a:t>
            </a:r>
            <a:r>
              <a:rPr dirty="0" sz="2000" spc="-65">
                <a:latin typeface="Arial Black"/>
                <a:cs typeface="Arial Black"/>
              </a:rPr>
              <a:t> </a:t>
            </a:r>
            <a:r>
              <a:rPr dirty="0" sz="2000" spc="-40">
                <a:latin typeface="Arial Black"/>
                <a:cs typeface="Arial Black"/>
              </a:rPr>
              <a:t>osób </a:t>
            </a:r>
            <a:r>
              <a:rPr dirty="0" sz="2000" spc="-195">
                <a:latin typeface="Arial Black"/>
                <a:cs typeface="Arial Black"/>
              </a:rPr>
              <a:t>w</a:t>
            </a:r>
            <a:r>
              <a:rPr dirty="0" sz="2000" spc="-140">
                <a:latin typeface="Arial Black"/>
                <a:cs typeface="Arial Black"/>
              </a:rPr>
              <a:t> </a:t>
            </a:r>
            <a:r>
              <a:rPr dirty="0" sz="2000" spc="-120">
                <a:latin typeface="Arial Black"/>
                <a:cs typeface="Arial Black"/>
              </a:rPr>
              <a:t>każdej)</a:t>
            </a:r>
            <a:r>
              <a:rPr dirty="0" sz="2000" spc="-135">
                <a:latin typeface="Arial Black"/>
                <a:cs typeface="Arial Black"/>
              </a:rPr>
              <a:t> </a:t>
            </a:r>
            <a:r>
              <a:rPr dirty="0" sz="2000" spc="-60">
                <a:latin typeface="Arial Black"/>
                <a:cs typeface="Arial Black"/>
              </a:rPr>
              <a:t>i</a:t>
            </a:r>
            <a:r>
              <a:rPr dirty="0" sz="2000" spc="-140">
                <a:latin typeface="Arial Black"/>
                <a:cs typeface="Arial Black"/>
              </a:rPr>
              <a:t> </a:t>
            </a:r>
            <a:r>
              <a:rPr dirty="0" sz="2000" spc="-95">
                <a:latin typeface="Arial Black"/>
                <a:cs typeface="Arial Black"/>
              </a:rPr>
              <a:t>daj</a:t>
            </a:r>
            <a:r>
              <a:rPr dirty="0" sz="2000" spc="-135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im</a:t>
            </a:r>
            <a:r>
              <a:rPr dirty="0" sz="2000" spc="-135">
                <a:latin typeface="Arial Black"/>
                <a:cs typeface="Arial Black"/>
              </a:rPr>
              <a:t> </a:t>
            </a:r>
            <a:r>
              <a:rPr dirty="0" sz="2000" spc="-120">
                <a:latin typeface="Arial Black"/>
                <a:cs typeface="Arial Black"/>
              </a:rPr>
              <a:t>tekst</a:t>
            </a:r>
            <a:r>
              <a:rPr dirty="0" sz="2000" spc="-140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programu.</a:t>
            </a:r>
            <a:endParaRPr sz="2000">
              <a:latin typeface="Arial Black"/>
              <a:cs typeface="Arial Black"/>
            </a:endParaRPr>
          </a:p>
          <a:p>
            <a:pPr algn="just" marL="12700">
              <a:lnSpc>
                <a:spcPct val="100000"/>
              </a:lnSpc>
              <a:spcBef>
                <a:spcPts val="300"/>
              </a:spcBef>
            </a:pPr>
            <a:r>
              <a:rPr dirty="0" sz="2000" spc="-110">
                <a:latin typeface="Arial Black"/>
                <a:cs typeface="Arial Black"/>
              </a:rPr>
              <a:t>Identyfikacja</a:t>
            </a:r>
            <a:r>
              <a:rPr dirty="0" sz="2000" spc="-100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trudności</a:t>
            </a:r>
            <a:endParaRPr sz="2000">
              <a:latin typeface="Arial Black"/>
              <a:cs typeface="Arial Black"/>
            </a:endParaRPr>
          </a:p>
          <a:p>
            <a:pPr algn="just" marL="12700" marR="5080">
              <a:lnSpc>
                <a:spcPct val="112500"/>
              </a:lnSpc>
              <a:spcBef>
                <a:spcPts val="2700"/>
              </a:spcBef>
            </a:pPr>
            <a:r>
              <a:rPr dirty="0" sz="2000">
                <a:latin typeface="Arial Black"/>
                <a:cs typeface="Arial Black"/>
              </a:rPr>
              <a:t>Każda</a:t>
            </a:r>
            <a:r>
              <a:rPr dirty="0" sz="2000" spc="16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grupa</a:t>
            </a:r>
            <a:r>
              <a:rPr dirty="0" sz="2000" spc="160">
                <a:latin typeface="Arial Black"/>
                <a:cs typeface="Arial Black"/>
              </a:rPr>
              <a:t> </a:t>
            </a:r>
            <a:r>
              <a:rPr dirty="0" sz="2000" spc="-20">
                <a:latin typeface="Arial Black"/>
                <a:cs typeface="Arial Black"/>
              </a:rPr>
              <a:t>wskazuje</a:t>
            </a:r>
            <a:r>
              <a:rPr dirty="0" sz="2000" spc="16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trudne</a:t>
            </a:r>
            <a:r>
              <a:rPr dirty="0" sz="2000" spc="16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słowa,</a:t>
            </a:r>
            <a:r>
              <a:rPr dirty="0" sz="2000" spc="16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zwroty</a:t>
            </a:r>
            <a:r>
              <a:rPr dirty="0" sz="2000" spc="160">
                <a:latin typeface="Arial Black"/>
                <a:cs typeface="Arial Black"/>
              </a:rPr>
              <a:t> </a:t>
            </a:r>
            <a:r>
              <a:rPr dirty="0" sz="2000" spc="-25">
                <a:latin typeface="Arial Black"/>
                <a:cs typeface="Arial Black"/>
              </a:rPr>
              <a:t>lub </a:t>
            </a:r>
            <a:r>
              <a:rPr dirty="0" sz="2000">
                <a:latin typeface="Arial Black"/>
                <a:cs typeface="Arial Black"/>
              </a:rPr>
              <a:t>pojęcia,</a:t>
            </a:r>
            <a:r>
              <a:rPr dirty="0" sz="2000" spc="29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które</a:t>
            </a:r>
            <a:r>
              <a:rPr dirty="0" sz="2000" spc="29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mogą</a:t>
            </a:r>
            <a:r>
              <a:rPr dirty="0" sz="2000" spc="30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być</a:t>
            </a:r>
            <a:r>
              <a:rPr dirty="0" sz="2000" spc="295">
                <a:latin typeface="Arial Black"/>
                <a:cs typeface="Arial Black"/>
              </a:rPr>
              <a:t> </a:t>
            </a:r>
            <a:r>
              <a:rPr dirty="0" sz="2000" spc="-20">
                <a:latin typeface="Arial Black"/>
                <a:cs typeface="Arial Black"/>
              </a:rPr>
              <a:t>przeszkodą</a:t>
            </a:r>
            <a:r>
              <a:rPr dirty="0" sz="2000" spc="30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dla</a:t>
            </a:r>
            <a:r>
              <a:rPr dirty="0" sz="2000" spc="29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osób</a:t>
            </a:r>
            <a:r>
              <a:rPr dirty="0" sz="2000" spc="300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z </a:t>
            </a:r>
            <a:r>
              <a:rPr dirty="0" sz="2000" spc="-70">
                <a:latin typeface="Arial Black"/>
                <a:cs typeface="Arial Black"/>
              </a:rPr>
              <a:t>niepełnosprawnościami.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71550" y="428660"/>
            <a:ext cx="76200" cy="18161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050" spc="-150">
                <a:solidFill>
                  <a:srgbClr val="2E2929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955" y="241401"/>
            <a:ext cx="1425797" cy="1410652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971548" y="3751602"/>
            <a:ext cx="971550" cy="971550"/>
            <a:chOff x="971548" y="3751602"/>
            <a:chExt cx="971550" cy="971550"/>
          </a:xfrm>
        </p:grpSpPr>
        <p:sp>
          <p:nvSpPr>
            <p:cNvPr id="7" name="object 7" descr=""/>
            <p:cNvSpPr/>
            <p:nvPr/>
          </p:nvSpPr>
          <p:spPr>
            <a:xfrm>
              <a:off x="971548" y="3751602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319687" y="4024588"/>
              <a:ext cx="207010" cy="430530"/>
            </a:xfrm>
            <a:custGeom>
              <a:avLst/>
              <a:gdLst/>
              <a:ahLst/>
              <a:cxnLst/>
              <a:rect l="l" t="t" r="r" b="b"/>
              <a:pathLst>
                <a:path w="207009" h="430529">
                  <a:moveTo>
                    <a:pt x="167639" y="430339"/>
                  </a:moveTo>
                  <a:lnTo>
                    <a:pt x="131540" y="404050"/>
                  </a:lnTo>
                  <a:lnTo>
                    <a:pt x="128873" y="383952"/>
                  </a:lnTo>
                  <a:lnTo>
                    <a:pt x="128873" y="122872"/>
                  </a:lnTo>
                  <a:lnTo>
                    <a:pt x="95440" y="147351"/>
                  </a:lnTo>
                  <a:lnTo>
                    <a:pt x="67913" y="164877"/>
                  </a:lnTo>
                  <a:lnTo>
                    <a:pt x="46386" y="175355"/>
                  </a:lnTo>
                  <a:lnTo>
                    <a:pt x="30765" y="178879"/>
                  </a:lnTo>
                  <a:lnTo>
                    <a:pt x="22764" y="178879"/>
                  </a:lnTo>
                  <a:lnTo>
                    <a:pt x="15716" y="175736"/>
                  </a:lnTo>
                  <a:lnTo>
                    <a:pt x="3143" y="162782"/>
                  </a:lnTo>
                  <a:lnTo>
                    <a:pt x="0" y="155352"/>
                  </a:lnTo>
                  <a:lnTo>
                    <a:pt x="0" y="137255"/>
                  </a:lnTo>
                  <a:lnTo>
                    <a:pt x="30956" y="112871"/>
                  </a:lnTo>
                  <a:lnTo>
                    <a:pt x="41719" y="107727"/>
                  </a:lnTo>
                  <a:lnTo>
                    <a:pt x="58197" y="99440"/>
                  </a:lnTo>
                  <a:lnTo>
                    <a:pt x="97155" y="73247"/>
                  </a:lnTo>
                  <a:lnTo>
                    <a:pt x="125634" y="43624"/>
                  </a:lnTo>
                  <a:lnTo>
                    <a:pt x="147256" y="14573"/>
                  </a:lnTo>
                  <a:lnTo>
                    <a:pt x="151733" y="8762"/>
                  </a:lnTo>
                  <a:lnTo>
                    <a:pt x="154876" y="5048"/>
                  </a:lnTo>
                  <a:lnTo>
                    <a:pt x="158210" y="1714"/>
                  </a:lnTo>
                  <a:lnTo>
                    <a:pt x="164306" y="0"/>
                  </a:lnTo>
                  <a:lnTo>
                    <a:pt x="173355" y="0"/>
                  </a:lnTo>
                  <a:lnTo>
                    <a:pt x="204692" y="25812"/>
                  </a:lnTo>
                  <a:lnTo>
                    <a:pt x="206978" y="44291"/>
                  </a:lnTo>
                  <a:lnTo>
                    <a:pt x="206978" y="372713"/>
                  </a:lnTo>
                  <a:lnTo>
                    <a:pt x="204501" y="397859"/>
                  </a:lnTo>
                  <a:lnTo>
                    <a:pt x="197167" y="415861"/>
                  </a:lnTo>
                  <a:lnTo>
                    <a:pt x="184880" y="426624"/>
                  </a:lnTo>
                  <a:lnTo>
                    <a:pt x="167639" y="430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971548" y="5247137"/>
            <a:ext cx="971550" cy="971550"/>
            <a:chOff x="971548" y="5247137"/>
            <a:chExt cx="971550" cy="971550"/>
          </a:xfrm>
        </p:grpSpPr>
        <p:sp>
          <p:nvSpPr>
            <p:cNvPr id="10" name="object 10" descr=""/>
            <p:cNvSpPr/>
            <p:nvPr/>
          </p:nvSpPr>
          <p:spPr>
            <a:xfrm>
              <a:off x="971548" y="5247137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15687" y="5520504"/>
              <a:ext cx="294640" cy="423545"/>
            </a:xfrm>
            <a:custGeom>
              <a:avLst/>
              <a:gdLst/>
              <a:ahLst/>
              <a:cxnLst/>
              <a:rect l="l" t="t" r="r" b="b"/>
              <a:pathLst>
                <a:path w="294640" h="423545">
                  <a:moveTo>
                    <a:pt x="256508" y="423195"/>
                  </a:moveTo>
                  <a:lnTo>
                    <a:pt x="45529" y="423100"/>
                  </a:lnTo>
                  <a:lnTo>
                    <a:pt x="35433" y="422338"/>
                  </a:lnTo>
                  <a:lnTo>
                    <a:pt x="3047" y="398144"/>
                  </a:lnTo>
                  <a:lnTo>
                    <a:pt x="0" y="383095"/>
                  </a:lnTo>
                  <a:lnTo>
                    <a:pt x="476" y="377475"/>
                  </a:lnTo>
                  <a:lnTo>
                    <a:pt x="15811" y="340423"/>
                  </a:lnTo>
                  <a:lnTo>
                    <a:pt x="43243" y="309848"/>
                  </a:lnTo>
                  <a:lnTo>
                    <a:pt x="77723" y="275939"/>
                  </a:lnTo>
                  <a:lnTo>
                    <a:pt x="107822" y="248221"/>
                  </a:lnTo>
                  <a:lnTo>
                    <a:pt x="137445" y="223932"/>
                  </a:lnTo>
                  <a:lnTo>
                    <a:pt x="148685" y="215550"/>
                  </a:lnTo>
                  <a:lnTo>
                    <a:pt x="184022" y="182022"/>
                  </a:lnTo>
                  <a:lnTo>
                    <a:pt x="204120" y="147161"/>
                  </a:lnTo>
                  <a:lnTo>
                    <a:pt x="208788" y="121348"/>
                  </a:lnTo>
                  <a:lnTo>
                    <a:pt x="208216" y="112394"/>
                  </a:lnTo>
                  <a:lnTo>
                    <a:pt x="189547" y="75628"/>
                  </a:lnTo>
                  <a:lnTo>
                    <a:pt x="151923" y="58483"/>
                  </a:lnTo>
                  <a:lnTo>
                    <a:pt x="143160" y="58007"/>
                  </a:lnTo>
                  <a:lnTo>
                    <a:pt x="125349" y="60102"/>
                  </a:lnTo>
                  <a:lnTo>
                    <a:pt x="84010" y="90963"/>
                  </a:lnTo>
                  <a:lnTo>
                    <a:pt x="74390" y="114490"/>
                  </a:lnTo>
                  <a:lnTo>
                    <a:pt x="70866" y="123634"/>
                  </a:lnTo>
                  <a:lnTo>
                    <a:pt x="41910" y="153828"/>
                  </a:lnTo>
                  <a:lnTo>
                    <a:pt x="6191" y="139922"/>
                  </a:lnTo>
                  <a:lnTo>
                    <a:pt x="952" y="119252"/>
                  </a:lnTo>
                  <a:lnTo>
                    <a:pt x="1524" y="109251"/>
                  </a:lnTo>
                  <a:lnTo>
                    <a:pt x="14763" y="67436"/>
                  </a:lnTo>
                  <a:lnTo>
                    <a:pt x="45720" y="30670"/>
                  </a:lnTo>
                  <a:lnTo>
                    <a:pt x="81057" y="10763"/>
                  </a:lnTo>
                  <a:lnTo>
                    <a:pt x="126873" y="666"/>
                  </a:lnTo>
                  <a:lnTo>
                    <a:pt x="144494" y="0"/>
                  </a:lnTo>
                  <a:lnTo>
                    <a:pt x="165639" y="857"/>
                  </a:lnTo>
                  <a:lnTo>
                    <a:pt x="219360" y="13716"/>
                  </a:lnTo>
                  <a:lnTo>
                    <a:pt x="254603" y="38957"/>
                  </a:lnTo>
                  <a:lnTo>
                    <a:pt x="278320" y="76200"/>
                  </a:lnTo>
                  <a:lnTo>
                    <a:pt x="286702" y="119824"/>
                  </a:lnTo>
                  <a:lnTo>
                    <a:pt x="285559" y="137160"/>
                  </a:lnTo>
                  <a:lnTo>
                    <a:pt x="269081" y="184404"/>
                  </a:lnTo>
                  <a:lnTo>
                    <a:pt x="242125" y="220980"/>
                  </a:lnTo>
                  <a:lnTo>
                    <a:pt x="208502" y="251174"/>
                  </a:lnTo>
                  <a:lnTo>
                    <a:pt x="171545" y="281749"/>
                  </a:lnTo>
                  <a:lnTo>
                    <a:pt x="151733" y="298418"/>
                  </a:lnTo>
                  <a:lnTo>
                    <a:pt x="122110" y="325850"/>
                  </a:lnTo>
                  <a:lnTo>
                    <a:pt x="98393" y="355092"/>
                  </a:lnTo>
                  <a:lnTo>
                    <a:pt x="247935" y="355092"/>
                  </a:lnTo>
                  <a:lnTo>
                    <a:pt x="258413" y="355663"/>
                  </a:lnTo>
                  <a:lnTo>
                    <a:pt x="293179" y="381857"/>
                  </a:lnTo>
                  <a:lnTo>
                    <a:pt x="294131" y="389477"/>
                  </a:lnTo>
                  <a:lnTo>
                    <a:pt x="293560" y="396240"/>
                  </a:lnTo>
                  <a:lnTo>
                    <a:pt x="265366" y="422529"/>
                  </a:lnTo>
                  <a:lnTo>
                    <a:pt x="256508" y="423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971548" y="6742672"/>
            <a:ext cx="971550" cy="971550"/>
            <a:chOff x="971548" y="6742672"/>
            <a:chExt cx="971550" cy="971550"/>
          </a:xfrm>
        </p:grpSpPr>
        <p:sp>
          <p:nvSpPr>
            <p:cNvPr id="13" name="object 13" descr=""/>
            <p:cNvSpPr/>
            <p:nvPr/>
          </p:nvSpPr>
          <p:spPr>
            <a:xfrm>
              <a:off x="971548" y="6742672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12162" y="7016135"/>
              <a:ext cx="294005" cy="429895"/>
            </a:xfrm>
            <a:custGeom>
              <a:avLst/>
              <a:gdLst/>
              <a:ahLst/>
              <a:cxnLst/>
              <a:rect l="l" t="t" r="r" b="b"/>
              <a:pathLst>
                <a:path w="294005" h="429895">
                  <a:moveTo>
                    <a:pt x="142208" y="429672"/>
                  </a:moveTo>
                  <a:lnTo>
                    <a:pt x="94583" y="422719"/>
                  </a:lnTo>
                  <a:lnTo>
                    <a:pt x="55625" y="403478"/>
                  </a:lnTo>
                  <a:lnTo>
                    <a:pt x="27336" y="377189"/>
                  </a:lnTo>
                  <a:lnTo>
                    <a:pt x="5048" y="338708"/>
                  </a:lnTo>
                  <a:lnTo>
                    <a:pt x="0" y="315467"/>
                  </a:lnTo>
                  <a:lnTo>
                    <a:pt x="666" y="307562"/>
                  </a:lnTo>
                  <a:lnTo>
                    <a:pt x="29908" y="279082"/>
                  </a:lnTo>
                  <a:lnTo>
                    <a:pt x="37623" y="278415"/>
                  </a:lnTo>
                  <a:lnTo>
                    <a:pt x="42862" y="278415"/>
                  </a:lnTo>
                  <a:lnTo>
                    <a:pt x="48196" y="279939"/>
                  </a:lnTo>
                  <a:lnTo>
                    <a:pt x="58102" y="286226"/>
                  </a:lnTo>
                  <a:lnTo>
                    <a:pt x="61245" y="290131"/>
                  </a:lnTo>
                  <a:lnTo>
                    <a:pt x="62769" y="294417"/>
                  </a:lnTo>
                  <a:lnTo>
                    <a:pt x="70294" y="312991"/>
                  </a:lnTo>
                  <a:lnTo>
                    <a:pt x="94678" y="353568"/>
                  </a:lnTo>
                  <a:lnTo>
                    <a:pt x="142684" y="372999"/>
                  </a:lnTo>
                  <a:lnTo>
                    <a:pt x="151447" y="372427"/>
                  </a:lnTo>
                  <a:lnTo>
                    <a:pt x="191928" y="353282"/>
                  </a:lnTo>
                  <a:lnTo>
                    <a:pt x="212217" y="319468"/>
                  </a:lnTo>
                  <a:lnTo>
                    <a:pt x="214884" y="298132"/>
                  </a:lnTo>
                  <a:lnTo>
                    <a:pt x="213741" y="282321"/>
                  </a:lnTo>
                  <a:lnTo>
                    <a:pt x="196500" y="245554"/>
                  </a:lnTo>
                  <a:lnTo>
                    <a:pt x="160781" y="227742"/>
                  </a:lnTo>
                  <a:lnTo>
                    <a:pt x="145351" y="226599"/>
                  </a:lnTo>
                  <a:lnTo>
                    <a:pt x="141446" y="226599"/>
                  </a:lnTo>
                  <a:lnTo>
                    <a:pt x="135540" y="226980"/>
                  </a:lnTo>
                  <a:lnTo>
                    <a:pt x="114395" y="228885"/>
                  </a:lnTo>
                  <a:lnTo>
                    <a:pt x="112014" y="228885"/>
                  </a:lnTo>
                  <a:lnTo>
                    <a:pt x="104489" y="228409"/>
                  </a:lnTo>
                  <a:lnTo>
                    <a:pt x="78867" y="208502"/>
                  </a:lnTo>
                  <a:lnTo>
                    <a:pt x="78867" y="190023"/>
                  </a:lnTo>
                  <a:lnTo>
                    <a:pt x="120015" y="168497"/>
                  </a:lnTo>
                  <a:lnTo>
                    <a:pt x="131730" y="168497"/>
                  </a:lnTo>
                  <a:lnTo>
                    <a:pt x="144494" y="167544"/>
                  </a:lnTo>
                  <a:lnTo>
                    <a:pt x="185547" y="144399"/>
                  </a:lnTo>
                  <a:lnTo>
                    <a:pt x="196215" y="108585"/>
                  </a:lnTo>
                  <a:lnTo>
                    <a:pt x="195262" y="97917"/>
                  </a:lnTo>
                  <a:lnTo>
                    <a:pt x="172783" y="63627"/>
                  </a:lnTo>
                  <a:lnTo>
                    <a:pt x="140017" y="54673"/>
                  </a:lnTo>
                  <a:lnTo>
                    <a:pt x="131730" y="54959"/>
                  </a:lnTo>
                  <a:lnTo>
                    <a:pt x="93249" y="72485"/>
                  </a:lnTo>
                  <a:lnTo>
                    <a:pt x="88773" y="77724"/>
                  </a:lnTo>
                  <a:lnTo>
                    <a:pt x="84677" y="84582"/>
                  </a:lnTo>
                  <a:lnTo>
                    <a:pt x="70008" y="116871"/>
                  </a:lnTo>
                  <a:lnTo>
                    <a:pt x="68008" y="120777"/>
                  </a:lnTo>
                  <a:lnTo>
                    <a:pt x="27717" y="126682"/>
                  </a:lnTo>
                  <a:lnTo>
                    <a:pt x="11811" y="95631"/>
                  </a:lnTo>
                  <a:lnTo>
                    <a:pt x="12382" y="88106"/>
                  </a:lnTo>
                  <a:lnTo>
                    <a:pt x="32004" y="48196"/>
                  </a:lnTo>
                  <a:lnTo>
                    <a:pt x="66770" y="19526"/>
                  </a:lnTo>
                  <a:lnTo>
                    <a:pt x="103536" y="5048"/>
                  </a:lnTo>
                  <a:lnTo>
                    <a:pt x="147923" y="0"/>
                  </a:lnTo>
                  <a:lnTo>
                    <a:pt x="161448" y="476"/>
                  </a:lnTo>
                  <a:lnTo>
                    <a:pt x="209835" y="11906"/>
                  </a:lnTo>
                  <a:lnTo>
                    <a:pt x="246507" y="37052"/>
                  </a:lnTo>
                  <a:lnTo>
                    <a:pt x="267843" y="72485"/>
                  </a:lnTo>
                  <a:lnTo>
                    <a:pt x="272700" y="103632"/>
                  </a:lnTo>
                  <a:lnTo>
                    <a:pt x="271938" y="117443"/>
                  </a:lnTo>
                  <a:lnTo>
                    <a:pt x="253365" y="162972"/>
                  </a:lnTo>
                  <a:lnTo>
                    <a:pt x="224599" y="192786"/>
                  </a:lnTo>
                  <a:lnTo>
                    <a:pt x="235458" y="199072"/>
                  </a:lnTo>
                  <a:lnTo>
                    <a:pt x="269557" y="228409"/>
                  </a:lnTo>
                  <a:lnTo>
                    <a:pt x="288798" y="264318"/>
                  </a:lnTo>
                  <a:lnTo>
                    <a:pt x="293655" y="295275"/>
                  </a:lnTo>
                  <a:lnTo>
                    <a:pt x="292989" y="308229"/>
                  </a:lnTo>
                  <a:lnTo>
                    <a:pt x="283178" y="345662"/>
                  </a:lnTo>
                  <a:lnTo>
                    <a:pt x="261937" y="379285"/>
                  </a:lnTo>
                  <a:lnTo>
                    <a:pt x="230123" y="406050"/>
                  </a:lnTo>
                  <a:lnTo>
                    <a:pt x="189642" y="423576"/>
                  </a:lnTo>
                  <a:lnTo>
                    <a:pt x="158686" y="428910"/>
                  </a:lnTo>
                  <a:lnTo>
                    <a:pt x="142208" y="429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10291223" y="3784939"/>
            <a:ext cx="904875" cy="904875"/>
            <a:chOff x="10291223" y="3784939"/>
            <a:chExt cx="904875" cy="904875"/>
          </a:xfrm>
        </p:grpSpPr>
        <p:sp>
          <p:nvSpPr>
            <p:cNvPr id="16" name="object 16" descr=""/>
            <p:cNvSpPr/>
            <p:nvPr/>
          </p:nvSpPr>
          <p:spPr>
            <a:xfrm>
              <a:off x="10291223" y="3784939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93" y="902207"/>
                  </a:lnTo>
                  <a:lnTo>
                    <a:pt x="355472" y="894397"/>
                  </a:lnTo>
                  <a:lnTo>
                    <a:pt x="309562" y="881729"/>
                  </a:lnTo>
                  <a:lnTo>
                    <a:pt x="265747" y="864488"/>
                  </a:lnTo>
                  <a:lnTo>
                    <a:pt x="224218" y="842962"/>
                  </a:lnTo>
                  <a:lnTo>
                    <a:pt x="185356" y="817435"/>
                  </a:lnTo>
                  <a:lnTo>
                    <a:pt x="149447" y="788193"/>
                  </a:lnTo>
                  <a:lnTo>
                    <a:pt x="116681" y="755427"/>
                  </a:lnTo>
                  <a:lnTo>
                    <a:pt x="87439" y="719518"/>
                  </a:lnTo>
                  <a:lnTo>
                    <a:pt x="61912" y="680656"/>
                  </a:lnTo>
                  <a:lnTo>
                    <a:pt x="40385" y="639127"/>
                  </a:lnTo>
                  <a:lnTo>
                    <a:pt x="23145" y="595312"/>
                  </a:lnTo>
                  <a:lnTo>
                    <a:pt x="10477" y="549497"/>
                  </a:lnTo>
                  <a:lnTo>
                    <a:pt x="2666" y="501681"/>
                  </a:lnTo>
                  <a:lnTo>
                    <a:pt x="0" y="452437"/>
                  </a:lnTo>
                  <a:lnTo>
                    <a:pt x="2666" y="403193"/>
                  </a:lnTo>
                  <a:lnTo>
                    <a:pt x="10477" y="355472"/>
                  </a:lnTo>
                  <a:lnTo>
                    <a:pt x="23145" y="309562"/>
                  </a:lnTo>
                  <a:lnTo>
                    <a:pt x="40385" y="265747"/>
                  </a:lnTo>
                  <a:lnTo>
                    <a:pt x="61912" y="224218"/>
                  </a:lnTo>
                  <a:lnTo>
                    <a:pt x="87439" y="185356"/>
                  </a:lnTo>
                  <a:lnTo>
                    <a:pt x="116681" y="149447"/>
                  </a:lnTo>
                  <a:lnTo>
                    <a:pt x="149447" y="116681"/>
                  </a:lnTo>
                  <a:lnTo>
                    <a:pt x="185356" y="87439"/>
                  </a:lnTo>
                  <a:lnTo>
                    <a:pt x="224218" y="61912"/>
                  </a:lnTo>
                  <a:lnTo>
                    <a:pt x="265747" y="40385"/>
                  </a:lnTo>
                  <a:lnTo>
                    <a:pt x="309562" y="23145"/>
                  </a:lnTo>
                  <a:lnTo>
                    <a:pt x="355377" y="10477"/>
                  </a:lnTo>
                  <a:lnTo>
                    <a:pt x="403193" y="2666"/>
                  </a:lnTo>
                  <a:lnTo>
                    <a:pt x="452437" y="0"/>
                  </a:lnTo>
                  <a:lnTo>
                    <a:pt x="501681" y="2666"/>
                  </a:lnTo>
                  <a:lnTo>
                    <a:pt x="549401" y="10477"/>
                  </a:lnTo>
                  <a:lnTo>
                    <a:pt x="595312" y="23145"/>
                  </a:lnTo>
                  <a:lnTo>
                    <a:pt x="639127" y="40385"/>
                  </a:lnTo>
                  <a:lnTo>
                    <a:pt x="680656" y="61912"/>
                  </a:lnTo>
                  <a:lnTo>
                    <a:pt x="719518" y="87439"/>
                  </a:lnTo>
                  <a:lnTo>
                    <a:pt x="755427" y="116681"/>
                  </a:lnTo>
                  <a:lnTo>
                    <a:pt x="788193" y="149447"/>
                  </a:lnTo>
                  <a:lnTo>
                    <a:pt x="817435" y="185356"/>
                  </a:lnTo>
                  <a:lnTo>
                    <a:pt x="842962" y="224218"/>
                  </a:lnTo>
                  <a:lnTo>
                    <a:pt x="864488" y="265747"/>
                  </a:lnTo>
                  <a:lnTo>
                    <a:pt x="881729" y="309562"/>
                  </a:lnTo>
                  <a:lnTo>
                    <a:pt x="894397" y="355472"/>
                  </a:lnTo>
                  <a:lnTo>
                    <a:pt x="902207" y="403193"/>
                  </a:lnTo>
                  <a:lnTo>
                    <a:pt x="904874" y="452437"/>
                  </a:lnTo>
                  <a:lnTo>
                    <a:pt x="902207" y="501681"/>
                  </a:lnTo>
                  <a:lnTo>
                    <a:pt x="894397" y="549401"/>
                  </a:lnTo>
                  <a:lnTo>
                    <a:pt x="881729" y="595312"/>
                  </a:lnTo>
                  <a:lnTo>
                    <a:pt x="864488" y="639127"/>
                  </a:lnTo>
                  <a:lnTo>
                    <a:pt x="842962" y="680656"/>
                  </a:lnTo>
                  <a:lnTo>
                    <a:pt x="817435" y="719518"/>
                  </a:lnTo>
                  <a:lnTo>
                    <a:pt x="788193" y="755427"/>
                  </a:lnTo>
                  <a:lnTo>
                    <a:pt x="755427" y="788193"/>
                  </a:lnTo>
                  <a:lnTo>
                    <a:pt x="719518" y="817435"/>
                  </a:lnTo>
                  <a:lnTo>
                    <a:pt x="680656" y="842962"/>
                  </a:lnTo>
                  <a:lnTo>
                    <a:pt x="639127" y="864488"/>
                  </a:lnTo>
                  <a:lnTo>
                    <a:pt x="595312" y="881729"/>
                  </a:lnTo>
                  <a:lnTo>
                    <a:pt x="549401" y="894397"/>
                  </a:lnTo>
                  <a:lnTo>
                    <a:pt x="501681" y="902207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587926" y="4036592"/>
              <a:ext cx="309245" cy="403225"/>
            </a:xfrm>
            <a:custGeom>
              <a:avLst/>
              <a:gdLst/>
              <a:ahLst/>
              <a:cxnLst/>
              <a:rect l="l" t="t" r="r" b="b"/>
              <a:pathLst>
                <a:path w="309245" h="403225">
                  <a:moveTo>
                    <a:pt x="308800" y="283184"/>
                  </a:moveTo>
                  <a:lnTo>
                    <a:pt x="307848" y="274701"/>
                  </a:lnTo>
                  <a:lnTo>
                    <a:pt x="272796" y="253466"/>
                  </a:lnTo>
                  <a:lnTo>
                    <a:pt x="262978" y="253085"/>
                  </a:lnTo>
                  <a:lnTo>
                    <a:pt x="251460" y="253085"/>
                  </a:lnTo>
                  <a:lnTo>
                    <a:pt x="251460" y="98107"/>
                  </a:lnTo>
                  <a:lnTo>
                    <a:pt x="251460" y="97917"/>
                  </a:lnTo>
                  <a:lnTo>
                    <a:pt x="251460" y="46672"/>
                  </a:lnTo>
                  <a:lnTo>
                    <a:pt x="248881" y="26289"/>
                  </a:lnTo>
                  <a:lnTo>
                    <a:pt x="241261" y="11722"/>
                  </a:lnTo>
                  <a:lnTo>
                    <a:pt x="228600" y="2959"/>
                  </a:lnTo>
                  <a:lnTo>
                    <a:pt x="210781" y="0"/>
                  </a:lnTo>
                  <a:lnTo>
                    <a:pt x="202399" y="0"/>
                  </a:lnTo>
                  <a:lnTo>
                    <a:pt x="184683" y="16230"/>
                  </a:lnTo>
                  <a:lnTo>
                    <a:pt x="184683" y="98107"/>
                  </a:lnTo>
                  <a:lnTo>
                    <a:pt x="184683" y="253085"/>
                  </a:lnTo>
                  <a:lnTo>
                    <a:pt x="69811" y="253085"/>
                  </a:lnTo>
                  <a:lnTo>
                    <a:pt x="184683" y="98107"/>
                  </a:lnTo>
                  <a:lnTo>
                    <a:pt x="184683" y="16230"/>
                  </a:lnTo>
                  <a:lnTo>
                    <a:pt x="173164" y="26771"/>
                  </a:lnTo>
                  <a:lnTo>
                    <a:pt x="166497" y="35534"/>
                  </a:lnTo>
                  <a:lnTo>
                    <a:pt x="21234" y="230314"/>
                  </a:lnTo>
                  <a:lnTo>
                    <a:pt x="17805" y="234696"/>
                  </a:lnTo>
                  <a:lnTo>
                    <a:pt x="0" y="267182"/>
                  </a:lnTo>
                  <a:lnTo>
                    <a:pt x="0" y="270421"/>
                  </a:lnTo>
                  <a:lnTo>
                    <a:pt x="12763" y="301561"/>
                  </a:lnTo>
                  <a:lnTo>
                    <a:pt x="50863" y="313093"/>
                  </a:lnTo>
                  <a:lnTo>
                    <a:pt x="184975" y="313093"/>
                  </a:lnTo>
                  <a:lnTo>
                    <a:pt x="184975" y="362712"/>
                  </a:lnTo>
                  <a:lnTo>
                    <a:pt x="187350" y="380428"/>
                  </a:lnTo>
                  <a:lnTo>
                    <a:pt x="218503" y="403199"/>
                  </a:lnTo>
                  <a:lnTo>
                    <a:pt x="226314" y="402526"/>
                  </a:lnTo>
                  <a:lnTo>
                    <a:pt x="226123" y="402526"/>
                  </a:lnTo>
                  <a:lnTo>
                    <a:pt x="232791" y="400621"/>
                  </a:lnTo>
                  <a:lnTo>
                    <a:pt x="232600" y="400621"/>
                  </a:lnTo>
                  <a:lnTo>
                    <a:pt x="238125" y="397573"/>
                  </a:lnTo>
                  <a:lnTo>
                    <a:pt x="242976" y="393192"/>
                  </a:lnTo>
                  <a:lnTo>
                    <a:pt x="252031" y="362712"/>
                  </a:lnTo>
                  <a:lnTo>
                    <a:pt x="252031" y="312902"/>
                  </a:lnTo>
                  <a:lnTo>
                    <a:pt x="268224" y="312902"/>
                  </a:lnTo>
                  <a:lnTo>
                    <a:pt x="279654" y="312331"/>
                  </a:lnTo>
                  <a:lnTo>
                    <a:pt x="278218" y="312331"/>
                  </a:lnTo>
                  <a:lnTo>
                    <a:pt x="308800" y="293560"/>
                  </a:lnTo>
                  <a:lnTo>
                    <a:pt x="308800" y="283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0291223" y="5280474"/>
            <a:ext cx="904875" cy="904875"/>
            <a:chOff x="10291223" y="5280474"/>
            <a:chExt cx="904875" cy="904875"/>
          </a:xfrm>
        </p:grpSpPr>
        <p:sp>
          <p:nvSpPr>
            <p:cNvPr id="19" name="object 19" descr=""/>
            <p:cNvSpPr/>
            <p:nvPr/>
          </p:nvSpPr>
          <p:spPr>
            <a:xfrm>
              <a:off x="10291223" y="5280474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93" y="902207"/>
                  </a:lnTo>
                  <a:lnTo>
                    <a:pt x="355472" y="894397"/>
                  </a:lnTo>
                  <a:lnTo>
                    <a:pt x="309562" y="881729"/>
                  </a:lnTo>
                  <a:lnTo>
                    <a:pt x="265747" y="864488"/>
                  </a:lnTo>
                  <a:lnTo>
                    <a:pt x="224218" y="842962"/>
                  </a:lnTo>
                  <a:lnTo>
                    <a:pt x="185356" y="817435"/>
                  </a:lnTo>
                  <a:lnTo>
                    <a:pt x="149447" y="788193"/>
                  </a:lnTo>
                  <a:lnTo>
                    <a:pt x="116681" y="755427"/>
                  </a:lnTo>
                  <a:lnTo>
                    <a:pt x="87439" y="719518"/>
                  </a:lnTo>
                  <a:lnTo>
                    <a:pt x="61912" y="680656"/>
                  </a:lnTo>
                  <a:lnTo>
                    <a:pt x="40385" y="639127"/>
                  </a:lnTo>
                  <a:lnTo>
                    <a:pt x="23145" y="595312"/>
                  </a:lnTo>
                  <a:lnTo>
                    <a:pt x="10477" y="549497"/>
                  </a:lnTo>
                  <a:lnTo>
                    <a:pt x="2666" y="501681"/>
                  </a:lnTo>
                  <a:lnTo>
                    <a:pt x="0" y="452437"/>
                  </a:lnTo>
                  <a:lnTo>
                    <a:pt x="2666" y="403193"/>
                  </a:lnTo>
                  <a:lnTo>
                    <a:pt x="10477" y="355472"/>
                  </a:lnTo>
                  <a:lnTo>
                    <a:pt x="23145" y="309562"/>
                  </a:lnTo>
                  <a:lnTo>
                    <a:pt x="40385" y="265747"/>
                  </a:lnTo>
                  <a:lnTo>
                    <a:pt x="61912" y="224218"/>
                  </a:lnTo>
                  <a:lnTo>
                    <a:pt x="87439" y="185356"/>
                  </a:lnTo>
                  <a:lnTo>
                    <a:pt x="116681" y="149447"/>
                  </a:lnTo>
                  <a:lnTo>
                    <a:pt x="149447" y="116681"/>
                  </a:lnTo>
                  <a:lnTo>
                    <a:pt x="185356" y="87439"/>
                  </a:lnTo>
                  <a:lnTo>
                    <a:pt x="224218" y="61912"/>
                  </a:lnTo>
                  <a:lnTo>
                    <a:pt x="265747" y="40385"/>
                  </a:lnTo>
                  <a:lnTo>
                    <a:pt x="309562" y="23145"/>
                  </a:lnTo>
                  <a:lnTo>
                    <a:pt x="355377" y="10477"/>
                  </a:lnTo>
                  <a:lnTo>
                    <a:pt x="403193" y="2666"/>
                  </a:lnTo>
                  <a:lnTo>
                    <a:pt x="452437" y="0"/>
                  </a:lnTo>
                  <a:lnTo>
                    <a:pt x="501681" y="2666"/>
                  </a:lnTo>
                  <a:lnTo>
                    <a:pt x="549401" y="10477"/>
                  </a:lnTo>
                  <a:lnTo>
                    <a:pt x="595312" y="23145"/>
                  </a:lnTo>
                  <a:lnTo>
                    <a:pt x="639127" y="40385"/>
                  </a:lnTo>
                  <a:lnTo>
                    <a:pt x="680656" y="61912"/>
                  </a:lnTo>
                  <a:lnTo>
                    <a:pt x="719518" y="87439"/>
                  </a:lnTo>
                  <a:lnTo>
                    <a:pt x="755427" y="116681"/>
                  </a:lnTo>
                  <a:lnTo>
                    <a:pt x="788193" y="149447"/>
                  </a:lnTo>
                  <a:lnTo>
                    <a:pt x="817435" y="185356"/>
                  </a:lnTo>
                  <a:lnTo>
                    <a:pt x="842962" y="224218"/>
                  </a:lnTo>
                  <a:lnTo>
                    <a:pt x="864488" y="265747"/>
                  </a:lnTo>
                  <a:lnTo>
                    <a:pt x="881729" y="309562"/>
                  </a:lnTo>
                  <a:lnTo>
                    <a:pt x="894397" y="355472"/>
                  </a:lnTo>
                  <a:lnTo>
                    <a:pt x="902207" y="403193"/>
                  </a:lnTo>
                  <a:lnTo>
                    <a:pt x="904874" y="452437"/>
                  </a:lnTo>
                  <a:lnTo>
                    <a:pt x="902207" y="501681"/>
                  </a:lnTo>
                  <a:lnTo>
                    <a:pt x="894397" y="549401"/>
                  </a:lnTo>
                  <a:lnTo>
                    <a:pt x="881729" y="595312"/>
                  </a:lnTo>
                  <a:lnTo>
                    <a:pt x="864488" y="639127"/>
                  </a:lnTo>
                  <a:lnTo>
                    <a:pt x="842962" y="680656"/>
                  </a:lnTo>
                  <a:lnTo>
                    <a:pt x="817435" y="719518"/>
                  </a:lnTo>
                  <a:lnTo>
                    <a:pt x="788193" y="755427"/>
                  </a:lnTo>
                  <a:lnTo>
                    <a:pt x="755427" y="788193"/>
                  </a:lnTo>
                  <a:lnTo>
                    <a:pt x="719518" y="817435"/>
                  </a:lnTo>
                  <a:lnTo>
                    <a:pt x="680656" y="842962"/>
                  </a:lnTo>
                  <a:lnTo>
                    <a:pt x="639127" y="864488"/>
                  </a:lnTo>
                  <a:lnTo>
                    <a:pt x="595312" y="881729"/>
                  </a:lnTo>
                  <a:lnTo>
                    <a:pt x="549401" y="894397"/>
                  </a:lnTo>
                  <a:lnTo>
                    <a:pt x="501681" y="902207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610025" y="5540316"/>
              <a:ext cx="275590" cy="395605"/>
            </a:xfrm>
            <a:custGeom>
              <a:avLst/>
              <a:gdLst/>
              <a:ahLst/>
              <a:cxnLst/>
              <a:rect l="l" t="t" r="r" b="b"/>
              <a:pathLst>
                <a:path w="275590" h="395604">
                  <a:moveTo>
                    <a:pt x="132206" y="395001"/>
                  </a:moveTo>
                  <a:lnTo>
                    <a:pt x="88868" y="390524"/>
                  </a:lnTo>
                  <a:lnTo>
                    <a:pt x="40766" y="368141"/>
                  </a:lnTo>
                  <a:lnTo>
                    <a:pt x="12382" y="336803"/>
                  </a:lnTo>
                  <a:lnTo>
                    <a:pt x="0" y="296894"/>
                  </a:lnTo>
                  <a:lnTo>
                    <a:pt x="0" y="289940"/>
                  </a:lnTo>
                  <a:lnTo>
                    <a:pt x="2952" y="283368"/>
                  </a:lnTo>
                  <a:lnTo>
                    <a:pt x="14382" y="270986"/>
                  </a:lnTo>
                  <a:lnTo>
                    <a:pt x="21717" y="267842"/>
                  </a:lnTo>
                  <a:lnTo>
                    <a:pt x="30480" y="267842"/>
                  </a:lnTo>
                  <a:lnTo>
                    <a:pt x="63817" y="293750"/>
                  </a:lnTo>
                  <a:lnTo>
                    <a:pt x="69627" y="304990"/>
                  </a:lnTo>
                  <a:lnTo>
                    <a:pt x="76390" y="314896"/>
                  </a:lnTo>
                  <a:lnTo>
                    <a:pt x="111918" y="340709"/>
                  </a:lnTo>
                  <a:lnTo>
                    <a:pt x="133254" y="344042"/>
                  </a:lnTo>
                  <a:lnTo>
                    <a:pt x="143160" y="343376"/>
                  </a:lnTo>
                  <a:lnTo>
                    <a:pt x="183070" y="320611"/>
                  </a:lnTo>
                  <a:lnTo>
                    <a:pt x="199548" y="284035"/>
                  </a:lnTo>
                  <a:lnTo>
                    <a:pt x="201644" y="261461"/>
                  </a:lnTo>
                  <a:lnTo>
                    <a:pt x="201072" y="249078"/>
                  </a:lnTo>
                  <a:lnTo>
                    <a:pt x="187642" y="209168"/>
                  </a:lnTo>
                  <a:lnTo>
                    <a:pt x="152114" y="183832"/>
                  </a:lnTo>
                  <a:lnTo>
                    <a:pt x="134302" y="181641"/>
                  </a:lnTo>
                  <a:lnTo>
                    <a:pt x="123634" y="182022"/>
                  </a:lnTo>
                  <a:lnTo>
                    <a:pt x="81819" y="200596"/>
                  </a:lnTo>
                  <a:lnTo>
                    <a:pt x="73056" y="207073"/>
                  </a:lnTo>
                  <a:lnTo>
                    <a:pt x="64198" y="213169"/>
                  </a:lnTo>
                  <a:lnTo>
                    <a:pt x="56102" y="217550"/>
                  </a:lnTo>
                  <a:lnTo>
                    <a:pt x="48863" y="220217"/>
                  </a:lnTo>
                  <a:lnTo>
                    <a:pt x="42481" y="221075"/>
                  </a:lnTo>
                  <a:lnTo>
                    <a:pt x="33909" y="221075"/>
                  </a:lnTo>
                  <a:lnTo>
                    <a:pt x="26098" y="217931"/>
                  </a:lnTo>
                  <a:lnTo>
                    <a:pt x="12573" y="205168"/>
                  </a:lnTo>
                  <a:lnTo>
                    <a:pt x="9144" y="198024"/>
                  </a:lnTo>
                  <a:lnTo>
                    <a:pt x="9144" y="189071"/>
                  </a:lnTo>
                  <a:lnTo>
                    <a:pt x="34480" y="43719"/>
                  </a:lnTo>
                  <a:lnTo>
                    <a:pt x="54197" y="5810"/>
                  </a:lnTo>
                  <a:lnTo>
                    <a:pt x="81534" y="0"/>
                  </a:lnTo>
                  <a:lnTo>
                    <a:pt x="222503" y="0"/>
                  </a:lnTo>
                  <a:lnTo>
                    <a:pt x="240791" y="2000"/>
                  </a:lnTo>
                  <a:lnTo>
                    <a:pt x="253841" y="7905"/>
                  </a:lnTo>
                  <a:lnTo>
                    <a:pt x="261651" y="17811"/>
                  </a:lnTo>
                  <a:lnTo>
                    <a:pt x="264223" y="31718"/>
                  </a:lnTo>
                  <a:lnTo>
                    <a:pt x="264223" y="41052"/>
                  </a:lnTo>
                  <a:lnTo>
                    <a:pt x="224123" y="62769"/>
                  </a:lnTo>
                  <a:lnTo>
                    <a:pt x="97154" y="62769"/>
                  </a:lnTo>
                  <a:lnTo>
                    <a:pt x="82010" y="149351"/>
                  </a:lnTo>
                  <a:lnTo>
                    <a:pt x="100679" y="140493"/>
                  </a:lnTo>
                  <a:lnTo>
                    <a:pt x="118586" y="134207"/>
                  </a:lnTo>
                  <a:lnTo>
                    <a:pt x="135731" y="130397"/>
                  </a:lnTo>
                  <a:lnTo>
                    <a:pt x="152114" y="129158"/>
                  </a:lnTo>
                  <a:lnTo>
                    <a:pt x="164782" y="129730"/>
                  </a:lnTo>
                  <a:lnTo>
                    <a:pt x="210978" y="144017"/>
                  </a:lnTo>
                  <a:lnTo>
                    <a:pt x="247364" y="174212"/>
                  </a:lnTo>
                  <a:lnTo>
                    <a:pt x="270033" y="217265"/>
                  </a:lnTo>
                  <a:lnTo>
                    <a:pt x="275272" y="255079"/>
                  </a:lnTo>
                  <a:lnTo>
                    <a:pt x="274224" y="274034"/>
                  </a:lnTo>
                  <a:lnTo>
                    <a:pt x="258032" y="325659"/>
                  </a:lnTo>
                  <a:lnTo>
                    <a:pt x="223265" y="366045"/>
                  </a:lnTo>
                  <a:lnTo>
                    <a:pt x="172592" y="390334"/>
                  </a:lnTo>
                  <a:lnTo>
                    <a:pt x="153066" y="393858"/>
                  </a:lnTo>
                  <a:lnTo>
                    <a:pt x="132206" y="3950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0319798" y="6811031"/>
            <a:ext cx="876300" cy="876300"/>
            <a:chOff x="10319798" y="6811031"/>
            <a:chExt cx="876300" cy="876300"/>
          </a:xfrm>
        </p:grpSpPr>
        <p:sp>
          <p:nvSpPr>
            <p:cNvPr id="22" name="object 22" descr=""/>
            <p:cNvSpPr/>
            <p:nvPr/>
          </p:nvSpPr>
          <p:spPr>
            <a:xfrm>
              <a:off x="10319798" y="6811031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438149" y="876299"/>
                  </a:moveTo>
                  <a:lnTo>
                    <a:pt x="390429" y="873728"/>
                  </a:lnTo>
                  <a:lnTo>
                    <a:pt x="344138" y="866203"/>
                  </a:lnTo>
                  <a:lnTo>
                    <a:pt x="299656" y="854011"/>
                  </a:lnTo>
                  <a:lnTo>
                    <a:pt x="257174" y="837342"/>
                  </a:lnTo>
                  <a:lnTo>
                    <a:pt x="216979" y="816482"/>
                  </a:lnTo>
                  <a:lnTo>
                    <a:pt x="179355" y="791717"/>
                  </a:lnTo>
                  <a:lnTo>
                    <a:pt x="144589" y="763333"/>
                  </a:lnTo>
                  <a:lnTo>
                    <a:pt x="112871" y="731615"/>
                  </a:lnTo>
                  <a:lnTo>
                    <a:pt x="84486" y="696848"/>
                  </a:lnTo>
                  <a:lnTo>
                    <a:pt x="59721" y="659225"/>
                  </a:lnTo>
                  <a:lnTo>
                    <a:pt x="38957" y="619124"/>
                  </a:lnTo>
                  <a:lnTo>
                    <a:pt x="22383" y="576643"/>
                  </a:lnTo>
                  <a:lnTo>
                    <a:pt x="10096" y="532161"/>
                  </a:lnTo>
                  <a:lnTo>
                    <a:pt x="2571" y="485870"/>
                  </a:lnTo>
                  <a:lnTo>
                    <a:pt x="0" y="438149"/>
                  </a:lnTo>
                  <a:lnTo>
                    <a:pt x="2571" y="390429"/>
                  </a:lnTo>
                  <a:lnTo>
                    <a:pt x="10096" y="344138"/>
                  </a:lnTo>
                  <a:lnTo>
                    <a:pt x="22288" y="299656"/>
                  </a:lnTo>
                  <a:lnTo>
                    <a:pt x="38957" y="257174"/>
                  </a:lnTo>
                  <a:lnTo>
                    <a:pt x="59816" y="216979"/>
                  </a:lnTo>
                  <a:lnTo>
                    <a:pt x="84581" y="179355"/>
                  </a:lnTo>
                  <a:lnTo>
                    <a:pt x="112966" y="144589"/>
                  </a:lnTo>
                  <a:lnTo>
                    <a:pt x="144684" y="112871"/>
                  </a:lnTo>
                  <a:lnTo>
                    <a:pt x="179450" y="84486"/>
                  </a:lnTo>
                  <a:lnTo>
                    <a:pt x="217074" y="59721"/>
                  </a:lnTo>
                  <a:lnTo>
                    <a:pt x="257174" y="38957"/>
                  </a:lnTo>
                  <a:lnTo>
                    <a:pt x="299656" y="22288"/>
                  </a:lnTo>
                  <a:lnTo>
                    <a:pt x="344138" y="10096"/>
                  </a:lnTo>
                  <a:lnTo>
                    <a:pt x="390429" y="2571"/>
                  </a:lnTo>
                  <a:lnTo>
                    <a:pt x="438149" y="0"/>
                  </a:lnTo>
                  <a:lnTo>
                    <a:pt x="485870" y="2571"/>
                  </a:lnTo>
                  <a:lnTo>
                    <a:pt x="532161" y="10096"/>
                  </a:lnTo>
                  <a:lnTo>
                    <a:pt x="576643" y="22288"/>
                  </a:lnTo>
                  <a:lnTo>
                    <a:pt x="619124" y="38957"/>
                  </a:lnTo>
                  <a:lnTo>
                    <a:pt x="659320" y="59816"/>
                  </a:lnTo>
                  <a:lnTo>
                    <a:pt x="696944" y="84581"/>
                  </a:lnTo>
                  <a:lnTo>
                    <a:pt x="731710" y="112966"/>
                  </a:lnTo>
                  <a:lnTo>
                    <a:pt x="763428" y="144684"/>
                  </a:lnTo>
                  <a:lnTo>
                    <a:pt x="791813" y="179450"/>
                  </a:lnTo>
                  <a:lnTo>
                    <a:pt x="816578" y="217074"/>
                  </a:lnTo>
                  <a:lnTo>
                    <a:pt x="837342" y="257174"/>
                  </a:lnTo>
                  <a:lnTo>
                    <a:pt x="854011" y="299656"/>
                  </a:lnTo>
                  <a:lnTo>
                    <a:pt x="866203" y="344138"/>
                  </a:lnTo>
                  <a:lnTo>
                    <a:pt x="873728" y="390429"/>
                  </a:lnTo>
                  <a:lnTo>
                    <a:pt x="876299" y="438149"/>
                  </a:lnTo>
                  <a:lnTo>
                    <a:pt x="873728" y="485870"/>
                  </a:lnTo>
                  <a:lnTo>
                    <a:pt x="866203" y="532161"/>
                  </a:lnTo>
                  <a:lnTo>
                    <a:pt x="854011" y="576643"/>
                  </a:lnTo>
                  <a:lnTo>
                    <a:pt x="837342" y="619124"/>
                  </a:lnTo>
                  <a:lnTo>
                    <a:pt x="816482" y="659320"/>
                  </a:lnTo>
                  <a:lnTo>
                    <a:pt x="791717" y="696944"/>
                  </a:lnTo>
                  <a:lnTo>
                    <a:pt x="763333" y="731710"/>
                  </a:lnTo>
                  <a:lnTo>
                    <a:pt x="731615" y="763428"/>
                  </a:lnTo>
                  <a:lnTo>
                    <a:pt x="696848" y="791813"/>
                  </a:lnTo>
                  <a:lnTo>
                    <a:pt x="659225" y="816578"/>
                  </a:lnTo>
                  <a:lnTo>
                    <a:pt x="619124" y="837342"/>
                  </a:lnTo>
                  <a:lnTo>
                    <a:pt x="576643" y="854011"/>
                  </a:lnTo>
                  <a:lnTo>
                    <a:pt x="532161" y="866203"/>
                  </a:lnTo>
                  <a:lnTo>
                    <a:pt x="485870" y="873728"/>
                  </a:lnTo>
                  <a:lnTo>
                    <a:pt x="438149" y="87629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625264" y="7057160"/>
              <a:ext cx="255270" cy="388620"/>
            </a:xfrm>
            <a:custGeom>
              <a:avLst/>
              <a:gdLst/>
              <a:ahLst/>
              <a:cxnLst/>
              <a:rect l="l" t="t" r="r" b="b"/>
              <a:pathLst>
                <a:path w="255270" h="388620">
                  <a:moveTo>
                    <a:pt x="248310" y="184315"/>
                  </a:moveTo>
                  <a:lnTo>
                    <a:pt x="245071" y="179552"/>
                  </a:lnTo>
                  <a:lnTo>
                    <a:pt x="242595" y="176504"/>
                  </a:lnTo>
                  <a:lnTo>
                    <a:pt x="71247" y="176504"/>
                  </a:lnTo>
                  <a:lnTo>
                    <a:pt x="78486" y="116878"/>
                  </a:lnTo>
                  <a:lnTo>
                    <a:pt x="98386" y="72301"/>
                  </a:lnTo>
                  <a:lnTo>
                    <a:pt x="136969" y="49911"/>
                  </a:lnTo>
                  <a:lnTo>
                    <a:pt x="143827" y="49441"/>
                  </a:lnTo>
                  <a:lnTo>
                    <a:pt x="244983" y="49441"/>
                  </a:lnTo>
                  <a:lnTo>
                    <a:pt x="235165" y="35814"/>
                  </a:lnTo>
                  <a:lnTo>
                    <a:pt x="204304" y="12865"/>
                  </a:lnTo>
                  <a:lnTo>
                    <a:pt x="162115" y="762"/>
                  </a:lnTo>
                  <a:lnTo>
                    <a:pt x="146011" y="0"/>
                  </a:lnTo>
                  <a:lnTo>
                    <a:pt x="113436" y="3238"/>
                  </a:lnTo>
                  <a:lnTo>
                    <a:pt x="71716" y="20193"/>
                  </a:lnTo>
                  <a:lnTo>
                    <a:pt x="38950" y="51244"/>
                  </a:lnTo>
                  <a:lnTo>
                    <a:pt x="15621" y="96685"/>
                  </a:lnTo>
                  <a:lnTo>
                    <a:pt x="5613" y="135166"/>
                  </a:lnTo>
                  <a:lnTo>
                    <a:pt x="469" y="178879"/>
                  </a:lnTo>
                  <a:lnTo>
                    <a:pt x="0" y="204406"/>
                  </a:lnTo>
                  <a:lnTo>
                    <a:pt x="952" y="231457"/>
                  </a:lnTo>
                  <a:lnTo>
                    <a:pt x="9232" y="282232"/>
                  </a:lnTo>
                  <a:lnTo>
                    <a:pt x="25806" y="323659"/>
                  </a:lnTo>
                  <a:lnTo>
                    <a:pt x="49911" y="355003"/>
                  </a:lnTo>
                  <a:lnTo>
                    <a:pt x="99250" y="382714"/>
                  </a:lnTo>
                  <a:lnTo>
                    <a:pt x="139725" y="388048"/>
                  </a:lnTo>
                  <a:lnTo>
                    <a:pt x="139725" y="387858"/>
                  </a:lnTo>
                  <a:lnTo>
                    <a:pt x="158115" y="386816"/>
                  </a:lnTo>
                  <a:lnTo>
                    <a:pt x="207352" y="371284"/>
                  </a:lnTo>
                  <a:lnTo>
                    <a:pt x="244792" y="338899"/>
                  </a:lnTo>
                  <a:lnTo>
                    <a:pt x="246024" y="337096"/>
                  </a:lnTo>
                  <a:lnTo>
                    <a:pt x="140970" y="337096"/>
                  </a:lnTo>
                  <a:lnTo>
                    <a:pt x="127825" y="335661"/>
                  </a:lnTo>
                  <a:lnTo>
                    <a:pt x="95440" y="313855"/>
                  </a:lnTo>
                  <a:lnTo>
                    <a:pt x="78384" y="272326"/>
                  </a:lnTo>
                  <a:lnTo>
                    <a:pt x="77241" y="255562"/>
                  </a:lnTo>
                  <a:lnTo>
                    <a:pt x="77812" y="244983"/>
                  </a:lnTo>
                  <a:lnTo>
                    <a:pt x="96583" y="203263"/>
                  </a:lnTo>
                  <a:lnTo>
                    <a:pt x="132486" y="184886"/>
                  </a:lnTo>
                  <a:lnTo>
                    <a:pt x="140487" y="184315"/>
                  </a:lnTo>
                  <a:lnTo>
                    <a:pt x="248310" y="184315"/>
                  </a:lnTo>
                  <a:close/>
                </a:path>
                <a:path w="255270" h="388620">
                  <a:moveTo>
                    <a:pt x="254977" y="81915"/>
                  </a:moveTo>
                  <a:lnTo>
                    <a:pt x="254215" y="73063"/>
                  </a:lnTo>
                  <a:lnTo>
                    <a:pt x="251841" y="63919"/>
                  </a:lnTo>
                  <a:lnTo>
                    <a:pt x="247840" y="54584"/>
                  </a:lnTo>
                  <a:lnTo>
                    <a:pt x="244792" y="49530"/>
                  </a:lnTo>
                  <a:lnTo>
                    <a:pt x="143827" y="49530"/>
                  </a:lnTo>
                  <a:lnTo>
                    <a:pt x="151638" y="50012"/>
                  </a:lnTo>
                  <a:lnTo>
                    <a:pt x="159829" y="51917"/>
                  </a:lnTo>
                  <a:lnTo>
                    <a:pt x="189255" y="76492"/>
                  </a:lnTo>
                  <a:lnTo>
                    <a:pt x="192684" y="83820"/>
                  </a:lnTo>
                  <a:lnTo>
                    <a:pt x="195732" y="91922"/>
                  </a:lnTo>
                  <a:lnTo>
                    <a:pt x="200113" y="98298"/>
                  </a:lnTo>
                  <a:lnTo>
                    <a:pt x="212686" y="107442"/>
                  </a:lnTo>
                  <a:lnTo>
                    <a:pt x="219354" y="109728"/>
                  </a:lnTo>
                  <a:lnTo>
                    <a:pt x="234975" y="109728"/>
                  </a:lnTo>
                  <a:lnTo>
                    <a:pt x="241554" y="106972"/>
                  </a:lnTo>
                  <a:lnTo>
                    <a:pt x="252310" y="95351"/>
                  </a:lnTo>
                  <a:lnTo>
                    <a:pt x="254977" y="88963"/>
                  </a:lnTo>
                  <a:lnTo>
                    <a:pt x="254977" y="81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96512" y="7192603"/>
              <a:ext cx="199350" cy="201739"/>
            </a:xfrm>
            <a:prstGeom prst="rect">
              <a:avLst/>
            </a:prstGeom>
          </p:spPr>
        </p:pic>
      </p:grpSp>
      <p:sp>
        <p:nvSpPr>
          <p:cNvPr id="25" name="object 25" descr=""/>
          <p:cNvSpPr txBox="1"/>
          <p:nvPr/>
        </p:nvSpPr>
        <p:spPr>
          <a:xfrm>
            <a:off x="11474228" y="3401330"/>
            <a:ext cx="6790690" cy="44831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00"/>
              </a:spcBef>
            </a:pPr>
            <a:r>
              <a:rPr dirty="0" sz="2000" spc="-140">
                <a:latin typeface="Arial Black"/>
                <a:cs typeface="Arial Black"/>
              </a:rPr>
              <a:t>Uproszczenie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tekstu</a:t>
            </a:r>
            <a:endParaRPr sz="2000">
              <a:latin typeface="Arial Black"/>
              <a:cs typeface="Arial Black"/>
            </a:endParaRPr>
          </a:p>
          <a:p>
            <a:pPr algn="just" marL="12700" marR="5080">
              <a:lnSpc>
                <a:spcPct val="112500"/>
              </a:lnSpc>
            </a:pPr>
            <a:r>
              <a:rPr dirty="0" sz="2000" spc="-150">
                <a:latin typeface="Arial Black"/>
                <a:cs typeface="Arial Black"/>
              </a:rPr>
              <a:t>Zespoły</a:t>
            </a:r>
            <a:r>
              <a:rPr dirty="0" sz="2000" spc="-125">
                <a:latin typeface="Arial Black"/>
                <a:cs typeface="Arial Black"/>
              </a:rPr>
              <a:t> </a:t>
            </a:r>
            <a:r>
              <a:rPr dirty="0" sz="2000" spc="-90">
                <a:latin typeface="Arial Black"/>
                <a:cs typeface="Arial Black"/>
              </a:rPr>
              <a:t>przerabiają</a:t>
            </a:r>
            <a:r>
              <a:rPr dirty="0" sz="2000" spc="-125">
                <a:latin typeface="Arial Black"/>
                <a:cs typeface="Arial Black"/>
              </a:rPr>
              <a:t> </a:t>
            </a:r>
            <a:r>
              <a:rPr dirty="0" sz="2000" spc="-85">
                <a:latin typeface="Arial Black"/>
                <a:cs typeface="Arial Black"/>
              </a:rPr>
              <a:t>program,</a:t>
            </a:r>
            <a:r>
              <a:rPr dirty="0" sz="2000" spc="-125">
                <a:latin typeface="Arial Black"/>
                <a:cs typeface="Arial Black"/>
              </a:rPr>
              <a:t> </a:t>
            </a:r>
            <a:r>
              <a:rPr dirty="0" sz="2000" spc="-130">
                <a:latin typeface="Arial Black"/>
                <a:cs typeface="Arial Black"/>
              </a:rPr>
              <a:t>korzystając</a:t>
            </a:r>
            <a:r>
              <a:rPr dirty="0" sz="2000" spc="-125">
                <a:latin typeface="Arial Black"/>
                <a:cs typeface="Arial Black"/>
              </a:rPr>
              <a:t> </a:t>
            </a:r>
            <a:r>
              <a:rPr dirty="0" sz="2000" spc="-145">
                <a:latin typeface="Arial Black"/>
                <a:cs typeface="Arial Black"/>
              </a:rPr>
              <a:t>z</a:t>
            </a:r>
            <a:r>
              <a:rPr dirty="0" sz="2000" spc="-125">
                <a:latin typeface="Arial Black"/>
                <a:cs typeface="Arial Black"/>
              </a:rPr>
              <a:t> </a:t>
            </a:r>
            <a:r>
              <a:rPr dirty="0" sz="2000" spc="-120">
                <a:latin typeface="Arial Black"/>
                <a:cs typeface="Arial Black"/>
              </a:rPr>
              <a:t>prostego</a:t>
            </a:r>
            <a:r>
              <a:rPr dirty="0" sz="2000" spc="-125">
                <a:latin typeface="Arial Black"/>
                <a:cs typeface="Arial Black"/>
              </a:rPr>
              <a:t> </a:t>
            </a:r>
            <a:r>
              <a:rPr dirty="0" sz="2000" spc="-55">
                <a:latin typeface="Arial Black"/>
                <a:cs typeface="Arial Black"/>
              </a:rPr>
              <a:t>i </a:t>
            </a:r>
            <a:r>
              <a:rPr dirty="0" sz="2000" spc="-110">
                <a:latin typeface="Arial Black"/>
                <a:cs typeface="Arial Black"/>
              </a:rPr>
              <a:t>przyjaznego</a:t>
            </a:r>
            <a:r>
              <a:rPr dirty="0" sz="2000" spc="-150">
                <a:latin typeface="Arial Black"/>
                <a:cs typeface="Arial Black"/>
              </a:rPr>
              <a:t> </a:t>
            </a:r>
            <a:r>
              <a:rPr dirty="0" sz="2000" spc="-120">
                <a:latin typeface="Arial Black"/>
                <a:cs typeface="Arial Black"/>
              </a:rPr>
              <a:t>języka,</a:t>
            </a:r>
            <a:r>
              <a:rPr dirty="0" sz="2000" spc="-150">
                <a:latin typeface="Arial Black"/>
                <a:cs typeface="Arial Black"/>
              </a:rPr>
              <a:t> </a:t>
            </a:r>
            <a:r>
              <a:rPr dirty="0" sz="2000" spc="-110">
                <a:latin typeface="Arial Black"/>
                <a:cs typeface="Arial Black"/>
              </a:rPr>
              <a:t>aby</a:t>
            </a:r>
            <a:r>
              <a:rPr dirty="0" sz="2000" spc="-150">
                <a:latin typeface="Arial Black"/>
                <a:cs typeface="Arial Black"/>
              </a:rPr>
              <a:t> </a:t>
            </a:r>
            <a:r>
              <a:rPr dirty="0" sz="2000" spc="-65">
                <a:latin typeface="Arial Black"/>
                <a:cs typeface="Arial Black"/>
              </a:rPr>
              <a:t>był</a:t>
            </a:r>
            <a:r>
              <a:rPr dirty="0" sz="2000" spc="-150">
                <a:latin typeface="Arial Black"/>
                <a:cs typeface="Arial Black"/>
              </a:rPr>
              <a:t> </a:t>
            </a:r>
            <a:r>
              <a:rPr dirty="0" sz="2000" spc="-95">
                <a:latin typeface="Arial Black"/>
                <a:cs typeface="Arial Black"/>
              </a:rPr>
              <a:t>bardziej</a:t>
            </a:r>
            <a:r>
              <a:rPr dirty="0" sz="2000" spc="-150">
                <a:latin typeface="Arial Black"/>
                <a:cs typeface="Arial Black"/>
              </a:rPr>
              <a:t> </a:t>
            </a:r>
            <a:r>
              <a:rPr dirty="0" sz="2000" spc="-105">
                <a:latin typeface="Arial Black"/>
                <a:cs typeface="Arial Black"/>
              </a:rPr>
              <a:t>dostępny.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75"/>
              </a:spcBef>
            </a:pPr>
            <a:endParaRPr sz="2000">
              <a:latin typeface="Arial Black"/>
              <a:cs typeface="Arial Black"/>
            </a:endParaRPr>
          </a:p>
          <a:p>
            <a:pPr algn="just" marL="12700" marR="5080">
              <a:lnSpc>
                <a:spcPct val="112500"/>
              </a:lnSpc>
              <a:spcBef>
                <a:spcPts val="5"/>
              </a:spcBef>
            </a:pPr>
            <a:r>
              <a:rPr dirty="0" sz="2000">
                <a:latin typeface="Arial Black"/>
                <a:cs typeface="Arial Black"/>
              </a:rPr>
              <a:t>Zespoły</a:t>
            </a:r>
            <a:r>
              <a:rPr dirty="0" sz="2000" spc="37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szybko</a:t>
            </a:r>
            <a:r>
              <a:rPr dirty="0" sz="2000" spc="37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pokazują</a:t>
            </a:r>
            <a:r>
              <a:rPr dirty="0" sz="2000" spc="37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uproszczoną</a:t>
            </a:r>
            <a:r>
              <a:rPr dirty="0" sz="2000" spc="37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wersję</a:t>
            </a:r>
            <a:r>
              <a:rPr dirty="0" sz="2000" spc="380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i </a:t>
            </a:r>
            <a:r>
              <a:rPr dirty="0" sz="2000" spc="-114">
                <a:latin typeface="Arial Black"/>
                <a:cs typeface="Arial Black"/>
              </a:rPr>
              <a:t>tłumaczą</a:t>
            </a:r>
            <a:r>
              <a:rPr dirty="0" sz="2000" spc="-110">
                <a:latin typeface="Arial Black"/>
                <a:cs typeface="Arial Black"/>
              </a:rPr>
              <a:t> </a:t>
            </a:r>
            <a:r>
              <a:rPr dirty="0" sz="2000" spc="-125">
                <a:latin typeface="Arial Black"/>
                <a:cs typeface="Arial Black"/>
              </a:rPr>
              <a:t>najważniejsze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95">
                <a:latin typeface="Arial Black"/>
                <a:cs typeface="Arial Black"/>
              </a:rPr>
              <a:t>zmiany,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85">
                <a:latin typeface="Arial Black"/>
                <a:cs typeface="Arial Black"/>
              </a:rPr>
              <a:t>które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wprowadziły.</a:t>
            </a: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20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 Black"/>
              <a:cs typeface="Arial Black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2000" spc="-140">
                <a:latin typeface="Arial Black"/>
                <a:cs typeface="Arial Black"/>
              </a:rPr>
              <a:t>Ostateczna</a:t>
            </a:r>
            <a:r>
              <a:rPr dirty="0" sz="2000" spc="-85">
                <a:latin typeface="Arial Black"/>
                <a:cs typeface="Arial Black"/>
              </a:rPr>
              <a:t> </a:t>
            </a:r>
            <a:r>
              <a:rPr dirty="0" sz="2000" spc="-20">
                <a:latin typeface="Arial Black"/>
                <a:cs typeface="Arial Black"/>
              </a:rPr>
              <a:t>ocena</a:t>
            </a:r>
            <a:endParaRPr sz="2000">
              <a:latin typeface="Arial Black"/>
              <a:cs typeface="Arial Black"/>
            </a:endParaRPr>
          </a:p>
          <a:p>
            <a:pPr algn="just" marL="12700" marR="5080">
              <a:lnSpc>
                <a:spcPct val="112500"/>
              </a:lnSpc>
            </a:pPr>
            <a:r>
              <a:rPr dirty="0" sz="2000" spc="-60">
                <a:latin typeface="Arial Black"/>
                <a:cs typeface="Arial Black"/>
              </a:rPr>
              <a:t>Krótka</a:t>
            </a:r>
            <a:r>
              <a:rPr dirty="0" sz="2000" spc="-30">
                <a:latin typeface="Arial Black"/>
                <a:cs typeface="Arial Black"/>
              </a:rPr>
              <a:t> </a:t>
            </a:r>
            <a:r>
              <a:rPr dirty="0" sz="2000" spc="-45">
                <a:latin typeface="Arial Black"/>
                <a:cs typeface="Arial Black"/>
              </a:rPr>
              <a:t>rozmowa</a:t>
            </a:r>
            <a:r>
              <a:rPr dirty="0" sz="2000" spc="-3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w</a:t>
            </a:r>
            <a:r>
              <a:rPr dirty="0" sz="2000" spc="-30">
                <a:latin typeface="Arial Black"/>
                <a:cs typeface="Arial Black"/>
              </a:rPr>
              <a:t> </a:t>
            </a:r>
            <a:r>
              <a:rPr dirty="0" sz="2000" spc="-20">
                <a:latin typeface="Arial Black"/>
                <a:cs typeface="Arial Black"/>
              </a:rPr>
              <a:t>grupie</a:t>
            </a:r>
            <a:r>
              <a:rPr dirty="0" sz="2000" spc="-3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na</a:t>
            </a:r>
            <a:r>
              <a:rPr dirty="0" sz="2000" spc="-3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temat</a:t>
            </a:r>
            <a:r>
              <a:rPr dirty="0" sz="2000" spc="-30">
                <a:latin typeface="Arial Black"/>
                <a:cs typeface="Arial Black"/>
              </a:rPr>
              <a:t> </a:t>
            </a:r>
            <a:r>
              <a:rPr dirty="0" sz="2000" spc="-35">
                <a:latin typeface="Arial Black"/>
                <a:cs typeface="Arial Black"/>
              </a:rPr>
              <a:t>tego,</a:t>
            </a:r>
            <a:r>
              <a:rPr dirty="0" sz="2000" spc="-30">
                <a:latin typeface="Arial Black"/>
                <a:cs typeface="Arial Black"/>
              </a:rPr>
              <a:t> </a:t>
            </a:r>
            <a:r>
              <a:rPr dirty="0" sz="2000" spc="-114">
                <a:latin typeface="Arial Black"/>
                <a:cs typeface="Arial Black"/>
              </a:rPr>
              <a:t>dlaczego </a:t>
            </a:r>
            <a:r>
              <a:rPr dirty="0" sz="2000" spc="-155">
                <a:latin typeface="Arial Black"/>
                <a:cs typeface="Arial Black"/>
              </a:rPr>
              <a:t>dostępność</a:t>
            </a:r>
            <a:r>
              <a:rPr dirty="0" sz="2000" spc="10">
                <a:latin typeface="Arial Black"/>
                <a:cs typeface="Arial Black"/>
              </a:rPr>
              <a:t> </a:t>
            </a:r>
            <a:r>
              <a:rPr dirty="0" sz="2000" spc="-150">
                <a:latin typeface="Arial Black"/>
                <a:cs typeface="Arial Black"/>
              </a:rPr>
              <a:t>jest</a:t>
            </a:r>
            <a:r>
              <a:rPr dirty="0" sz="2000" spc="15">
                <a:latin typeface="Arial Black"/>
                <a:cs typeface="Arial Black"/>
              </a:rPr>
              <a:t> </a:t>
            </a:r>
            <a:r>
              <a:rPr dirty="0" sz="2000" spc="-155">
                <a:latin typeface="Arial Black"/>
                <a:cs typeface="Arial Black"/>
              </a:rPr>
              <a:t>kluczowa</a:t>
            </a:r>
            <a:r>
              <a:rPr dirty="0" sz="2000" spc="15">
                <a:latin typeface="Arial Black"/>
                <a:cs typeface="Arial Black"/>
              </a:rPr>
              <a:t> </a:t>
            </a:r>
            <a:r>
              <a:rPr dirty="0" sz="2000" spc="-114">
                <a:latin typeface="Arial Black"/>
                <a:cs typeface="Arial Black"/>
              </a:rPr>
              <a:t>dla</a:t>
            </a:r>
            <a:r>
              <a:rPr dirty="0" sz="2000" spc="15">
                <a:latin typeface="Arial Black"/>
                <a:cs typeface="Arial Black"/>
              </a:rPr>
              <a:t> </a:t>
            </a:r>
            <a:r>
              <a:rPr dirty="0" sz="2000" spc="-150">
                <a:latin typeface="Arial Black"/>
                <a:cs typeface="Arial Black"/>
              </a:rPr>
              <a:t>włączenia</a:t>
            </a:r>
            <a:r>
              <a:rPr dirty="0" sz="2000" spc="15">
                <a:latin typeface="Arial Black"/>
                <a:cs typeface="Arial Black"/>
              </a:rPr>
              <a:t> </a:t>
            </a:r>
            <a:r>
              <a:rPr dirty="0" sz="2000" spc="-165">
                <a:latin typeface="Arial Black"/>
                <a:cs typeface="Arial Black"/>
              </a:rPr>
              <a:t>wszystkich</a:t>
            </a:r>
            <a:r>
              <a:rPr dirty="0" sz="2000" spc="15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w </a:t>
            </a:r>
            <a:r>
              <a:rPr dirty="0" sz="2000" spc="-165">
                <a:latin typeface="Arial Black"/>
                <a:cs typeface="Arial Black"/>
              </a:rPr>
              <a:t>życie</a:t>
            </a:r>
            <a:r>
              <a:rPr dirty="0" sz="2000" spc="-125">
                <a:latin typeface="Arial Black"/>
                <a:cs typeface="Arial Black"/>
              </a:rPr>
              <a:t> </a:t>
            </a:r>
            <a:r>
              <a:rPr dirty="0" sz="2000" spc="-20">
                <a:latin typeface="Arial Black"/>
                <a:cs typeface="Arial Black"/>
              </a:rPr>
              <a:t>polityczne.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44182"/>
            <a:ext cx="18288635" cy="2543810"/>
            <a:chOff x="0" y="7744182"/>
            <a:chExt cx="18288635" cy="254381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7"/>
              <a:ext cx="18288635" cy="1200785"/>
            </a:xfrm>
            <a:custGeom>
              <a:avLst/>
              <a:gdLst/>
              <a:ahLst/>
              <a:cxnLst/>
              <a:rect l="l" t="t" r="r" b="b"/>
              <a:pathLst>
                <a:path w="18288635" h="1200784">
                  <a:moveTo>
                    <a:pt x="18288517" y="1200784"/>
                  </a:moveTo>
                  <a:lnTo>
                    <a:pt x="0" y="1200784"/>
                  </a:lnTo>
                  <a:lnTo>
                    <a:pt x="0" y="0"/>
                  </a:lnTo>
                  <a:lnTo>
                    <a:pt x="18288517" y="0"/>
                  </a:lnTo>
                  <a:lnTo>
                    <a:pt x="18288517" y="1200784"/>
                  </a:lnTo>
                  <a:close/>
                </a:path>
              </a:pathLst>
            </a:custGeom>
            <a:solidFill>
              <a:srgbClr val="FAD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1" y="9258298"/>
              <a:ext cx="2857383" cy="6000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1725" y="7744182"/>
              <a:ext cx="5889021" cy="21093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5684" y="2624620"/>
            <a:ext cx="15825469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60">
                <a:solidFill>
                  <a:srgbClr val="2E2929"/>
                </a:solidFill>
              </a:rPr>
              <a:t>Ćwiczenie</a:t>
            </a:r>
            <a:r>
              <a:rPr dirty="0" sz="3200" spc="-220">
                <a:solidFill>
                  <a:srgbClr val="2E2929"/>
                </a:solidFill>
              </a:rPr>
              <a:t> </a:t>
            </a:r>
            <a:r>
              <a:rPr dirty="0" sz="3200" spc="-10">
                <a:solidFill>
                  <a:srgbClr val="2E2929"/>
                </a:solidFill>
              </a:rPr>
              <a:t>nr</a:t>
            </a:r>
            <a:r>
              <a:rPr dirty="0" sz="3200" spc="-220">
                <a:solidFill>
                  <a:srgbClr val="2E2929"/>
                </a:solidFill>
              </a:rPr>
              <a:t> </a:t>
            </a:r>
            <a:r>
              <a:rPr dirty="0" sz="3200" spc="-325">
                <a:solidFill>
                  <a:srgbClr val="2E2929"/>
                </a:solidFill>
              </a:rPr>
              <a:t>2</a:t>
            </a:r>
            <a:r>
              <a:rPr dirty="0" sz="3200" spc="-215">
                <a:solidFill>
                  <a:srgbClr val="2E2929"/>
                </a:solidFill>
              </a:rPr>
              <a:t> </a:t>
            </a:r>
            <a:r>
              <a:rPr dirty="0" sz="3200">
                <a:solidFill>
                  <a:srgbClr val="2E2929"/>
                </a:solidFill>
              </a:rPr>
              <a:t>–</a:t>
            </a:r>
            <a:r>
              <a:rPr dirty="0" sz="3200" spc="-220">
                <a:solidFill>
                  <a:srgbClr val="2E2929"/>
                </a:solidFill>
              </a:rPr>
              <a:t> Stwórz</a:t>
            </a:r>
            <a:r>
              <a:rPr dirty="0" sz="3200" spc="-215">
                <a:solidFill>
                  <a:srgbClr val="2E2929"/>
                </a:solidFill>
              </a:rPr>
              <a:t> </a:t>
            </a:r>
            <a:r>
              <a:rPr dirty="0" sz="3200" spc="-180">
                <a:solidFill>
                  <a:srgbClr val="2E2929"/>
                </a:solidFill>
              </a:rPr>
              <a:t>listę</a:t>
            </a:r>
            <a:r>
              <a:rPr dirty="0" sz="3200" spc="-220">
                <a:solidFill>
                  <a:srgbClr val="2E2929"/>
                </a:solidFill>
              </a:rPr>
              <a:t> </a:t>
            </a:r>
            <a:r>
              <a:rPr dirty="0" sz="3200" spc="-114">
                <a:solidFill>
                  <a:srgbClr val="2E2929"/>
                </a:solidFill>
              </a:rPr>
              <a:t>kontrolną</a:t>
            </a:r>
            <a:r>
              <a:rPr dirty="0" sz="3200" spc="-220">
                <a:solidFill>
                  <a:srgbClr val="2E2929"/>
                </a:solidFill>
              </a:rPr>
              <a:t> dostępności</a:t>
            </a:r>
            <a:r>
              <a:rPr dirty="0" sz="3200" spc="-215">
                <a:solidFill>
                  <a:srgbClr val="2E2929"/>
                </a:solidFill>
              </a:rPr>
              <a:t> </a:t>
            </a:r>
            <a:r>
              <a:rPr dirty="0" sz="3200" spc="-150">
                <a:solidFill>
                  <a:srgbClr val="2E2929"/>
                </a:solidFill>
              </a:rPr>
              <a:t>dla</a:t>
            </a:r>
            <a:r>
              <a:rPr dirty="0" sz="3200" spc="-220">
                <a:solidFill>
                  <a:srgbClr val="2E2929"/>
                </a:solidFill>
              </a:rPr>
              <a:t> </a:t>
            </a:r>
            <a:r>
              <a:rPr dirty="0" sz="3200" spc="-170">
                <a:solidFill>
                  <a:srgbClr val="2E2929"/>
                </a:solidFill>
              </a:rPr>
              <a:t>wydarzeń</a:t>
            </a:r>
            <a:r>
              <a:rPr dirty="0" sz="3200" spc="-215">
                <a:solidFill>
                  <a:srgbClr val="2E2929"/>
                </a:solidFill>
              </a:rPr>
              <a:t> </a:t>
            </a:r>
            <a:r>
              <a:rPr dirty="0" sz="3200" spc="-90">
                <a:solidFill>
                  <a:srgbClr val="2E2929"/>
                </a:solidFill>
              </a:rPr>
              <a:t>politycznych</a:t>
            </a:r>
            <a:endParaRPr sz="3200"/>
          </a:p>
        </p:txBody>
      </p:sp>
      <p:sp>
        <p:nvSpPr>
          <p:cNvPr id="7" name="object 7" descr=""/>
          <p:cNvSpPr txBox="1"/>
          <p:nvPr/>
        </p:nvSpPr>
        <p:spPr>
          <a:xfrm>
            <a:off x="971550" y="428660"/>
            <a:ext cx="76200" cy="18161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050" spc="-150">
                <a:solidFill>
                  <a:srgbClr val="2E2929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955" y="241401"/>
            <a:ext cx="1425797" cy="1410652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206498" y="3564280"/>
            <a:ext cx="15314930" cy="3549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8400"/>
              </a:lnSpc>
              <a:spcBef>
                <a:spcPts val="100"/>
              </a:spcBef>
            </a:pPr>
            <a:r>
              <a:rPr dirty="0" sz="2400">
                <a:solidFill>
                  <a:srgbClr val="282020"/>
                </a:solidFill>
                <a:latin typeface="Arial Black"/>
                <a:cs typeface="Arial Black"/>
              </a:rPr>
              <a:t>Cel:</a:t>
            </a:r>
            <a:r>
              <a:rPr dirty="0" sz="2400" spc="560">
                <a:solidFill>
                  <a:srgbClr val="282020"/>
                </a:solidFill>
                <a:latin typeface="Arial Black"/>
                <a:cs typeface="Arial Black"/>
              </a:rPr>
              <a:t>  </a:t>
            </a:r>
            <a:r>
              <a:rPr dirty="0" sz="2400" spc="70">
                <a:solidFill>
                  <a:srgbClr val="282020"/>
                </a:solidFill>
                <a:latin typeface="Tahoma"/>
                <a:cs typeface="Tahoma"/>
              </a:rPr>
              <a:t>Zachęcenie</a:t>
            </a:r>
            <a:r>
              <a:rPr dirty="0" sz="2400" spc="155">
                <a:solidFill>
                  <a:srgbClr val="282020"/>
                </a:solidFill>
                <a:latin typeface="Tahoma"/>
                <a:cs typeface="Tahoma"/>
              </a:rPr>
              <a:t>   </a:t>
            </a:r>
            <a:r>
              <a:rPr dirty="0" sz="2400" spc="75">
                <a:solidFill>
                  <a:srgbClr val="282020"/>
                </a:solidFill>
                <a:latin typeface="Tahoma"/>
                <a:cs typeface="Tahoma"/>
              </a:rPr>
              <a:t>uczestników</a:t>
            </a:r>
            <a:r>
              <a:rPr dirty="0" sz="2400" spc="160">
                <a:solidFill>
                  <a:srgbClr val="282020"/>
                </a:solidFill>
                <a:latin typeface="Tahoma"/>
                <a:cs typeface="Tahoma"/>
              </a:rPr>
              <a:t>   </a:t>
            </a:r>
            <a:r>
              <a:rPr dirty="0" sz="2400" spc="140">
                <a:solidFill>
                  <a:srgbClr val="282020"/>
                </a:solidFill>
                <a:latin typeface="Tahoma"/>
                <a:cs typeface="Tahoma"/>
              </a:rPr>
              <a:t>do</a:t>
            </a:r>
            <a:r>
              <a:rPr dirty="0" sz="2400" spc="155">
                <a:solidFill>
                  <a:srgbClr val="282020"/>
                </a:solidFill>
                <a:latin typeface="Tahoma"/>
                <a:cs typeface="Tahoma"/>
              </a:rPr>
              <a:t>   </a:t>
            </a:r>
            <a:r>
              <a:rPr dirty="0" sz="2400" spc="80">
                <a:solidFill>
                  <a:srgbClr val="282020"/>
                </a:solidFill>
                <a:latin typeface="Tahoma"/>
                <a:cs typeface="Tahoma"/>
              </a:rPr>
              <a:t>myślenia</a:t>
            </a:r>
            <a:r>
              <a:rPr dirty="0" sz="2400" spc="160">
                <a:solidFill>
                  <a:srgbClr val="282020"/>
                </a:solidFill>
                <a:latin typeface="Tahoma"/>
                <a:cs typeface="Tahoma"/>
              </a:rPr>
              <a:t>   </a:t>
            </a:r>
            <a:r>
              <a:rPr dirty="0" sz="2400" spc="140">
                <a:solidFill>
                  <a:srgbClr val="282020"/>
                </a:solidFill>
                <a:latin typeface="Tahoma"/>
                <a:cs typeface="Tahoma"/>
              </a:rPr>
              <a:t>o</a:t>
            </a:r>
            <a:r>
              <a:rPr dirty="0" sz="2400" spc="155">
                <a:solidFill>
                  <a:srgbClr val="282020"/>
                </a:solidFill>
                <a:latin typeface="Tahoma"/>
                <a:cs typeface="Tahoma"/>
              </a:rPr>
              <a:t>   </a:t>
            </a:r>
            <a:r>
              <a:rPr dirty="0" sz="2400" spc="65">
                <a:solidFill>
                  <a:srgbClr val="282020"/>
                </a:solidFill>
                <a:latin typeface="Tahoma"/>
                <a:cs typeface="Tahoma"/>
              </a:rPr>
              <a:t>przeszkodach,</a:t>
            </a:r>
            <a:r>
              <a:rPr dirty="0" sz="2400" spc="160">
                <a:solidFill>
                  <a:srgbClr val="282020"/>
                </a:solidFill>
                <a:latin typeface="Tahoma"/>
                <a:cs typeface="Tahoma"/>
              </a:rPr>
              <a:t>   </a:t>
            </a:r>
            <a:r>
              <a:rPr dirty="0" sz="2400" spc="50">
                <a:solidFill>
                  <a:srgbClr val="282020"/>
                </a:solidFill>
                <a:latin typeface="Tahoma"/>
                <a:cs typeface="Tahoma"/>
              </a:rPr>
              <a:t>z</a:t>
            </a:r>
            <a:r>
              <a:rPr dirty="0" sz="2400" spc="155">
                <a:solidFill>
                  <a:srgbClr val="282020"/>
                </a:solidFill>
                <a:latin typeface="Tahoma"/>
                <a:cs typeface="Tahoma"/>
              </a:rPr>
              <a:t>   </a:t>
            </a:r>
            <a:r>
              <a:rPr dirty="0" sz="2400" spc="60">
                <a:solidFill>
                  <a:srgbClr val="282020"/>
                </a:solidFill>
                <a:latin typeface="Tahoma"/>
                <a:cs typeface="Tahoma"/>
              </a:rPr>
              <a:t>jakimi</a:t>
            </a:r>
            <a:r>
              <a:rPr dirty="0" sz="2400" spc="155">
                <a:solidFill>
                  <a:srgbClr val="282020"/>
                </a:solidFill>
                <a:latin typeface="Tahoma"/>
                <a:cs typeface="Tahoma"/>
              </a:rPr>
              <a:t>   </a:t>
            </a:r>
            <a:r>
              <a:rPr dirty="0" sz="2400">
                <a:solidFill>
                  <a:srgbClr val="282020"/>
                </a:solidFill>
                <a:latin typeface="Tahoma"/>
                <a:cs typeface="Tahoma"/>
              </a:rPr>
              <a:t>stykają</a:t>
            </a:r>
            <a:r>
              <a:rPr dirty="0" sz="2400" spc="160">
                <a:solidFill>
                  <a:srgbClr val="282020"/>
                </a:solidFill>
                <a:latin typeface="Tahoma"/>
                <a:cs typeface="Tahoma"/>
              </a:rPr>
              <a:t>   </a:t>
            </a:r>
            <a:r>
              <a:rPr dirty="0" sz="2400" spc="65">
                <a:solidFill>
                  <a:srgbClr val="282020"/>
                </a:solidFill>
                <a:latin typeface="Tahoma"/>
                <a:cs typeface="Tahoma"/>
              </a:rPr>
              <a:t>się</a:t>
            </a:r>
            <a:r>
              <a:rPr dirty="0" sz="2400" spc="155">
                <a:solidFill>
                  <a:srgbClr val="282020"/>
                </a:solidFill>
                <a:latin typeface="Tahoma"/>
                <a:cs typeface="Tahoma"/>
              </a:rPr>
              <a:t>   </a:t>
            </a:r>
            <a:r>
              <a:rPr dirty="0" sz="2400" spc="95">
                <a:solidFill>
                  <a:srgbClr val="282020"/>
                </a:solidFill>
                <a:latin typeface="Tahoma"/>
                <a:cs typeface="Tahoma"/>
              </a:rPr>
              <a:t>osoby</a:t>
            </a:r>
            <a:r>
              <a:rPr dirty="0" sz="2400" spc="160">
                <a:solidFill>
                  <a:srgbClr val="282020"/>
                </a:solidFill>
                <a:latin typeface="Tahoma"/>
                <a:cs typeface="Tahoma"/>
              </a:rPr>
              <a:t>   </a:t>
            </a:r>
            <a:r>
              <a:rPr dirty="0" sz="2400">
                <a:solidFill>
                  <a:srgbClr val="282020"/>
                </a:solidFill>
                <a:latin typeface="Tahoma"/>
                <a:cs typeface="Tahoma"/>
              </a:rPr>
              <a:t>z </a:t>
            </a:r>
            <a:r>
              <a:rPr dirty="0" sz="2400" spc="80">
                <a:solidFill>
                  <a:srgbClr val="282020"/>
                </a:solidFill>
                <a:latin typeface="Tahoma"/>
                <a:cs typeface="Tahoma"/>
              </a:rPr>
              <a:t>niepełnosprawnościami,</a:t>
            </a:r>
            <a:r>
              <a:rPr dirty="0" sz="2400" spc="25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85">
                <a:solidFill>
                  <a:srgbClr val="282020"/>
                </a:solidFill>
                <a:latin typeface="Tahoma"/>
                <a:cs typeface="Tahoma"/>
              </a:rPr>
              <a:t>oraz</a:t>
            </a:r>
            <a:r>
              <a:rPr dirty="0" sz="2400" spc="25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140">
                <a:solidFill>
                  <a:srgbClr val="282020"/>
                </a:solidFill>
                <a:latin typeface="Tahoma"/>
                <a:cs typeface="Tahoma"/>
              </a:rPr>
              <a:t>do</a:t>
            </a:r>
            <a:r>
              <a:rPr dirty="0" sz="2400" spc="25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85">
                <a:solidFill>
                  <a:srgbClr val="282020"/>
                </a:solidFill>
                <a:latin typeface="Tahoma"/>
                <a:cs typeface="Tahoma"/>
              </a:rPr>
              <a:t>wspólnego</a:t>
            </a:r>
            <a:r>
              <a:rPr dirty="0" sz="2400" spc="25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282020"/>
                </a:solidFill>
                <a:latin typeface="Tahoma"/>
                <a:cs typeface="Tahoma"/>
              </a:rPr>
              <a:t>stworzenia</a:t>
            </a:r>
            <a:r>
              <a:rPr dirty="0" sz="2400" spc="25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55">
                <a:solidFill>
                  <a:srgbClr val="282020"/>
                </a:solidFill>
                <a:latin typeface="Tahoma"/>
                <a:cs typeface="Tahoma"/>
              </a:rPr>
              <a:t>praktycznej</a:t>
            </a:r>
            <a:r>
              <a:rPr dirty="0" sz="2400" spc="25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82020"/>
                </a:solidFill>
                <a:latin typeface="Tahoma"/>
                <a:cs typeface="Tahoma"/>
              </a:rPr>
              <a:t>listy</a:t>
            </a:r>
            <a:r>
              <a:rPr dirty="0" sz="2400" spc="25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85">
                <a:solidFill>
                  <a:srgbClr val="282020"/>
                </a:solidFill>
                <a:latin typeface="Tahoma"/>
                <a:cs typeface="Tahoma"/>
              </a:rPr>
              <a:t>kontrolnej</a:t>
            </a:r>
            <a:r>
              <a:rPr dirty="0" sz="2400" spc="25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55">
                <a:solidFill>
                  <a:srgbClr val="282020"/>
                </a:solidFill>
                <a:latin typeface="Tahoma"/>
                <a:cs typeface="Tahoma"/>
              </a:rPr>
              <a:t>dotyczącej</a:t>
            </a:r>
            <a:r>
              <a:rPr dirty="0" sz="2400" spc="254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40">
                <a:solidFill>
                  <a:srgbClr val="282020"/>
                </a:solidFill>
                <a:latin typeface="Tahoma"/>
                <a:cs typeface="Tahoma"/>
              </a:rPr>
              <a:t>organizacji </a:t>
            </a:r>
            <a:r>
              <a:rPr dirty="0" sz="2400" spc="80">
                <a:solidFill>
                  <a:srgbClr val="282020"/>
                </a:solidFill>
                <a:latin typeface="Tahoma"/>
                <a:cs typeface="Tahoma"/>
              </a:rPr>
              <a:t>dostępnych</a:t>
            </a:r>
            <a:r>
              <a:rPr dirty="0" sz="2400" spc="-10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282020"/>
                </a:solidFill>
                <a:latin typeface="Tahoma"/>
                <a:cs typeface="Tahoma"/>
              </a:rPr>
              <a:t>wydarzeń</a:t>
            </a:r>
            <a:r>
              <a:rPr dirty="0" sz="2400" spc="-10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40">
                <a:solidFill>
                  <a:srgbClr val="282020"/>
                </a:solidFill>
                <a:latin typeface="Tahoma"/>
                <a:cs typeface="Tahoma"/>
              </a:rPr>
              <a:t>politycznych.</a:t>
            </a:r>
            <a:endParaRPr sz="2400">
              <a:latin typeface="Tahoma"/>
              <a:cs typeface="Tahoma"/>
            </a:endParaRPr>
          </a:p>
          <a:p>
            <a:pPr algn="just" marL="12700" marR="5080">
              <a:lnSpc>
                <a:spcPct val="148400"/>
              </a:lnSpc>
            </a:pPr>
            <a:r>
              <a:rPr dirty="0" sz="2400" spc="-25">
                <a:solidFill>
                  <a:srgbClr val="282020"/>
                </a:solidFill>
                <a:latin typeface="Arial Black"/>
                <a:cs typeface="Arial Black"/>
              </a:rPr>
              <a:t>Potrzebne</a:t>
            </a:r>
            <a:r>
              <a:rPr dirty="0" sz="2400" spc="57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Arial Black"/>
                <a:cs typeface="Arial Black"/>
              </a:rPr>
              <a:t>materiały:</a:t>
            </a:r>
            <a:r>
              <a:rPr dirty="0" sz="2400" spc="59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00" spc="90">
                <a:solidFill>
                  <a:srgbClr val="282020"/>
                </a:solidFill>
                <a:latin typeface="Tahoma"/>
                <a:cs typeface="Tahoma"/>
              </a:rPr>
              <a:t>puste</a:t>
            </a:r>
            <a:r>
              <a:rPr dirty="0" sz="2400" spc="-5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400" spc="65">
                <a:solidFill>
                  <a:srgbClr val="282020"/>
                </a:solidFill>
                <a:latin typeface="Tahoma"/>
                <a:cs typeface="Tahoma"/>
              </a:rPr>
              <a:t>kartki</a:t>
            </a:r>
            <a:r>
              <a:rPr dirty="0" sz="2400" spc="-60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400" spc="105">
                <a:solidFill>
                  <a:srgbClr val="282020"/>
                </a:solidFill>
                <a:latin typeface="Tahoma"/>
                <a:cs typeface="Tahoma"/>
              </a:rPr>
              <a:t>lub</a:t>
            </a:r>
            <a:r>
              <a:rPr dirty="0" sz="2400" spc="-5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400" spc="100">
                <a:solidFill>
                  <a:srgbClr val="282020"/>
                </a:solidFill>
                <a:latin typeface="Tahoma"/>
                <a:cs typeface="Tahoma"/>
              </a:rPr>
              <a:t>dokumenty</a:t>
            </a:r>
            <a:r>
              <a:rPr dirty="0" sz="2400" spc="-5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400" spc="70">
                <a:solidFill>
                  <a:srgbClr val="282020"/>
                </a:solidFill>
                <a:latin typeface="Tahoma"/>
                <a:cs typeface="Tahoma"/>
              </a:rPr>
              <a:t>cyfrowe</a:t>
            </a:r>
            <a:r>
              <a:rPr dirty="0" sz="2400" spc="-5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400" spc="140">
                <a:solidFill>
                  <a:srgbClr val="282020"/>
                </a:solidFill>
                <a:latin typeface="Tahoma"/>
                <a:cs typeface="Tahoma"/>
              </a:rPr>
              <a:t>do</a:t>
            </a:r>
            <a:r>
              <a:rPr dirty="0" sz="2400" spc="-5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400" spc="75">
                <a:solidFill>
                  <a:srgbClr val="282020"/>
                </a:solidFill>
                <a:latin typeface="Tahoma"/>
                <a:cs typeface="Tahoma"/>
              </a:rPr>
              <a:t>stworzenia</a:t>
            </a:r>
            <a:r>
              <a:rPr dirty="0" sz="2400" spc="-5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400">
                <a:solidFill>
                  <a:srgbClr val="282020"/>
                </a:solidFill>
                <a:latin typeface="Tahoma"/>
                <a:cs typeface="Tahoma"/>
              </a:rPr>
              <a:t>listy</a:t>
            </a:r>
            <a:r>
              <a:rPr dirty="0" sz="2400" spc="-5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400" spc="60">
                <a:solidFill>
                  <a:srgbClr val="282020"/>
                </a:solidFill>
                <a:latin typeface="Tahoma"/>
                <a:cs typeface="Tahoma"/>
              </a:rPr>
              <a:t>kontrolnej,</a:t>
            </a:r>
            <a:r>
              <a:rPr dirty="0" sz="2400" spc="-55">
                <a:solidFill>
                  <a:srgbClr val="282020"/>
                </a:solidFill>
                <a:latin typeface="Tahoma"/>
                <a:cs typeface="Tahoma"/>
              </a:rPr>
              <a:t>  </a:t>
            </a:r>
            <a:r>
              <a:rPr dirty="0" sz="2400" spc="45">
                <a:solidFill>
                  <a:srgbClr val="282020"/>
                </a:solidFill>
                <a:latin typeface="Tahoma"/>
                <a:cs typeface="Tahoma"/>
              </a:rPr>
              <a:t>markery, </a:t>
            </a:r>
            <a:r>
              <a:rPr dirty="0" sz="2400" spc="65">
                <a:solidFill>
                  <a:srgbClr val="282020"/>
                </a:solidFill>
                <a:latin typeface="Tahoma"/>
                <a:cs typeface="Tahoma"/>
              </a:rPr>
              <a:t>długopisy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105">
                <a:solidFill>
                  <a:srgbClr val="282020"/>
                </a:solidFill>
                <a:latin typeface="Tahoma"/>
                <a:cs typeface="Tahoma"/>
              </a:rPr>
              <a:t>lub</a:t>
            </a:r>
            <a:r>
              <a:rPr dirty="0" sz="2400" spc="-8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85">
                <a:solidFill>
                  <a:srgbClr val="282020"/>
                </a:solidFill>
                <a:latin typeface="Tahoma"/>
                <a:cs typeface="Tahoma"/>
              </a:rPr>
              <a:t>narzędzia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140">
                <a:solidFill>
                  <a:srgbClr val="282020"/>
                </a:solidFill>
                <a:latin typeface="Tahoma"/>
                <a:cs typeface="Tahoma"/>
              </a:rPr>
              <a:t>do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82020"/>
                </a:solidFill>
                <a:latin typeface="Tahoma"/>
                <a:cs typeface="Tahoma"/>
              </a:rPr>
              <a:t>edycji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82020"/>
                </a:solidFill>
                <a:latin typeface="Tahoma"/>
                <a:cs typeface="Tahoma"/>
              </a:rPr>
              <a:t>cyfrowej,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65">
                <a:solidFill>
                  <a:srgbClr val="282020"/>
                </a:solidFill>
                <a:latin typeface="Tahoma"/>
                <a:cs typeface="Tahoma"/>
              </a:rPr>
              <a:t>tablica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282020"/>
                </a:solidFill>
                <a:latin typeface="Tahoma"/>
                <a:cs typeface="Tahoma"/>
              </a:rPr>
              <a:t>flipchart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105">
                <a:solidFill>
                  <a:srgbClr val="282020"/>
                </a:solidFill>
                <a:latin typeface="Tahoma"/>
                <a:cs typeface="Tahoma"/>
              </a:rPr>
              <a:t>lub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85">
                <a:solidFill>
                  <a:srgbClr val="282020"/>
                </a:solidFill>
                <a:latin typeface="Tahoma"/>
                <a:cs typeface="Tahoma"/>
              </a:rPr>
              <a:t>wspólny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80">
                <a:solidFill>
                  <a:srgbClr val="282020"/>
                </a:solidFill>
                <a:latin typeface="Tahoma"/>
                <a:cs typeface="Tahoma"/>
              </a:rPr>
              <a:t>ekran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140">
                <a:solidFill>
                  <a:srgbClr val="282020"/>
                </a:solidFill>
                <a:latin typeface="Tahoma"/>
                <a:cs typeface="Tahoma"/>
              </a:rPr>
              <a:t>do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70">
                <a:solidFill>
                  <a:srgbClr val="282020"/>
                </a:solidFill>
                <a:latin typeface="Tahoma"/>
                <a:cs typeface="Tahoma"/>
              </a:rPr>
              <a:t>końcowej</a:t>
            </a:r>
            <a:r>
              <a:rPr dirty="0" sz="2400" spc="-7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82020"/>
                </a:solidFill>
                <a:latin typeface="Tahoma"/>
                <a:cs typeface="Tahoma"/>
              </a:rPr>
              <a:t>dyskusji.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24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2400" spc="-235">
                <a:solidFill>
                  <a:srgbClr val="282020"/>
                </a:solidFill>
                <a:latin typeface="Arial Black"/>
                <a:cs typeface="Arial Black"/>
              </a:rPr>
              <a:t>Czas</a:t>
            </a:r>
            <a:r>
              <a:rPr dirty="0" sz="2400" spc="-16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00" spc="-100">
                <a:solidFill>
                  <a:srgbClr val="282020"/>
                </a:solidFill>
                <a:latin typeface="Arial Black"/>
                <a:cs typeface="Arial Black"/>
              </a:rPr>
              <a:t>trwania:</a:t>
            </a:r>
            <a:r>
              <a:rPr dirty="0" sz="2400" spc="-16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00" spc="50">
                <a:solidFill>
                  <a:srgbClr val="282020"/>
                </a:solidFill>
                <a:latin typeface="Tahoma"/>
                <a:cs typeface="Tahoma"/>
              </a:rPr>
              <a:t>15</a:t>
            </a:r>
            <a:r>
              <a:rPr dirty="0" sz="2400" spc="-11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400" spc="95">
                <a:solidFill>
                  <a:srgbClr val="282020"/>
                </a:solidFill>
                <a:latin typeface="Tahoma"/>
                <a:cs typeface="Tahoma"/>
              </a:rPr>
              <a:t>minut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6149" y="2113065"/>
            <a:ext cx="12442190" cy="9436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0"/>
              </a:spcBef>
            </a:pPr>
            <a:r>
              <a:rPr dirty="0" sz="3000" spc="-225">
                <a:solidFill>
                  <a:srgbClr val="2E2929"/>
                </a:solidFill>
              </a:rPr>
              <a:t>Ćwiczenie</a:t>
            </a:r>
            <a:r>
              <a:rPr dirty="0" sz="3000" spc="-200">
                <a:solidFill>
                  <a:srgbClr val="2E2929"/>
                </a:solidFill>
              </a:rPr>
              <a:t> </a:t>
            </a:r>
            <a:r>
              <a:rPr dirty="0" sz="3000">
                <a:solidFill>
                  <a:srgbClr val="2E2929"/>
                </a:solidFill>
              </a:rPr>
              <a:t>nr</a:t>
            </a:r>
            <a:r>
              <a:rPr dirty="0" sz="3000" spc="-195">
                <a:solidFill>
                  <a:srgbClr val="2E2929"/>
                </a:solidFill>
              </a:rPr>
              <a:t> </a:t>
            </a:r>
            <a:r>
              <a:rPr dirty="0" sz="3000" spc="-280">
                <a:solidFill>
                  <a:srgbClr val="2E2929"/>
                </a:solidFill>
              </a:rPr>
              <a:t>2</a:t>
            </a:r>
            <a:r>
              <a:rPr dirty="0" sz="3000" spc="-200">
                <a:solidFill>
                  <a:srgbClr val="2E2929"/>
                </a:solidFill>
              </a:rPr>
              <a:t> </a:t>
            </a:r>
            <a:r>
              <a:rPr dirty="0" sz="3000">
                <a:solidFill>
                  <a:srgbClr val="2E2929"/>
                </a:solidFill>
              </a:rPr>
              <a:t>–</a:t>
            </a:r>
            <a:r>
              <a:rPr dirty="0" sz="3000" spc="-195">
                <a:solidFill>
                  <a:srgbClr val="2E2929"/>
                </a:solidFill>
              </a:rPr>
              <a:t> </a:t>
            </a:r>
            <a:r>
              <a:rPr dirty="0" sz="3000" spc="-190">
                <a:solidFill>
                  <a:srgbClr val="2E2929"/>
                </a:solidFill>
              </a:rPr>
              <a:t>Stwórz</a:t>
            </a:r>
            <a:r>
              <a:rPr dirty="0" sz="3000" spc="-200">
                <a:solidFill>
                  <a:srgbClr val="2E2929"/>
                </a:solidFill>
              </a:rPr>
              <a:t> </a:t>
            </a:r>
            <a:r>
              <a:rPr dirty="0" sz="3000" spc="-165">
                <a:solidFill>
                  <a:srgbClr val="2E2929"/>
                </a:solidFill>
              </a:rPr>
              <a:t>listę</a:t>
            </a:r>
            <a:r>
              <a:rPr dirty="0" sz="3000" spc="-195">
                <a:solidFill>
                  <a:srgbClr val="2E2929"/>
                </a:solidFill>
              </a:rPr>
              <a:t> </a:t>
            </a:r>
            <a:r>
              <a:rPr dirty="0" sz="3000" spc="-90">
                <a:solidFill>
                  <a:srgbClr val="2E2929"/>
                </a:solidFill>
              </a:rPr>
              <a:t>kontrolną</a:t>
            </a:r>
            <a:r>
              <a:rPr dirty="0" sz="3000" spc="-195">
                <a:solidFill>
                  <a:srgbClr val="2E2929"/>
                </a:solidFill>
              </a:rPr>
              <a:t> </a:t>
            </a:r>
            <a:r>
              <a:rPr dirty="0" sz="3000" spc="-190">
                <a:solidFill>
                  <a:srgbClr val="2E2929"/>
                </a:solidFill>
              </a:rPr>
              <a:t>dostępności</a:t>
            </a:r>
            <a:r>
              <a:rPr dirty="0" sz="3000" spc="-200">
                <a:solidFill>
                  <a:srgbClr val="2E2929"/>
                </a:solidFill>
              </a:rPr>
              <a:t> </a:t>
            </a:r>
            <a:r>
              <a:rPr dirty="0" sz="3000" spc="-130">
                <a:solidFill>
                  <a:srgbClr val="2E2929"/>
                </a:solidFill>
              </a:rPr>
              <a:t>dla</a:t>
            </a:r>
            <a:r>
              <a:rPr dirty="0" sz="3000" spc="-195">
                <a:solidFill>
                  <a:srgbClr val="2E2929"/>
                </a:solidFill>
              </a:rPr>
              <a:t> </a:t>
            </a:r>
            <a:r>
              <a:rPr dirty="0" sz="3000" spc="-70">
                <a:solidFill>
                  <a:srgbClr val="2E2929"/>
                </a:solidFill>
              </a:rPr>
              <a:t>wydarzeń </a:t>
            </a:r>
            <a:r>
              <a:rPr dirty="0" sz="3000" spc="-80">
                <a:solidFill>
                  <a:srgbClr val="2E2929"/>
                </a:solidFill>
              </a:rPr>
              <a:t>politycznych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2186372" y="3651808"/>
            <a:ext cx="6851650" cy="95885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algn="just" marL="12700" marR="5080">
              <a:lnSpc>
                <a:spcPct val="103099"/>
              </a:lnSpc>
              <a:spcBef>
                <a:spcPts val="25"/>
              </a:spcBef>
            </a:pPr>
            <a:r>
              <a:rPr dirty="0" sz="2000">
                <a:latin typeface="Arial Black"/>
                <a:cs typeface="Arial Black"/>
              </a:rPr>
              <a:t>Uczestnicy</a:t>
            </a:r>
            <a:r>
              <a:rPr dirty="0" sz="2000" spc="-20">
                <a:latin typeface="Arial Black"/>
                <a:cs typeface="Arial Black"/>
              </a:rPr>
              <a:t>  </a:t>
            </a:r>
            <a:r>
              <a:rPr dirty="0" sz="2000">
                <a:latin typeface="Arial Black"/>
                <a:cs typeface="Arial Black"/>
              </a:rPr>
              <a:t>identyfikują</a:t>
            </a:r>
            <a:r>
              <a:rPr dirty="0" sz="2000" spc="-20">
                <a:latin typeface="Arial Black"/>
                <a:cs typeface="Arial Black"/>
              </a:rPr>
              <a:t>  </a:t>
            </a:r>
            <a:r>
              <a:rPr dirty="0" sz="2000">
                <a:latin typeface="Arial Black"/>
                <a:cs typeface="Arial Black"/>
              </a:rPr>
              <a:t>przeszkody</a:t>
            </a:r>
            <a:r>
              <a:rPr dirty="0" sz="2000" spc="-20">
                <a:latin typeface="Arial Black"/>
                <a:cs typeface="Arial Black"/>
              </a:rPr>
              <a:t>  </a:t>
            </a:r>
            <a:r>
              <a:rPr dirty="0" sz="2000">
                <a:latin typeface="Arial Black"/>
                <a:cs typeface="Arial Black"/>
              </a:rPr>
              <a:t>dla</a:t>
            </a:r>
            <a:r>
              <a:rPr dirty="0" sz="2000" spc="-20">
                <a:latin typeface="Arial Black"/>
                <a:cs typeface="Arial Black"/>
              </a:rPr>
              <a:t>  </a:t>
            </a:r>
            <a:r>
              <a:rPr dirty="0" sz="2000">
                <a:latin typeface="Arial Black"/>
                <a:cs typeface="Arial Black"/>
              </a:rPr>
              <a:t>osób</a:t>
            </a:r>
            <a:r>
              <a:rPr dirty="0" sz="2000" spc="-20">
                <a:latin typeface="Arial Black"/>
                <a:cs typeface="Arial Black"/>
              </a:rPr>
              <a:t>  </a:t>
            </a:r>
            <a:r>
              <a:rPr dirty="0" sz="2000" spc="-50">
                <a:latin typeface="Arial Black"/>
                <a:cs typeface="Arial Black"/>
              </a:rPr>
              <a:t>z </a:t>
            </a:r>
            <a:r>
              <a:rPr dirty="0" sz="2000" spc="-100">
                <a:latin typeface="Arial Black"/>
                <a:cs typeface="Arial Black"/>
              </a:rPr>
              <a:t>niepełnosprawnościami</a:t>
            </a:r>
            <a:r>
              <a:rPr dirty="0" sz="2000" spc="35">
                <a:latin typeface="Arial Black"/>
                <a:cs typeface="Arial Black"/>
              </a:rPr>
              <a:t> </a:t>
            </a:r>
            <a:r>
              <a:rPr dirty="0" sz="2000" spc="-70">
                <a:latin typeface="Arial Black"/>
                <a:cs typeface="Arial Black"/>
              </a:rPr>
              <a:t>fizycznymi</a:t>
            </a:r>
            <a:r>
              <a:rPr dirty="0" sz="2000" spc="4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i</a:t>
            </a:r>
            <a:r>
              <a:rPr dirty="0" sz="2000" spc="40">
                <a:latin typeface="Arial Black"/>
                <a:cs typeface="Arial Black"/>
              </a:rPr>
              <a:t> </a:t>
            </a:r>
            <a:r>
              <a:rPr dirty="0" sz="2000" spc="-105">
                <a:latin typeface="Arial Black"/>
                <a:cs typeface="Arial Black"/>
              </a:rPr>
              <a:t>poznawczymi</a:t>
            </a:r>
            <a:r>
              <a:rPr dirty="0" sz="2000" spc="40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w </a:t>
            </a:r>
            <a:r>
              <a:rPr dirty="0" sz="2000" spc="-125">
                <a:latin typeface="Arial Black"/>
                <a:cs typeface="Arial Black"/>
              </a:rPr>
              <a:t>wydarzeniach</a:t>
            </a:r>
            <a:r>
              <a:rPr dirty="0" sz="2000" spc="-55">
                <a:latin typeface="Arial Black"/>
                <a:cs typeface="Arial Black"/>
              </a:rPr>
              <a:t> </a:t>
            </a:r>
            <a:r>
              <a:rPr dirty="0" sz="2000" spc="-40">
                <a:latin typeface="Arial Black"/>
                <a:cs typeface="Arial Black"/>
              </a:rPr>
              <a:t>politycznych.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186372" y="5537758"/>
            <a:ext cx="6851650" cy="64452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25"/>
              </a:spcBef>
              <a:tabLst>
                <a:tab pos="995680" algn="l"/>
                <a:tab pos="2114550" algn="l"/>
                <a:tab pos="3392804" algn="l"/>
                <a:tab pos="3966210" algn="l"/>
                <a:tab pos="5392420" algn="l"/>
              </a:tabLst>
            </a:pPr>
            <a:r>
              <a:rPr dirty="0" sz="2000" spc="-10">
                <a:latin typeface="Arial Black"/>
                <a:cs typeface="Arial Black"/>
              </a:rPr>
              <a:t>Grupy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sortują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pomysły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5">
                <a:latin typeface="Arial Black"/>
                <a:cs typeface="Arial Black"/>
              </a:rPr>
              <a:t>wg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kategorii: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35">
                <a:latin typeface="Arial Black"/>
                <a:cs typeface="Arial Black"/>
              </a:rPr>
              <a:t>dostępność </a:t>
            </a:r>
            <a:r>
              <a:rPr dirty="0" sz="2000" spc="-125">
                <a:latin typeface="Arial Black"/>
                <a:cs typeface="Arial Black"/>
              </a:rPr>
              <a:t>fizyczna,</a:t>
            </a:r>
            <a:r>
              <a:rPr dirty="0" sz="2000" spc="-95">
                <a:latin typeface="Arial Black"/>
                <a:cs typeface="Arial Black"/>
              </a:rPr>
              <a:t> </a:t>
            </a:r>
            <a:r>
              <a:rPr dirty="0" sz="2000" spc="-125">
                <a:latin typeface="Arial Black"/>
                <a:cs typeface="Arial Black"/>
              </a:rPr>
              <a:t>cyfrowa,</a:t>
            </a:r>
            <a:r>
              <a:rPr dirty="0" sz="2000" spc="-90">
                <a:latin typeface="Arial Black"/>
                <a:cs typeface="Arial Black"/>
              </a:rPr>
              <a:t> </a:t>
            </a:r>
            <a:r>
              <a:rPr dirty="0" sz="2000" spc="-110">
                <a:latin typeface="Arial Black"/>
                <a:cs typeface="Arial Black"/>
              </a:rPr>
              <a:t>komunikacja,</a:t>
            </a:r>
            <a:r>
              <a:rPr dirty="0" sz="2000" spc="-90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tempo.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186372" y="7423708"/>
            <a:ext cx="6851650" cy="64452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25"/>
              </a:spcBef>
            </a:pPr>
            <a:r>
              <a:rPr dirty="0" sz="2000" spc="-175">
                <a:latin typeface="Arial Black"/>
                <a:cs typeface="Arial Black"/>
              </a:rPr>
              <a:t>Każda</a:t>
            </a:r>
            <a:r>
              <a:rPr dirty="0" sz="2000" spc="-5">
                <a:latin typeface="Arial Black"/>
                <a:cs typeface="Arial Black"/>
              </a:rPr>
              <a:t> </a:t>
            </a:r>
            <a:r>
              <a:rPr dirty="0" sz="2000" spc="-80">
                <a:latin typeface="Arial Black"/>
                <a:cs typeface="Arial Black"/>
              </a:rPr>
              <a:t>grupa</a:t>
            </a:r>
            <a:r>
              <a:rPr dirty="0" sz="2000" spc="-70">
                <a:latin typeface="Arial Black"/>
                <a:cs typeface="Arial Black"/>
              </a:rPr>
              <a:t> </a:t>
            </a:r>
            <a:r>
              <a:rPr dirty="0" sz="2000" spc="-100">
                <a:latin typeface="Arial Black"/>
                <a:cs typeface="Arial Black"/>
              </a:rPr>
              <a:t>przygotowuje</a:t>
            </a:r>
            <a:r>
              <a:rPr dirty="0" sz="2000" spc="-30">
                <a:latin typeface="Arial Black"/>
                <a:cs typeface="Arial Black"/>
              </a:rPr>
              <a:t> </a:t>
            </a:r>
            <a:r>
              <a:rPr dirty="0" sz="2000" spc="-90">
                <a:latin typeface="Arial Black"/>
                <a:cs typeface="Arial Black"/>
              </a:rPr>
              <a:t>prostą</a:t>
            </a:r>
            <a:r>
              <a:rPr dirty="0" sz="2000" spc="-30">
                <a:latin typeface="Arial Black"/>
                <a:cs typeface="Arial Black"/>
              </a:rPr>
              <a:t> </a:t>
            </a:r>
            <a:r>
              <a:rPr dirty="0" sz="2000" spc="-155">
                <a:latin typeface="Arial Black"/>
                <a:cs typeface="Arial Black"/>
              </a:rPr>
              <a:t>checklistę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 spc="-80">
                <a:latin typeface="Arial Black"/>
                <a:cs typeface="Arial Black"/>
              </a:rPr>
              <a:t>działań</a:t>
            </a:r>
            <a:r>
              <a:rPr dirty="0" sz="2000" spc="-30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i </a:t>
            </a:r>
            <a:r>
              <a:rPr dirty="0" sz="2000" spc="-110">
                <a:latin typeface="Arial Black"/>
                <a:cs typeface="Arial Black"/>
              </a:rPr>
              <a:t>dobrych</a:t>
            </a:r>
            <a:r>
              <a:rPr dirty="0" sz="2000" spc="-125">
                <a:latin typeface="Arial Black"/>
                <a:cs typeface="Arial Black"/>
              </a:rPr>
              <a:t> </a:t>
            </a:r>
            <a:r>
              <a:rPr dirty="0" sz="2000" spc="-85">
                <a:latin typeface="Arial Black"/>
                <a:cs typeface="Arial Black"/>
              </a:rPr>
              <a:t>praktyk</a:t>
            </a:r>
            <a:r>
              <a:rPr dirty="0" sz="2000" spc="-120">
                <a:latin typeface="Arial Black"/>
                <a:cs typeface="Arial Black"/>
              </a:rPr>
              <a:t> </a:t>
            </a:r>
            <a:r>
              <a:rPr dirty="0" sz="2000" spc="-95">
                <a:latin typeface="Arial Black"/>
                <a:cs typeface="Arial Black"/>
              </a:rPr>
              <a:t>dla</a:t>
            </a:r>
            <a:r>
              <a:rPr dirty="0" sz="2000" spc="-125">
                <a:latin typeface="Arial Black"/>
                <a:cs typeface="Arial Black"/>
              </a:rPr>
              <a:t> </a:t>
            </a:r>
            <a:r>
              <a:rPr dirty="0" sz="2000" spc="-90">
                <a:latin typeface="Arial Black"/>
                <a:cs typeface="Arial Black"/>
              </a:rPr>
              <a:t>pełnej</a:t>
            </a:r>
            <a:r>
              <a:rPr dirty="0" sz="2000" spc="-120">
                <a:latin typeface="Arial Black"/>
                <a:cs typeface="Arial Black"/>
              </a:rPr>
              <a:t> </a:t>
            </a:r>
            <a:r>
              <a:rPr dirty="0" sz="2000" spc="-40">
                <a:latin typeface="Arial Black"/>
                <a:cs typeface="Arial Black"/>
              </a:rPr>
              <a:t>dostępności.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1550" y="428660"/>
            <a:ext cx="76200" cy="18161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050" spc="-150">
                <a:solidFill>
                  <a:srgbClr val="2E2929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955" y="241401"/>
            <a:ext cx="1425797" cy="1410652"/>
          </a:xfrm>
          <a:prstGeom prst="rect">
            <a:avLst/>
          </a:prstGeom>
        </p:spPr>
      </p:pic>
      <p:grpSp>
        <p:nvGrpSpPr>
          <p:cNvPr id="8" name="object 8" descr=""/>
          <p:cNvGrpSpPr/>
          <p:nvPr/>
        </p:nvGrpSpPr>
        <p:grpSpPr>
          <a:xfrm>
            <a:off x="971548" y="3828948"/>
            <a:ext cx="971550" cy="971550"/>
            <a:chOff x="971548" y="3828948"/>
            <a:chExt cx="971550" cy="971550"/>
          </a:xfrm>
        </p:grpSpPr>
        <p:sp>
          <p:nvSpPr>
            <p:cNvPr id="9" name="object 9" descr=""/>
            <p:cNvSpPr/>
            <p:nvPr/>
          </p:nvSpPr>
          <p:spPr>
            <a:xfrm>
              <a:off x="971548" y="3828948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19687" y="4101935"/>
              <a:ext cx="207010" cy="430530"/>
            </a:xfrm>
            <a:custGeom>
              <a:avLst/>
              <a:gdLst/>
              <a:ahLst/>
              <a:cxnLst/>
              <a:rect l="l" t="t" r="r" b="b"/>
              <a:pathLst>
                <a:path w="207009" h="430529">
                  <a:moveTo>
                    <a:pt x="167639" y="430339"/>
                  </a:moveTo>
                  <a:lnTo>
                    <a:pt x="131540" y="404050"/>
                  </a:lnTo>
                  <a:lnTo>
                    <a:pt x="128873" y="383952"/>
                  </a:lnTo>
                  <a:lnTo>
                    <a:pt x="128873" y="122872"/>
                  </a:lnTo>
                  <a:lnTo>
                    <a:pt x="95440" y="147351"/>
                  </a:lnTo>
                  <a:lnTo>
                    <a:pt x="67913" y="164877"/>
                  </a:lnTo>
                  <a:lnTo>
                    <a:pt x="46386" y="175355"/>
                  </a:lnTo>
                  <a:lnTo>
                    <a:pt x="30765" y="178879"/>
                  </a:lnTo>
                  <a:lnTo>
                    <a:pt x="22764" y="178879"/>
                  </a:lnTo>
                  <a:lnTo>
                    <a:pt x="15716" y="175736"/>
                  </a:lnTo>
                  <a:lnTo>
                    <a:pt x="3143" y="162782"/>
                  </a:lnTo>
                  <a:lnTo>
                    <a:pt x="0" y="155352"/>
                  </a:lnTo>
                  <a:lnTo>
                    <a:pt x="0" y="137255"/>
                  </a:lnTo>
                  <a:lnTo>
                    <a:pt x="30956" y="112871"/>
                  </a:lnTo>
                  <a:lnTo>
                    <a:pt x="41719" y="107727"/>
                  </a:lnTo>
                  <a:lnTo>
                    <a:pt x="58197" y="99440"/>
                  </a:lnTo>
                  <a:lnTo>
                    <a:pt x="97155" y="73247"/>
                  </a:lnTo>
                  <a:lnTo>
                    <a:pt x="125634" y="43624"/>
                  </a:lnTo>
                  <a:lnTo>
                    <a:pt x="147256" y="14573"/>
                  </a:lnTo>
                  <a:lnTo>
                    <a:pt x="151733" y="8762"/>
                  </a:lnTo>
                  <a:lnTo>
                    <a:pt x="154876" y="5048"/>
                  </a:lnTo>
                  <a:lnTo>
                    <a:pt x="158210" y="1714"/>
                  </a:lnTo>
                  <a:lnTo>
                    <a:pt x="164306" y="0"/>
                  </a:lnTo>
                  <a:lnTo>
                    <a:pt x="173355" y="0"/>
                  </a:lnTo>
                  <a:lnTo>
                    <a:pt x="204692" y="25812"/>
                  </a:lnTo>
                  <a:lnTo>
                    <a:pt x="206978" y="44291"/>
                  </a:lnTo>
                  <a:lnTo>
                    <a:pt x="206978" y="372713"/>
                  </a:lnTo>
                  <a:lnTo>
                    <a:pt x="204501" y="397859"/>
                  </a:lnTo>
                  <a:lnTo>
                    <a:pt x="197167" y="415861"/>
                  </a:lnTo>
                  <a:lnTo>
                    <a:pt x="184880" y="426624"/>
                  </a:lnTo>
                  <a:lnTo>
                    <a:pt x="167639" y="430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971548" y="5467592"/>
            <a:ext cx="971550" cy="971550"/>
            <a:chOff x="971548" y="5467592"/>
            <a:chExt cx="971550" cy="971550"/>
          </a:xfrm>
        </p:grpSpPr>
        <p:sp>
          <p:nvSpPr>
            <p:cNvPr id="12" name="object 12" descr=""/>
            <p:cNvSpPr/>
            <p:nvPr/>
          </p:nvSpPr>
          <p:spPr>
            <a:xfrm>
              <a:off x="971548" y="5467592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15687" y="5740960"/>
              <a:ext cx="294640" cy="423545"/>
            </a:xfrm>
            <a:custGeom>
              <a:avLst/>
              <a:gdLst/>
              <a:ahLst/>
              <a:cxnLst/>
              <a:rect l="l" t="t" r="r" b="b"/>
              <a:pathLst>
                <a:path w="294640" h="423545">
                  <a:moveTo>
                    <a:pt x="256508" y="423195"/>
                  </a:moveTo>
                  <a:lnTo>
                    <a:pt x="45529" y="423100"/>
                  </a:lnTo>
                  <a:lnTo>
                    <a:pt x="35433" y="422338"/>
                  </a:lnTo>
                  <a:lnTo>
                    <a:pt x="3047" y="398144"/>
                  </a:lnTo>
                  <a:lnTo>
                    <a:pt x="0" y="383095"/>
                  </a:lnTo>
                  <a:lnTo>
                    <a:pt x="476" y="377475"/>
                  </a:lnTo>
                  <a:lnTo>
                    <a:pt x="15811" y="340423"/>
                  </a:lnTo>
                  <a:lnTo>
                    <a:pt x="43243" y="309848"/>
                  </a:lnTo>
                  <a:lnTo>
                    <a:pt x="77723" y="275939"/>
                  </a:lnTo>
                  <a:lnTo>
                    <a:pt x="107822" y="248221"/>
                  </a:lnTo>
                  <a:lnTo>
                    <a:pt x="137445" y="223932"/>
                  </a:lnTo>
                  <a:lnTo>
                    <a:pt x="148685" y="215550"/>
                  </a:lnTo>
                  <a:lnTo>
                    <a:pt x="184022" y="182022"/>
                  </a:lnTo>
                  <a:lnTo>
                    <a:pt x="204120" y="147161"/>
                  </a:lnTo>
                  <a:lnTo>
                    <a:pt x="208788" y="121348"/>
                  </a:lnTo>
                  <a:lnTo>
                    <a:pt x="208216" y="112394"/>
                  </a:lnTo>
                  <a:lnTo>
                    <a:pt x="189547" y="75628"/>
                  </a:lnTo>
                  <a:lnTo>
                    <a:pt x="151923" y="58483"/>
                  </a:lnTo>
                  <a:lnTo>
                    <a:pt x="143160" y="58007"/>
                  </a:lnTo>
                  <a:lnTo>
                    <a:pt x="125349" y="60102"/>
                  </a:lnTo>
                  <a:lnTo>
                    <a:pt x="84010" y="90963"/>
                  </a:lnTo>
                  <a:lnTo>
                    <a:pt x="74390" y="114490"/>
                  </a:lnTo>
                  <a:lnTo>
                    <a:pt x="70866" y="123634"/>
                  </a:lnTo>
                  <a:lnTo>
                    <a:pt x="41910" y="153828"/>
                  </a:lnTo>
                  <a:lnTo>
                    <a:pt x="6191" y="139922"/>
                  </a:lnTo>
                  <a:lnTo>
                    <a:pt x="952" y="119252"/>
                  </a:lnTo>
                  <a:lnTo>
                    <a:pt x="1524" y="109251"/>
                  </a:lnTo>
                  <a:lnTo>
                    <a:pt x="14763" y="67436"/>
                  </a:lnTo>
                  <a:lnTo>
                    <a:pt x="45720" y="30670"/>
                  </a:lnTo>
                  <a:lnTo>
                    <a:pt x="81057" y="10763"/>
                  </a:lnTo>
                  <a:lnTo>
                    <a:pt x="126873" y="666"/>
                  </a:lnTo>
                  <a:lnTo>
                    <a:pt x="144494" y="0"/>
                  </a:lnTo>
                  <a:lnTo>
                    <a:pt x="165639" y="857"/>
                  </a:lnTo>
                  <a:lnTo>
                    <a:pt x="219360" y="13716"/>
                  </a:lnTo>
                  <a:lnTo>
                    <a:pt x="254603" y="38957"/>
                  </a:lnTo>
                  <a:lnTo>
                    <a:pt x="278320" y="76200"/>
                  </a:lnTo>
                  <a:lnTo>
                    <a:pt x="286702" y="119824"/>
                  </a:lnTo>
                  <a:lnTo>
                    <a:pt x="285559" y="137160"/>
                  </a:lnTo>
                  <a:lnTo>
                    <a:pt x="269081" y="184404"/>
                  </a:lnTo>
                  <a:lnTo>
                    <a:pt x="242125" y="220980"/>
                  </a:lnTo>
                  <a:lnTo>
                    <a:pt x="208502" y="251174"/>
                  </a:lnTo>
                  <a:lnTo>
                    <a:pt x="171545" y="281749"/>
                  </a:lnTo>
                  <a:lnTo>
                    <a:pt x="151733" y="298418"/>
                  </a:lnTo>
                  <a:lnTo>
                    <a:pt x="122110" y="325850"/>
                  </a:lnTo>
                  <a:lnTo>
                    <a:pt x="98393" y="355092"/>
                  </a:lnTo>
                  <a:lnTo>
                    <a:pt x="247935" y="355092"/>
                  </a:lnTo>
                  <a:lnTo>
                    <a:pt x="258413" y="355663"/>
                  </a:lnTo>
                  <a:lnTo>
                    <a:pt x="293179" y="381857"/>
                  </a:lnTo>
                  <a:lnTo>
                    <a:pt x="294131" y="389477"/>
                  </a:lnTo>
                  <a:lnTo>
                    <a:pt x="293560" y="396240"/>
                  </a:lnTo>
                  <a:lnTo>
                    <a:pt x="265366" y="422529"/>
                  </a:lnTo>
                  <a:lnTo>
                    <a:pt x="256508" y="423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971548" y="7277342"/>
            <a:ext cx="971550" cy="971550"/>
            <a:chOff x="971548" y="7277342"/>
            <a:chExt cx="971550" cy="971550"/>
          </a:xfrm>
        </p:grpSpPr>
        <p:sp>
          <p:nvSpPr>
            <p:cNvPr id="15" name="object 15" descr=""/>
            <p:cNvSpPr/>
            <p:nvPr/>
          </p:nvSpPr>
          <p:spPr>
            <a:xfrm>
              <a:off x="971548" y="7277342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312162" y="7550805"/>
              <a:ext cx="294005" cy="429895"/>
            </a:xfrm>
            <a:custGeom>
              <a:avLst/>
              <a:gdLst/>
              <a:ahLst/>
              <a:cxnLst/>
              <a:rect l="l" t="t" r="r" b="b"/>
              <a:pathLst>
                <a:path w="294005" h="429895">
                  <a:moveTo>
                    <a:pt x="142208" y="429672"/>
                  </a:moveTo>
                  <a:lnTo>
                    <a:pt x="94583" y="422719"/>
                  </a:lnTo>
                  <a:lnTo>
                    <a:pt x="55625" y="403478"/>
                  </a:lnTo>
                  <a:lnTo>
                    <a:pt x="27336" y="377189"/>
                  </a:lnTo>
                  <a:lnTo>
                    <a:pt x="5048" y="338708"/>
                  </a:lnTo>
                  <a:lnTo>
                    <a:pt x="0" y="315467"/>
                  </a:lnTo>
                  <a:lnTo>
                    <a:pt x="666" y="307562"/>
                  </a:lnTo>
                  <a:lnTo>
                    <a:pt x="29908" y="279082"/>
                  </a:lnTo>
                  <a:lnTo>
                    <a:pt x="37623" y="278415"/>
                  </a:lnTo>
                  <a:lnTo>
                    <a:pt x="42862" y="278415"/>
                  </a:lnTo>
                  <a:lnTo>
                    <a:pt x="48196" y="279939"/>
                  </a:lnTo>
                  <a:lnTo>
                    <a:pt x="58102" y="286226"/>
                  </a:lnTo>
                  <a:lnTo>
                    <a:pt x="61245" y="290131"/>
                  </a:lnTo>
                  <a:lnTo>
                    <a:pt x="62769" y="294417"/>
                  </a:lnTo>
                  <a:lnTo>
                    <a:pt x="70294" y="312991"/>
                  </a:lnTo>
                  <a:lnTo>
                    <a:pt x="94678" y="353568"/>
                  </a:lnTo>
                  <a:lnTo>
                    <a:pt x="142684" y="372999"/>
                  </a:lnTo>
                  <a:lnTo>
                    <a:pt x="151447" y="372427"/>
                  </a:lnTo>
                  <a:lnTo>
                    <a:pt x="191928" y="353282"/>
                  </a:lnTo>
                  <a:lnTo>
                    <a:pt x="212217" y="319468"/>
                  </a:lnTo>
                  <a:lnTo>
                    <a:pt x="214884" y="298132"/>
                  </a:lnTo>
                  <a:lnTo>
                    <a:pt x="213741" y="282321"/>
                  </a:lnTo>
                  <a:lnTo>
                    <a:pt x="196500" y="245554"/>
                  </a:lnTo>
                  <a:lnTo>
                    <a:pt x="160781" y="227742"/>
                  </a:lnTo>
                  <a:lnTo>
                    <a:pt x="145351" y="226599"/>
                  </a:lnTo>
                  <a:lnTo>
                    <a:pt x="141446" y="226599"/>
                  </a:lnTo>
                  <a:lnTo>
                    <a:pt x="135540" y="226980"/>
                  </a:lnTo>
                  <a:lnTo>
                    <a:pt x="114395" y="228885"/>
                  </a:lnTo>
                  <a:lnTo>
                    <a:pt x="112014" y="228885"/>
                  </a:lnTo>
                  <a:lnTo>
                    <a:pt x="104489" y="228409"/>
                  </a:lnTo>
                  <a:lnTo>
                    <a:pt x="78867" y="208502"/>
                  </a:lnTo>
                  <a:lnTo>
                    <a:pt x="78867" y="190023"/>
                  </a:lnTo>
                  <a:lnTo>
                    <a:pt x="120015" y="168497"/>
                  </a:lnTo>
                  <a:lnTo>
                    <a:pt x="131730" y="168497"/>
                  </a:lnTo>
                  <a:lnTo>
                    <a:pt x="144494" y="167544"/>
                  </a:lnTo>
                  <a:lnTo>
                    <a:pt x="185547" y="144399"/>
                  </a:lnTo>
                  <a:lnTo>
                    <a:pt x="196215" y="108585"/>
                  </a:lnTo>
                  <a:lnTo>
                    <a:pt x="195262" y="97917"/>
                  </a:lnTo>
                  <a:lnTo>
                    <a:pt x="172783" y="63627"/>
                  </a:lnTo>
                  <a:lnTo>
                    <a:pt x="140017" y="54673"/>
                  </a:lnTo>
                  <a:lnTo>
                    <a:pt x="131730" y="54959"/>
                  </a:lnTo>
                  <a:lnTo>
                    <a:pt x="93249" y="72485"/>
                  </a:lnTo>
                  <a:lnTo>
                    <a:pt x="88773" y="77724"/>
                  </a:lnTo>
                  <a:lnTo>
                    <a:pt x="84677" y="84582"/>
                  </a:lnTo>
                  <a:lnTo>
                    <a:pt x="70008" y="116871"/>
                  </a:lnTo>
                  <a:lnTo>
                    <a:pt x="68008" y="120777"/>
                  </a:lnTo>
                  <a:lnTo>
                    <a:pt x="27717" y="126682"/>
                  </a:lnTo>
                  <a:lnTo>
                    <a:pt x="11811" y="95631"/>
                  </a:lnTo>
                  <a:lnTo>
                    <a:pt x="12382" y="88106"/>
                  </a:lnTo>
                  <a:lnTo>
                    <a:pt x="32004" y="48196"/>
                  </a:lnTo>
                  <a:lnTo>
                    <a:pt x="66770" y="19526"/>
                  </a:lnTo>
                  <a:lnTo>
                    <a:pt x="103536" y="5048"/>
                  </a:lnTo>
                  <a:lnTo>
                    <a:pt x="147923" y="0"/>
                  </a:lnTo>
                  <a:lnTo>
                    <a:pt x="161448" y="476"/>
                  </a:lnTo>
                  <a:lnTo>
                    <a:pt x="209835" y="11906"/>
                  </a:lnTo>
                  <a:lnTo>
                    <a:pt x="246507" y="37052"/>
                  </a:lnTo>
                  <a:lnTo>
                    <a:pt x="267843" y="72485"/>
                  </a:lnTo>
                  <a:lnTo>
                    <a:pt x="272700" y="103632"/>
                  </a:lnTo>
                  <a:lnTo>
                    <a:pt x="271938" y="117443"/>
                  </a:lnTo>
                  <a:lnTo>
                    <a:pt x="253365" y="162972"/>
                  </a:lnTo>
                  <a:lnTo>
                    <a:pt x="224599" y="192786"/>
                  </a:lnTo>
                  <a:lnTo>
                    <a:pt x="235458" y="199072"/>
                  </a:lnTo>
                  <a:lnTo>
                    <a:pt x="269557" y="228409"/>
                  </a:lnTo>
                  <a:lnTo>
                    <a:pt x="288798" y="264318"/>
                  </a:lnTo>
                  <a:lnTo>
                    <a:pt x="293655" y="295275"/>
                  </a:lnTo>
                  <a:lnTo>
                    <a:pt x="292989" y="308229"/>
                  </a:lnTo>
                  <a:lnTo>
                    <a:pt x="283178" y="345662"/>
                  </a:lnTo>
                  <a:lnTo>
                    <a:pt x="261937" y="379285"/>
                  </a:lnTo>
                  <a:lnTo>
                    <a:pt x="230123" y="406050"/>
                  </a:lnTo>
                  <a:lnTo>
                    <a:pt x="189642" y="423576"/>
                  </a:lnTo>
                  <a:lnTo>
                    <a:pt x="158686" y="428910"/>
                  </a:lnTo>
                  <a:lnTo>
                    <a:pt x="142208" y="429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10291223" y="3582163"/>
            <a:ext cx="904875" cy="904875"/>
            <a:chOff x="10291223" y="3582163"/>
            <a:chExt cx="904875" cy="904875"/>
          </a:xfrm>
        </p:grpSpPr>
        <p:sp>
          <p:nvSpPr>
            <p:cNvPr id="18" name="object 18" descr=""/>
            <p:cNvSpPr/>
            <p:nvPr/>
          </p:nvSpPr>
          <p:spPr>
            <a:xfrm>
              <a:off x="10291223" y="3582163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93" y="902207"/>
                  </a:lnTo>
                  <a:lnTo>
                    <a:pt x="355472" y="894397"/>
                  </a:lnTo>
                  <a:lnTo>
                    <a:pt x="309562" y="881729"/>
                  </a:lnTo>
                  <a:lnTo>
                    <a:pt x="265747" y="864488"/>
                  </a:lnTo>
                  <a:lnTo>
                    <a:pt x="224218" y="842962"/>
                  </a:lnTo>
                  <a:lnTo>
                    <a:pt x="185356" y="817435"/>
                  </a:lnTo>
                  <a:lnTo>
                    <a:pt x="149447" y="788193"/>
                  </a:lnTo>
                  <a:lnTo>
                    <a:pt x="116681" y="755427"/>
                  </a:lnTo>
                  <a:lnTo>
                    <a:pt x="87439" y="719518"/>
                  </a:lnTo>
                  <a:lnTo>
                    <a:pt x="61912" y="680656"/>
                  </a:lnTo>
                  <a:lnTo>
                    <a:pt x="40385" y="639127"/>
                  </a:lnTo>
                  <a:lnTo>
                    <a:pt x="23145" y="595312"/>
                  </a:lnTo>
                  <a:lnTo>
                    <a:pt x="10477" y="549497"/>
                  </a:lnTo>
                  <a:lnTo>
                    <a:pt x="2666" y="501681"/>
                  </a:lnTo>
                  <a:lnTo>
                    <a:pt x="0" y="452437"/>
                  </a:lnTo>
                  <a:lnTo>
                    <a:pt x="2666" y="403193"/>
                  </a:lnTo>
                  <a:lnTo>
                    <a:pt x="10477" y="355472"/>
                  </a:lnTo>
                  <a:lnTo>
                    <a:pt x="23145" y="309562"/>
                  </a:lnTo>
                  <a:lnTo>
                    <a:pt x="40385" y="265747"/>
                  </a:lnTo>
                  <a:lnTo>
                    <a:pt x="61912" y="224218"/>
                  </a:lnTo>
                  <a:lnTo>
                    <a:pt x="87439" y="185356"/>
                  </a:lnTo>
                  <a:lnTo>
                    <a:pt x="116681" y="149447"/>
                  </a:lnTo>
                  <a:lnTo>
                    <a:pt x="149447" y="116681"/>
                  </a:lnTo>
                  <a:lnTo>
                    <a:pt x="185356" y="87439"/>
                  </a:lnTo>
                  <a:lnTo>
                    <a:pt x="224218" y="61912"/>
                  </a:lnTo>
                  <a:lnTo>
                    <a:pt x="265747" y="40385"/>
                  </a:lnTo>
                  <a:lnTo>
                    <a:pt x="309562" y="23145"/>
                  </a:lnTo>
                  <a:lnTo>
                    <a:pt x="355377" y="10477"/>
                  </a:lnTo>
                  <a:lnTo>
                    <a:pt x="403193" y="2666"/>
                  </a:lnTo>
                  <a:lnTo>
                    <a:pt x="452437" y="0"/>
                  </a:lnTo>
                  <a:lnTo>
                    <a:pt x="501681" y="2666"/>
                  </a:lnTo>
                  <a:lnTo>
                    <a:pt x="549401" y="10477"/>
                  </a:lnTo>
                  <a:lnTo>
                    <a:pt x="595312" y="23145"/>
                  </a:lnTo>
                  <a:lnTo>
                    <a:pt x="639127" y="40385"/>
                  </a:lnTo>
                  <a:lnTo>
                    <a:pt x="680656" y="61912"/>
                  </a:lnTo>
                  <a:lnTo>
                    <a:pt x="719518" y="87439"/>
                  </a:lnTo>
                  <a:lnTo>
                    <a:pt x="755427" y="116681"/>
                  </a:lnTo>
                  <a:lnTo>
                    <a:pt x="788193" y="149447"/>
                  </a:lnTo>
                  <a:lnTo>
                    <a:pt x="817435" y="185356"/>
                  </a:lnTo>
                  <a:lnTo>
                    <a:pt x="842962" y="224218"/>
                  </a:lnTo>
                  <a:lnTo>
                    <a:pt x="864488" y="265747"/>
                  </a:lnTo>
                  <a:lnTo>
                    <a:pt x="881729" y="309562"/>
                  </a:lnTo>
                  <a:lnTo>
                    <a:pt x="894397" y="355472"/>
                  </a:lnTo>
                  <a:lnTo>
                    <a:pt x="902207" y="403193"/>
                  </a:lnTo>
                  <a:lnTo>
                    <a:pt x="904874" y="452437"/>
                  </a:lnTo>
                  <a:lnTo>
                    <a:pt x="902207" y="501681"/>
                  </a:lnTo>
                  <a:lnTo>
                    <a:pt x="894397" y="549401"/>
                  </a:lnTo>
                  <a:lnTo>
                    <a:pt x="881729" y="595312"/>
                  </a:lnTo>
                  <a:lnTo>
                    <a:pt x="864488" y="639127"/>
                  </a:lnTo>
                  <a:lnTo>
                    <a:pt x="842962" y="680656"/>
                  </a:lnTo>
                  <a:lnTo>
                    <a:pt x="817435" y="719518"/>
                  </a:lnTo>
                  <a:lnTo>
                    <a:pt x="788193" y="755427"/>
                  </a:lnTo>
                  <a:lnTo>
                    <a:pt x="755427" y="788193"/>
                  </a:lnTo>
                  <a:lnTo>
                    <a:pt x="719518" y="817435"/>
                  </a:lnTo>
                  <a:lnTo>
                    <a:pt x="680656" y="842962"/>
                  </a:lnTo>
                  <a:lnTo>
                    <a:pt x="639127" y="864488"/>
                  </a:lnTo>
                  <a:lnTo>
                    <a:pt x="595312" y="881729"/>
                  </a:lnTo>
                  <a:lnTo>
                    <a:pt x="549401" y="894397"/>
                  </a:lnTo>
                  <a:lnTo>
                    <a:pt x="501681" y="902207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587926" y="3833824"/>
              <a:ext cx="309245" cy="403225"/>
            </a:xfrm>
            <a:custGeom>
              <a:avLst/>
              <a:gdLst/>
              <a:ahLst/>
              <a:cxnLst/>
              <a:rect l="l" t="t" r="r" b="b"/>
              <a:pathLst>
                <a:path w="309245" h="403225">
                  <a:moveTo>
                    <a:pt x="308800" y="283171"/>
                  </a:moveTo>
                  <a:lnTo>
                    <a:pt x="307848" y="274701"/>
                  </a:lnTo>
                  <a:lnTo>
                    <a:pt x="272796" y="253453"/>
                  </a:lnTo>
                  <a:lnTo>
                    <a:pt x="262978" y="253072"/>
                  </a:lnTo>
                  <a:lnTo>
                    <a:pt x="251460" y="253072"/>
                  </a:lnTo>
                  <a:lnTo>
                    <a:pt x="251460" y="98107"/>
                  </a:lnTo>
                  <a:lnTo>
                    <a:pt x="251460" y="97917"/>
                  </a:lnTo>
                  <a:lnTo>
                    <a:pt x="251460" y="46672"/>
                  </a:lnTo>
                  <a:lnTo>
                    <a:pt x="248881" y="26289"/>
                  </a:lnTo>
                  <a:lnTo>
                    <a:pt x="241261" y="11709"/>
                  </a:lnTo>
                  <a:lnTo>
                    <a:pt x="228600" y="2946"/>
                  </a:lnTo>
                  <a:lnTo>
                    <a:pt x="210781" y="0"/>
                  </a:lnTo>
                  <a:lnTo>
                    <a:pt x="202399" y="0"/>
                  </a:lnTo>
                  <a:lnTo>
                    <a:pt x="184683" y="16217"/>
                  </a:lnTo>
                  <a:lnTo>
                    <a:pt x="184683" y="98107"/>
                  </a:lnTo>
                  <a:lnTo>
                    <a:pt x="184683" y="253072"/>
                  </a:lnTo>
                  <a:lnTo>
                    <a:pt x="69811" y="253072"/>
                  </a:lnTo>
                  <a:lnTo>
                    <a:pt x="184683" y="98107"/>
                  </a:lnTo>
                  <a:lnTo>
                    <a:pt x="184683" y="16217"/>
                  </a:lnTo>
                  <a:lnTo>
                    <a:pt x="173164" y="26758"/>
                  </a:lnTo>
                  <a:lnTo>
                    <a:pt x="166497" y="35521"/>
                  </a:lnTo>
                  <a:lnTo>
                    <a:pt x="21234" y="230314"/>
                  </a:lnTo>
                  <a:lnTo>
                    <a:pt x="17805" y="234696"/>
                  </a:lnTo>
                  <a:lnTo>
                    <a:pt x="0" y="267169"/>
                  </a:lnTo>
                  <a:lnTo>
                    <a:pt x="0" y="270408"/>
                  </a:lnTo>
                  <a:lnTo>
                    <a:pt x="12763" y="301561"/>
                  </a:lnTo>
                  <a:lnTo>
                    <a:pt x="50863" y="313080"/>
                  </a:lnTo>
                  <a:lnTo>
                    <a:pt x="184975" y="313080"/>
                  </a:lnTo>
                  <a:lnTo>
                    <a:pt x="184975" y="362712"/>
                  </a:lnTo>
                  <a:lnTo>
                    <a:pt x="187350" y="380428"/>
                  </a:lnTo>
                  <a:lnTo>
                    <a:pt x="218503" y="403186"/>
                  </a:lnTo>
                  <a:lnTo>
                    <a:pt x="226314" y="402526"/>
                  </a:lnTo>
                  <a:lnTo>
                    <a:pt x="226123" y="402526"/>
                  </a:lnTo>
                  <a:lnTo>
                    <a:pt x="232791" y="400621"/>
                  </a:lnTo>
                  <a:lnTo>
                    <a:pt x="232600" y="400621"/>
                  </a:lnTo>
                  <a:lnTo>
                    <a:pt x="238125" y="397573"/>
                  </a:lnTo>
                  <a:lnTo>
                    <a:pt x="242976" y="393192"/>
                  </a:lnTo>
                  <a:lnTo>
                    <a:pt x="252031" y="362712"/>
                  </a:lnTo>
                  <a:lnTo>
                    <a:pt x="252031" y="312889"/>
                  </a:lnTo>
                  <a:lnTo>
                    <a:pt x="268224" y="312889"/>
                  </a:lnTo>
                  <a:lnTo>
                    <a:pt x="279654" y="312318"/>
                  </a:lnTo>
                  <a:lnTo>
                    <a:pt x="278218" y="312318"/>
                  </a:lnTo>
                  <a:lnTo>
                    <a:pt x="308800" y="293560"/>
                  </a:lnTo>
                  <a:lnTo>
                    <a:pt x="308800" y="283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10439178" y="5384186"/>
            <a:ext cx="904875" cy="904875"/>
            <a:chOff x="10439178" y="5384186"/>
            <a:chExt cx="904875" cy="904875"/>
          </a:xfrm>
        </p:grpSpPr>
        <p:sp>
          <p:nvSpPr>
            <p:cNvPr id="21" name="object 21" descr=""/>
            <p:cNvSpPr/>
            <p:nvPr/>
          </p:nvSpPr>
          <p:spPr>
            <a:xfrm>
              <a:off x="10439178" y="5384186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93" y="902207"/>
                  </a:lnTo>
                  <a:lnTo>
                    <a:pt x="355472" y="894397"/>
                  </a:lnTo>
                  <a:lnTo>
                    <a:pt x="309562" y="881729"/>
                  </a:lnTo>
                  <a:lnTo>
                    <a:pt x="265747" y="864488"/>
                  </a:lnTo>
                  <a:lnTo>
                    <a:pt x="224218" y="842962"/>
                  </a:lnTo>
                  <a:lnTo>
                    <a:pt x="185356" y="817435"/>
                  </a:lnTo>
                  <a:lnTo>
                    <a:pt x="149447" y="788193"/>
                  </a:lnTo>
                  <a:lnTo>
                    <a:pt x="116681" y="755427"/>
                  </a:lnTo>
                  <a:lnTo>
                    <a:pt x="87439" y="719518"/>
                  </a:lnTo>
                  <a:lnTo>
                    <a:pt x="61912" y="680656"/>
                  </a:lnTo>
                  <a:lnTo>
                    <a:pt x="40385" y="639127"/>
                  </a:lnTo>
                  <a:lnTo>
                    <a:pt x="23145" y="595312"/>
                  </a:lnTo>
                  <a:lnTo>
                    <a:pt x="10477" y="549497"/>
                  </a:lnTo>
                  <a:lnTo>
                    <a:pt x="2666" y="501681"/>
                  </a:lnTo>
                  <a:lnTo>
                    <a:pt x="0" y="452437"/>
                  </a:lnTo>
                  <a:lnTo>
                    <a:pt x="2666" y="403193"/>
                  </a:lnTo>
                  <a:lnTo>
                    <a:pt x="10477" y="355472"/>
                  </a:lnTo>
                  <a:lnTo>
                    <a:pt x="23145" y="309562"/>
                  </a:lnTo>
                  <a:lnTo>
                    <a:pt x="40385" y="265747"/>
                  </a:lnTo>
                  <a:lnTo>
                    <a:pt x="61912" y="224218"/>
                  </a:lnTo>
                  <a:lnTo>
                    <a:pt x="87439" y="185356"/>
                  </a:lnTo>
                  <a:lnTo>
                    <a:pt x="116681" y="149447"/>
                  </a:lnTo>
                  <a:lnTo>
                    <a:pt x="149447" y="116681"/>
                  </a:lnTo>
                  <a:lnTo>
                    <a:pt x="185356" y="87439"/>
                  </a:lnTo>
                  <a:lnTo>
                    <a:pt x="224218" y="61912"/>
                  </a:lnTo>
                  <a:lnTo>
                    <a:pt x="265747" y="40385"/>
                  </a:lnTo>
                  <a:lnTo>
                    <a:pt x="309562" y="23145"/>
                  </a:lnTo>
                  <a:lnTo>
                    <a:pt x="355377" y="10477"/>
                  </a:lnTo>
                  <a:lnTo>
                    <a:pt x="403193" y="2666"/>
                  </a:lnTo>
                  <a:lnTo>
                    <a:pt x="452437" y="0"/>
                  </a:lnTo>
                  <a:lnTo>
                    <a:pt x="501681" y="2666"/>
                  </a:lnTo>
                  <a:lnTo>
                    <a:pt x="549401" y="10477"/>
                  </a:lnTo>
                  <a:lnTo>
                    <a:pt x="595312" y="23145"/>
                  </a:lnTo>
                  <a:lnTo>
                    <a:pt x="639127" y="40385"/>
                  </a:lnTo>
                  <a:lnTo>
                    <a:pt x="680656" y="61912"/>
                  </a:lnTo>
                  <a:lnTo>
                    <a:pt x="719518" y="87439"/>
                  </a:lnTo>
                  <a:lnTo>
                    <a:pt x="755427" y="116681"/>
                  </a:lnTo>
                  <a:lnTo>
                    <a:pt x="788193" y="149447"/>
                  </a:lnTo>
                  <a:lnTo>
                    <a:pt x="817435" y="185356"/>
                  </a:lnTo>
                  <a:lnTo>
                    <a:pt x="842962" y="224218"/>
                  </a:lnTo>
                  <a:lnTo>
                    <a:pt x="864488" y="265747"/>
                  </a:lnTo>
                  <a:lnTo>
                    <a:pt x="881729" y="309562"/>
                  </a:lnTo>
                  <a:lnTo>
                    <a:pt x="894397" y="355472"/>
                  </a:lnTo>
                  <a:lnTo>
                    <a:pt x="902207" y="403193"/>
                  </a:lnTo>
                  <a:lnTo>
                    <a:pt x="904874" y="452437"/>
                  </a:lnTo>
                  <a:lnTo>
                    <a:pt x="902207" y="501681"/>
                  </a:lnTo>
                  <a:lnTo>
                    <a:pt x="894397" y="549401"/>
                  </a:lnTo>
                  <a:lnTo>
                    <a:pt x="881729" y="595312"/>
                  </a:lnTo>
                  <a:lnTo>
                    <a:pt x="864488" y="639127"/>
                  </a:lnTo>
                  <a:lnTo>
                    <a:pt x="842962" y="680656"/>
                  </a:lnTo>
                  <a:lnTo>
                    <a:pt x="817435" y="719518"/>
                  </a:lnTo>
                  <a:lnTo>
                    <a:pt x="788193" y="755427"/>
                  </a:lnTo>
                  <a:lnTo>
                    <a:pt x="755427" y="788193"/>
                  </a:lnTo>
                  <a:lnTo>
                    <a:pt x="719518" y="817435"/>
                  </a:lnTo>
                  <a:lnTo>
                    <a:pt x="680656" y="842962"/>
                  </a:lnTo>
                  <a:lnTo>
                    <a:pt x="639127" y="864488"/>
                  </a:lnTo>
                  <a:lnTo>
                    <a:pt x="595312" y="881729"/>
                  </a:lnTo>
                  <a:lnTo>
                    <a:pt x="549401" y="894397"/>
                  </a:lnTo>
                  <a:lnTo>
                    <a:pt x="501681" y="902207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757980" y="5644028"/>
              <a:ext cx="275590" cy="395605"/>
            </a:xfrm>
            <a:custGeom>
              <a:avLst/>
              <a:gdLst/>
              <a:ahLst/>
              <a:cxnLst/>
              <a:rect l="l" t="t" r="r" b="b"/>
              <a:pathLst>
                <a:path w="275590" h="395604">
                  <a:moveTo>
                    <a:pt x="132206" y="395001"/>
                  </a:moveTo>
                  <a:lnTo>
                    <a:pt x="88868" y="390524"/>
                  </a:lnTo>
                  <a:lnTo>
                    <a:pt x="40766" y="368141"/>
                  </a:lnTo>
                  <a:lnTo>
                    <a:pt x="12382" y="336803"/>
                  </a:lnTo>
                  <a:lnTo>
                    <a:pt x="0" y="296894"/>
                  </a:lnTo>
                  <a:lnTo>
                    <a:pt x="0" y="289940"/>
                  </a:lnTo>
                  <a:lnTo>
                    <a:pt x="2952" y="283368"/>
                  </a:lnTo>
                  <a:lnTo>
                    <a:pt x="14382" y="270986"/>
                  </a:lnTo>
                  <a:lnTo>
                    <a:pt x="21717" y="267842"/>
                  </a:lnTo>
                  <a:lnTo>
                    <a:pt x="30480" y="267842"/>
                  </a:lnTo>
                  <a:lnTo>
                    <a:pt x="63817" y="293750"/>
                  </a:lnTo>
                  <a:lnTo>
                    <a:pt x="69627" y="304990"/>
                  </a:lnTo>
                  <a:lnTo>
                    <a:pt x="76390" y="314896"/>
                  </a:lnTo>
                  <a:lnTo>
                    <a:pt x="111918" y="340709"/>
                  </a:lnTo>
                  <a:lnTo>
                    <a:pt x="133254" y="344042"/>
                  </a:lnTo>
                  <a:lnTo>
                    <a:pt x="143160" y="343376"/>
                  </a:lnTo>
                  <a:lnTo>
                    <a:pt x="183070" y="320611"/>
                  </a:lnTo>
                  <a:lnTo>
                    <a:pt x="199548" y="284035"/>
                  </a:lnTo>
                  <a:lnTo>
                    <a:pt x="201644" y="261461"/>
                  </a:lnTo>
                  <a:lnTo>
                    <a:pt x="201072" y="249078"/>
                  </a:lnTo>
                  <a:lnTo>
                    <a:pt x="187642" y="209168"/>
                  </a:lnTo>
                  <a:lnTo>
                    <a:pt x="152114" y="183832"/>
                  </a:lnTo>
                  <a:lnTo>
                    <a:pt x="134302" y="181641"/>
                  </a:lnTo>
                  <a:lnTo>
                    <a:pt x="123634" y="182022"/>
                  </a:lnTo>
                  <a:lnTo>
                    <a:pt x="81819" y="200596"/>
                  </a:lnTo>
                  <a:lnTo>
                    <a:pt x="73056" y="207073"/>
                  </a:lnTo>
                  <a:lnTo>
                    <a:pt x="64198" y="213169"/>
                  </a:lnTo>
                  <a:lnTo>
                    <a:pt x="56102" y="217550"/>
                  </a:lnTo>
                  <a:lnTo>
                    <a:pt x="48863" y="220217"/>
                  </a:lnTo>
                  <a:lnTo>
                    <a:pt x="42481" y="221075"/>
                  </a:lnTo>
                  <a:lnTo>
                    <a:pt x="33909" y="221075"/>
                  </a:lnTo>
                  <a:lnTo>
                    <a:pt x="26098" y="217931"/>
                  </a:lnTo>
                  <a:lnTo>
                    <a:pt x="12573" y="205168"/>
                  </a:lnTo>
                  <a:lnTo>
                    <a:pt x="9144" y="198024"/>
                  </a:lnTo>
                  <a:lnTo>
                    <a:pt x="9144" y="189071"/>
                  </a:lnTo>
                  <a:lnTo>
                    <a:pt x="34480" y="43719"/>
                  </a:lnTo>
                  <a:lnTo>
                    <a:pt x="54197" y="5810"/>
                  </a:lnTo>
                  <a:lnTo>
                    <a:pt x="81534" y="0"/>
                  </a:lnTo>
                  <a:lnTo>
                    <a:pt x="222503" y="0"/>
                  </a:lnTo>
                  <a:lnTo>
                    <a:pt x="240791" y="2000"/>
                  </a:lnTo>
                  <a:lnTo>
                    <a:pt x="253841" y="7905"/>
                  </a:lnTo>
                  <a:lnTo>
                    <a:pt x="261651" y="17811"/>
                  </a:lnTo>
                  <a:lnTo>
                    <a:pt x="264223" y="31718"/>
                  </a:lnTo>
                  <a:lnTo>
                    <a:pt x="264223" y="41052"/>
                  </a:lnTo>
                  <a:lnTo>
                    <a:pt x="224123" y="62769"/>
                  </a:lnTo>
                  <a:lnTo>
                    <a:pt x="97154" y="62769"/>
                  </a:lnTo>
                  <a:lnTo>
                    <a:pt x="82010" y="149351"/>
                  </a:lnTo>
                  <a:lnTo>
                    <a:pt x="100679" y="140493"/>
                  </a:lnTo>
                  <a:lnTo>
                    <a:pt x="118586" y="134207"/>
                  </a:lnTo>
                  <a:lnTo>
                    <a:pt x="135731" y="130397"/>
                  </a:lnTo>
                  <a:lnTo>
                    <a:pt x="152114" y="129158"/>
                  </a:lnTo>
                  <a:lnTo>
                    <a:pt x="164782" y="129730"/>
                  </a:lnTo>
                  <a:lnTo>
                    <a:pt x="210978" y="144017"/>
                  </a:lnTo>
                  <a:lnTo>
                    <a:pt x="247364" y="174212"/>
                  </a:lnTo>
                  <a:lnTo>
                    <a:pt x="270033" y="217265"/>
                  </a:lnTo>
                  <a:lnTo>
                    <a:pt x="275272" y="255079"/>
                  </a:lnTo>
                  <a:lnTo>
                    <a:pt x="274224" y="274034"/>
                  </a:lnTo>
                  <a:lnTo>
                    <a:pt x="258032" y="325659"/>
                  </a:lnTo>
                  <a:lnTo>
                    <a:pt x="223265" y="366045"/>
                  </a:lnTo>
                  <a:lnTo>
                    <a:pt x="172592" y="390334"/>
                  </a:lnTo>
                  <a:lnTo>
                    <a:pt x="153066" y="393858"/>
                  </a:lnTo>
                  <a:lnTo>
                    <a:pt x="132206" y="3950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10467753" y="7104358"/>
            <a:ext cx="876300" cy="876300"/>
            <a:chOff x="10467753" y="7104358"/>
            <a:chExt cx="876300" cy="876300"/>
          </a:xfrm>
        </p:grpSpPr>
        <p:sp>
          <p:nvSpPr>
            <p:cNvPr id="24" name="object 24" descr=""/>
            <p:cNvSpPr/>
            <p:nvPr/>
          </p:nvSpPr>
          <p:spPr>
            <a:xfrm>
              <a:off x="10467753" y="7104358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438149" y="876299"/>
                  </a:moveTo>
                  <a:lnTo>
                    <a:pt x="390429" y="873728"/>
                  </a:lnTo>
                  <a:lnTo>
                    <a:pt x="344138" y="866203"/>
                  </a:lnTo>
                  <a:lnTo>
                    <a:pt x="299656" y="854011"/>
                  </a:lnTo>
                  <a:lnTo>
                    <a:pt x="257174" y="837342"/>
                  </a:lnTo>
                  <a:lnTo>
                    <a:pt x="216979" y="816482"/>
                  </a:lnTo>
                  <a:lnTo>
                    <a:pt x="179355" y="791717"/>
                  </a:lnTo>
                  <a:lnTo>
                    <a:pt x="144589" y="763333"/>
                  </a:lnTo>
                  <a:lnTo>
                    <a:pt x="112871" y="731615"/>
                  </a:lnTo>
                  <a:lnTo>
                    <a:pt x="84486" y="696848"/>
                  </a:lnTo>
                  <a:lnTo>
                    <a:pt x="59721" y="659225"/>
                  </a:lnTo>
                  <a:lnTo>
                    <a:pt x="38957" y="619124"/>
                  </a:lnTo>
                  <a:lnTo>
                    <a:pt x="22383" y="576643"/>
                  </a:lnTo>
                  <a:lnTo>
                    <a:pt x="10096" y="532161"/>
                  </a:lnTo>
                  <a:lnTo>
                    <a:pt x="2571" y="485870"/>
                  </a:lnTo>
                  <a:lnTo>
                    <a:pt x="0" y="438149"/>
                  </a:lnTo>
                  <a:lnTo>
                    <a:pt x="2571" y="390429"/>
                  </a:lnTo>
                  <a:lnTo>
                    <a:pt x="10096" y="344138"/>
                  </a:lnTo>
                  <a:lnTo>
                    <a:pt x="22288" y="299656"/>
                  </a:lnTo>
                  <a:lnTo>
                    <a:pt x="38957" y="257174"/>
                  </a:lnTo>
                  <a:lnTo>
                    <a:pt x="59816" y="216979"/>
                  </a:lnTo>
                  <a:lnTo>
                    <a:pt x="84581" y="179355"/>
                  </a:lnTo>
                  <a:lnTo>
                    <a:pt x="112966" y="144589"/>
                  </a:lnTo>
                  <a:lnTo>
                    <a:pt x="144684" y="112871"/>
                  </a:lnTo>
                  <a:lnTo>
                    <a:pt x="179450" y="84486"/>
                  </a:lnTo>
                  <a:lnTo>
                    <a:pt x="217074" y="59721"/>
                  </a:lnTo>
                  <a:lnTo>
                    <a:pt x="257174" y="38957"/>
                  </a:lnTo>
                  <a:lnTo>
                    <a:pt x="299656" y="22288"/>
                  </a:lnTo>
                  <a:lnTo>
                    <a:pt x="344138" y="10096"/>
                  </a:lnTo>
                  <a:lnTo>
                    <a:pt x="390429" y="2571"/>
                  </a:lnTo>
                  <a:lnTo>
                    <a:pt x="438149" y="0"/>
                  </a:lnTo>
                  <a:lnTo>
                    <a:pt x="485870" y="2571"/>
                  </a:lnTo>
                  <a:lnTo>
                    <a:pt x="532161" y="10096"/>
                  </a:lnTo>
                  <a:lnTo>
                    <a:pt x="576643" y="22288"/>
                  </a:lnTo>
                  <a:lnTo>
                    <a:pt x="619124" y="38957"/>
                  </a:lnTo>
                  <a:lnTo>
                    <a:pt x="659320" y="59816"/>
                  </a:lnTo>
                  <a:lnTo>
                    <a:pt x="696944" y="84581"/>
                  </a:lnTo>
                  <a:lnTo>
                    <a:pt x="731710" y="112966"/>
                  </a:lnTo>
                  <a:lnTo>
                    <a:pt x="763428" y="144684"/>
                  </a:lnTo>
                  <a:lnTo>
                    <a:pt x="791813" y="179450"/>
                  </a:lnTo>
                  <a:lnTo>
                    <a:pt x="816578" y="217074"/>
                  </a:lnTo>
                  <a:lnTo>
                    <a:pt x="837342" y="257174"/>
                  </a:lnTo>
                  <a:lnTo>
                    <a:pt x="854011" y="299656"/>
                  </a:lnTo>
                  <a:lnTo>
                    <a:pt x="866203" y="344138"/>
                  </a:lnTo>
                  <a:lnTo>
                    <a:pt x="873728" y="390429"/>
                  </a:lnTo>
                  <a:lnTo>
                    <a:pt x="876299" y="438149"/>
                  </a:lnTo>
                  <a:lnTo>
                    <a:pt x="873728" y="485870"/>
                  </a:lnTo>
                  <a:lnTo>
                    <a:pt x="866203" y="532161"/>
                  </a:lnTo>
                  <a:lnTo>
                    <a:pt x="854011" y="576643"/>
                  </a:lnTo>
                  <a:lnTo>
                    <a:pt x="837342" y="619124"/>
                  </a:lnTo>
                  <a:lnTo>
                    <a:pt x="816482" y="659320"/>
                  </a:lnTo>
                  <a:lnTo>
                    <a:pt x="791717" y="696944"/>
                  </a:lnTo>
                  <a:lnTo>
                    <a:pt x="763333" y="731710"/>
                  </a:lnTo>
                  <a:lnTo>
                    <a:pt x="731615" y="763428"/>
                  </a:lnTo>
                  <a:lnTo>
                    <a:pt x="696848" y="791813"/>
                  </a:lnTo>
                  <a:lnTo>
                    <a:pt x="659225" y="816578"/>
                  </a:lnTo>
                  <a:lnTo>
                    <a:pt x="619124" y="837342"/>
                  </a:lnTo>
                  <a:lnTo>
                    <a:pt x="576643" y="854011"/>
                  </a:lnTo>
                  <a:lnTo>
                    <a:pt x="532161" y="866203"/>
                  </a:lnTo>
                  <a:lnTo>
                    <a:pt x="485870" y="873728"/>
                  </a:lnTo>
                  <a:lnTo>
                    <a:pt x="438149" y="87629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0773219" y="7350492"/>
              <a:ext cx="255270" cy="388620"/>
            </a:xfrm>
            <a:custGeom>
              <a:avLst/>
              <a:gdLst/>
              <a:ahLst/>
              <a:cxnLst/>
              <a:rect l="l" t="t" r="r" b="b"/>
              <a:pathLst>
                <a:path w="255270" h="388620">
                  <a:moveTo>
                    <a:pt x="248310" y="184302"/>
                  </a:moveTo>
                  <a:lnTo>
                    <a:pt x="245071" y="179539"/>
                  </a:lnTo>
                  <a:lnTo>
                    <a:pt x="242595" y="176491"/>
                  </a:lnTo>
                  <a:lnTo>
                    <a:pt x="71247" y="176491"/>
                  </a:lnTo>
                  <a:lnTo>
                    <a:pt x="78486" y="116865"/>
                  </a:lnTo>
                  <a:lnTo>
                    <a:pt x="98386" y="72288"/>
                  </a:lnTo>
                  <a:lnTo>
                    <a:pt x="136969" y="49911"/>
                  </a:lnTo>
                  <a:lnTo>
                    <a:pt x="143827" y="49428"/>
                  </a:lnTo>
                  <a:lnTo>
                    <a:pt x="244983" y="49428"/>
                  </a:lnTo>
                  <a:lnTo>
                    <a:pt x="235165" y="35814"/>
                  </a:lnTo>
                  <a:lnTo>
                    <a:pt x="204304" y="12852"/>
                  </a:lnTo>
                  <a:lnTo>
                    <a:pt x="162115" y="762"/>
                  </a:lnTo>
                  <a:lnTo>
                    <a:pt x="146011" y="0"/>
                  </a:lnTo>
                  <a:lnTo>
                    <a:pt x="113436" y="3238"/>
                  </a:lnTo>
                  <a:lnTo>
                    <a:pt x="71716" y="20193"/>
                  </a:lnTo>
                  <a:lnTo>
                    <a:pt x="38950" y="51244"/>
                  </a:lnTo>
                  <a:lnTo>
                    <a:pt x="15621" y="96672"/>
                  </a:lnTo>
                  <a:lnTo>
                    <a:pt x="5613" y="135153"/>
                  </a:lnTo>
                  <a:lnTo>
                    <a:pt x="469" y="178879"/>
                  </a:lnTo>
                  <a:lnTo>
                    <a:pt x="0" y="204406"/>
                  </a:lnTo>
                  <a:lnTo>
                    <a:pt x="952" y="231457"/>
                  </a:lnTo>
                  <a:lnTo>
                    <a:pt x="9232" y="282219"/>
                  </a:lnTo>
                  <a:lnTo>
                    <a:pt x="25806" y="323659"/>
                  </a:lnTo>
                  <a:lnTo>
                    <a:pt x="49911" y="354990"/>
                  </a:lnTo>
                  <a:lnTo>
                    <a:pt x="99250" y="382714"/>
                  </a:lnTo>
                  <a:lnTo>
                    <a:pt x="139725" y="388048"/>
                  </a:lnTo>
                  <a:lnTo>
                    <a:pt x="139725" y="387858"/>
                  </a:lnTo>
                  <a:lnTo>
                    <a:pt x="158115" y="386803"/>
                  </a:lnTo>
                  <a:lnTo>
                    <a:pt x="207352" y="371284"/>
                  </a:lnTo>
                  <a:lnTo>
                    <a:pt x="244792" y="338899"/>
                  </a:lnTo>
                  <a:lnTo>
                    <a:pt x="246024" y="337083"/>
                  </a:lnTo>
                  <a:lnTo>
                    <a:pt x="140970" y="337083"/>
                  </a:lnTo>
                  <a:lnTo>
                    <a:pt x="127825" y="335661"/>
                  </a:lnTo>
                  <a:lnTo>
                    <a:pt x="95440" y="313842"/>
                  </a:lnTo>
                  <a:lnTo>
                    <a:pt x="78384" y="272313"/>
                  </a:lnTo>
                  <a:lnTo>
                    <a:pt x="77241" y="255549"/>
                  </a:lnTo>
                  <a:lnTo>
                    <a:pt x="77812" y="244983"/>
                  </a:lnTo>
                  <a:lnTo>
                    <a:pt x="96583" y="203263"/>
                  </a:lnTo>
                  <a:lnTo>
                    <a:pt x="132486" y="184873"/>
                  </a:lnTo>
                  <a:lnTo>
                    <a:pt x="140487" y="184302"/>
                  </a:lnTo>
                  <a:lnTo>
                    <a:pt x="248310" y="184302"/>
                  </a:lnTo>
                  <a:close/>
                </a:path>
                <a:path w="255270" h="388620">
                  <a:moveTo>
                    <a:pt x="254977" y="81915"/>
                  </a:moveTo>
                  <a:lnTo>
                    <a:pt x="254215" y="73050"/>
                  </a:lnTo>
                  <a:lnTo>
                    <a:pt x="251841" y="63906"/>
                  </a:lnTo>
                  <a:lnTo>
                    <a:pt x="247840" y="54571"/>
                  </a:lnTo>
                  <a:lnTo>
                    <a:pt x="244792" y="49530"/>
                  </a:lnTo>
                  <a:lnTo>
                    <a:pt x="143827" y="49530"/>
                  </a:lnTo>
                  <a:lnTo>
                    <a:pt x="151638" y="49999"/>
                  </a:lnTo>
                  <a:lnTo>
                    <a:pt x="159829" y="51904"/>
                  </a:lnTo>
                  <a:lnTo>
                    <a:pt x="189255" y="76479"/>
                  </a:lnTo>
                  <a:lnTo>
                    <a:pt x="192684" y="83820"/>
                  </a:lnTo>
                  <a:lnTo>
                    <a:pt x="195732" y="91909"/>
                  </a:lnTo>
                  <a:lnTo>
                    <a:pt x="200113" y="98298"/>
                  </a:lnTo>
                  <a:lnTo>
                    <a:pt x="212686" y="107442"/>
                  </a:lnTo>
                  <a:lnTo>
                    <a:pt x="219354" y="109728"/>
                  </a:lnTo>
                  <a:lnTo>
                    <a:pt x="234975" y="109728"/>
                  </a:lnTo>
                  <a:lnTo>
                    <a:pt x="241554" y="106959"/>
                  </a:lnTo>
                  <a:lnTo>
                    <a:pt x="252310" y="95338"/>
                  </a:lnTo>
                  <a:lnTo>
                    <a:pt x="254977" y="88963"/>
                  </a:lnTo>
                  <a:lnTo>
                    <a:pt x="254977" y="81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44467" y="7485930"/>
              <a:ext cx="199350" cy="201739"/>
            </a:xfrm>
            <a:prstGeom prst="rect">
              <a:avLst/>
            </a:prstGeom>
          </p:spPr>
        </p:pic>
      </p:grpSp>
      <p:sp>
        <p:nvSpPr>
          <p:cNvPr id="27" name="object 27" descr=""/>
          <p:cNvSpPr txBox="1"/>
          <p:nvPr/>
        </p:nvSpPr>
        <p:spPr>
          <a:xfrm>
            <a:off x="11511293" y="3902325"/>
            <a:ext cx="6583680" cy="64452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25"/>
              </a:spcBef>
            </a:pPr>
            <a:r>
              <a:rPr dirty="0" sz="2000" spc="-105">
                <a:latin typeface="Arial Black"/>
                <a:cs typeface="Arial Black"/>
              </a:rPr>
              <a:t>Zespoły</a:t>
            </a:r>
            <a:r>
              <a:rPr dirty="0" sz="2000" spc="-15">
                <a:latin typeface="Arial Black"/>
                <a:cs typeface="Arial Black"/>
              </a:rPr>
              <a:t> </a:t>
            </a:r>
            <a:r>
              <a:rPr dirty="0" sz="2000" spc="-60">
                <a:latin typeface="Arial Black"/>
                <a:cs typeface="Arial Black"/>
              </a:rPr>
              <a:t>dzielą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się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 spc="-55">
                <a:latin typeface="Arial Black"/>
                <a:cs typeface="Arial Black"/>
              </a:rPr>
              <a:t>listami,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 spc="-114">
                <a:latin typeface="Arial Black"/>
                <a:cs typeface="Arial Black"/>
              </a:rPr>
              <a:t>wyjaśniając</a:t>
            </a:r>
            <a:r>
              <a:rPr dirty="0" sz="2000" spc="-15">
                <a:latin typeface="Arial Black"/>
                <a:cs typeface="Arial Black"/>
              </a:rPr>
              <a:t> </a:t>
            </a:r>
            <a:r>
              <a:rPr dirty="0" sz="2000" spc="-40">
                <a:latin typeface="Arial Black"/>
                <a:cs typeface="Arial Black"/>
              </a:rPr>
              <a:t>priorytety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i </a:t>
            </a:r>
            <a:r>
              <a:rPr dirty="0" sz="2000" spc="-100">
                <a:latin typeface="Arial Black"/>
                <a:cs typeface="Arial Black"/>
              </a:rPr>
              <a:t>proponowane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20">
                <a:latin typeface="Arial Black"/>
                <a:cs typeface="Arial Black"/>
              </a:rPr>
              <a:t>rozwiązania.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1511293" y="5473950"/>
            <a:ext cx="6583680" cy="64452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25"/>
              </a:spcBef>
              <a:tabLst>
                <a:tab pos="1948814" algn="l"/>
                <a:tab pos="3059430" algn="l"/>
                <a:tab pos="4622800" algn="l"/>
                <a:tab pos="5562600" algn="l"/>
              </a:tabLst>
            </a:pPr>
            <a:r>
              <a:rPr dirty="0" sz="2000" spc="-10">
                <a:latin typeface="Arial Black"/>
                <a:cs typeface="Arial Black"/>
              </a:rPr>
              <a:t>Koordynator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zbiera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wszystkie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listy,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35">
                <a:latin typeface="Arial Black"/>
                <a:cs typeface="Arial Black"/>
              </a:rPr>
              <a:t>tworząc </a:t>
            </a:r>
            <a:r>
              <a:rPr dirty="0" sz="2000" spc="-125">
                <a:latin typeface="Arial Black"/>
                <a:cs typeface="Arial Black"/>
              </a:rPr>
              <a:t>wspólną</a:t>
            </a:r>
            <a:r>
              <a:rPr dirty="0" sz="2000" spc="-110">
                <a:latin typeface="Arial Black"/>
                <a:cs typeface="Arial Black"/>
              </a:rPr>
              <a:t> </a:t>
            </a:r>
            <a:r>
              <a:rPr dirty="0" sz="2000" spc="-140">
                <a:latin typeface="Arial Black"/>
                <a:cs typeface="Arial Black"/>
              </a:rPr>
              <a:t>wersję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150">
                <a:latin typeface="Arial Black"/>
                <a:cs typeface="Arial Black"/>
              </a:rPr>
              <a:t>checklisty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140">
                <a:latin typeface="Arial Black"/>
                <a:cs typeface="Arial Black"/>
              </a:rPr>
              <a:t>dostępności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politycznej.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1511293" y="7359900"/>
            <a:ext cx="6583680" cy="64452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25"/>
              </a:spcBef>
              <a:tabLst>
                <a:tab pos="1381125" algn="l"/>
                <a:tab pos="2661285" algn="l"/>
                <a:tab pos="4263390" algn="l"/>
                <a:tab pos="4737735" algn="l"/>
                <a:tab pos="6175375" algn="l"/>
              </a:tabLst>
            </a:pPr>
            <a:r>
              <a:rPr dirty="0" sz="2000" spc="-10">
                <a:latin typeface="Arial Black"/>
                <a:cs typeface="Arial Black"/>
              </a:rPr>
              <a:t>Dyskusja: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Dlaczego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0">
                <a:latin typeface="Arial Black"/>
                <a:cs typeface="Arial Black"/>
              </a:rPr>
              <a:t>dostępność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25">
                <a:latin typeface="Arial Black"/>
                <a:cs typeface="Arial Black"/>
              </a:rPr>
              <a:t>od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początku?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340">
                <a:latin typeface="Arial Black"/>
                <a:cs typeface="Arial Black"/>
              </a:rPr>
              <a:t>Jak </a:t>
            </a:r>
            <a:r>
              <a:rPr dirty="0" sz="2000" spc="-110">
                <a:latin typeface="Arial Black"/>
                <a:cs typeface="Arial Black"/>
              </a:rPr>
              <a:t>lista</a:t>
            </a:r>
            <a:r>
              <a:rPr dirty="0" sz="2000" spc="-105">
                <a:latin typeface="Arial Black"/>
                <a:cs typeface="Arial Black"/>
              </a:rPr>
              <a:t> </a:t>
            </a:r>
            <a:r>
              <a:rPr dirty="0" sz="2000" spc="-135">
                <a:latin typeface="Arial Black"/>
                <a:cs typeface="Arial Black"/>
              </a:rPr>
              <a:t>zapobiega</a:t>
            </a:r>
            <a:r>
              <a:rPr dirty="0" sz="2000" spc="-100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wykluczeniu?.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0938" y="1015806"/>
            <a:ext cx="13401040" cy="166751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229"/>
              </a:spcBef>
            </a:pPr>
            <a:r>
              <a:rPr dirty="0" sz="5400" spc="-330">
                <a:solidFill>
                  <a:srgbClr val="1C81D9"/>
                </a:solidFill>
              </a:rPr>
              <a:t>Wskazówki</a:t>
            </a:r>
            <a:r>
              <a:rPr dirty="0" sz="5400" spc="-130">
                <a:solidFill>
                  <a:srgbClr val="1C81D9"/>
                </a:solidFill>
              </a:rPr>
              <a:t> </a:t>
            </a:r>
            <a:r>
              <a:rPr dirty="0" sz="5400">
                <a:solidFill>
                  <a:srgbClr val="1C81D9"/>
                </a:solidFill>
              </a:rPr>
              <a:t>lub</a:t>
            </a:r>
            <a:r>
              <a:rPr dirty="0" sz="5400" spc="-340">
                <a:solidFill>
                  <a:srgbClr val="1C81D9"/>
                </a:solidFill>
              </a:rPr>
              <a:t> </a:t>
            </a:r>
            <a:r>
              <a:rPr dirty="0" sz="5400" spc="-85">
                <a:solidFill>
                  <a:srgbClr val="1C81D9"/>
                </a:solidFill>
              </a:rPr>
              <a:t>kroki</a:t>
            </a:r>
            <a:r>
              <a:rPr dirty="0" sz="5400" spc="-229">
                <a:solidFill>
                  <a:srgbClr val="1C81D9"/>
                </a:solidFill>
              </a:rPr>
              <a:t> </a:t>
            </a:r>
            <a:r>
              <a:rPr dirty="0" sz="5400" spc="-70">
                <a:solidFill>
                  <a:srgbClr val="1C81D9"/>
                </a:solidFill>
              </a:rPr>
              <a:t>dla</a:t>
            </a:r>
            <a:r>
              <a:rPr dirty="0" sz="5400" spc="-225">
                <a:solidFill>
                  <a:srgbClr val="1C81D9"/>
                </a:solidFill>
              </a:rPr>
              <a:t> </a:t>
            </a:r>
            <a:r>
              <a:rPr dirty="0" sz="5400" spc="-335">
                <a:solidFill>
                  <a:srgbClr val="1C81D9"/>
                </a:solidFill>
              </a:rPr>
              <a:t>pracowników </a:t>
            </a:r>
            <a:r>
              <a:rPr dirty="0" sz="5400" spc="-325">
                <a:solidFill>
                  <a:srgbClr val="1C81D9"/>
                </a:solidFill>
              </a:rPr>
              <a:t>młodzieżowych</a:t>
            </a:r>
            <a:endParaRPr sz="5400"/>
          </a:p>
        </p:txBody>
      </p:sp>
      <p:sp>
        <p:nvSpPr>
          <p:cNvPr id="4" name="object 4" descr=""/>
          <p:cNvSpPr txBox="1"/>
          <p:nvPr/>
        </p:nvSpPr>
        <p:spPr>
          <a:xfrm>
            <a:off x="12745188" y="5243009"/>
            <a:ext cx="5048885" cy="1835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tabLst>
                <a:tab pos="1890395" algn="l"/>
                <a:tab pos="2421255" algn="l"/>
                <a:tab pos="2934335" algn="l"/>
                <a:tab pos="4229100" algn="l"/>
              </a:tabLst>
            </a:pPr>
            <a:r>
              <a:rPr dirty="0" sz="2000" spc="-10">
                <a:latin typeface="Arial Black"/>
                <a:cs typeface="Arial Black"/>
              </a:rPr>
              <a:t>Wskazówka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50">
                <a:latin typeface="Arial Black"/>
                <a:cs typeface="Arial Black"/>
              </a:rPr>
              <a:t>2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50">
                <a:latin typeface="Arial Black"/>
                <a:cs typeface="Arial Black"/>
              </a:rPr>
              <a:t>–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0">
                <a:latin typeface="Arial Black"/>
                <a:cs typeface="Arial Black"/>
              </a:rPr>
              <a:t>Używaj</a:t>
            </a:r>
            <a:r>
              <a:rPr dirty="0" sz="2000">
                <a:latin typeface="Arial Black"/>
                <a:cs typeface="Arial Black"/>
              </a:rPr>
              <a:t>	</a:t>
            </a:r>
            <a:r>
              <a:rPr dirty="0" sz="2000" spc="-125">
                <a:latin typeface="Arial Black"/>
                <a:cs typeface="Arial Black"/>
              </a:rPr>
              <a:t>języka </a:t>
            </a:r>
            <a:r>
              <a:rPr dirty="0" sz="2000" spc="-110">
                <a:latin typeface="Arial Black"/>
                <a:cs typeface="Arial Black"/>
              </a:rPr>
              <a:t>inkluzywnego</a:t>
            </a:r>
            <a:r>
              <a:rPr dirty="0" sz="2000" spc="-120">
                <a:latin typeface="Arial Black"/>
                <a:cs typeface="Arial Black"/>
              </a:rPr>
              <a:t> </a:t>
            </a:r>
            <a:r>
              <a:rPr dirty="0" sz="2000" spc="-195">
                <a:latin typeface="Arial Black"/>
                <a:cs typeface="Arial Black"/>
              </a:rPr>
              <a:t>w</a:t>
            </a:r>
            <a:r>
              <a:rPr dirty="0" sz="2000" spc="-114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komunikacji</a:t>
            </a:r>
            <a:endParaRPr sz="2000">
              <a:latin typeface="Arial Black"/>
              <a:cs typeface="Arial Black"/>
            </a:endParaRPr>
          </a:p>
          <a:p>
            <a:pPr marL="12700" marR="5080">
              <a:lnSpc>
                <a:spcPct val="146900"/>
              </a:lnSpc>
              <a:tabLst>
                <a:tab pos="1017269" algn="l"/>
                <a:tab pos="1282065" algn="l"/>
                <a:tab pos="1961514" algn="l"/>
                <a:tab pos="2246630" algn="l"/>
                <a:tab pos="2481580" algn="l"/>
                <a:tab pos="3812540" algn="l"/>
                <a:tab pos="4245610" algn="l"/>
              </a:tabLst>
            </a:pPr>
            <a:r>
              <a:rPr dirty="0" sz="2000" spc="-10">
                <a:latin typeface="Tahoma"/>
                <a:cs typeface="Tahoma"/>
              </a:rPr>
              <a:t>Używaj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55">
                <a:latin typeface="Tahoma"/>
                <a:cs typeface="Tahoma"/>
              </a:rPr>
              <a:t>prostego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0">
                <a:latin typeface="Tahoma"/>
                <a:cs typeface="Tahoma"/>
              </a:rPr>
              <a:t>i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50">
                <a:latin typeface="Tahoma"/>
                <a:cs typeface="Tahoma"/>
              </a:rPr>
              <a:t>zrozumiałego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10">
                <a:latin typeface="Tahoma"/>
                <a:cs typeface="Tahoma"/>
              </a:rPr>
              <a:t>języka, łatwych</a:t>
            </a:r>
            <a:r>
              <a:rPr dirty="0" sz="2000">
                <a:latin typeface="Tahoma"/>
                <a:cs typeface="Tahoma"/>
              </a:rPr>
              <a:t>		</a:t>
            </a:r>
            <a:r>
              <a:rPr dirty="0" sz="2000" spc="90">
                <a:latin typeface="Tahoma"/>
                <a:cs typeface="Tahoma"/>
              </a:rPr>
              <a:t>do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40">
                <a:latin typeface="Tahoma"/>
                <a:cs typeface="Tahoma"/>
              </a:rPr>
              <a:t>przeczytania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45">
                <a:latin typeface="Tahoma"/>
                <a:cs typeface="Tahoma"/>
              </a:rPr>
              <a:t>formatów,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745188" y="7195709"/>
            <a:ext cx="50488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6810" algn="l"/>
                <a:tab pos="1600835" algn="l"/>
                <a:tab pos="2547620" algn="l"/>
                <a:tab pos="3210560" algn="l"/>
                <a:tab pos="4971415" algn="l"/>
              </a:tabLst>
            </a:pPr>
            <a:r>
              <a:rPr dirty="0" sz="2000" spc="65">
                <a:latin typeface="Tahoma"/>
                <a:cs typeface="Tahoma"/>
              </a:rPr>
              <a:t>napisów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90">
                <a:latin typeface="Tahoma"/>
                <a:cs typeface="Tahoma"/>
              </a:rPr>
              <a:t>do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65">
                <a:latin typeface="Tahoma"/>
                <a:cs typeface="Tahoma"/>
              </a:rPr>
              <a:t>filmów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50">
                <a:latin typeface="Tahoma"/>
                <a:cs typeface="Tahoma"/>
              </a:rPr>
              <a:t>oraz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10">
                <a:latin typeface="Tahoma"/>
                <a:cs typeface="Tahoma"/>
              </a:rPr>
              <a:t>alternatywnej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0">
                <a:latin typeface="Tahoma"/>
                <a:cs typeface="Tahoma"/>
              </a:rPr>
              <a:t>i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745188" y="7500433"/>
            <a:ext cx="1844039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00"/>
              </a:spcBef>
              <a:tabLst>
                <a:tab pos="1297940" algn="l"/>
              </a:tabLst>
            </a:pPr>
            <a:r>
              <a:rPr dirty="0" sz="2000" spc="35">
                <a:latin typeface="Tahoma"/>
                <a:cs typeface="Tahoma"/>
              </a:rPr>
              <a:t>wspomagającej </a:t>
            </a:r>
            <a:r>
              <a:rPr dirty="0" sz="2000" spc="-10">
                <a:latin typeface="Tahoma"/>
                <a:cs typeface="Tahoma"/>
              </a:rPr>
              <a:t>zajdzie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20">
                <a:latin typeface="Tahoma"/>
                <a:cs typeface="Tahoma"/>
              </a:rPr>
              <a:t>taka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2745188" y="8538734"/>
            <a:ext cx="152527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0">
                <a:latin typeface="Tahoma"/>
                <a:cs typeface="Tahoma"/>
              </a:rPr>
              <a:t>komunikacja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785381" y="7500433"/>
            <a:ext cx="1448435" cy="1368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93980" marR="5080" indent="-81915">
              <a:lnSpc>
                <a:spcPct val="146900"/>
              </a:lnSpc>
              <a:spcBef>
                <a:spcPts val="100"/>
              </a:spcBef>
            </a:pPr>
            <a:r>
              <a:rPr dirty="0" sz="2000" spc="45">
                <a:latin typeface="Tahoma"/>
                <a:cs typeface="Tahoma"/>
              </a:rPr>
              <a:t>komunikacji potrzeba. </a:t>
            </a:r>
            <a:r>
              <a:rPr dirty="0" sz="2000" spc="60">
                <a:latin typeface="Tahoma"/>
                <a:cs typeface="Tahoma"/>
              </a:rPr>
              <a:t>umożliwia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6429846" y="7500433"/>
            <a:ext cx="1364615" cy="1368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07010" marR="5080" indent="-194945">
              <a:lnSpc>
                <a:spcPct val="146900"/>
              </a:lnSpc>
              <a:spcBef>
                <a:spcPts val="100"/>
              </a:spcBef>
            </a:pPr>
            <a:r>
              <a:rPr dirty="0" sz="2000">
                <a:latin typeface="Tahoma"/>
                <a:cs typeface="Tahoma"/>
              </a:rPr>
              <a:t>(AAC),</a:t>
            </a:r>
            <a:r>
              <a:rPr dirty="0" sz="2000" spc="90">
                <a:latin typeface="Tahoma"/>
                <a:cs typeface="Tahoma"/>
              </a:rPr>
              <a:t>  </a:t>
            </a:r>
            <a:r>
              <a:rPr dirty="0" sz="2000" spc="-25">
                <a:latin typeface="Tahoma"/>
                <a:cs typeface="Tahoma"/>
              </a:rPr>
              <a:t>gdy </a:t>
            </a:r>
            <a:r>
              <a:rPr dirty="0" sz="2000" spc="65">
                <a:latin typeface="Tahoma"/>
                <a:cs typeface="Tahoma"/>
              </a:rPr>
              <a:t>Dostępna </a:t>
            </a:r>
            <a:r>
              <a:rPr dirty="0" sz="2000" spc="70">
                <a:latin typeface="Tahoma"/>
                <a:cs typeface="Tahoma"/>
              </a:rPr>
              <a:t>każdemu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745188" y="8843458"/>
            <a:ext cx="5048885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00"/>
              </a:spcBef>
            </a:pPr>
            <a:r>
              <a:rPr dirty="0" sz="2000" spc="60">
                <a:latin typeface="Tahoma"/>
                <a:cs typeface="Tahoma"/>
              </a:rPr>
              <a:t>śledzenie</a:t>
            </a:r>
            <a:r>
              <a:rPr dirty="0" sz="2000" spc="39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dyskusji</a:t>
            </a:r>
            <a:r>
              <a:rPr dirty="0" sz="2000" spc="39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politycznych</a:t>
            </a:r>
            <a:r>
              <a:rPr dirty="0" sz="2000" spc="39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i</a:t>
            </a:r>
            <a:r>
              <a:rPr dirty="0" sz="2000" spc="390">
                <a:latin typeface="Tahoma"/>
                <a:cs typeface="Tahoma"/>
              </a:rPr>
              <a:t> </a:t>
            </a:r>
            <a:r>
              <a:rPr dirty="0" sz="2000" spc="35">
                <a:latin typeface="Tahoma"/>
                <a:cs typeface="Tahoma"/>
              </a:rPr>
              <a:t>aktywne </a:t>
            </a:r>
            <a:r>
              <a:rPr dirty="0" sz="2000" spc="50">
                <a:latin typeface="Tahoma"/>
                <a:cs typeface="Tahoma"/>
              </a:rPr>
              <a:t>uczestnictwo</a:t>
            </a:r>
            <a:r>
              <a:rPr dirty="0" sz="2000" spc="-90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w</a:t>
            </a:r>
            <a:r>
              <a:rPr dirty="0" sz="2000" spc="-90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działaniach</a:t>
            </a:r>
            <a:r>
              <a:rPr dirty="0" sz="2000" spc="-85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politycznych.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464077" y="3444802"/>
            <a:ext cx="5183505" cy="1254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04265">
              <a:lnSpc>
                <a:spcPct val="100000"/>
              </a:lnSpc>
              <a:spcBef>
                <a:spcPts val="100"/>
              </a:spcBef>
            </a:pPr>
            <a:r>
              <a:rPr dirty="0" sz="2000" spc="-145">
                <a:latin typeface="Arial Black"/>
                <a:cs typeface="Arial Black"/>
              </a:rPr>
              <a:t>Wskazówka</a:t>
            </a:r>
            <a:r>
              <a:rPr dirty="0" sz="2000" spc="-130">
                <a:latin typeface="Arial Black"/>
                <a:cs typeface="Arial Black"/>
              </a:rPr>
              <a:t> </a:t>
            </a:r>
            <a:r>
              <a:rPr dirty="0" sz="2000" spc="-210">
                <a:latin typeface="Arial Black"/>
                <a:cs typeface="Arial Black"/>
              </a:rPr>
              <a:t>1</a:t>
            </a:r>
            <a:r>
              <a:rPr dirty="0" sz="2000" spc="-13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–</a:t>
            </a:r>
            <a:r>
              <a:rPr dirty="0" sz="2000" spc="-130">
                <a:latin typeface="Arial Black"/>
                <a:cs typeface="Arial Black"/>
              </a:rPr>
              <a:t> </a:t>
            </a:r>
            <a:r>
              <a:rPr dirty="0" sz="2000" spc="-135">
                <a:latin typeface="Arial Black"/>
                <a:cs typeface="Arial Black"/>
              </a:rPr>
              <a:t>Skorzystaj</a:t>
            </a:r>
            <a:r>
              <a:rPr dirty="0" sz="2000" spc="-130">
                <a:latin typeface="Arial Black"/>
                <a:cs typeface="Arial Black"/>
              </a:rPr>
              <a:t> </a:t>
            </a:r>
            <a:r>
              <a:rPr dirty="0" sz="2000" spc="-150">
                <a:latin typeface="Arial Black"/>
                <a:cs typeface="Arial Black"/>
              </a:rPr>
              <a:t>z</a:t>
            </a:r>
            <a:r>
              <a:rPr dirty="0" sz="2000" spc="-130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listy </a:t>
            </a:r>
            <a:r>
              <a:rPr dirty="0" sz="2000" spc="-75">
                <a:latin typeface="Arial Black"/>
                <a:cs typeface="Arial Black"/>
              </a:rPr>
              <a:t>kontrolnej</a:t>
            </a:r>
            <a:r>
              <a:rPr dirty="0" sz="2000" spc="-95">
                <a:latin typeface="Arial Black"/>
                <a:cs typeface="Arial Black"/>
              </a:rPr>
              <a:t> </a:t>
            </a:r>
            <a:r>
              <a:rPr dirty="0" sz="2000" spc="-45">
                <a:latin typeface="Arial Black"/>
                <a:cs typeface="Arial Black"/>
              </a:rPr>
              <a:t>dostępności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470"/>
              </a:spcBef>
              <a:tabLst>
                <a:tab pos="1061720" algn="l"/>
                <a:tab pos="2341880" algn="l"/>
                <a:tab pos="3874135" algn="l"/>
                <a:tab pos="4121785" algn="l"/>
              </a:tabLst>
            </a:pPr>
            <a:r>
              <a:rPr dirty="0" sz="2000" spc="-10">
                <a:latin typeface="Tahoma"/>
                <a:cs typeface="Tahoma"/>
              </a:rPr>
              <a:t>Zawsze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40">
                <a:latin typeface="Tahoma"/>
                <a:cs typeface="Tahoma"/>
              </a:rPr>
              <a:t>organizuj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45">
                <a:latin typeface="Tahoma"/>
                <a:cs typeface="Tahoma"/>
              </a:rPr>
              <a:t>wydarzenia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0">
                <a:latin typeface="Tahoma"/>
                <a:cs typeface="Tahoma"/>
              </a:rPr>
              <a:t>i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35">
                <a:latin typeface="Tahoma"/>
                <a:cs typeface="Tahoma"/>
              </a:rPr>
              <a:t>działania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464077" y="4673060"/>
            <a:ext cx="5183505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00"/>
              </a:spcBef>
              <a:tabLst>
                <a:tab pos="1560195" algn="l"/>
                <a:tab pos="1620520" algn="l"/>
                <a:tab pos="2374900" algn="l"/>
                <a:tab pos="3168650" algn="l"/>
                <a:tab pos="3580129" algn="l"/>
                <a:tab pos="3801110" algn="l"/>
                <a:tab pos="4703445" algn="l"/>
              </a:tabLst>
            </a:pPr>
            <a:r>
              <a:rPr dirty="0" sz="2000" spc="-10">
                <a:latin typeface="Tahoma"/>
                <a:cs typeface="Tahoma"/>
              </a:rPr>
              <a:t>polityczne,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10">
                <a:latin typeface="Tahoma"/>
                <a:cs typeface="Tahoma"/>
              </a:rPr>
              <a:t>korzystając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0">
                <a:latin typeface="Tahoma"/>
                <a:cs typeface="Tahoma"/>
              </a:rPr>
              <a:t>z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45">
                <a:latin typeface="Tahoma"/>
                <a:cs typeface="Tahoma"/>
              </a:rPr>
              <a:t>prostej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10">
                <a:latin typeface="Tahoma"/>
                <a:cs typeface="Tahoma"/>
              </a:rPr>
              <a:t>listy </a:t>
            </a:r>
            <a:r>
              <a:rPr dirty="0" sz="2000" spc="35">
                <a:latin typeface="Tahoma"/>
                <a:cs typeface="Tahoma"/>
              </a:rPr>
              <a:t>kontrolnej,</a:t>
            </a:r>
            <a:r>
              <a:rPr dirty="0" sz="2000">
                <a:latin typeface="Tahoma"/>
                <a:cs typeface="Tahoma"/>
              </a:rPr>
              <a:t>		</a:t>
            </a:r>
            <a:r>
              <a:rPr dirty="0" sz="2000" spc="25">
                <a:latin typeface="Tahoma"/>
                <a:cs typeface="Tahoma"/>
              </a:rPr>
              <a:t>aby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45">
                <a:latin typeface="Tahoma"/>
                <a:cs typeface="Tahoma"/>
              </a:rPr>
              <a:t>zapewnić</a:t>
            </a:r>
            <a:r>
              <a:rPr dirty="0" sz="2000">
                <a:latin typeface="Tahoma"/>
                <a:cs typeface="Tahoma"/>
              </a:rPr>
              <a:t>		</a:t>
            </a:r>
            <a:r>
              <a:rPr dirty="0" sz="2000" spc="65">
                <a:latin typeface="Tahoma"/>
                <a:cs typeface="Tahoma"/>
              </a:rPr>
              <a:t>dostępność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464077" y="5568410"/>
            <a:ext cx="5183505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00"/>
              </a:spcBef>
              <a:tabLst>
                <a:tab pos="1263650" algn="l"/>
                <a:tab pos="1614805" algn="l"/>
                <a:tab pos="2449830" algn="l"/>
                <a:tab pos="2769870" algn="l"/>
                <a:tab pos="3169285" algn="l"/>
                <a:tab pos="3890010" algn="l"/>
                <a:tab pos="4876800" algn="l"/>
              </a:tabLst>
            </a:pPr>
            <a:r>
              <a:rPr dirty="0" sz="2000" spc="-10">
                <a:latin typeface="Tahoma"/>
                <a:cs typeface="Tahoma"/>
              </a:rPr>
              <a:t>fizyczną,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35">
                <a:latin typeface="Tahoma"/>
                <a:cs typeface="Tahoma"/>
              </a:rPr>
              <a:t>cyfrową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0">
                <a:latin typeface="Tahoma"/>
                <a:cs typeface="Tahoma"/>
              </a:rPr>
              <a:t>i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35">
                <a:latin typeface="Tahoma"/>
                <a:cs typeface="Tahoma"/>
              </a:rPr>
              <a:t>komunikacyjną.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25">
                <a:latin typeface="Tahoma"/>
                <a:cs typeface="Tahoma"/>
              </a:rPr>
              <a:t>To </a:t>
            </a:r>
            <a:r>
              <a:rPr dirty="0" sz="2000" spc="55">
                <a:latin typeface="Tahoma"/>
                <a:cs typeface="Tahoma"/>
              </a:rPr>
              <a:t>przydatne</a:t>
            </a:r>
            <a:r>
              <a:rPr dirty="0" sz="2000">
                <a:latin typeface="Tahoma"/>
                <a:cs typeface="Tahoma"/>
              </a:rPr>
              <a:t>		</a:t>
            </a:r>
            <a:r>
              <a:rPr dirty="0" sz="2000" spc="55">
                <a:latin typeface="Tahoma"/>
                <a:cs typeface="Tahoma"/>
              </a:rPr>
              <a:t>narzędzie</a:t>
            </a:r>
            <a:r>
              <a:rPr dirty="0" sz="2000">
                <a:latin typeface="Tahoma"/>
                <a:cs typeface="Tahoma"/>
              </a:rPr>
              <a:t>		</a:t>
            </a:r>
            <a:r>
              <a:rPr dirty="0" sz="2000" spc="90">
                <a:latin typeface="Tahoma"/>
                <a:cs typeface="Tahoma"/>
              </a:rPr>
              <a:t>do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35">
                <a:latin typeface="Tahoma"/>
                <a:cs typeface="Tahoma"/>
              </a:rPr>
              <a:t>aktywnego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64077" y="6463760"/>
            <a:ext cx="5183505" cy="920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00"/>
              </a:spcBef>
              <a:tabLst>
                <a:tab pos="1711325" algn="l"/>
                <a:tab pos="1957070" algn="l"/>
                <a:tab pos="4121785" algn="l"/>
              </a:tabLst>
            </a:pPr>
            <a:r>
              <a:rPr dirty="0" sz="2000" spc="35">
                <a:latin typeface="Tahoma"/>
                <a:cs typeface="Tahoma"/>
              </a:rPr>
              <a:t>uczestnictwa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-50">
                <a:latin typeface="Tahoma"/>
                <a:cs typeface="Tahoma"/>
              </a:rPr>
              <a:t>i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35">
                <a:latin typeface="Tahoma"/>
                <a:cs typeface="Tahoma"/>
              </a:rPr>
              <a:t>skuteczniejszego</a:t>
            </a:r>
            <a:r>
              <a:rPr dirty="0" sz="2000">
                <a:latin typeface="Tahoma"/>
                <a:cs typeface="Tahoma"/>
              </a:rPr>
              <a:t>	</a:t>
            </a:r>
            <a:r>
              <a:rPr dirty="0" sz="2000" spc="35">
                <a:latin typeface="Tahoma"/>
                <a:cs typeface="Tahoma"/>
              </a:rPr>
              <a:t>działania </a:t>
            </a:r>
            <a:r>
              <a:rPr dirty="0" sz="2000" spc="-10">
                <a:latin typeface="Tahoma"/>
                <a:cs typeface="Tahoma"/>
              </a:rPr>
              <a:t>rzeczniczego.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3" y="3108580"/>
            <a:ext cx="5709611" cy="5281390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955" y="448664"/>
            <a:ext cx="1425797" cy="14106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5318" y="653825"/>
            <a:ext cx="14752319" cy="166751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229"/>
              </a:spcBef>
              <a:tabLst>
                <a:tab pos="4420235" algn="l"/>
                <a:tab pos="6097905" algn="l"/>
                <a:tab pos="8477250" algn="l"/>
                <a:tab pos="10118090" algn="l"/>
              </a:tabLst>
            </a:pPr>
            <a:r>
              <a:rPr dirty="0" sz="5400" spc="-340">
                <a:solidFill>
                  <a:srgbClr val="1C81D9"/>
                </a:solidFill>
              </a:rPr>
              <a:t>Wskazówki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25">
                <a:solidFill>
                  <a:srgbClr val="1C81D9"/>
                </a:solidFill>
              </a:rPr>
              <a:t>lub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20">
                <a:solidFill>
                  <a:srgbClr val="1C81D9"/>
                </a:solidFill>
              </a:rPr>
              <a:t>kroki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25">
                <a:solidFill>
                  <a:srgbClr val="1C81D9"/>
                </a:solidFill>
              </a:rPr>
              <a:t>dla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335">
                <a:solidFill>
                  <a:srgbClr val="1C81D9"/>
                </a:solidFill>
              </a:rPr>
              <a:t>pracowników </a:t>
            </a:r>
            <a:r>
              <a:rPr dirty="0" sz="5400" spc="-325">
                <a:solidFill>
                  <a:srgbClr val="1C81D9"/>
                </a:solidFill>
              </a:rPr>
              <a:t>młodzieżowych</a:t>
            </a:r>
            <a:endParaRPr sz="54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41895" y="2914484"/>
            <a:ext cx="5709611" cy="528139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955" y="448664"/>
            <a:ext cx="1425797" cy="141065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003299" y="2762992"/>
            <a:ext cx="9720580" cy="436880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25"/>
              </a:spcBef>
            </a:pPr>
            <a:r>
              <a:rPr dirty="0" sz="2000" spc="-145">
                <a:latin typeface="Arial Black"/>
                <a:cs typeface="Arial Black"/>
              </a:rPr>
              <a:t>Wskazówka</a:t>
            </a:r>
            <a:r>
              <a:rPr dirty="0" sz="2000" spc="-120">
                <a:latin typeface="Arial Black"/>
                <a:cs typeface="Arial Black"/>
              </a:rPr>
              <a:t> </a:t>
            </a:r>
            <a:r>
              <a:rPr dirty="0" sz="2000" spc="-210">
                <a:latin typeface="Arial Black"/>
                <a:cs typeface="Arial Black"/>
              </a:rPr>
              <a:t>3</a:t>
            </a:r>
            <a:r>
              <a:rPr dirty="0" sz="2000" spc="-114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–</a:t>
            </a:r>
            <a:r>
              <a:rPr dirty="0" sz="2000" spc="-120">
                <a:latin typeface="Arial Black"/>
                <a:cs typeface="Arial Black"/>
              </a:rPr>
              <a:t> </a:t>
            </a:r>
            <a:r>
              <a:rPr dirty="0" sz="2000" spc="-60">
                <a:latin typeface="Arial Black"/>
                <a:cs typeface="Arial Black"/>
              </a:rPr>
              <a:t>Oferuj</a:t>
            </a:r>
            <a:r>
              <a:rPr dirty="0" sz="2000" spc="-114">
                <a:latin typeface="Arial Black"/>
                <a:cs typeface="Arial Black"/>
              </a:rPr>
              <a:t> </a:t>
            </a:r>
            <a:r>
              <a:rPr dirty="0" sz="2000" spc="-95">
                <a:latin typeface="Arial Black"/>
                <a:cs typeface="Arial Black"/>
              </a:rPr>
              <a:t>indywidualne</a:t>
            </a:r>
            <a:r>
              <a:rPr dirty="0" sz="2000" spc="-114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wsparcie</a:t>
            </a:r>
            <a:endParaRPr sz="2000">
              <a:latin typeface="Arial Black"/>
              <a:cs typeface="Arial Black"/>
            </a:endParaRPr>
          </a:p>
          <a:p>
            <a:pPr algn="just" marL="12700">
              <a:lnSpc>
                <a:spcPct val="100000"/>
              </a:lnSpc>
              <a:spcBef>
                <a:spcPts val="525"/>
              </a:spcBef>
            </a:pPr>
            <a:r>
              <a:rPr dirty="0" sz="2000">
                <a:latin typeface="Tahoma"/>
                <a:cs typeface="Tahoma"/>
              </a:rPr>
              <a:t>Zaangażuj</a:t>
            </a:r>
            <a:r>
              <a:rPr dirty="0" sz="2000" spc="70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osoby,</a:t>
            </a:r>
            <a:r>
              <a:rPr dirty="0" sz="2000" spc="75">
                <a:latin typeface="Tahoma"/>
                <a:cs typeface="Tahoma"/>
              </a:rPr>
              <a:t>  </a:t>
            </a:r>
            <a:r>
              <a:rPr dirty="0" sz="2000" spc="60">
                <a:latin typeface="Tahoma"/>
                <a:cs typeface="Tahoma"/>
              </a:rPr>
              <a:t>które</a:t>
            </a:r>
            <a:r>
              <a:rPr dirty="0" sz="2000" spc="70">
                <a:latin typeface="Tahoma"/>
                <a:cs typeface="Tahoma"/>
              </a:rPr>
              <a:t>  </a:t>
            </a:r>
            <a:r>
              <a:rPr dirty="0" sz="2000" spc="55">
                <a:latin typeface="Tahoma"/>
                <a:cs typeface="Tahoma"/>
              </a:rPr>
              <a:t>pełnią</a:t>
            </a:r>
            <a:r>
              <a:rPr dirty="0" sz="2000" spc="75">
                <a:latin typeface="Tahoma"/>
                <a:cs typeface="Tahoma"/>
              </a:rPr>
              <a:t>  </a:t>
            </a:r>
            <a:r>
              <a:rPr dirty="0" sz="2000" spc="70">
                <a:latin typeface="Tahoma"/>
                <a:cs typeface="Tahoma"/>
              </a:rPr>
              <a:t>rolę</a:t>
            </a:r>
            <a:r>
              <a:rPr dirty="0" sz="2000" spc="70">
                <a:latin typeface="Tahoma"/>
                <a:cs typeface="Tahoma"/>
              </a:rPr>
              <a:t>  </a:t>
            </a:r>
            <a:r>
              <a:rPr dirty="0" sz="2000" spc="75">
                <a:latin typeface="Tahoma"/>
                <a:cs typeface="Tahoma"/>
              </a:rPr>
              <a:t>„mediatorów</a:t>
            </a:r>
            <a:r>
              <a:rPr dirty="0" sz="2000" spc="75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politycznych”,</a:t>
            </a:r>
            <a:r>
              <a:rPr dirty="0" sz="2000" spc="70">
                <a:latin typeface="Tahoma"/>
                <a:cs typeface="Tahoma"/>
              </a:rPr>
              <a:t>  </a:t>
            </a:r>
            <a:r>
              <a:rPr dirty="0" sz="2000" spc="50">
                <a:latin typeface="Tahoma"/>
                <a:cs typeface="Tahoma"/>
              </a:rPr>
              <a:t>aby</a:t>
            </a:r>
            <a:r>
              <a:rPr dirty="0" sz="2000" spc="75">
                <a:latin typeface="Tahoma"/>
                <a:cs typeface="Tahoma"/>
              </a:rPr>
              <a:t>  </a:t>
            </a:r>
            <a:r>
              <a:rPr dirty="0" sz="2000" spc="45">
                <a:latin typeface="Tahoma"/>
                <a:cs typeface="Tahoma"/>
              </a:rPr>
              <a:t>wspierać</a:t>
            </a:r>
            <a:endParaRPr sz="2000">
              <a:latin typeface="Tahoma"/>
              <a:cs typeface="Tahoma"/>
            </a:endParaRPr>
          </a:p>
          <a:p>
            <a:pPr algn="just" marL="12700" marR="5080">
              <a:lnSpc>
                <a:spcPct val="146900"/>
              </a:lnSpc>
            </a:pPr>
            <a:r>
              <a:rPr dirty="0" sz="2000" spc="80">
                <a:latin typeface="Tahoma"/>
                <a:cs typeface="Tahoma"/>
              </a:rPr>
              <a:t>osoby</a:t>
            </a:r>
            <a:r>
              <a:rPr dirty="0" sz="2000" spc="3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z</a:t>
            </a:r>
            <a:r>
              <a:rPr dirty="0" sz="2000" spc="40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niepełnosprawnościami</a:t>
            </a:r>
            <a:r>
              <a:rPr dirty="0" sz="2000" spc="40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w</a:t>
            </a:r>
            <a:r>
              <a:rPr dirty="0" sz="2000" spc="40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poruszaniu</a:t>
            </a:r>
            <a:r>
              <a:rPr dirty="0" sz="2000" spc="40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się</a:t>
            </a:r>
            <a:r>
              <a:rPr dirty="0" sz="2000" spc="40">
                <a:latin typeface="Tahoma"/>
                <a:cs typeface="Tahoma"/>
              </a:rPr>
              <a:t> </a:t>
            </a:r>
            <a:r>
              <a:rPr dirty="0" sz="2000" spc="114">
                <a:latin typeface="Tahoma"/>
                <a:cs typeface="Tahoma"/>
              </a:rPr>
              <a:t>po</a:t>
            </a:r>
            <a:r>
              <a:rPr dirty="0" sz="2000" spc="40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świecie</a:t>
            </a:r>
            <a:r>
              <a:rPr dirty="0" sz="2000" spc="4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polityki.</a:t>
            </a:r>
            <a:r>
              <a:rPr dirty="0" sz="2000" spc="40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Dzięki</a:t>
            </a:r>
            <a:r>
              <a:rPr dirty="0" sz="2000" spc="40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temu </a:t>
            </a:r>
            <a:r>
              <a:rPr dirty="0" sz="2000" spc="80">
                <a:latin typeface="Tahoma"/>
                <a:cs typeface="Tahoma"/>
              </a:rPr>
              <a:t>mogą</a:t>
            </a:r>
            <a:r>
              <a:rPr dirty="0" sz="2000" spc="60">
                <a:latin typeface="Tahoma"/>
                <a:cs typeface="Tahoma"/>
              </a:rPr>
              <a:t> </a:t>
            </a:r>
            <a:r>
              <a:rPr dirty="0" sz="2000" spc="90">
                <a:latin typeface="Tahoma"/>
                <a:cs typeface="Tahoma"/>
              </a:rPr>
              <a:t>one</a:t>
            </a:r>
            <a:r>
              <a:rPr dirty="0" sz="2000" spc="6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osobiście </a:t>
            </a:r>
            <a:r>
              <a:rPr dirty="0" sz="2000" spc="70">
                <a:latin typeface="Tahoma"/>
                <a:cs typeface="Tahoma"/>
              </a:rPr>
              <a:t>wzmocnić</a:t>
            </a:r>
            <a:r>
              <a:rPr dirty="0" sz="2000" spc="6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swoją</a:t>
            </a:r>
            <a:r>
              <a:rPr dirty="0" sz="2000" spc="6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pozycję</a:t>
            </a:r>
            <a:r>
              <a:rPr dirty="0" sz="2000" spc="6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i</a:t>
            </a:r>
            <a:r>
              <a:rPr dirty="0" sz="2000" spc="60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aktywnie</a:t>
            </a:r>
            <a:r>
              <a:rPr dirty="0" sz="2000" spc="6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uczestniczyć,</a:t>
            </a:r>
            <a:r>
              <a:rPr dirty="0" sz="2000" spc="6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co</a:t>
            </a:r>
            <a:r>
              <a:rPr dirty="0" sz="2000" spc="6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wykracza </a:t>
            </a:r>
            <a:r>
              <a:rPr dirty="0" sz="2000" spc="80">
                <a:latin typeface="Tahoma"/>
                <a:cs typeface="Tahoma"/>
              </a:rPr>
              <a:t>poza</a:t>
            </a:r>
            <a:r>
              <a:rPr dirty="0" sz="2000" spc="-85">
                <a:latin typeface="Tahoma"/>
                <a:cs typeface="Tahoma"/>
              </a:rPr>
              <a:t> </a:t>
            </a:r>
            <a:r>
              <a:rPr dirty="0" sz="2000" spc="100">
                <a:latin typeface="Tahoma"/>
                <a:cs typeface="Tahoma"/>
              </a:rPr>
              <a:t>samo</a:t>
            </a:r>
            <a:r>
              <a:rPr dirty="0" sz="2000" spc="-80">
                <a:latin typeface="Tahoma"/>
                <a:cs typeface="Tahoma"/>
              </a:rPr>
              <a:t> </a:t>
            </a:r>
            <a:r>
              <a:rPr dirty="0" sz="2000" spc="75">
                <a:latin typeface="Tahoma"/>
                <a:cs typeface="Tahoma"/>
              </a:rPr>
              <a:t>orędowanie</a:t>
            </a:r>
            <a:r>
              <a:rPr dirty="0" sz="2000" spc="-8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za</a:t>
            </a:r>
            <a:r>
              <a:rPr dirty="0" sz="2000" spc="-80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swoimi</a:t>
            </a:r>
            <a:r>
              <a:rPr dirty="0" sz="2000" spc="-8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prawami.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20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spc="-120">
                <a:latin typeface="Arial Black"/>
                <a:cs typeface="Arial Black"/>
              </a:rPr>
              <a:t>Wskazówka</a:t>
            </a:r>
            <a:r>
              <a:rPr dirty="0" sz="2000" spc="-1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4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–</a:t>
            </a:r>
            <a:r>
              <a:rPr dirty="0" sz="2000" spc="-15">
                <a:latin typeface="Arial Black"/>
                <a:cs typeface="Arial Black"/>
              </a:rPr>
              <a:t> </a:t>
            </a:r>
            <a:r>
              <a:rPr dirty="0" sz="2000" spc="-105">
                <a:latin typeface="Arial Black"/>
                <a:cs typeface="Arial Black"/>
              </a:rPr>
              <a:t>Stwórz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 spc="-120">
                <a:latin typeface="Arial Black"/>
                <a:cs typeface="Arial Black"/>
              </a:rPr>
              <a:t>bezpieczną</a:t>
            </a:r>
            <a:r>
              <a:rPr dirty="0" sz="2000" spc="-15">
                <a:latin typeface="Arial Black"/>
                <a:cs typeface="Arial Black"/>
              </a:rPr>
              <a:t> </a:t>
            </a:r>
            <a:r>
              <a:rPr dirty="0" sz="2000" spc="-75">
                <a:latin typeface="Arial Black"/>
                <a:cs typeface="Arial Black"/>
              </a:rPr>
              <a:t>przestrzeń,</a:t>
            </a:r>
            <a:r>
              <a:rPr dirty="0" sz="2000" spc="-1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w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 spc="-25">
                <a:latin typeface="Arial Black"/>
                <a:cs typeface="Arial Black"/>
              </a:rPr>
              <a:t>której</a:t>
            </a:r>
            <a:r>
              <a:rPr dirty="0" sz="2000" spc="-1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nie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ma</a:t>
            </a:r>
            <a:r>
              <a:rPr dirty="0" sz="2000" spc="-15">
                <a:latin typeface="Arial Black"/>
                <a:cs typeface="Arial Black"/>
              </a:rPr>
              <a:t> </a:t>
            </a:r>
            <a:r>
              <a:rPr dirty="0" sz="2000" spc="-120">
                <a:latin typeface="Arial Black"/>
                <a:cs typeface="Arial Black"/>
              </a:rPr>
              <a:t>miejsca</a:t>
            </a:r>
            <a:r>
              <a:rPr dirty="0" sz="2000" spc="-10">
                <a:latin typeface="Arial Black"/>
                <a:cs typeface="Arial Black"/>
              </a:rPr>
              <a:t> </a:t>
            </a:r>
            <a:r>
              <a:rPr dirty="0" sz="2000" spc="-25">
                <a:latin typeface="Arial Black"/>
                <a:cs typeface="Arial Black"/>
              </a:rPr>
              <a:t>na </a:t>
            </a:r>
            <a:r>
              <a:rPr dirty="0" sz="2000" spc="-65">
                <a:latin typeface="Arial Black"/>
                <a:cs typeface="Arial Black"/>
              </a:rPr>
              <a:t>stygmatyzację.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2000">
                <a:latin typeface="Tahoma"/>
                <a:cs typeface="Tahoma"/>
              </a:rPr>
              <a:t>Stwórz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miłą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atmosferę,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w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której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uczestnicy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czują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się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 spc="85">
                <a:latin typeface="Tahoma"/>
                <a:cs typeface="Tahoma"/>
              </a:rPr>
              <a:t>swobodnie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i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mogą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wyrażać</a:t>
            </a:r>
            <a:endParaRPr sz="2000">
              <a:latin typeface="Tahoma"/>
              <a:cs typeface="Tahoma"/>
            </a:endParaRPr>
          </a:p>
          <a:p>
            <a:pPr marL="12700" marR="1011555">
              <a:lnSpc>
                <a:spcPct val="146900"/>
              </a:lnSpc>
            </a:pPr>
            <a:r>
              <a:rPr dirty="0" sz="2000" spc="60">
                <a:latin typeface="Tahoma"/>
                <a:cs typeface="Tahoma"/>
              </a:rPr>
              <a:t>siebie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bez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strachu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przed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krytyką.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To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jest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85">
                <a:latin typeface="Tahoma"/>
                <a:cs typeface="Tahoma"/>
              </a:rPr>
              <a:t>bardzo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ważne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dla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wartościowego </a:t>
            </a:r>
            <a:r>
              <a:rPr dirty="0" sz="2000">
                <a:latin typeface="Tahoma"/>
                <a:cs typeface="Tahoma"/>
              </a:rPr>
              <a:t>uczestnictwa,</a:t>
            </a:r>
            <a:r>
              <a:rPr dirty="0" sz="2000" spc="15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wspólnego</a:t>
            </a:r>
            <a:r>
              <a:rPr dirty="0" sz="2000" spc="20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dialogu</a:t>
            </a:r>
            <a:r>
              <a:rPr dirty="0" sz="2000" spc="2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i</a:t>
            </a:r>
            <a:r>
              <a:rPr dirty="0" sz="2000" spc="20">
                <a:latin typeface="Tahoma"/>
                <a:cs typeface="Tahoma"/>
              </a:rPr>
              <a:t> </a:t>
            </a:r>
            <a:r>
              <a:rPr dirty="0" sz="2000" spc="75">
                <a:latin typeface="Tahoma"/>
                <a:cs typeface="Tahoma"/>
              </a:rPr>
              <a:t>podejmowania</a:t>
            </a:r>
            <a:r>
              <a:rPr dirty="0" sz="2000" spc="1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decyzji</a:t>
            </a:r>
            <a:r>
              <a:rPr dirty="0" sz="2000" spc="20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razem.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6149" y="41626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11"/>
            <a:ext cx="18275300" cy="7988300"/>
          </a:xfrm>
          <a:custGeom>
            <a:avLst/>
            <a:gdLst/>
            <a:ahLst/>
            <a:cxnLst/>
            <a:rect l="l" t="t" r="r" b="b"/>
            <a:pathLst>
              <a:path w="18275300" h="7988300">
                <a:moveTo>
                  <a:pt x="10489362" y="7962951"/>
                </a:moveTo>
                <a:lnTo>
                  <a:pt x="8084782" y="7962951"/>
                </a:lnTo>
                <a:lnTo>
                  <a:pt x="8134883" y="7975625"/>
                </a:lnTo>
                <a:lnTo>
                  <a:pt x="8535505" y="7975625"/>
                </a:lnTo>
                <a:lnTo>
                  <a:pt x="8585606" y="7988287"/>
                </a:lnTo>
                <a:lnTo>
                  <a:pt x="9988537" y="7988287"/>
                </a:lnTo>
                <a:lnTo>
                  <a:pt x="10038639" y="7975625"/>
                </a:lnTo>
                <a:lnTo>
                  <a:pt x="10439260" y="7975625"/>
                </a:lnTo>
                <a:lnTo>
                  <a:pt x="10489362" y="7962951"/>
                </a:lnTo>
                <a:close/>
              </a:path>
              <a:path w="18275300" h="7988300">
                <a:moveTo>
                  <a:pt x="11340325" y="7924851"/>
                </a:moveTo>
                <a:lnTo>
                  <a:pt x="7233818" y="7924851"/>
                </a:lnTo>
                <a:lnTo>
                  <a:pt x="7283818" y="7937525"/>
                </a:lnTo>
                <a:lnTo>
                  <a:pt x="7484034" y="7937525"/>
                </a:lnTo>
                <a:lnTo>
                  <a:pt x="7534046" y="7950187"/>
                </a:lnTo>
                <a:lnTo>
                  <a:pt x="7734262" y="7950187"/>
                </a:lnTo>
                <a:lnTo>
                  <a:pt x="7784363" y="7962862"/>
                </a:lnTo>
                <a:lnTo>
                  <a:pt x="10789691" y="7962862"/>
                </a:lnTo>
                <a:lnTo>
                  <a:pt x="10839793" y="7950187"/>
                </a:lnTo>
                <a:lnTo>
                  <a:pt x="11040097" y="7950187"/>
                </a:lnTo>
                <a:lnTo>
                  <a:pt x="11090199" y="7937525"/>
                </a:lnTo>
                <a:lnTo>
                  <a:pt x="11290325" y="7937525"/>
                </a:lnTo>
                <a:lnTo>
                  <a:pt x="11340325" y="7924851"/>
                </a:lnTo>
                <a:close/>
              </a:path>
              <a:path w="18275300" h="7988300">
                <a:moveTo>
                  <a:pt x="11940210" y="7886751"/>
                </a:moveTo>
                <a:lnTo>
                  <a:pt x="6633832" y="7886751"/>
                </a:lnTo>
                <a:lnTo>
                  <a:pt x="6683845" y="7899425"/>
                </a:lnTo>
                <a:lnTo>
                  <a:pt x="6833768" y="7899425"/>
                </a:lnTo>
                <a:lnTo>
                  <a:pt x="6883768" y="7912087"/>
                </a:lnTo>
                <a:lnTo>
                  <a:pt x="7033793" y="7912087"/>
                </a:lnTo>
                <a:lnTo>
                  <a:pt x="7083793" y="7924762"/>
                </a:lnTo>
                <a:lnTo>
                  <a:pt x="11490350" y="7924762"/>
                </a:lnTo>
                <a:lnTo>
                  <a:pt x="11540452" y="7912087"/>
                </a:lnTo>
                <a:lnTo>
                  <a:pt x="11690375" y="7912087"/>
                </a:lnTo>
                <a:lnTo>
                  <a:pt x="11740375" y="7899425"/>
                </a:lnTo>
                <a:lnTo>
                  <a:pt x="11890210" y="7899425"/>
                </a:lnTo>
                <a:lnTo>
                  <a:pt x="11940210" y="7886751"/>
                </a:lnTo>
                <a:close/>
              </a:path>
              <a:path w="18275300" h="7988300">
                <a:moveTo>
                  <a:pt x="12389701" y="7848651"/>
                </a:moveTo>
                <a:lnTo>
                  <a:pt x="6184443" y="7848651"/>
                </a:lnTo>
                <a:lnTo>
                  <a:pt x="6234354" y="7861325"/>
                </a:lnTo>
                <a:lnTo>
                  <a:pt x="6334176" y="7861325"/>
                </a:lnTo>
                <a:lnTo>
                  <a:pt x="6384087" y="7873987"/>
                </a:lnTo>
                <a:lnTo>
                  <a:pt x="6484010" y="7873987"/>
                </a:lnTo>
                <a:lnTo>
                  <a:pt x="6533921" y="7886662"/>
                </a:lnTo>
                <a:lnTo>
                  <a:pt x="12040133" y="7886662"/>
                </a:lnTo>
                <a:lnTo>
                  <a:pt x="12090133" y="7873987"/>
                </a:lnTo>
                <a:lnTo>
                  <a:pt x="12189955" y="7873987"/>
                </a:lnTo>
                <a:lnTo>
                  <a:pt x="12239879" y="7861325"/>
                </a:lnTo>
                <a:lnTo>
                  <a:pt x="12339790" y="7861325"/>
                </a:lnTo>
                <a:lnTo>
                  <a:pt x="12389701" y="7848651"/>
                </a:lnTo>
                <a:close/>
              </a:path>
              <a:path w="18275300" h="7988300">
                <a:moveTo>
                  <a:pt x="12838710" y="7810551"/>
                </a:moveTo>
                <a:lnTo>
                  <a:pt x="5735345" y="7810551"/>
                </a:lnTo>
                <a:lnTo>
                  <a:pt x="5785256" y="7823225"/>
                </a:lnTo>
                <a:lnTo>
                  <a:pt x="5884977" y="7823225"/>
                </a:lnTo>
                <a:lnTo>
                  <a:pt x="5934888" y="7835887"/>
                </a:lnTo>
                <a:lnTo>
                  <a:pt x="6034710" y="7835887"/>
                </a:lnTo>
                <a:lnTo>
                  <a:pt x="6084621" y="7848562"/>
                </a:lnTo>
                <a:lnTo>
                  <a:pt x="12489523" y="7848562"/>
                </a:lnTo>
                <a:lnTo>
                  <a:pt x="12539434" y="7835887"/>
                </a:lnTo>
                <a:lnTo>
                  <a:pt x="12639154" y="7835887"/>
                </a:lnTo>
                <a:lnTo>
                  <a:pt x="12689065" y="7823225"/>
                </a:lnTo>
                <a:lnTo>
                  <a:pt x="12788799" y="7823225"/>
                </a:lnTo>
                <a:lnTo>
                  <a:pt x="12838710" y="7810551"/>
                </a:lnTo>
                <a:close/>
              </a:path>
              <a:path w="18275300" h="7988300">
                <a:moveTo>
                  <a:pt x="13187604" y="7772451"/>
                </a:moveTo>
                <a:lnTo>
                  <a:pt x="5386540" y="7772451"/>
                </a:lnTo>
                <a:lnTo>
                  <a:pt x="5436349" y="7785125"/>
                </a:lnTo>
                <a:lnTo>
                  <a:pt x="5486171" y="7785125"/>
                </a:lnTo>
                <a:lnTo>
                  <a:pt x="5535981" y="7797787"/>
                </a:lnTo>
                <a:lnTo>
                  <a:pt x="5635714" y="7797787"/>
                </a:lnTo>
                <a:lnTo>
                  <a:pt x="5685523" y="7810462"/>
                </a:lnTo>
                <a:lnTo>
                  <a:pt x="12888621" y="7810462"/>
                </a:lnTo>
                <a:lnTo>
                  <a:pt x="12938532" y="7797787"/>
                </a:lnTo>
                <a:lnTo>
                  <a:pt x="13038163" y="7797787"/>
                </a:lnTo>
                <a:lnTo>
                  <a:pt x="13087972" y="7785125"/>
                </a:lnTo>
                <a:lnTo>
                  <a:pt x="13137795" y="7785125"/>
                </a:lnTo>
                <a:lnTo>
                  <a:pt x="13187604" y="7772451"/>
                </a:lnTo>
                <a:close/>
              </a:path>
              <a:path w="18275300" h="7988300">
                <a:moveTo>
                  <a:pt x="13536028" y="7734351"/>
                </a:moveTo>
                <a:lnTo>
                  <a:pt x="5038115" y="7734351"/>
                </a:lnTo>
                <a:lnTo>
                  <a:pt x="5087836" y="7747025"/>
                </a:lnTo>
                <a:lnTo>
                  <a:pt x="5187366" y="7747025"/>
                </a:lnTo>
                <a:lnTo>
                  <a:pt x="5237188" y="7759687"/>
                </a:lnTo>
                <a:lnTo>
                  <a:pt x="5286908" y="7759687"/>
                </a:lnTo>
                <a:lnTo>
                  <a:pt x="5336718" y="7772362"/>
                </a:lnTo>
                <a:lnTo>
                  <a:pt x="13237337" y="7772362"/>
                </a:lnTo>
                <a:lnTo>
                  <a:pt x="13287147" y="7759687"/>
                </a:lnTo>
                <a:lnTo>
                  <a:pt x="13336956" y="7759687"/>
                </a:lnTo>
                <a:lnTo>
                  <a:pt x="13386778" y="7747025"/>
                </a:lnTo>
                <a:lnTo>
                  <a:pt x="13486308" y="7747025"/>
                </a:lnTo>
                <a:lnTo>
                  <a:pt x="13536028" y="7734351"/>
                </a:lnTo>
                <a:close/>
              </a:path>
              <a:path w="18275300" h="7988300">
                <a:moveTo>
                  <a:pt x="13834351" y="7696251"/>
                </a:moveTo>
                <a:lnTo>
                  <a:pt x="4739792" y="7696251"/>
                </a:lnTo>
                <a:lnTo>
                  <a:pt x="4789513" y="7708925"/>
                </a:lnTo>
                <a:lnTo>
                  <a:pt x="4839132" y="7708925"/>
                </a:lnTo>
                <a:lnTo>
                  <a:pt x="4888852" y="7721587"/>
                </a:lnTo>
                <a:lnTo>
                  <a:pt x="4938573" y="7721587"/>
                </a:lnTo>
                <a:lnTo>
                  <a:pt x="4988395" y="7734262"/>
                </a:lnTo>
                <a:lnTo>
                  <a:pt x="13585749" y="7734262"/>
                </a:lnTo>
                <a:lnTo>
                  <a:pt x="13635469" y="7721587"/>
                </a:lnTo>
                <a:lnTo>
                  <a:pt x="13685190" y="7721587"/>
                </a:lnTo>
                <a:lnTo>
                  <a:pt x="13734910" y="7708925"/>
                </a:lnTo>
                <a:lnTo>
                  <a:pt x="13784631" y="7708925"/>
                </a:lnTo>
                <a:lnTo>
                  <a:pt x="13834351" y="7696251"/>
                </a:lnTo>
                <a:close/>
              </a:path>
              <a:path w="18275300" h="7988300">
                <a:moveTo>
                  <a:pt x="14132395" y="7658151"/>
                </a:moveTo>
                <a:lnTo>
                  <a:pt x="4441749" y="7658151"/>
                </a:lnTo>
                <a:lnTo>
                  <a:pt x="4491380" y="7670825"/>
                </a:lnTo>
                <a:lnTo>
                  <a:pt x="4541101" y="7670825"/>
                </a:lnTo>
                <a:lnTo>
                  <a:pt x="4590720" y="7683487"/>
                </a:lnTo>
                <a:lnTo>
                  <a:pt x="4640440" y="7683487"/>
                </a:lnTo>
                <a:lnTo>
                  <a:pt x="4690072" y="7696162"/>
                </a:lnTo>
                <a:lnTo>
                  <a:pt x="13884072" y="7696162"/>
                </a:lnTo>
                <a:lnTo>
                  <a:pt x="13933792" y="7683487"/>
                </a:lnTo>
                <a:lnTo>
                  <a:pt x="13983424" y="7683487"/>
                </a:lnTo>
                <a:lnTo>
                  <a:pt x="14033043" y="7670825"/>
                </a:lnTo>
                <a:lnTo>
                  <a:pt x="14082675" y="7670825"/>
                </a:lnTo>
                <a:lnTo>
                  <a:pt x="14132395" y="7658151"/>
                </a:lnTo>
                <a:close/>
              </a:path>
              <a:path w="18275300" h="7988300">
                <a:moveTo>
                  <a:pt x="14380426" y="7620051"/>
                </a:moveTo>
                <a:lnTo>
                  <a:pt x="4193629" y="7620051"/>
                </a:lnTo>
                <a:lnTo>
                  <a:pt x="4243248" y="7632725"/>
                </a:lnTo>
                <a:lnTo>
                  <a:pt x="4293273" y="7632725"/>
                </a:lnTo>
                <a:lnTo>
                  <a:pt x="4392130" y="7658062"/>
                </a:lnTo>
                <a:lnTo>
                  <a:pt x="14182014" y="7658062"/>
                </a:lnTo>
                <a:lnTo>
                  <a:pt x="14280858" y="7632725"/>
                </a:lnTo>
                <a:lnTo>
                  <a:pt x="14330794" y="7632725"/>
                </a:lnTo>
                <a:lnTo>
                  <a:pt x="14380426" y="7620051"/>
                </a:lnTo>
                <a:close/>
              </a:path>
              <a:path w="18275300" h="7988300">
                <a:moveTo>
                  <a:pt x="16355238" y="7277151"/>
                </a:moveTo>
                <a:lnTo>
                  <a:pt x="2218906" y="7277151"/>
                </a:lnTo>
                <a:lnTo>
                  <a:pt x="2415502" y="7327925"/>
                </a:lnTo>
                <a:lnTo>
                  <a:pt x="2464651" y="7327925"/>
                </a:lnTo>
                <a:lnTo>
                  <a:pt x="2612288" y="7366025"/>
                </a:lnTo>
                <a:lnTo>
                  <a:pt x="2661907" y="7366025"/>
                </a:lnTo>
                <a:lnTo>
                  <a:pt x="2760014" y="7391362"/>
                </a:lnTo>
                <a:lnTo>
                  <a:pt x="2809354" y="7391362"/>
                </a:lnTo>
                <a:lnTo>
                  <a:pt x="2957182" y="7429462"/>
                </a:lnTo>
                <a:lnTo>
                  <a:pt x="3006521" y="7429462"/>
                </a:lnTo>
                <a:lnTo>
                  <a:pt x="3105200" y="7454887"/>
                </a:lnTo>
                <a:lnTo>
                  <a:pt x="3154540" y="7454887"/>
                </a:lnTo>
                <a:lnTo>
                  <a:pt x="3253219" y="7480325"/>
                </a:lnTo>
                <a:lnTo>
                  <a:pt x="3303054" y="7480325"/>
                </a:lnTo>
                <a:lnTo>
                  <a:pt x="3401428" y="7505662"/>
                </a:lnTo>
                <a:lnTo>
                  <a:pt x="3450869" y="7505662"/>
                </a:lnTo>
                <a:lnTo>
                  <a:pt x="3549739" y="7531087"/>
                </a:lnTo>
                <a:lnTo>
                  <a:pt x="3599167" y="7531087"/>
                </a:lnTo>
                <a:lnTo>
                  <a:pt x="3648697" y="7543762"/>
                </a:lnTo>
                <a:lnTo>
                  <a:pt x="3698227" y="7543762"/>
                </a:lnTo>
                <a:lnTo>
                  <a:pt x="3797198" y="7569187"/>
                </a:lnTo>
                <a:lnTo>
                  <a:pt x="3846728" y="7569187"/>
                </a:lnTo>
                <a:lnTo>
                  <a:pt x="3896258" y="7581862"/>
                </a:lnTo>
                <a:lnTo>
                  <a:pt x="3945788" y="7581862"/>
                </a:lnTo>
                <a:lnTo>
                  <a:pt x="4044937" y="7607287"/>
                </a:lnTo>
                <a:lnTo>
                  <a:pt x="4094467" y="7607287"/>
                </a:lnTo>
                <a:lnTo>
                  <a:pt x="4144099" y="7619962"/>
                </a:lnTo>
                <a:lnTo>
                  <a:pt x="14430045" y="7619962"/>
                </a:lnTo>
                <a:lnTo>
                  <a:pt x="14479677" y="7607287"/>
                </a:lnTo>
                <a:lnTo>
                  <a:pt x="14529207" y="7607287"/>
                </a:lnTo>
                <a:lnTo>
                  <a:pt x="14628355" y="7581862"/>
                </a:lnTo>
                <a:lnTo>
                  <a:pt x="14677885" y="7581862"/>
                </a:lnTo>
                <a:lnTo>
                  <a:pt x="14727415" y="7569187"/>
                </a:lnTo>
                <a:lnTo>
                  <a:pt x="14776946" y="7569187"/>
                </a:lnTo>
                <a:lnTo>
                  <a:pt x="14875917" y="7543762"/>
                </a:lnTo>
                <a:lnTo>
                  <a:pt x="14925447" y="7543762"/>
                </a:lnTo>
                <a:lnTo>
                  <a:pt x="14974875" y="7531087"/>
                </a:lnTo>
                <a:lnTo>
                  <a:pt x="15024316" y="7531087"/>
                </a:lnTo>
                <a:lnTo>
                  <a:pt x="15123275" y="7505662"/>
                </a:lnTo>
                <a:lnTo>
                  <a:pt x="15172716" y="7505662"/>
                </a:lnTo>
                <a:lnTo>
                  <a:pt x="15271077" y="7480325"/>
                </a:lnTo>
                <a:lnTo>
                  <a:pt x="15320823" y="7480325"/>
                </a:lnTo>
                <a:lnTo>
                  <a:pt x="15419604" y="7454887"/>
                </a:lnTo>
                <a:lnTo>
                  <a:pt x="15468943" y="7454887"/>
                </a:lnTo>
                <a:lnTo>
                  <a:pt x="15567622" y="7429462"/>
                </a:lnTo>
                <a:lnTo>
                  <a:pt x="15616962" y="7429462"/>
                </a:lnTo>
                <a:lnTo>
                  <a:pt x="15764790" y="7391362"/>
                </a:lnTo>
                <a:lnTo>
                  <a:pt x="15814129" y="7391362"/>
                </a:lnTo>
                <a:lnTo>
                  <a:pt x="15912224" y="7366025"/>
                </a:lnTo>
                <a:lnTo>
                  <a:pt x="15961767" y="7366025"/>
                </a:lnTo>
                <a:lnTo>
                  <a:pt x="16109404" y="7327925"/>
                </a:lnTo>
                <a:lnTo>
                  <a:pt x="16158642" y="7327925"/>
                </a:lnTo>
                <a:lnTo>
                  <a:pt x="16355238" y="7277151"/>
                </a:lnTo>
                <a:close/>
              </a:path>
              <a:path w="18275300" h="7988300">
                <a:moveTo>
                  <a:pt x="17724654" y="6972351"/>
                </a:moveTo>
                <a:lnTo>
                  <a:pt x="849490" y="6972351"/>
                </a:lnTo>
                <a:lnTo>
                  <a:pt x="1337170" y="7099325"/>
                </a:lnTo>
                <a:lnTo>
                  <a:pt x="1386039" y="7099325"/>
                </a:lnTo>
                <a:lnTo>
                  <a:pt x="1679498" y="7175525"/>
                </a:lnTo>
                <a:lnTo>
                  <a:pt x="1728368" y="7175525"/>
                </a:lnTo>
                <a:lnTo>
                  <a:pt x="1924392" y="7226287"/>
                </a:lnTo>
                <a:lnTo>
                  <a:pt x="1973440" y="7226287"/>
                </a:lnTo>
                <a:lnTo>
                  <a:pt x="2169757" y="7277062"/>
                </a:lnTo>
                <a:lnTo>
                  <a:pt x="16404298" y="7277062"/>
                </a:lnTo>
                <a:lnTo>
                  <a:pt x="16600602" y="7226287"/>
                </a:lnTo>
                <a:lnTo>
                  <a:pt x="16649662" y="7226287"/>
                </a:lnTo>
                <a:lnTo>
                  <a:pt x="16845687" y="7175525"/>
                </a:lnTo>
                <a:lnTo>
                  <a:pt x="16894645" y="7175525"/>
                </a:lnTo>
                <a:lnTo>
                  <a:pt x="17188104" y="7099325"/>
                </a:lnTo>
                <a:lnTo>
                  <a:pt x="17236974" y="7099325"/>
                </a:lnTo>
                <a:lnTo>
                  <a:pt x="17724654" y="6972351"/>
                </a:lnTo>
                <a:close/>
              </a:path>
              <a:path w="18275300" h="7988300">
                <a:moveTo>
                  <a:pt x="18275288" y="0"/>
                </a:moveTo>
                <a:lnTo>
                  <a:pt x="0" y="0"/>
                </a:lnTo>
                <a:lnTo>
                  <a:pt x="0" y="6760781"/>
                </a:lnTo>
                <a:lnTo>
                  <a:pt x="24244" y="6769087"/>
                </a:lnTo>
                <a:lnTo>
                  <a:pt x="800823" y="6972262"/>
                </a:lnTo>
                <a:lnTo>
                  <a:pt x="17773231" y="6972262"/>
                </a:lnTo>
                <a:lnTo>
                  <a:pt x="18259197" y="6845287"/>
                </a:lnTo>
                <a:lnTo>
                  <a:pt x="18275288" y="6845287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95647" y="3830959"/>
            <a:ext cx="8696960" cy="2623820"/>
          </a:xfrm>
          <a:prstGeom prst="rect"/>
        </p:spPr>
        <p:txBody>
          <a:bodyPr wrap="square" lIns="0" tIns="36830" rIns="0" bIns="0" rtlCol="0" vert="horz">
            <a:spAutoFit/>
          </a:bodyPr>
          <a:lstStyle/>
          <a:p>
            <a:pPr marL="3061970" marR="5080" indent="-3049905">
              <a:lnSpc>
                <a:spcPts val="10200"/>
              </a:lnSpc>
              <a:spcBef>
                <a:spcPts val="290"/>
              </a:spcBef>
            </a:pPr>
            <a:r>
              <a:rPr dirty="0" sz="8550" spc="-800">
                <a:solidFill>
                  <a:srgbClr val="FEFEFE"/>
                </a:solidFill>
              </a:rPr>
              <a:t>A</a:t>
            </a:r>
            <a:r>
              <a:rPr dirty="0" sz="8550" spc="-635">
                <a:solidFill>
                  <a:srgbClr val="FEFEFE"/>
                </a:solidFill>
              </a:rPr>
              <a:t> </a:t>
            </a:r>
            <a:r>
              <a:rPr dirty="0" sz="8550" spc="-380">
                <a:solidFill>
                  <a:srgbClr val="FEFEFE"/>
                </a:solidFill>
              </a:rPr>
              <a:t>teraz</a:t>
            </a:r>
            <a:r>
              <a:rPr dirty="0" sz="8550" spc="-635">
                <a:solidFill>
                  <a:srgbClr val="FEFEFE"/>
                </a:solidFill>
              </a:rPr>
              <a:t> </a:t>
            </a:r>
            <a:r>
              <a:rPr dirty="0" sz="8550" spc="-114">
                <a:solidFill>
                  <a:srgbClr val="FEFEFE"/>
                </a:solidFill>
              </a:rPr>
              <a:t>-</a:t>
            </a:r>
            <a:r>
              <a:rPr dirty="0" sz="8550" spc="-635">
                <a:solidFill>
                  <a:srgbClr val="FEFEFE"/>
                </a:solidFill>
              </a:rPr>
              <a:t> </a:t>
            </a:r>
            <a:r>
              <a:rPr dirty="0" sz="8550" spc="-855">
                <a:solidFill>
                  <a:srgbClr val="FEFEFE"/>
                </a:solidFill>
              </a:rPr>
              <a:t>czas</a:t>
            </a:r>
            <a:r>
              <a:rPr dirty="0" sz="8550" spc="-635">
                <a:solidFill>
                  <a:srgbClr val="FEFEFE"/>
                </a:solidFill>
              </a:rPr>
              <a:t> </a:t>
            </a:r>
            <a:r>
              <a:rPr dirty="0" sz="8550" spc="-370">
                <a:solidFill>
                  <a:srgbClr val="FEFEFE"/>
                </a:solidFill>
              </a:rPr>
              <a:t>na </a:t>
            </a:r>
            <a:r>
              <a:rPr dirty="0" sz="8550" spc="-360">
                <a:solidFill>
                  <a:srgbClr val="FEFEFE"/>
                </a:solidFill>
              </a:rPr>
              <a:t>quiz!</a:t>
            </a:r>
            <a:endParaRPr sz="85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6149" y="41626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11"/>
            <a:ext cx="18275300" cy="2959100"/>
          </a:xfrm>
          <a:custGeom>
            <a:avLst/>
            <a:gdLst/>
            <a:ahLst/>
            <a:cxnLst/>
            <a:rect l="l" t="t" r="r" b="b"/>
            <a:pathLst>
              <a:path w="18275300" h="2959100">
                <a:moveTo>
                  <a:pt x="9962921" y="2933763"/>
                </a:moveTo>
                <a:lnTo>
                  <a:pt x="7758646" y="2933763"/>
                </a:lnTo>
                <a:lnTo>
                  <a:pt x="7808747" y="2946425"/>
                </a:lnTo>
                <a:lnTo>
                  <a:pt x="8359762" y="2946425"/>
                </a:lnTo>
                <a:lnTo>
                  <a:pt x="8409864" y="2959100"/>
                </a:lnTo>
                <a:lnTo>
                  <a:pt x="9311792" y="2959100"/>
                </a:lnTo>
                <a:lnTo>
                  <a:pt x="9361894" y="2946425"/>
                </a:lnTo>
                <a:lnTo>
                  <a:pt x="9912820" y="2946425"/>
                </a:lnTo>
                <a:lnTo>
                  <a:pt x="9962921" y="2933763"/>
                </a:lnTo>
                <a:close/>
              </a:path>
              <a:path w="18275300" h="2959100">
                <a:moveTo>
                  <a:pt x="10864177" y="2895663"/>
                </a:moveTo>
                <a:lnTo>
                  <a:pt x="6857670" y="2895663"/>
                </a:lnTo>
                <a:lnTo>
                  <a:pt x="6907682" y="2908325"/>
                </a:lnTo>
                <a:lnTo>
                  <a:pt x="7107796" y="2908325"/>
                </a:lnTo>
                <a:lnTo>
                  <a:pt x="7157898" y="2921000"/>
                </a:lnTo>
                <a:lnTo>
                  <a:pt x="7408215" y="2921000"/>
                </a:lnTo>
                <a:lnTo>
                  <a:pt x="7458227" y="2933662"/>
                </a:lnTo>
                <a:lnTo>
                  <a:pt x="10263429" y="2933662"/>
                </a:lnTo>
                <a:lnTo>
                  <a:pt x="10313530" y="2921000"/>
                </a:lnTo>
                <a:lnTo>
                  <a:pt x="10563847" y="2921000"/>
                </a:lnTo>
                <a:lnTo>
                  <a:pt x="10613860" y="2908325"/>
                </a:lnTo>
                <a:lnTo>
                  <a:pt x="10814075" y="2908325"/>
                </a:lnTo>
                <a:lnTo>
                  <a:pt x="10864177" y="2895663"/>
                </a:lnTo>
                <a:close/>
              </a:path>
              <a:path w="18275300" h="2959100">
                <a:moveTo>
                  <a:pt x="11464061" y="2857563"/>
                </a:moveTo>
                <a:lnTo>
                  <a:pt x="6257595" y="2857563"/>
                </a:lnTo>
                <a:lnTo>
                  <a:pt x="6307607" y="2870225"/>
                </a:lnTo>
                <a:lnTo>
                  <a:pt x="6457531" y="2870225"/>
                </a:lnTo>
                <a:lnTo>
                  <a:pt x="6507531" y="2882900"/>
                </a:lnTo>
                <a:lnTo>
                  <a:pt x="6657556" y="2882900"/>
                </a:lnTo>
                <a:lnTo>
                  <a:pt x="6707556" y="2895562"/>
                </a:lnTo>
                <a:lnTo>
                  <a:pt x="11014100" y="2895562"/>
                </a:lnTo>
                <a:lnTo>
                  <a:pt x="11064202" y="2882900"/>
                </a:lnTo>
                <a:lnTo>
                  <a:pt x="11214125" y="2882900"/>
                </a:lnTo>
                <a:lnTo>
                  <a:pt x="11264125" y="2870225"/>
                </a:lnTo>
                <a:lnTo>
                  <a:pt x="11414049" y="2870225"/>
                </a:lnTo>
                <a:lnTo>
                  <a:pt x="11464061" y="2857563"/>
                </a:lnTo>
                <a:close/>
              </a:path>
              <a:path w="18275300" h="2959100">
                <a:moveTo>
                  <a:pt x="11913540" y="2819463"/>
                </a:moveTo>
                <a:lnTo>
                  <a:pt x="5808116" y="2819463"/>
                </a:lnTo>
                <a:lnTo>
                  <a:pt x="5858027" y="2832125"/>
                </a:lnTo>
                <a:lnTo>
                  <a:pt x="5957938" y="2832125"/>
                </a:lnTo>
                <a:lnTo>
                  <a:pt x="6007849" y="2844800"/>
                </a:lnTo>
                <a:lnTo>
                  <a:pt x="6107773" y="2844800"/>
                </a:lnTo>
                <a:lnTo>
                  <a:pt x="6157684" y="2857462"/>
                </a:lnTo>
                <a:lnTo>
                  <a:pt x="11563972" y="2857462"/>
                </a:lnTo>
                <a:lnTo>
                  <a:pt x="11613985" y="2844800"/>
                </a:lnTo>
                <a:lnTo>
                  <a:pt x="11713807" y="2844800"/>
                </a:lnTo>
                <a:lnTo>
                  <a:pt x="11763807" y="2832125"/>
                </a:lnTo>
                <a:lnTo>
                  <a:pt x="11863629" y="2832125"/>
                </a:lnTo>
                <a:lnTo>
                  <a:pt x="11913540" y="2819463"/>
                </a:lnTo>
                <a:close/>
              </a:path>
              <a:path w="18275300" h="2959100">
                <a:moveTo>
                  <a:pt x="12362650" y="2781363"/>
                </a:moveTo>
                <a:lnTo>
                  <a:pt x="5359006" y="2781363"/>
                </a:lnTo>
                <a:lnTo>
                  <a:pt x="5408917" y="2794025"/>
                </a:lnTo>
                <a:lnTo>
                  <a:pt x="5508650" y="2794025"/>
                </a:lnTo>
                <a:lnTo>
                  <a:pt x="5558561" y="2806700"/>
                </a:lnTo>
                <a:lnTo>
                  <a:pt x="5658383" y="2806700"/>
                </a:lnTo>
                <a:lnTo>
                  <a:pt x="5708294" y="2819362"/>
                </a:lnTo>
                <a:lnTo>
                  <a:pt x="12013362" y="2819362"/>
                </a:lnTo>
                <a:lnTo>
                  <a:pt x="12063273" y="2806700"/>
                </a:lnTo>
                <a:lnTo>
                  <a:pt x="12163095" y="2806700"/>
                </a:lnTo>
                <a:lnTo>
                  <a:pt x="12212917" y="2794025"/>
                </a:lnTo>
                <a:lnTo>
                  <a:pt x="12312739" y="2794025"/>
                </a:lnTo>
                <a:lnTo>
                  <a:pt x="12362650" y="2781363"/>
                </a:lnTo>
                <a:close/>
              </a:path>
              <a:path w="18275300" h="2959100">
                <a:moveTo>
                  <a:pt x="12711544" y="2743263"/>
                </a:moveTo>
                <a:lnTo>
                  <a:pt x="5010112" y="2743263"/>
                </a:lnTo>
                <a:lnTo>
                  <a:pt x="5059921" y="2755925"/>
                </a:lnTo>
                <a:lnTo>
                  <a:pt x="5109845" y="2755925"/>
                </a:lnTo>
                <a:lnTo>
                  <a:pt x="5159654" y="2768600"/>
                </a:lnTo>
                <a:lnTo>
                  <a:pt x="5259286" y="2768600"/>
                </a:lnTo>
                <a:lnTo>
                  <a:pt x="5309197" y="2781262"/>
                </a:lnTo>
                <a:lnTo>
                  <a:pt x="12412561" y="2781262"/>
                </a:lnTo>
                <a:lnTo>
                  <a:pt x="12462370" y="2768600"/>
                </a:lnTo>
                <a:lnTo>
                  <a:pt x="12562103" y="2768600"/>
                </a:lnTo>
                <a:lnTo>
                  <a:pt x="12612014" y="2755925"/>
                </a:lnTo>
                <a:lnTo>
                  <a:pt x="12661735" y="2755925"/>
                </a:lnTo>
                <a:lnTo>
                  <a:pt x="12711544" y="2743263"/>
                </a:lnTo>
                <a:close/>
              </a:path>
              <a:path w="18275300" h="2959100">
                <a:moveTo>
                  <a:pt x="13060071" y="2705163"/>
                </a:moveTo>
                <a:lnTo>
                  <a:pt x="4661687" y="2705163"/>
                </a:lnTo>
                <a:lnTo>
                  <a:pt x="4711408" y="2717825"/>
                </a:lnTo>
                <a:lnTo>
                  <a:pt x="4761128" y="2717825"/>
                </a:lnTo>
                <a:lnTo>
                  <a:pt x="4810938" y="2730500"/>
                </a:lnTo>
                <a:lnTo>
                  <a:pt x="4910480" y="2730500"/>
                </a:lnTo>
                <a:lnTo>
                  <a:pt x="4960290" y="2743162"/>
                </a:lnTo>
                <a:lnTo>
                  <a:pt x="12761367" y="2743162"/>
                </a:lnTo>
                <a:lnTo>
                  <a:pt x="12811176" y="2730500"/>
                </a:lnTo>
                <a:lnTo>
                  <a:pt x="12910719" y="2730500"/>
                </a:lnTo>
                <a:lnTo>
                  <a:pt x="12960528" y="2717825"/>
                </a:lnTo>
                <a:lnTo>
                  <a:pt x="13010350" y="2717825"/>
                </a:lnTo>
                <a:lnTo>
                  <a:pt x="13060071" y="2705163"/>
                </a:lnTo>
                <a:close/>
              </a:path>
              <a:path w="18275300" h="2959100">
                <a:moveTo>
                  <a:pt x="13358394" y="2667063"/>
                </a:moveTo>
                <a:lnTo>
                  <a:pt x="4363263" y="2667063"/>
                </a:lnTo>
                <a:lnTo>
                  <a:pt x="4412983" y="2679725"/>
                </a:lnTo>
                <a:lnTo>
                  <a:pt x="4462704" y="2679725"/>
                </a:lnTo>
                <a:lnTo>
                  <a:pt x="4512424" y="2692400"/>
                </a:lnTo>
                <a:lnTo>
                  <a:pt x="4562145" y="2692400"/>
                </a:lnTo>
                <a:lnTo>
                  <a:pt x="4611865" y="2705062"/>
                </a:lnTo>
                <a:lnTo>
                  <a:pt x="13109791" y="2705062"/>
                </a:lnTo>
                <a:lnTo>
                  <a:pt x="13159600" y="2692400"/>
                </a:lnTo>
                <a:lnTo>
                  <a:pt x="13209321" y="2692400"/>
                </a:lnTo>
                <a:lnTo>
                  <a:pt x="13259041" y="2679725"/>
                </a:lnTo>
                <a:lnTo>
                  <a:pt x="13308673" y="2679725"/>
                </a:lnTo>
                <a:lnTo>
                  <a:pt x="13358394" y="2667063"/>
                </a:lnTo>
                <a:close/>
              </a:path>
              <a:path w="18275300" h="2959100">
                <a:moveTo>
                  <a:pt x="13656526" y="2628963"/>
                </a:moveTo>
                <a:lnTo>
                  <a:pt x="4065232" y="2628963"/>
                </a:lnTo>
                <a:lnTo>
                  <a:pt x="4114850" y="2641625"/>
                </a:lnTo>
                <a:lnTo>
                  <a:pt x="4164482" y="2641625"/>
                </a:lnTo>
                <a:lnTo>
                  <a:pt x="4214203" y="2654300"/>
                </a:lnTo>
                <a:lnTo>
                  <a:pt x="4263822" y="2654300"/>
                </a:lnTo>
                <a:lnTo>
                  <a:pt x="4313542" y="2666962"/>
                </a:lnTo>
                <a:lnTo>
                  <a:pt x="13408012" y="2666962"/>
                </a:lnTo>
                <a:lnTo>
                  <a:pt x="13457733" y="2654300"/>
                </a:lnTo>
                <a:lnTo>
                  <a:pt x="13507453" y="2654300"/>
                </a:lnTo>
                <a:lnTo>
                  <a:pt x="13557174" y="2641625"/>
                </a:lnTo>
                <a:lnTo>
                  <a:pt x="13606806" y="2641625"/>
                </a:lnTo>
                <a:lnTo>
                  <a:pt x="13656526" y="2628963"/>
                </a:lnTo>
                <a:close/>
              </a:path>
              <a:path w="18275300" h="2959100">
                <a:moveTo>
                  <a:pt x="14202118" y="2552763"/>
                </a:moveTo>
                <a:lnTo>
                  <a:pt x="3519538" y="2552763"/>
                </a:lnTo>
                <a:lnTo>
                  <a:pt x="3569068" y="2565425"/>
                </a:lnTo>
                <a:lnTo>
                  <a:pt x="3618611" y="2565425"/>
                </a:lnTo>
                <a:lnTo>
                  <a:pt x="3668230" y="2578100"/>
                </a:lnTo>
                <a:lnTo>
                  <a:pt x="3717848" y="2578100"/>
                </a:lnTo>
                <a:lnTo>
                  <a:pt x="3817010" y="2603525"/>
                </a:lnTo>
                <a:lnTo>
                  <a:pt x="3866629" y="2603525"/>
                </a:lnTo>
                <a:lnTo>
                  <a:pt x="3916261" y="2616200"/>
                </a:lnTo>
                <a:lnTo>
                  <a:pt x="3965879" y="2616200"/>
                </a:lnTo>
                <a:lnTo>
                  <a:pt x="4015511" y="2628862"/>
                </a:lnTo>
                <a:lnTo>
                  <a:pt x="13706145" y="2628862"/>
                </a:lnTo>
                <a:lnTo>
                  <a:pt x="13755777" y="2616200"/>
                </a:lnTo>
                <a:lnTo>
                  <a:pt x="13805395" y="2616200"/>
                </a:lnTo>
                <a:lnTo>
                  <a:pt x="13855027" y="2603525"/>
                </a:lnTo>
                <a:lnTo>
                  <a:pt x="13904646" y="2603525"/>
                </a:lnTo>
                <a:lnTo>
                  <a:pt x="14003808" y="2578100"/>
                </a:lnTo>
                <a:lnTo>
                  <a:pt x="14053338" y="2578100"/>
                </a:lnTo>
                <a:lnTo>
                  <a:pt x="14102956" y="2565425"/>
                </a:lnTo>
                <a:lnTo>
                  <a:pt x="14152588" y="2565425"/>
                </a:lnTo>
                <a:lnTo>
                  <a:pt x="14202118" y="2552763"/>
                </a:lnTo>
                <a:close/>
              </a:path>
              <a:path w="18275300" h="2959100">
                <a:moveTo>
                  <a:pt x="18275288" y="0"/>
                </a:moveTo>
                <a:lnTo>
                  <a:pt x="0" y="0"/>
                </a:lnTo>
                <a:lnTo>
                  <a:pt x="0" y="1844890"/>
                </a:lnTo>
                <a:lnTo>
                  <a:pt x="82829" y="1866861"/>
                </a:lnTo>
                <a:lnTo>
                  <a:pt x="131406" y="1866861"/>
                </a:lnTo>
                <a:lnTo>
                  <a:pt x="764527" y="2032025"/>
                </a:lnTo>
                <a:lnTo>
                  <a:pt x="813295" y="2032025"/>
                </a:lnTo>
                <a:lnTo>
                  <a:pt x="1155344" y="2120900"/>
                </a:lnTo>
                <a:lnTo>
                  <a:pt x="1204302" y="2120900"/>
                </a:lnTo>
                <a:lnTo>
                  <a:pt x="1449184" y="2184425"/>
                </a:lnTo>
                <a:lnTo>
                  <a:pt x="1498244" y="2184425"/>
                </a:lnTo>
                <a:lnTo>
                  <a:pt x="1694459" y="2235200"/>
                </a:lnTo>
                <a:lnTo>
                  <a:pt x="1743608" y="2235200"/>
                </a:lnTo>
                <a:lnTo>
                  <a:pt x="1890953" y="2273300"/>
                </a:lnTo>
                <a:lnTo>
                  <a:pt x="1940102" y="2273300"/>
                </a:lnTo>
                <a:lnTo>
                  <a:pt x="2087651" y="2311400"/>
                </a:lnTo>
                <a:lnTo>
                  <a:pt x="2136800" y="2311400"/>
                </a:lnTo>
                <a:lnTo>
                  <a:pt x="2284526" y="2349500"/>
                </a:lnTo>
                <a:lnTo>
                  <a:pt x="2333866" y="2349500"/>
                </a:lnTo>
                <a:lnTo>
                  <a:pt x="2481694" y="2387600"/>
                </a:lnTo>
                <a:lnTo>
                  <a:pt x="2530945" y="2387600"/>
                </a:lnTo>
                <a:lnTo>
                  <a:pt x="2629624" y="2413025"/>
                </a:lnTo>
                <a:lnTo>
                  <a:pt x="2679357" y="2413025"/>
                </a:lnTo>
                <a:lnTo>
                  <a:pt x="2777642" y="2438362"/>
                </a:lnTo>
                <a:lnTo>
                  <a:pt x="2827070" y="2438362"/>
                </a:lnTo>
                <a:lnTo>
                  <a:pt x="2925851" y="2463800"/>
                </a:lnTo>
                <a:lnTo>
                  <a:pt x="2975279" y="2463800"/>
                </a:lnTo>
                <a:lnTo>
                  <a:pt x="3074060" y="2489225"/>
                </a:lnTo>
                <a:lnTo>
                  <a:pt x="3123590" y="2489225"/>
                </a:lnTo>
                <a:lnTo>
                  <a:pt x="3173018" y="2501900"/>
                </a:lnTo>
                <a:lnTo>
                  <a:pt x="3222460" y="2501900"/>
                </a:lnTo>
                <a:lnTo>
                  <a:pt x="3321418" y="2527325"/>
                </a:lnTo>
                <a:lnTo>
                  <a:pt x="3371342" y="2527325"/>
                </a:lnTo>
                <a:lnTo>
                  <a:pt x="3470008" y="2552662"/>
                </a:lnTo>
                <a:lnTo>
                  <a:pt x="14251648" y="2552662"/>
                </a:lnTo>
                <a:lnTo>
                  <a:pt x="14350302" y="2527325"/>
                </a:lnTo>
                <a:lnTo>
                  <a:pt x="14400238" y="2527325"/>
                </a:lnTo>
                <a:lnTo>
                  <a:pt x="14499196" y="2501900"/>
                </a:lnTo>
                <a:lnTo>
                  <a:pt x="14548726" y="2501900"/>
                </a:lnTo>
                <a:lnTo>
                  <a:pt x="14598168" y="2489225"/>
                </a:lnTo>
                <a:lnTo>
                  <a:pt x="14647596" y="2489225"/>
                </a:lnTo>
                <a:lnTo>
                  <a:pt x="14746466" y="2463800"/>
                </a:lnTo>
                <a:lnTo>
                  <a:pt x="14795907" y="2463800"/>
                </a:lnTo>
                <a:lnTo>
                  <a:pt x="14894675" y="2438362"/>
                </a:lnTo>
                <a:lnTo>
                  <a:pt x="14944014" y="2438362"/>
                </a:lnTo>
                <a:lnTo>
                  <a:pt x="15042287" y="2413025"/>
                </a:lnTo>
                <a:lnTo>
                  <a:pt x="15092033" y="2413025"/>
                </a:lnTo>
                <a:lnTo>
                  <a:pt x="15190712" y="2387600"/>
                </a:lnTo>
                <a:lnTo>
                  <a:pt x="15240051" y="2387600"/>
                </a:lnTo>
                <a:lnTo>
                  <a:pt x="15387879" y="2349500"/>
                </a:lnTo>
                <a:lnTo>
                  <a:pt x="15437130" y="2349500"/>
                </a:lnTo>
                <a:lnTo>
                  <a:pt x="15584856" y="2311400"/>
                </a:lnTo>
                <a:lnTo>
                  <a:pt x="15634005" y="2311400"/>
                </a:lnTo>
                <a:lnTo>
                  <a:pt x="15781554" y="2273300"/>
                </a:lnTo>
                <a:lnTo>
                  <a:pt x="15830703" y="2273300"/>
                </a:lnTo>
                <a:lnTo>
                  <a:pt x="15978150" y="2235200"/>
                </a:lnTo>
                <a:lnTo>
                  <a:pt x="16027197" y="2235200"/>
                </a:lnTo>
                <a:lnTo>
                  <a:pt x="16223514" y="2184425"/>
                </a:lnTo>
                <a:lnTo>
                  <a:pt x="16272472" y="2184425"/>
                </a:lnTo>
                <a:lnTo>
                  <a:pt x="16517354" y="2120900"/>
                </a:lnTo>
                <a:lnTo>
                  <a:pt x="16566312" y="2120900"/>
                </a:lnTo>
                <a:lnTo>
                  <a:pt x="16908361" y="2032025"/>
                </a:lnTo>
                <a:lnTo>
                  <a:pt x="16957218" y="2032025"/>
                </a:lnTo>
                <a:lnTo>
                  <a:pt x="17590250" y="1866861"/>
                </a:lnTo>
                <a:lnTo>
                  <a:pt x="17639195" y="1866861"/>
                </a:lnTo>
                <a:lnTo>
                  <a:pt x="18172037" y="1727225"/>
                </a:lnTo>
                <a:lnTo>
                  <a:pt x="18220424" y="1701800"/>
                </a:lnTo>
                <a:lnTo>
                  <a:pt x="18275288" y="1689125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58544" y="6475680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73369" y="4705185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80012" y="6475676"/>
            <a:ext cx="6276975" cy="1323975"/>
          </a:xfrm>
          <a:custGeom>
            <a:avLst/>
            <a:gdLst/>
            <a:ahLst/>
            <a:cxnLst/>
            <a:rect l="l" t="t" r="r" b="b"/>
            <a:pathLst>
              <a:path w="6276975" h="1323975">
                <a:moveTo>
                  <a:pt x="5672425" y="1323783"/>
                </a:moveTo>
                <a:lnTo>
                  <a:pt x="5672615" y="1323592"/>
                </a:lnTo>
                <a:lnTo>
                  <a:pt x="604028" y="1323592"/>
                </a:lnTo>
                <a:lnTo>
                  <a:pt x="589173" y="1323401"/>
                </a:lnTo>
                <a:lnTo>
                  <a:pt x="544797" y="1320631"/>
                </a:lnTo>
                <a:lnTo>
                  <a:pt x="500706" y="1314613"/>
                </a:lnTo>
                <a:lnTo>
                  <a:pt x="457187" y="1305347"/>
                </a:lnTo>
                <a:lnTo>
                  <a:pt x="414430" y="1292929"/>
                </a:lnTo>
                <a:lnTo>
                  <a:pt x="372720" y="1277358"/>
                </a:lnTo>
                <a:lnTo>
                  <a:pt x="332249" y="1258826"/>
                </a:lnTo>
                <a:lnTo>
                  <a:pt x="293301" y="1237333"/>
                </a:lnTo>
                <a:lnTo>
                  <a:pt x="256067" y="1212974"/>
                </a:lnTo>
                <a:lnTo>
                  <a:pt x="220642" y="1185941"/>
                </a:lnTo>
                <a:lnTo>
                  <a:pt x="187312" y="1156424"/>
                </a:lnTo>
                <a:lnTo>
                  <a:pt x="156268" y="1124518"/>
                </a:lnTo>
                <a:lnTo>
                  <a:pt x="127604" y="1090416"/>
                </a:lnTo>
                <a:lnTo>
                  <a:pt x="101512" y="1054308"/>
                </a:lnTo>
                <a:lnTo>
                  <a:pt x="78181" y="1016289"/>
                </a:lnTo>
                <a:lnTo>
                  <a:pt x="57707" y="976646"/>
                </a:lnTo>
                <a:lnTo>
                  <a:pt x="40186" y="935666"/>
                </a:lnTo>
                <a:lnTo>
                  <a:pt x="25711" y="893444"/>
                </a:lnTo>
                <a:lnTo>
                  <a:pt x="14379" y="850362"/>
                </a:lnTo>
                <a:lnTo>
                  <a:pt x="6284" y="806516"/>
                </a:lnTo>
                <a:lnTo>
                  <a:pt x="1618" y="762288"/>
                </a:lnTo>
                <a:lnTo>
                  <a:pt x="0" y="717678"/>
                </a:lnTo>
                <a:lnTo>
                  <a:pt x="0" y="605914"/>
                </a:lnTo>
                <a:lnTo>
                  <a:pt x="1618" y="561304"/>
                </a:lnTo>
                <a:lnTo>
                  <a:pt x="6475" y="516980"/>
                </a:lnTo>
                <a:lnTo>
                  <a:pt x="14569" y="473134"/>
                </a:lnTo>
                <a:lnTo>
                  <a:pt x="25901" y="430053"/>
                </a:lnTo>
                <a:lnTo>
                  <a:pt x="40471" y="387831"/>
                </a:lnTo>
                <a:lnTo>
                  <a:pt x="57993" y="346850"/>
                </a:lnTo>
                <a:lnTo>
                  <a:pt x="78467" y="307208"/>
                </a:lnTo>
                <a:lnTo>
                  <a:pt x="101798" y="269189"/>
                </a:lnTo>
                <a:lnTo>
                  <a:pt x="127890" y="233080"/>
                </a:lnTo>
                <a:lnTo>
                  <a:pt x="156554" y="198978"/>
                </a:lnTo>
                <a:lnTo>
                  <a:pt x="187598" y="167072"/>
                </a:lnTo>
                <a:lnTo>
                  <a:pt x="220928" y="137555"/>
                </a:lnTo>
                <a:lnTo>
                  <a:pt x="256352" y="110522"/>
                </a:lnTo>
                <a:lnTo>
                  <a:pt x="293586" y="86163"/>
                </a:lnTo>
                <a:lnTo>
                  <a:pt x="332534" y="64670"/>
                </a:lnTo>
                <a:lnTo>
                  <a:pt x="373006" y="46138"/>
                </a:lnTo>
                <a:lnTo>
                  <a:pt x="414525" y="30567"/>
                </a:lnTo>
                <a:lnTo>
                  <a:pt x="457283" y="18149"/>
                </a:lnTo>
                <a:lnTo>
                  <a:pt x="500802" y="8883"/>
                </a:lnTo>
                <a:lnTo>
                  <a:pt x="544797" y="2961"/>
                </a:lnTo>
                <a:lnTo>
                  <a:pt x="589173" y="191"/>
                </a:lnTo>
                <a:lnTo>
                  <a:pt x="604028" y="0"/>
                </a:lnTo>
                <a:lnTo>
                  <a:pt x="5672615" y="0"/>
                </a:lnTo>
                <a:lnTo>
                  <a:pt x="5717086" y="1623"/>
                </a:lnTo>
                <a:lnTo>
                  <a:pt x="5761272" y="6495"/>
                </a:lnTo>
                <a:lnTo>
                  <a:pt x="5804981" y="14615"/>
                </a:lnTo>
                <a:lnTo>
                  <a:pt x="5847929" y="25982"/>
                </a:lnTo>
                <a:lnTo>
                  <a:pt x="5890020" y="40502"/>
                </a:lnTo>
                <a:lnTo>
                  <a:pt x="5930872" y="58079"/>
                </a:lnTo>
                <a:lnTo>
                  <a:pt x="5970392" y="78616"/>
                </a:lnTo>
                <a:lnTo>
                  <a:pt x="6008197" y="102020"/>
                </a:lnTo>
                <a:lnTo>
                  <a:pt x="6044193" y="128194"/>
                </a:lnTo>
                <a:lnTo>
                  <a:pt x="6078190" y="156947"/>
                </a:lnTo>
                <a:lnTo>
                  <a:pt x="6109996" y="188088"/>
                </a:lnTo>
                <a:lnTo>
                  <a:pt x="6139421" y="221522"/>
                </a:lnTo>
                <a:lnTo>
                  <a:pt x="6166371" y="257057"/>
                </a:lnTo>
                <a:lnTo>
                  <a:pt x="6190654" y="294407"/>
                </a:lnTo>
                <a:lnTo>
                  <a:pt x="6212080" y="333477"/>
                </a:lnTo>
                <a:lnTo>
                  <a:pt x="6230554" y="373979"/>
                </a:lnTo>
                <a:lnTo>
                  <a:pt x="6246077" y="415819"/>
                </a:lnTo>
                <a:lnTo>
                  <a:pt x="6258456" y="458710"/>
                </a:lnTo>
                <a:lnTo>
                  <a:pt x="6267693" y="502365"/>
                </a:lnTo>
                <a:lnTo>
                  <a:pt x="6273692" y="546593"/>
                </a:lnTo>
                <a:lnTo>
                  <a:pt x="6276454" y="591107"/>
                </a:lnTo>
                <a:lnTo>
                  <a:pt x="6276644" y="606009"/>
                </a:lnTo>
                <a:lnTo>
                  <a:pt x="6276644" y="717774"/>
                </a:lnTo>
                <a:lnTo>
                  <a:pt x="6275025" y="762384"/>
                </a:lnTo>
                <a:lnTo>
                  <a:pt x="6270169" y="806707"/>
                </a:lnTo>
                <a:lnTo>
                  <a:pt x="6262075" y="850553"/>
                </a:lnTo>
                <a:lnTo>
                  <a:pt x="6250743" y="893635"/>
                </a:lnTo>
                <a:lnTo>
                  <a:pt x="6236268" y="935857"/>
                </a:lnTo>
                <a:lnTo>
                  <a:pt x="6218746" y="976837"/>
                </a:lnTo>
                <a:lnTo>
                  <a:pt x="6198271" y="1016480"/>
                </a:lnTo>
                <a:lnTo>
                  <a:pt x="6174941" y="1054499"/>
                </a:lnTo>
                <a:lnTo>
                  <a:pt x="6148848" y="1090607"/>
                </a:lnTo>
                <a:lnTo>
                  <a:pt x="6120185" y="1124710"/>
                </a:lnTo>
                <a:lnTo>
                  <a:pt x="6089140" y="1156615"/>
                </a:lnTo>
                <a:lnTo>
                  <a:pt x="6055811" y="1186132"/>
                </a:lnTo>
                <a:lnTo>
                  <a:pt x="6020386" y="1213166"/>
                </a:lnTo>
                <a:lnTo>
                  <a:pt x="5983153" y="1237524"/>
                </a:lnTo>
                <a:lnTo>
                  <a:pt x="5944204" y="1259017"/>
                </a:lnTo>
                <a:lnTo>
                  <a:pt x="5903732" y="1277549"/>
                </a:lnTo>
                <a:lnTo>
                  <a:pt x="5862023" y="1293120"/>
                </a:lnTo>
                <a:lnTo>
                  <a:pt x="5819266" y="1305538"/>
                </a:lnTo>
                <a:lnTo>
                  <a:pt x="5775746" y="1314804"/>
                </a:lnTo>
                <a:lnTo>
                  <a:pt x="5731656" y="1320822"/>
                </a:lnTo>
                <a:lnTo>
                  <a:pt x="5687280" y="1323592"/>
                </a:lnTo>
                <a:lnTo>
                  <a:pt x="5672425" y="1323783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5080">
              <a:lnSpc>
                <a:spcPct val="147200"/>
              </a:lnSpc>
              <a:spcBef>
                <a:spcPts val="100"/>
              </a:spcBef>
            </a:pPr>
            <a:r>
              <a:rPr dirty="0" spc="-275"/>
              <a:t>Która</a:t>
            </a:r>
            <a:r>
              <a:rPr dirty="0" spc="-320"/>
              <a:t> </a:t>
            </a:r>
            <a:r>
              <a:rPr dirty="0" spc="-300"/>
              <a:t>opcja</a:t>
            </a:r>
            <a:r>
              <a:rPr dirty="0" spc="-315"/>
              <a:t> </a:t>
            </a:r>
            <a:r>
              <a:rPr dirty="0" spc="-265"/>
              <a:t>zapewnia</a:t>
            </a:r>
            <a:r>
              <a:rPr dirty="0" spc="-315"/>
              <a:t> dostępność </a:t>
            </a:r>
            <a:r>
              <a:rPr dirty="0" spc="-254"/>
              <a:t>fizyczną</a:t>
            </a:r>
            <a:r>
              <a:rPr dirty="0" spc="-315"/>
              <a:t> </a:t>
            </a:r>
            <a:r>
              <a:rPr dirty="0" spc="-50"/>
              <a:t>i </a:t>
            </a:r>
            <a:r>
              <a:rPr dirty="0" spc="-204"/>
              <a:t>komunikacyjną</a:t>
            </a:r>
            <a:r>
              <a:rPr dirty="0" spc="-300"/>
              <a:t> </a:t>
            </a:r>
            <a:r>
              <a:rPr dirty="0" spc="-350"/>
              <a:t>podczas</a:t>
            </a:r>
            <a:r>
              <a:rPr dirty="0" spc="-295"/>
              <a:t> </a:t>
            </a:r>
            <a:r>
              <a:rPr dirty="0" spc="-100"/>
              <a:t>wydarzenia </a:t>
            </a:r>
            <a:r>
              <a:rPr dirty="0" spc="-300"/>
              <a:t>politycznego?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0451587" y="5173008"/>
            <a:ext cx="447294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90">
                <a:solidFill>
                  <a:srgbClr val="282020"/>
                </a:solidFill>
                <a:latin typeface="Tahoma"/>
                <a:cs typeface="Tahoma"/>
              </a:rPr>
              <a:t>Proste</a:t>
            </a:r>
            <a:r>
              <a:rPr dirty="0" sz="2500" spc="-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50">
                <a:solidFill>
                  <a:srgbClr val="282020"/>
                </a:solidFill>
                <a:latin typeface="Tahoma"/>
                <a:cs typeface="Tahoma"/>
              </a:rPr>
              <a:t>czytanie</a:t>
            </a:r>
            <a:r>
              <a:rPr dirty="0" sz="2500" spc="-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50">
                <a:solidFill>
                  <a:srgbClr val="282020"/>
                </a:solidFill>
                <a:latin typeface="Tahoma"/>
                <a:cs typeface="Tahoma"/>
              </a:rPr>
              <a:t>i</a:t>
            </a:r>
            <a:r>
              <a:rPr dirty="0" sz="2500" spc="-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282020"/>
                </a:solidFill>
                <a:latin typeface="Tahoma"/>
                <a:cs typeface="Tahoma"/>
              </a:rPr>
              <a:t>język</a:t>
            </a:r>
            <a:r>
              <a:rPr dirty="0" sz="2500" spc="-9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60">
                <a:solidFill>
                  <a:srgbClr val="282020"/>
                </a:solidFill>
                <a:latin typeface="Tahoma"/>
                <a:cs typeface="Tahoma"/>
              </a:rPr>
              <a:t>migowy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004049" y="5139671"/>
            <a:ext cx="166560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40">
                <a:solidFill>
                  <a:srgbClr val="282020"/>
                </a:solidFill>
                <a:latin typeface="Tahoma"/>
                <a:cs typeface="Tahoma"/>
              </a:rPr>
              <a:t>Zjeżdżalnia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333498" y="6910369"/>
            <a:ext cx="257111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60">
                <a:solidFill>
                  <a:srgbClr val="282020"/>
                </a:solidFill>
                <a:latin typeface="Tahoma"/>
                <a:cs typeface="Tahoma"/>
              </a:rPr>
              <a:t>Publikacja</a:t>
            </a:r>
            <a:r>
              <a:rPr dirty="0" sz="2500" spc="-13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90">
                <a:solidFill>
                  <a:srgbClr val="282020"/>
                </a:solidFill>
                <a:latin typeface="Tahoma"/>
                <a:cs typeface="Tahoma"/>
              </a:rPr>
              <a:t>w</a:t>
            </a:r>
            <a:r>
              <a:rPr dirty="0" sz="2500" spc="-13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45">
                <a:solidFill>
                  <a:srgbClr val="282020"/>
                </a:solidFill>
                <a:latin typeface="Tahoma"/>
                <a:cs typeface="Tahoma"/>
              </a:rPr>
              <a:t>sieci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35312" y="6596040"/>
            <a:ext cx="4003040" cy="1063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282020"/>
                </a:solidFill>
                <a:latin typeface="Tahoma"/>
                <a:cs typeface="Tahoma"/>
              </a:rPr>
              <a:t>Rampy,</a:t>
            </a:r>
            <a:r>
              <a:rPr dirty="0" sz="2500" spc="9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282020"/>
                </a:solidFill>
                <a:latin typeface="Tahoma"/>
                <a:cs typeface="Tahoma"/>
              </a:rPr>
              <a:t>toalety,</a:t>
            </a:r>
            <a:r>
              <a:rPr dirty="0" sz="2500" spc="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60">
                <a:solidFill>
                  <a:srgbClr val="282020"/>
                </a:solidFill>
                <a:latin typeface="Tahoma"/>
                <a:cs typeface="Tahoma"/>
              </a:rPr>
              <a:t>przystępny</a:t>
            </a:r>
            <a:endParaRPr sz="2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175"/>
              </a:spcBef>
            </a:pPr>
            <a:r>
              <a:rPr dirty="0" sz="2500">
                <a:solidFill>
                  <a:srgbClr val="282020"/>
                </a:solidFill>
                <a:latin typeface="Tahoma"/>
                <a:cs typeface="Tahoma"/>
              </a:rPr>
              <a:t>język,</a:t>
            </a:r>
            <a:r>
              <a:rPr dirty="0" sz="2500" spc="-19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60">
                <a:solidFill>
                  <a:srgbClr val="282020"/>
                </a:solidFill>
                <a:latin typeface="Tahoma"/>
                <a:cs typeface="Tahoma"/>
              </a:rPr>
              <a:t>napisy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6149" y="41626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11"/>
            <a:ext cx="18275300" cy="2959100"/>
          </a:xfrm>
          <a:custGeom>
            <a:avLst/>
            <a:gdLst/>
            <a:ahLst/>
            <a:cxnLst/>
            <a:rect l="l" t="t" r="r" b="b"/>
            <a:pathLst>
              <a:path w="18275300" h="2959100">
                <a:moveTo>
                  <a:pt x="9962921" y="2933763"/>
                </a:moveTo>
                <a:lnTo>
                  <a:pt x="7758646" y="2933763"/>
                </a:lnTo>
                <a:lnTo>
                  <a:pt x="7808747" y="2946425"/>
                </a:lnTo>
                <a:lnTo>
                  <a:pt x="8359762" y="2946425"/>
                </a:lnTo>
                <a:lnTo>
                  <a:pt x="8409864" y="2959100"/>
                </a:lnTo>
                <a:lnTo>
                  <a:pt x="9311792" y="2959100"/>
                </a:lnTo>
                <a:lnTo>
                  <a:pt x="9361894" y="2946425"/>
                </a:lnTo>
                <a:lnTo>
                  <a:pt x="9912820" y="2946425"/>
                </a:lnTo>
                <a:lnTo>
                  <a:pt x="9962921" y="2933763"/>
                </a:lnTo>
                <a:close/>
              </a:path>
              <a:path w="18275300" h="2959100">
                <a:moveTo>
                  <a:pt x="10864177" y="2895663"/>
                </a:moveTo>
                <a:lnTo>
                  <a:pt x="6857670" y="2895663"/>
                </a:lnTo>
                <a:lnTo>
                  <a:pt x="6907682" y="2908325"/>
                </a:lnTo>
                <a:lnTo>
                  <a:pt x="7107796" y="2908325"/>
                </a:lnTo>
                <a:lnTo>
                  <a:pt x="7157898" y="2921000"/>
                </a:lnTo>
                <a:lnTo>
                  <a:pt x="7408215" y="2921000"/>
                </a:lnTo>
                <a:lnTo>
                  <a:pt x="7458227" y="2933662"/>
                </a:lnTo>
                <a:lnTo>
                  <a:pt x="10263429" y="2933662"/>
                </a:lnTo>
                <a:lnTo>
                  <a:pt x="10313530" y="2921000"/>
                </a:lnTo>
                <a:lnTo>
                  <a:pt x="10563847" y="2921000"/>
                </a:lnTo>
                <a:lnTo>
                  <a:pt x="10613860" y="2908325"/>
                </a:lnTo>
                <a:lnTo>
                  <a:pt x="10814075" y="2908325"/>
                </a:lnTo>
                <a:lnTo>
                  <a:pt x="10864177" y="2895663"/>
                </a:lnTo>
                <a:close/>
              </a:path>
              <a:path w="18275300" h="2959100">
                <a:moveTo>
                  <a:pt x="11464061" y="2857563"/>
                </a:moveTo>
                <a:lnTo>
                  <a:pt x="6257595" y="2857563"/>
                </a:lnTo>
                <a:lnTo>
                  <a:pt x="6307607" y="2870225"/>
                </a:lnTo>
                <a:lnTo>
                  <a:pt x="6457531" y="2870225"/>
                </a:lnTo>
                <a:lnTo>
                  <a:pt x="6507531" y="2882900"/>
                </a:lnTo>
                <a:lnTo>
                  <a:pt x="6657556" y="2882900"/>
                </a:lnTo>
                <a:lnTo>
                  <a:pt x="6707556" y="2895562"/>
                </a:lnTo>
                <a:lnTo>
                  <a:pt x="11014100" y="2895562"/>
                </a:lnTo>
                <a:lnTo>
                  <a:pt x="11064202" y="2882900"/>
                </a:lnTo>
                <a:lnTo>
                  <a:pt x="11214125" y="2882900"/>
                </a:lnTo>
                <a:lnTo>
                  <a:pt x="11264125" y="2870225"/>
                </a:lnTo>
                <a:lnTo>
                  <a:pt x="11414049" y="2870225"/>
                </a:lnTo>
                <a:lnTo>
                  <a:pt x="11464061" y="2857563"/>
                </a:lnTo>
                <a:close/>
              </a:path>
              <a:path w="18275300" h="2959100">
                <a:moveTo>
                  <a:pt x="11913540" y="2819463"/>
                </a:moveTo>
                <a:lnTo>
                  <a:pt x="5808116" y="2819463"/>
                </a:lnTo>
                <a:lnTo>
                  <a:pt x="5858027" y="2832125"/>
                </a:lnTo>
                <a:lnTo>
                  <a:pt x="5957938" y="2832125"/>
                </a:lnTo>
                <a:lnTo>
                  <a:pt x="6007849" y="2844800"/>
                </a:lnTo>
                <a:lnTo>
                  <a:pt x="6107773" y="2844800"/>
                </a:lnTo>
                <a:lnTo>
                  <a:pt x="6157684" y="2857462"/>
                </a:lnTo>
                <a:lnTo>
                  <a:pt x="11563972" y="2857462"/>
                </a:lnTo>
                <a:lnTo>
                  <a:pt x="11613985" y="2844800"/>
                </a:lnTo>
                <a:lnTo>
                  <a:pt x="11713807" y="2844800"/>
                </a:lnTo>
                <a:lnTo>
                  <a:pt x="11763807" y="2832125"/>
                </a:lnTo>
                <a:lnTo>
                  <a:pt x="11863629" y="2832125"/>
                </a:lnTo>
                <a:lnTo>
                  <a:pt x="11913540" y="2819463"/>
                </a:lnTo>
                <a:close/>
              </a:path>
              <a:path w="18275300" h="2959100">
                <a:moveTo>
                  <a:pt x="12362650" y="2781363"/>
                </a:moveTo>
                <a:lnTo>
                  <a:pt x="5359006" y="2781363"/>
                </a:lnTo>
                <a:lnTo>
                  <a:pt x="5408917" y="2794025"/>
                </a:lnTo>
                <a:lnTo>
                  <a:pt x="5508650" y="2794025"/>
                </a:lnTo>
                <a:lnTo>
                  <a:pt x="5558561" y="2806700"/>
                </a:lnTo>
                <a:lnTo>
                  <a:pt x="5658383" y="2806700"/>
                </a:lnTo>
                <a:lnTo>
                  <a:pt x="5708294" y="2819362"/>
                </a:lnTo>
                <a:lnTo>
                  <a:pt x="12013362" y="2819362"/>
                </a:lnTo>
                <a:lnTo>
                  <a:pt x="12063273" y="2806700"/>
                </a:lnTo>
                <a:lnTo>
                  <a:pt x="12163095" y="2806700"/>
                </a:lnTo>
                <a:lnTo>
                  <a:pt x="12212917" y="2794025"/>
                </a:lnTo>
                <a:lnTo>
                  <a:pt x="12312739" y="2794025"/>
                </a:lnTo>
                <a:lnTo>
                  <a:pt x="12362650" y="2781363"/>
                </a:lnTo>
                <a:close/>
              </a:path>
              <a:path w="18275300" h="2959100">
                <a:moveTo>
                  <a:pt x="12711544" y="2743263"/>
                </a:moveTo>
                <a:lnTo>
                  <a:pt x="5010112" y="2743263"/>
                </a:lnTo>
                <a:lnTo>
                  <a:pt x="5059921" y="2755925"/>
                </a:lnTo>
                <a:lnTo>
                  <a:pt x="5109845" y="2755925"/>
                </a:lnTo>
                <a:lnTo>
                  <a:pt x="5159654" y="2768600"/>
                </a:lnTo>
                <a:lnTo>
                  <a:pt x="5259286" y="2768600"/>
                </a:lnTo>
                <a:lnTo>
                  <a:pt x="5309197" y="2781262"/>
                </a:lnTo>
                <a:lnTo>
                  <a:pt x="12412561" y="2781262"/>
                </a:lnTo>
                <a:lnTo>
                  <a:pt x="12462370" y="2768600"/>
                </a:lnTo>
                <a:lnTo>
                  <a:pt x="12562103" y="2768600"/>
                </a:lnTo>
                <a:lnTo>
                  <a:pt x="12612014" y="2755925"/>
                </a:lnTo>
                <a:lnTo>
                  <a:pt x="12661735" y="2755925"/>
                </a:lnTo>
                <a:lnTo>
                  <a:pt x="12711544" y="2743263"/>
                </a:lnTo>
                <a:close/>
              </a:path>
              <a:path w="18275300" h="2959100">
                <a:moveTo>
                  <a:pt x="13060071" y="2705163"/>
                </a:moveTo>
                <a:lnTo>
                  <a:pt x="4661687" y="2705163"/>
                </a:lnTo>
                <a:lnTo>
                  <a:pt x="4711408" y="2717825"/>
                </a:lnTo>
                <a:lnTo>
                  <a:pt x="4761128" y="2717825"/>
                </a:lnTo>
                <a:lnTo>
                  <a:pt x="4810938" y="2730500"/>
                </a:lnTo>
                <a:lnTo>
                  <a:pt x="4910480" y="2730500"/>
                </a:lnTo>
                <a:lnTo>
                  <a:pt x="4960290" y="2743162"/>
                </a:lnTo>
                <a:lnTo>
                  <a:pt x="12761367" y="2743162"/>
                </a:lnTo>
                <a:lnTo>
                  <a:pt x="12811176" y="2730500"/>
                </a:lnTo>
                <a:lnTo>
                  <a:pt x="12910719" y="2730500"/>
                </a:lnTo>
                <a:lnTo>
                  <a:pt x="12960528" y="2717825"/>
                </a:lnTo>
                <a:lnTo>
                  <a:pt x="13010350" y="2717825"/>
                </a:lnTo>
                <a:lnTo>
                  <a:pt x="13060071" y="2705163"/>
                </a:lnTo>
                <a:close/>
              </a:path>
              <a:path w="18275300" h="2959100">
                <a:moveTo>
                  <a:pt x="13358394" y="2667063"/>
                </a:moveTo>
                <a:lnTo>
                  <a:pt x="4363263" y="2667063"/>
                </a:lnTo>
                <a:lnTo>
                  <a:pt x="4412983" y="2679725"/>
                </a:lnTo>
                <a:lnTo>
                  <a:pt x="4462704" y="2679725"/>
                </a:lnTo>
                <a:lnTo>
                  <a:pt x="4512424" y="2692400"/>
                </a:lnTo>
                <a:lnTo>
                  <a:pt x="4562145" y="2692400"/>
                </a:lnTo>
                <a:lnTo>
                  <a:pt x="4611865" y="2705062"/>
                </a:lnTo>
                <a:lnTo>
                  <a:pt x="13109791" y="2705062"/>
                </a:lnTo>
                <a:lnTo>
                  <a:pt x="13159600" y="2692400"/>
                </a:lnTo>
                <a:lnTo>
                  <a:pt x="13209321" y="2692400"/>
                </a:lnTo>
                <a:lnTo>
                  <a:pt x="13259041" y="2679725"/>
                </a:lnTo>
                <a:lnTo>
                  <a:pt x="13308673" y="2679725"/>
                </a:lnTo>
                <a:lnTo>
                  <a:pt x="13358394" y="2667063"/>
                </a:lnTo>
                <a:close/>
              </a:path>
              <a:path w="18275300" h="2959100">
                <a:moveTo>
                  <a:pt x="13656526" y="2628963"/>
                </a:moveTo>
                <a:lnTo>
                  <a:pt x="4065232" y="2628963"/>
                </a:lnTo>
                <a:lnTo>
                  <a:pt x="4114850" y="2641625"/>
                </a:lnTo>
                <a:lnTo>
                  <a:pt x="4164482" y="2641625"/>
                </a:lnTo>
                <a:lnTo>
                  <a:pt x="4214203" y="2654300"/>
                </a:lnTo>
                <a:lnTo>
                  <a:pt x="4263822" y="2654300"/>
                </a:lnTo>
                <a:lnTo>
                  <a:pt x="4313542" y="2666962"/>
                </a:lnTo>
                <a:lnTo>
                  <a:pt x="13408012" y="2666962"/>
                </a:lnTo>
                <a:lnTo>
                  <a:pt x="13457733" y="2654300"/>
                </a:lnTo>
                <a:lnTo>
                  <a:pt x="13507453" y="2654300"/>
                </a:lnTo>
                <a:lnTo>
                  <a:pt x="13557174" y="2641625"/>
                </a:lnTo>
                <a:lnTo>
                  <a:pt x="13606806" y="2641625"/>
                </a:lnTo>
                <a:lnTo>
                  <a:pt x="13656526" y="2628963"/>
                </a:lnTo>
                <a:close/>
              </a:path>
              <a:path w="18275300" h="2959100">
                <a:moveTo>
                  <a:pt x="14202118" y="2552763"/>
                </a:moveTo>
                <a:lnTo>
                  <a:pt x="3519538" y="2552763"/>
                </a:lnTo>
                <a:lnTo>
                  <a:pt x="3569068" y="2565425"/>
                </a:lnTo>
                <a:lnTo>
                  <a:pt x="3618611" y="2565425"/>
                </a:lnTo>
                <a:lnTo>
                  <a:pt x="3668230" y="2578100"/>
                </a:lnTo>
                <a:lnTo>
                  <a:pt x="3717848" y="2578100"/>
                </a:lnTo>
                <a:lnTo>
                  <a:pt x="3817010" y="2603525"/>
                </a:lnTo>
                <a:lnTo>
                  <a:pt x="3866629" y="2603525"/>
                </a:lnTo>
                <a:lnTo>
                  <a:pt x="3916261" y="2616200"/>
                </a:lnTo>
                <a:lnTo>
                  <a:pt x="3965879" y="2616200"/>
                </a:lnTo>
                <a:lnTo>
                  <a:pt x="4015511" y="2628862"/>
                </a:lnTo>
                <a:lnTo>
                  <a:pt x="13706145" y="2628862"/>
                </a:lnTo>
                <a:lnTo>
                  <a:pt x="13755777" y="2616200"/>
                </a:lnTo>
                <a:lnTo>
                  <a:pt x="13805395" y="2616200"/>
                </a:lnTo>
                <a:lnTo>
                  <a:pt x="13855027" y="2603525"/>
                </a:lnTo>
                <a:lnTo>
                  <a:pt x="13904646" y="2603525"/>
                </a:lnTo>
                <a:lnTo>
                  <a:pt x="14003808" y="2578100"/>
                </a:lnTo>
                <a:lnTo>
                  <a:pt x="14053338" y="2578100"/>
                </a:lnTo>
                <a:lnTo>
                  <a:pt x="14102956" y="2565425"/>
                </a:lnTo>
                <a:lnTo>
                  <a:pt x="14152588" y="2565425"/>
                </a:lnTo>
                <a:lnTo>
                  <a:pt x="14202118" y="2552763"/>
                </a:lnTo>
                <a:close/>
              </a:path>
              <a:path w="18275300" h="2959100">
                <a:moveTo>
                  <a:pt x="18275288" y="0"/>
                </a:moveTo>
                <a:lnTo>
                  <a:pt x="0" y="0"/>
                </a:lnTo>
                <a:lnTo>
                  <a:pt x="0" y="1844890"/>
                </a:lnTo>
                <a:lnTo>
                  <a:pt x="82829" y="1866861"/>
                </a:lnTo>
                <a:lnTo>
                  <a:pt x="131406" y="1866861"/>
                </a:lnTo>
                <a:lnTo>
                  <a:pt x="764527" y="2032025"/>
                </a:lnTo>
                <a:lnTo>
                  <a:pt x="813295" y="2032025"/>
                </a:lnTo>
                <a:lnTo>
                  <a:pt x="1155344" y="2120900"/>
                </a:lnTo>
                <a:lnTo>
                  <a:pt x="1204302" y="2120900"/>
                </a:lnTo>
                <a:lnTo>
                  <a:pt x="1449184" y="2184425"/>
                </a:lnTo>
                <a:lnTo>
                  <a:pt x="1498244" y="2184425"/>
                </a:lnTo>
                <a:lnTo>
                  <a:pt x="1694459" y="2235200"/>
                </a:lnTo>
                <a:lnTo>
                  <a:pt x="1743608" y="2235200"/>
                </a:lnTo>
                <a:lnTo>
                  <a:pt x="1890953" y="2273300"/>
                </a:lnTo>
                <a:lnTo>
                  <a:pt x="1940102" y="2273300"/>
                </a:lnTo>
                <a:lnTo>
                  <a:pt x="2087651" y="2311400"/>
                </a:lnTo>
                <a:lnTo>
                  <a:pt x="2136800" y="2311400"/>
                </a:lnTo>
                <a:lnTo>
                  <a:pt x="2284526" y="2349500"/>
                </a:lnTo>
                <a:lnTo>
                  <a:pt x="2333866" y="2349500"/>
                </a:lnTo>
                <a:lnTo>
                  <a:pt x="2481694" y="2387600"/>
                </a:lnTo>
                <a:lnTo>
                  <a:pt x="2530945" y="2387600"/>
                </a:lnTo>
                <a:lnTo>
                  <a:pt x="2629624" y="2413025"/>
                </a:lnTo>
                <a:lnTo>
                  <a:pt x="2679357" y="2413025"/>
                </a:lnTo>
                <a:lnTo>
                  <a:pt x="2777642" y="2438362"/>
                </a:lnTo>
                <a:lnTo>
                  <a:pt x="2827070" y="2438362"/>
                </a:lnTo>
                <a:lnTo>
                  <a:pt x="2925851" y="2463800"/>
                </a:lnTo>
                <a:lnTo>
                  <a:pt x="2975279" y="2463800"/>
                </a:lnTo>
                <a:lnTo>
                  <a:pt x="3074060" y="2489225"/>
                </a:lnTo>
                <a:lnTo>
                  <a:pt x="3123590" y="2489225"/>
                </a:lnTo>
                <a:lnTo>
                  <a:pt x="3173018" y="2501900"/>
                </a:lnTo>
                <a:lnTo>
                  <a:pt x="3222460" y="2501900"/>
                </a:lnTo>
                <a:lnTo>
                  <a:pt x="3321418" y="2527325"/>
                </a:lnTo>
                <a:lnTo>
                  <a:pt x="3371342" y="2527325"/>
                </a:lnTo>
                <a:lnTo>
                  <a:pt x="3470008" y="2552662"/>
                </a:lnTo>
                <a:lnTo>
                  <a:pt x="14251648" y="2552662"/>
                </a:lnTo>
                <a:lnTo>
                  <a:pt x="14350302" y="2527325"/>
                </a:lnTo>
                <a:lnTo>
                  <a:pt x="14400238" y="2527325"/>
                </a:lnTo>
                <a:lnTo>
                  <a:pt x="14499196" y="2501900"/>
                </a:lnTo>
                <a:lnTo>
                  <a:pt x="14548726" y="2501900"/>
                </a:lnTo>
                <a:lnTo>
                  <a:pt x="14598168" y="2489225"/>
                </a:lnTo>
                <a:lnTo>
                  <a:pt x="14647596" y="2489225"/>
                </a:lnTo>
                <a:lnTo>
                  <a:pt x="14746466" y="2463800"/>
                </a:lnTo>
                <a:lnTo>
                  <a:pt x="14795907" y="2463800"/>
                </a:lnTo>
                <a:lnTo>
                  <a:pt x="14894675" y="2438362"/>
                </a:lnTo>
                <a:lnTo>
                  <a:pt x="14944014" y="2438362"/>
                </a:lnTo>
                <a:lnTo>
                  <a:pt x="15042287" y="2413025"/>
                </a:lnTo>
                <a:lnTo>
                  <a:pt x="15092033" y="2413025"/>
                </a:lnTo>
                <a:lnTo>
                  <a:pt x="15190712" y="2387600"/>
                </a:lnTo>
                <a:lnTo>
                  <a:pt x="15240051" y="2387600"/>
                </a:lnTo>
                <a:lnTo>
                  <a:pt x="15387879" y="2349500"/>
                </a:lnTo>
                <a:lnTo>
                  <a:pt x="15437130" y="2349500"/>
                </a:lnTo>
                <a:lnTo>
                  <a:pt x="15584856" y="2311400"/>
                </a:lnTo>
                <a:lnTo>
                  <a:pt x="15634005" y="2311400"/>
                </a:lnTo>
                <a:lnTo>
                  <a:pt x="15781554" y="2273300"/>
                </a:lnTo>
                <a:lnTo>
                  <a:pt x="15830703" y="2273300"/>
                </a:lnTo>
                <a:lnTo>
                  <a:pt x="15978150" y="2235200"/>
                </a:lnTo>
                <a:lnTo>
                  <a:pt x="16027197" y="2235200"/>
                </a:lnTo>
                <a:lnTo>
                  <a:pt x="16223514" y="2184425"/>
                </a:lnTo>
                <a:lnTo>
                  <a:pt x="16272472" y="2184425"/>
                </a:lnTo>
                <a:lnTo>
                  <a:pt x="16517354" y="2120900"/>
                </a:lnTo>
                <a:lnTo>
                  <a:pt x="16566312" y="2120900"/>
                </a:lnTo>
                <a:lnTo>
                  <a:pt x="16908361" y="2032025"/>
                </a:lnTo>
                <a:lnTo>
                  <a:pt x="16957218" y="2032025"/>
                </a:lnTo>
                <a:lnTo>
                  <a:pt x="17590250" y="1866861"/>
                </a:lnTo>
                <a:lnTo>
                  <a:pt x="17639195" y="1866861"/>
                </a:lnTo>
                <a:lnTo>
                  <a:pt x="18172037" y="1727225"/>
                </a:lnTo>
                <a:lnTo>
                  <a:pt x="18220424" y="1701800"/>
                </a:lnTo>
                <a:lnTo>
                  <a:pt x="18275288" y="1689125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58544" y="6475680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73369" y="4705185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724487" y="6515047"/>
            <a:ext cx="6276975" cy="1323975"/>
          </a:xfrm>
          <a:custGeom>
            <a:avLst/>
            <a:gdLst/>
            <a:ahLst/>
            <a:cxnLst/>
            <a:rect l="l" t="t" r="r" b="b"/>
            <a:pathLst>
              <a:path w="6276975" h="1323975">
                <a:moveTo>
                  <a:pt x="5672425" y="1323783"/>
                </a:moveTo>
                <a:lnTo>
                  <a:pt x="5672615" y="1323592"/>
                </a:lnTo>
                <a:lnTo>
                  <a:pt x="604028" y="1323592"/>
                </a:lnTo>
                <a:lnTo>
                  <a:pt x="589173" y="1323401"/>
                </a:lnTo>
                <a:lnTo>
                  <a:pt x="544797" y="1320631"/>
                </a:lnTo>
                <a:lnTo>
                  <a:pt x="500706" y="1314613"/>
                </a:lnTo>
                <a:lnTo>
                  <a:pt x="457187" y="1305347"/>
                </a:lnTo>
                <a:lnTo>
                  <a:pt x="414430" y="1292929"/>
                </a:lnTo>
                <a:lnTo>
                  <a:pt x="372720" y="1277358"/>
                </a:lnTo>
                <a:lnTo>
                  <a:pt x="332249" y="1258826"/>
                </a:lnTo>
                <a:lnTo>
                  <a:pt x="293301" y="1237333"/>
                </a:lnTo>
                <a:lnTo>
                  <a:pt x="256067" y="1212974"/>
                </a:lnTo>
                <a:lnTo>
                  <a:pt x="220642" y="1185941"/>
                </a:lnTo>
                <a:lnTo>
                  <a:pt x="187312" y="1156424"/>
                </a:lnTo>
                <a:lnTo>
                  <a:pt x="156268" y="1124518"/>
                </a:lnTo>
                <a:lnTo>
                  <a:pt x="127604" y="1090416"/>
                </a:lnTo>
                <a:lnTo>
                  <a:pt x="101512" y="1054308"/>
                </a:lnTo>
                <a:lnTo>
                  <a:pt x="78181" y="1016289"/>
                </a:lnTo>
                <a:lnTo>
                  <a:pt x="57707" y="976646"/>
                </a:lnTo>
                <a:lnTo>
                  <a:pt x="40186" y="935666"/>
                </a:lnTo>
                <a:lnTo>
                  <a:pt x="25711" y="893444"/>
                </a:lnTo>
                <a:lnTo>
                  <a:pt x="14379" y="850362"/>
                </a:lnTo>
                <a:lnTo>
                  <a:pt x="6284" y="806516"/>
                </a:lnTo>
                <a:lnTo>
                  <a:pt x="1618" y="762288"/>
                </a:lnTo>
                <a:lnTo>
                  <a:pt x="0" y="717678"/>
                </a:lnTo>
                <a:lnTo>
                  <a:pt x="0" y="605914"/>
                </a:lnTo>
                <a:lnTo>
                  <a:pt x="1618" y="561304"/>
                </a:lnTo>
                <a:lnTo>
                  <a:pt x="6475" y="516980"/>
                </a:lnTo>
                <a:lnTo>
                  <a:pt x="14569" y="473134"/>
                </a:lnTo>
                <a:lnTo>
                  <a:pt x="25901" y="430053"/>
                </a:lnTo>
                <a:lnTo>
                  <a:pt x="40471" y="387831"/>
                </a:lnTo>
                <a:lnTo>
                  <a:pt x="57993" y="346850"/>
                </a:lnTo>
                <a:lnTo>
                  <a:pt x="78467" y="307208"/>
                </a:lnTo>
                <a:lnTo>
                  <a:pt x="101798" y="269189"/>
                </a:lnTo>
                <a:lnTo>
                  <a:pt x="127890" y="233080"/>
                </a:lnTo>
                <a:lnTo>
                  <a:pt x="156554" y="198978"/>
                </a:lnTo>
                <a:lnTo>
                  <a:pt x="187598" y="167072"/>
                </a:lnTo>
                <a:lnTo>
                  <a:pt x="220928" y="137555"/>
                </a:lnTo>
                <a:lnTo>
                  <a:pt x="256352" y="110522"/>
                </a:lnTo>
                <a:lnTo>
                  <a:pt x="293586" y="86163"/>
                </a:lnTo>
                <a:lnTo>
                  <a:pt x="332534" y="64670"/>
                </a:lnTo>
                <a:lnTo>
                  <a:pt x="373006" y="46138"/>
                </a:lnTo>
                <a:lnTo>
                  <a:pt x="414525" y="30567"/>
                </a:lnTo>
                <a:lnTo>
                  <a:pt x="457283" y="18149"/>
                </a:lnTo>
                <a:lnTo>
                  <a:pt x="500802" y="8883"/>
                </a:lnTo>
                <a:lnTo>
                  <a:pt x="544797" y="2961"/>
                </a:lnTo>
                <a:lnTo>
                  <a:pt x="589173" y="191"/>
                </a:lnTo>
                <a:lnTo>
                  <a:pt x="604028" y="0"/>
                </a:lnTo>
                <a:lnTo>
                  <a:pt x="5672615" y="0"/>
                </a:lnTo>
                <a:lnTo>
                  <a:pt x="5717086" y="1623"/>
                </a:lnTo>
                <a:lnTo>
                  <a:pt x="5761272" y="6495"/>
                </a:lnTo>
                <a:lnTo>
                  <a:pt x="5804981" y="14615"/>
                </a:lnTo>
                <a:lnTo>
                  <a:pt x="5847929" y="25982"/>
                </a:lnTo>
                <a:lnTo>
                  <a:pt x="5890020" y="40502"/>
                </a:lnTo>
                <a:lnTo>
                  <a:pt x="5930872" y="58079"/>
                </a:lnTo>
                <a:lnTo>
                  <a:pt x="5970392" y="78616"/>
                </a:lnTo>
                <a:lnTo>
                  <a:pt x="6008197" y="102020"/>
                </a:lnTo>
                <a:lnTo>
                  <a:pt x="6044193" y="128194"/>
                </a:lnTo>
                <a:lnTo>
                  <a:pt x="6078190" y="156947"/>
                </a:lnTo>
                <a:lnTo>
                  <a:pt x="6109996" y="188088"/>
                </a:lnTo>
                <a:lnTo>
                  <a:pt x="6139421" y="221522"/>
                </a:lnTo>
                <a:lnTo>
                  <a:pt x="6166371" y="257057"/>
                </a:lnTo>
                <a:lnTo>
                  <a:pt x="6190654" y="294407"/>
                </a:lnTo>
                <a:lnTo>
                  <a:pt x="6212080" y="333477"/>
                </a:lnTo>
                <a:lnTo>
                  <a:pt x="6230554" y="373979"/>
                </a:lnTo>
                <a:lnTo>
                  <a:pt x="6246077" y="415819"/>
                </a:lnTo>
                <a:lnTo>
                  <a:pt x="6258456" y="458710"/>
                </a:lnTo>
                <a:lnTo>
                  <a:pt x="6267693" y="502365"/>
                </a:lnTo>
                <a:lnTo>
                  <a:pt x="6273692" y="546593"/>
                </a:lnTo>
                <a:lnTo>
                  <a:pt x="6276454" y="591107"/>
                </a:lnTo>
                <a:lnTo>
                  <a:pt x="6276644" y="606009"/>
                </a:lnTo>
                <a:lnTo>
                  <a:pt x="6276644" y="717774"/>
                </a:lnTo>
                <a:lnTo>
                  <a:pt x="6275025" y="762384"/>
                </a:lnTo>
                <a:lnTo>
                  <a:pt x="6270169" y="806707"/>
                </a:lnTo>
                <a:lnTo>
                  <a:pt x="6262075" y="850553"/>
                </a:lnTo>
                <a:lnTo>
                  <a:pt x="6250743" y="893635"/>
                </a:lnTo>
                <a:lnTo>
                  <a:pt x="6236268" y="935857"/>
                </a:lnTo>
                <a:lnTo>
                  <a:pt x="6218746" y="976837"/>
                </a:lnTo>
                <a:lnTo>
                  <a:pt x="6198271" y="1016480"/>
                </a:lnTo>
                <a:lnTo>
                  <a:pt x="6174941" y="1054499"/>
                </a:lnTo>
                <a:lnTo>
                  <a:pt x="6148848" y="1090607"/>
                </a:lnTo>
                <a:lnTo>
                  <a:pt x="6120185" y="1124710"/>
                </a:lnTo>
                <a:lnTo>
                  <a:pt x="6089140" y="1156615"/>
                </a:lnTo>
                <a:lnTo>
                  <a:pt x="6055811" y="1186132"/>
                </a:lnTo>
                <a:lnTo>
                  <a:pt x="6020386" y="1213166"/>
                </a:lnTo>
                <a:lnTo>
                  <a:pt x="5983153" y="1237524"/>
                </a:lnTo>
                <a:lnTo>
                  <a:pt x="5944204" y="1259017"/>
                </a:lnTo>
                <a:lnTo>
                  <a:pt x="5903732" y="1277549"/>
                </a:lnTo>
                <a:lnTo>
                  <a:pt x="5862023" y="1293120"/>
                </a:lnTo>
                <a:lnTo>
                  <a:pt x="5819266" y="1305538"/>
                </a:lnTo>
                <a:lnTo>
                  <a:pt x="5775746" y="1314804"/>
                </a:lnTo>
                <a:lnTo>
                  <a:pt x="5731656" y="1320822"/>
                </a:lnTo>
                <a:lnTo>
                  <a:pt x="5687280" y="1323592"/>
                </a:lnTo>
                <a:lnTo>
                  <a:pt x="5672425" y="1323783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80458" y="-40554"/>
            <a:ext cx="10398760" cy="25971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48000"/>
              </a:lnSpc>
              <a:spcBef>
                <a:spcPts val="100"/>
              </a:spcBef>
            </a:pPr>
            <a:r>
              <a:rPr dirty="0" sz="3800" spc="-235"/>
              <a:t>Która</a:t>
            </a:r>
            <a:r>
              <a:rPr dirty="0" sz="3800" spc="-254"/>
              <a:t> </a:t>
            </a:r>
            <a:r>
              <a:rPr dirty="0" sz="3800" spc="-275"/>
              <a:t>opcja</a:t>
            </a:r>
            <a:r>
              <a:rPr dirty="0" sz="3800" spc="-254"/>
              <a:t> </a:t>
            </a:r>
            <a:r>
              <a:rPr dirty="0" sz="3800" spc="-229"/>
              <a:t>zapewnia</a:t>
            </a:r>
            <a:r>
              <a:rPr dirty="0" sz="3800" spc="-254"/>
              <a:t> </a:t>
            </a:r>
            <a:r>
              <a:rPr dirty="0" sz="3800" spc="-270"/>
              <a:t>dostępność</a:t>
            </a:r>
            <a:r>
              <a:rPr dirty="0" sz="3800" spc="-250"/>
              <a:t> </a:t>
            </a:r>
            <a:r>
              <a:rPr dirty="0" sz="3800" spc="-229"/>
              <a:t>fizyczną</a:t>
            </a:r>
            <a:r>
              <a:rPr dirty="0" sz="3800" spc="-254"/>
              <a:t> </a:t>
            </a:r>
            <a:r>
              <a:rPr dirty="0" sz="3800" spc="-50"/>
              <a:t>i </a:t>
            </a:r>
            <a:r>
              <a:rPr dirty="0" sz="3800" spc="-190"/>
              <a:t>komunikacyjną</a:t>
            </a:r>
            <a:r>
              <a:rPr dirty="0" sz="3800" spc="-254"/>
              <a:t> </a:t>
            </a:r>
            <a:r>
              <a:rPr dirty="0" sz="3800" spc="-305"/>
              <a:t>podczas</a:t>
            </a:r>
            <a:r>
              <a:rPr dirty="0" sz="3800" spc="-254"/>
              <a:t> </a:t>
            </a:r>
            <a:r>
              <a:rPr dirty="0" sz="3800" spc="-65"/>
              <a:t>wydarzenia </a:t>
            </a:r>
            <a:r>
              <a:rPr dirty="0" sz="3800" spc="-265"/>
              <a:t>politycznego?</a:t>
            </a:r>
            <a:endParaRPr sz="3800"/>
          </a:p>
        </p:txBody>
      </p:sp>
      <p:sp>
        <p:nvSpPr>
          <p:cNvPr id="11" name="object 11" descr=""/>
          <p:cNvSpPr txBox="1"/>
          <p:nvPr/>
        </p:nvSpPr>
        <p:spPr>
          <a:xfrm>
            <a:off x="10451587" y="5173008"/>
            <a:ext cx="4472940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90">
                <a:solidFill>
                  <a:srgbClr val="282020"/>
                </a:solidFill>
                <a:latin typeface="Tahoma"/>
                <a:cs typeface="Tahoma"/>
              </a:rPr>
              <a:t>Proste</a:t>
            </a:r>
            <a:r>
              <a:rPr dirty="0" sz="2500" spc="-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50">
                <a:solidFill>
                  <a:srgbClr val="282020"/>
                </a:solidFill>
                <a:latin typeface="Tahoma"/>
                <a:cs typeface="Tahoma"/>
              </a:rPr>
              <a:t>czytanie</a:t>
            </a:r>
            <a:r>
              <a:rPr dirty="0" sz="2500" spc="-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50">
                <a:solidFill>
                  <a:srgbClr val="282020"/>
                </a:solidFill>
                <a:latin typeface="Tahoma"/>
                <a:cs typeface="Tahoma"/>
              </a:rPr>
              <a:t>i</a:t>
            </a:r>
            <a:r>
              <a:rPr dirty="0" sz="2500" spc="-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282020"/>
                </a:solidFill>
                <a:latin typeface="Tahoma"/>
                <a:cs typeface="Tahoma"/>
              </a:rPr>
              <a:t>język</a:t>
            </a:r>
            <a:r>
              <a:rPr dirty="0" sz="2500" spc="-9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60">
                <a:solidFill>
                  <a:srgbClr val="282020"/>
                </a:solidFill>
                <a:latin typeface="Tahoma"/>
                <a:cs typeface="Tahoma"/>
              </a:rPr>
              <a:t>migowy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004049" y="5139671"/>
            <a:ext cx="166560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40">
                <a:solidFill>
                  <a:srgbClr val="282020"/>
                </a:solidFill>
                <a:latin typeface="Tahoma"/>
                <a:cs typeface="Tahoma"/>
              </a:rPr>
              <a:t>Zjeżdżalnia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333498" y="6910369"/>
            <a:ext cx="2571115" cy="406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60">
                <a:solidFill>
                  <a:srgbClr val="282020"/>
                </a:solidFill>
                <a:latin typeface="Tahoma"/>
                <a:cs typeface="Tahoma"/>
              </a:rPr>
              <a:t>Publikacja</a:t>
            </a:r>
            <a:r>
              <a:rPr dirty="0" sz="2500" spc="-13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90">
                <a:solidFill>
                  <a:srgbClr val="282020"/>
                </a:solidFill>
                <a:latin typeface="Tahoma"/>
                <a:cs typeface="Tahoma"/>
              </a:rPr>
              <a:t>w</a:t>
            </a:r>
            <a:r>
              <a:rPr dirty="0" sz="2500" spc="-13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45">
                <a:solidFill>
                  <a:srgbClr val="282020"/>
                </a:solidFill>
                <a:latin typeface="Tahoma"/>
                <a:cs typeface="Tahoma"/>
              </a:rPr>
              <a:t>sieci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835312" y="6596040"/>
            <a:ext cx="4003040" cy="1063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solidFill>
                  <a:srgbClr val="282020"/>
                </a:solidFill>
                <a:latin typeface="Tahoma"/>
                <a:cs typeface="Tahoma"/>
              </a:rPr>
              <a:t>Rampy,</a:t>
            </a:r>
            <a:r>
              <a:rPr dirty="0" sz="2500" spc="9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>
                <a:solidFill>
                  <a:srgbClr val="282020"/>
                </a:solidFill>
                <a:latin typeface="Tahoma"/>
                <a:cs typeface="Tahoma"/>
              </a:rPr>
              <a:t>toalety,</a:t>
            </a:r>
            <a:r>
              <a:rPr dirty="0" sz="2500" spc="10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60">
                <a:solidFill>
                  <a:srgbClr val="282020"/>
                </a:solidFill>
                <a:latin typeface="Tahoma"/>
                <a:cs typeface="Tahoma"/>
              </a:rPr>
              <a:t>przystępny</a:t>
            </a:r>
            <a:endParaRPr sz="2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175"/>
              </a:spcBef>
            </a:pPr>
            <a:r>
              <a:rPr dirty="0" sz="2500">
                <a:solidFill>
                  <a:srgbClr val="282020"/>
                </a:solidFill>
                <a:latin typeface="Tahoma"/>
                <a:cs typeface="Tahoma"/>
              </a:rPr>
              <a:t>język,</a:t>
            </a:r>
            <a:r>
              <a:rPr dirty="0" sz="2500" spc="-19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500" spc="60">
                <a:solidFill>
                  <a:srgbClr val="282020"/>
                </a:solidFill>
                <a:latin typeface="Tahoma"/>
                <a:cs typeface="Tahoma"/>
              </a:rPr>
              <a:t>napisy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899" y="317563"/>
            <a:ext cx="7138034" cy="1473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0" spc="229">
                <a:solidFill>
                  <a:srgbClr val="252565"/>
                </a:solidFill>
                <a:latin typeface="Tahoma"/>
                <a:cs typeface="Tahoma"/>
              </a:rPr>
              <a:t>Wyniki</a:t>
            </a:r>
            <a:r>
              <a:rPr dirty="0" sz="9500" spc="-49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9500" spc="335">
                <a:solidFill>
                  <a:srgbClr val="252565"/>
                </a:solidFill>
                <a:latin typeface="Tahoma"/>
                <a:cs typeface="Tahoma"/>
              </a:rPr>
              <a:t>nauki</a:t>
            </a:r>
            <a:endParaRPr sz="950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623978" y="3989423"/>
            <a:ext cx="4752340" cy="5095875"/>
          </a:xfrm>
          <a:custGeom>
            <a:avLst/>
            <a:gdLst/>
            <a:ahLst/>
            <a:cxnLst/>
            <a:rect l="l" t="t" r="r" b="b"/>
            <a:pathLst>
              <a:path w="4752340" h="5095875">
                <a:moveTo>
                  <a:pt x="171369" y="0"/>
                </a:moveTo>
                <a:lnTo>
                  <a:pt x="4580951" y="0"/>
                </a:lnTo>
                <a:lnTo>
                  <a:pt x="4626510" y="6095"/>
                </a:lnTo>
                <a:lnTo>
                  <a:pt x="4667493" y="23336"/>
                </a:lnTo>
                <a:lnTo>
                  <a:pt x="4702187" y="50101"/>
                </a:lnTo>
                <a:lnTo>
                  <a:pt x="4728969" y="84772"/>
                </a:lnTo>
                <a:lnTo>
                  <a:pt x="4746221" y="125729"/>
                </a:lnTo>
                <a:lnTo>
                  <a:pt x="4752321" y="171259"/>
                </a:lnTo>
                <a:lnTo>
                  <a:pt x="4752321" y="4924233"/>
                </a:lnTo>
                <a:lnTo>
                  <a:pt x="4746221" y="4969763"/>
                </a:lnTo>
                <a:lnTo>
                  <a:pt x="4728969" y="5010721"/>
                </a:lnTo>
                <a:lnTo>
                  <a:pt x="4702187" y="5045392"/>
                </a:lnTo>
                <a:lnTo>
                  <a:pt x="4667493" y="5072157"/>
                </a:lnTo>
                <a:lnTo>
                  <a:pt x="4626510" y="5089397"/>
                </a:lnTo>
                <a:lnTo>
                  <a:pt x="4580951" y="5095493"/>
                </a:lnTo>
                <a:lnTo>
                  <a:pt x="171369" y="5095493"/>
                </a:lnTo>
                <a:lnTo>
                  <a:pt x="125811" y="5089397"/>
                </a:lnTo>
                <a:lnTo>
                  <a:pt x="84827" y="5072157"/>
                </a:lnTo>
                <a:lnTo>
                  <a:pt x="50133" y="5045392"/>
                </a:lnTo>
                <a:lnTo>
                  <a:pt x="23351" y="5010721"/>
                </a:lnTo>
                <a:lnTo>
                  <a:pt x="6099" y="4969763"/>
                </a:lnTo>
                <a:lnTo>
                  <a:pt x="0" y="4924233"/>
                </a:lnTo>
                <a:lnTo>
                  <a:pt x="0" y="171449"/>
                </a:lnTo>
                <a:lnTo>
                  <a:pt x="6099" y="125920"/>
                </a:lnTo>
                <a:lnTo>
                  <a:pt x="23351" y="84963"/>
                </a:lnTo>
                <a:lnTo>
                  <a:pt x="50038" y="50196"/>
                </a:lnTo>
                <a:lnTo>
                  <a:pt x="84731" y="23431"/>
                </a:lnTo>
                <a:lnTo>
                  <a:pt x="125715" y="6191"/>
                </a:lnTo>
                <a:lnTo>
                  <a:pt x="171369" y="0"/>
                </a:lnTo>
              </a:path>
            </a:pathLst>
          </a:custGeom>
          <a:ln w="9528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255838" y="7152423"/>
            <a:ext cx="35140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jak</a:t>
            </a:r>
            <a:r>
              <a:rPr dirty="0" sz="1800" spc="49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spotkania,</a:t>
            </a:r>
            <a:r>
              <a:rPr dirty="0" sz="1800" spc="49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50">
                <a:solidFill>
                  <a:srgbClr val="252565"/>
                </a:solidFill>
                <a:latin typeface="Tahoma"/>
                <a:cs typeface="Tahoma"/>
              </a:rPr>
              <a:t>debaty</a:t>
            </a:r>
            <a:r>
              <a:rPr dirty="0" sz="1800" spc="49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i</a:t>
            </a:r>
            <a:r>
              <a:rPr dirty="0" sz="1800" spc="49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50">
                <a:solidFill>
                  <a:srgbClr val="252565"/>
                </a:solidFill>
                <a:latin typeface="Tahoma"/>
                <a:cs typeface="Tahoma"/>
              </a:rPr>
              <a:t>procesy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255838" y="7426742"/>
            <a:ext cx="3514090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  <a:tabLst>
                <a:tab pos="1475740" algn="l"/>
                <a:tab pos="1723389" algn="l"/>
                <a:tab pos="1816735" algn="l"/>
                <a:tab pos="2649220" algn="l"/>
                <a:tab pos="3175635" algn="l"/>
              </a:tabLst>
            </a:pPr>
            <a:r>
              <a:rPr dirty="0" sz="1800" spc="40">
                <a:solidFill>
                  <a:srgbClr val="252565"/>
                </a:solidFill>
                <a:latin typeface="Tahoma"/>
                <a:cs typeface="Tahoma"/>
              </a:rPr>
              <a:t>głosowania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		</a:t>
            </a:r>
            <a:r>
              <a:rPr dirty="0" sz="1800" spc="95">
                <a:solidFill>
                  <a:srgbClr val="252565"/>
                </a:solidFill>
                <a:latin typeface="Tahoma"/>
                <a:cs typeface="Tahoma"/>
              </a:rPr>
              <a:t>—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bardziej </a:t>
            </a:r>
            <a:r>
              <a:rPr dirty="0" sz="1800" spc="40">
                <a:solidFill>
                  <a:srgbClr val="252565"/>
                </a:solidFill>
                <a:latin typeface="Tahoma"/>
                <a:cs typeface="Tahoma"/>
              </a:rPr>
              <a:t>przyjaznymi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-50">
                <a:solidFill>
                  <a:srgbClr val="252565"/>
                </a:solidFill>
                <a:latin typeface="Tahoma"/>
                <a:cs typeface="Tahoma"/>
              </a:rPr>
              <a:t>i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60">
                <a:solidFill>
                  <a:srgbClr val="252565"/>
                </a:solidFill>
                <a:latin typeface="Tahoma"/>
                <a:cs typeface="Tahoma"/>
              </a:rPr>
              <a:t>dostępnymi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35">
                <a:solidFill>
                  <a:srgbClr val="252565"/>
                </a:solidFill>
                <a:latin typeface="Tahoma"/>
                <a:cs typeface="Tahoma"/>
              </a:rPr>
              <a:t>dla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55838" y="8095398"/>
            <a:ext cx="33693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90">
                <a:solidFill>
                  <a:srgbClr val="252565"/>
                </a:solidFill>
                <a:latin typeface="Tahoma"/>
                <a:cs typeface="Tahoma"/>
              </a:rPr>
              <a:t>osób</a:t>
            </a:r>
            <a:r>
              <a:rPr dirty="0" sz="1800" spc="-7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z</a:t>
            </a:r>
            <a:r>
              <a:rPr dirty="0" sz="1800" spc="-6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50">
                <a:solidFill>
                  <a:srgbClr val="252565"/>
                </a:solidFill>
                <a:latin typeface="Tahoma"/>
                <a:cs typeface="Tahoma"/>
              </a:rPr>
              <a:t>niepełnosprawnościami.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255838" y="4238790"/>
            <a:ext cx="3514090" cy="289941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algn="ctr" marL="336550" marR="446405">
              <a:lnSpc>
                <a:spcPts val="3000"/>
              </a:lnSpc>
              <a:spcBef>
                <a:spcPts val="835"/>
              </a:spcBef>
            </a:pPr>
            <a:r>
              <a:rPr dirty="0" sz="3100" spc="-90">
                <a:solidFill>
                  <a:srgbClr val="292929"/>
                </a:solidFill>
                <a:latin typeface="Tahoma"/>
                <a:cs typeface="Tahoma"/>
              </a:rPr>
              <a:t>Jak</a:t>
            </a:r>
            <a:r>
              <a:rPr dirty="0" sz="3100" spc="-150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100" spc="80">
                <a:solidFill>
                  <a:srgbClr val="292929"/>
                </a:solidFill>
                <a:latin typeface="Tahoma"/>
                <a:cs typeface="Tahoma"/>
              </a:rPr>
              <a:t>sprawić,</a:t>
            </a:r>
            <a:r>
              <a:rPr dirty="0" sz="3100" spc="-14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100" spc="80">
                <a:solidFill>
                  <a:srgbClr val="292929"/>
                </a:solidFill>
                <a:latin typeface="Tahoma"/>
                <a:cs typeface="Tahoma"/>
              </a:rPr>
              <a:t>by </a:t>
            </a:r>
            <a:r>
              <a:rPr dirty="0" sz="3100" spc="105">
                <a:solidFill>
                  <a:srgbClr val="292929"/>
                </a:solidFill>
                <a:latin typeface="Tahoma"/>
                <a:cs typeface="Tahoma"/>
              </a:rPr>
              <a:t>przestrzenie </a:t>
            </a:r>
            <a:r>
              <a:rPr dirty="0" sz="3100" spc="100">
                <a:solidFill>
                  <a:srgbClr val="292929"/>
                </a:solidFill>
                <a:latin typeface="Tahoma"/>
                <a:cs typeface="Tahoma"/>
              </a:rPr>
              <a:t>polityczne</a:t>
            </a:r>
            <a:r>
              <a:rPr dirty="0" sz="3100" spc="-114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100" spc="-20">
                <a:solidFill>
                  <a:srgbClr val="292929"/>
                </a:solidFill>
                <a:latin typeface="Tahoma"/>
                <a:cs typeface="Tahoma"/>
              </a:rPr>
              <a:t>były </a:t>
            </a:r>
            <a:r>
              <a:rPr dirty="0" sz="3100" spc="95">
                <a:solidFill>
                  <a:srgbClr val="292929"/>
                </a:solidFill>
                <a:latin typeface="Tahoma"/>
                <a:cs typeface="Tahoma"/>
              </a:rPr>
              <a:t>bardziej </a:t>
            </a:r>
            <a:r>
              <a:rPr dirty="0" sz="3100" spc="105">
                <a:solidFill>
                  <a:srgbClr val="292929"/>
                </a:solidFill>
                <a:latin typeface="Tahoma"/>
                <a:cs typeface="Tahoma"/>
              </a:rPr>
              <a:t>dostępne?</a:t>
            </a:r>
            <a:endParaRPr sz="3100">
              <a:latin typeface="Tahoma"/>
              <a:cs typeface="Tahoma"/>
            </a:endParaRPr>
          </a:p>
          <a:p>
            <a:pPr marL="12700" marR="5080">
              <a:lnSpc>
                <a:spcPct val="114599"/>
              </a:lnSpc>
              <a:spcBef>
                <a:spcPts val="1939"/>
              </a:spcBef>
              <a:tabLst>
                <a:tab pos="1767205" algn="l"/>
                <a:tab pos="2722880" algn="l"/>
              </a:tabLst>
            </a:pP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Odkryjesz,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-25">
                <a:solidFill>
                  <a:srgbClr val="252565"/>
                </a:solidFill>
                <a:latin typeface="Tahoma"/>
                <a:cs typeface="Tahoma"/>
              </a:rPr>
              <a:t>jak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uczynić </a:t>
            </a:r>
            <a:r>
              <a:rPr dirty="0" sz="1800" spc="60">
                <a:solidFill>
                  <a:srgbClr val="252565"/>
                </a:solidFill>
                <a:latin typeface="Tahoma"/>
                <a:cs typeface="Tahoma"/>
              </a:rPr>
              <a:t>przestrzenie</a:t>
            </a:r>
            <a:r>
              <a:rPr dirty="0" sz="1800" spc="39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252565"/>
                </a:solidFill>
                <a:latin typeface="Tahoma"/>
                <a:cs typeface="Tahoma"/>
              </a:rPr>
              <a:t>polityczne</a:t>
            </a:r>
            <a:r>
              <a:rPr dirty="0" sz="1800" spc="39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145">
                <a:solidFill>
                  <a:srgbClr val="252565"/>
                </a:solidFill>
                <a:latin typeface="Tahoma"/>
                <a:cs typeface="Tahoma"/>
              </a:rPr>
              <a:t>—</a:t>
            </a:r>
            <a:r>
              <a:rPr dirty="0" sz="1800" spc="39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takie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755305" y="3989423"/>
            <a:ext cx="4752340" cy="5095875"/>
          </a:xfrm>
          <a:custGeom>
            <a:avLst/>
            <a:gdLst/>
            <a:ahLst/>
            <a:cxnLst/>
            <a:rect l="l" t="t" r="r" b="b"/>
            <a:pathLst>
              <a:path w="4752340" h="5095875">
                <a:moveTo>
                  <a:pt x="171369" y="0"/>
                </a:moveTo>
                <a:lnTo>
                  <a:pt x="4580951" y="0"/>
                </a:lnTo>
                <a:lnTo>
                  <a:pt x="4626510" y="6095"/>
                </a:lnTo>
                <a:lnTo>
                  <a:pt x="4667493" y="23336"/>
                </a:lnTo>
                <a:lnTo>
                  <a:pt x="4702187" y="50101"/>
                </a:lnTo>
                <a:lnTo>
                  <a:pt x="4728969" y="84772"/>
                </a:lnTo>
                <a:lnTo>
                  <a:pt x="4746221" y="125729"/>
                </a:lnTo>
                <a:lnTo>
                  <a:pt x="4752321" y="171259"/>
                </a:lnTo>
                <a:lnTo>
                  <a:pt x="4752321" y="4924233"/>
                </a:lnTo>
                <a:lnTo>
                  <a:pt x="4746221" y="4969763"/>
                </a:lnTo>
                <a:lnTo>
                  <a:pt x="4728969" y="5010721"/>
                </a:lnTo>
                <a:lnTo>
                  <a:pt x="4702187" y="5045392"/>
                </a:lnTo>
                <a:lnTo>
                  <a:pt x="4667493" y="5072157"/>
                </a:lnTo>
                <a:lnTo>
                  <a:pt x="4626510" y="5089397"/>
                </a:lnTo>
                <a:lnTo>
                  <a:pt x="4580951" y="5095493"/>
                </a:lnTo>
                <a:lnTo>
                  <a:pt x="171369" y="5095493"/>
                </a:lnTo>
                <a:lnTo>
                  <a:pt x="125811" y="5089397"/>
                </a:lnTo>
                <a:lnTo>
                  <a:pt x="84827" y="5072157"/>
                </a:lnTo>
                <a:lnTo>
                  <a:pt x="50133" y="5045392"/>
                </a:lnTo>
                <a:lnTo>
                  <a:pt x="23351" y="5010721"/>
                </a:lnTo>
                <a:lnTo>
                  <a:pt x="6099" y="4969763"/>
                </a:lnTo>
                <a:lnTo>
                  <a:pt x="0" y="4924233"/>
                </a:lnTo>
                <a:lnTo>
                  <a:pt x="0" y="171449"/>
                </a:lnTo>
                <a:lnTo>
                  <a:pt x="6099" y="125920"/>
                </a:lnTo>
                <a:lnTo>
                  <a:pt x="23351" y="84963"/>
                </a:lnTo>
                <a:lnTo>
                  <a:pt x="50038" y="50196"/>
                </a:lnTo>
                <a:lnTo>
                  <a:pt x="84731" y="23431"/>
                </a:lnTo>
                <a:lnTo>
                  <a:pt x="125715" y="6191"/>
                </a:lnTo>
                <a:lnTo>
                  <a:pt x="171369" y="0"/>
                </a:lnTo>
              </a:path>
            </a:pathLst>
          </a:custGeom>
          <a:ln w="9528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329199" y="6992635"/>
            <a:ext cx="3629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8139" algn="l"/>
                <a:tab pos="2763520" algn="l"/>
                <a:tab pos="3509645" algn="l"/>
              </a:tabLst>
            </a:pPr>
            <a:r>
              <a:rPr dirty="0" sz="1800" spc="45">
                <a:solidFill>
                  <a:srgbClr val="252565"/>
                </a:solidFill>
                <a:latin typeface="Tahoma"/>
                <a:cs typeface="Tahoma"/>
              </a:rPr>
              <a:t>angażowania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55">
                <a:solidFill>
                  <a:srgbClr val="252565"/>
                </a:solidFill>
                <a:latin typeface="Tahoma"/>
                <a:cs typeface="Tahoma"/>
              </a:rPr>
              <a:t>młodych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70">
                <a:solidFill>
                  <a:srgbClr val="252565"/>
                </a:solidFill>
                <a:latin typeface="Tahoma"/>
                <a:cs typeface="Tahoma"/>
              </a:rPr>
              <a:t>osób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-50">
                <a:solidFill>
                  <a:srgbClr val="252565"/>
                </a:solidFill>
                <a:latin typeface="Tahoma"/>
                <a:cs typeface="Tahoma"/>
              </a:rPr>
              <a:t>z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29199" y="7306960"/>
            <a:ext cx="3629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3840" algn="l"/>
              </a:tabLst>
            </a:pPr>
            <a:r>
              <a:rPr dirty="0" sz="1800" spc="50">
                <a:solidFill>
                  <a:srgbClr val="252565"/>
                </a:solidFill>
                <a:latin typeface="Tahoma"/>
                <a:cs typeface="Tahoma"/>
              </a:rPr>
              <a:t>niepełnosprawnościami,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40">
                <a:solidFill>
                  <a:srgbClr val="252565"/>
                </a:solidFill>
                <a:latin typeface="Tahoma"/>
                <a:cs typeface="Tahoma"/>
              </a:rPr>
              <a:t>tworząc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774841" y="7621285"/>
            <a:ext cx="883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miejsca,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768492" y="7581279"/>
            <a:ext cx="1190625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93370">
              <a:lnSpc>
                <a:spcPct val="114599"/>
              </a:lnSpc>
              <a:spcBef>
                <a:spcPts val="100"/>
              </a:spcBef>
            </a:pP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oferując </a:t>
            </a:r>
            <a:r>
              <a:rPr dirty="0" sz="1800" spc="55">
                <a:solidFill>
                  <a:srgbClr val="252565"/>
                </a:solidFill>
                <a:latin typeface="Tahoma"/>
                <a:cs typeface="Tahoma"/>
              </a:rPr>
              <a:t>możliwości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993742" y="8249935"/>
            <a:ext cx="1965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8300" algn="l"/>
                <a:tab pos="1645285" algn="l"/>
              </a:tabLst>
            </a:pPr>
            <a:r>
              <a:rPr dirty="0" sz="1800" spc="-50">
                <a:solidFill>
                  <a:srgbClr val="252565"/>
                </a:solidFill>
                <a:latin typeface="Tahoma"/>
                <a:cs typeface="Tahoma"/>
              </a:rPr>
              <a:t>i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słuchając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30">
                <a:solidFill>
                  <a:srgbClr val="252565"/>
                </a:solidFill>
                <a:latin typeface="Tahoma"/>
                <a:cs typeface="Tahoma"/>
              </a:rPr>
              <a:t>ich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29199" y="7581279"/>
            <a:ext cx="1392555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2250">
              <a:lnSpc>
                <a:spcPct val="114599"/>
              </a:lnSpc>
              <a:spcBef>
                <a:spcPts val="100"/>
              </a:spcBef>
            </a:pP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przyjazne </a:t>
            </a:r>
            <a:r>
              <a:rPr dirty="0" sz="1800" spc="55">
                <a:solidFill>
                  <a:srgbClr val="252565"/>
                </a:solidFill>
                <a:latin typeface="Tahoma"/>
                <a:cs typeface="Tahoma"/>
              </a:rPr>
              <a:t>prawdziwe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14599"/>
              </a:lnSpc>
            </a:pPr>
            <a:r>
              <a:rPr dirty="0" sz="1800" spc="40">
                <a:solidFill>
                  <a:srgbClr val="252565"/>
                </a:solidFill>
                <a:latin typeface="Tahoma"/>
                <a:cs typeface="Tahoma"/>
              </a:rPr>
              <a:t>uczestnictwa </a:t>
            </a:r>
            <a:r>
              <a:rPr dirty="0" sz="1800" spc="45">
                <a:solidFill>
                  <a:srgbClr val="252565"/>
                </a:solidFill>
                <a:latin typeface="Tahoma"/>
                <a:cs typeface="Tahoma"/>
              </a:rPr>
              <a:t>potrzeb.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1886696" y="3989423"/>
            <a:ext cx="4752340" cy="5095875"/>
          </a:xfrm>
          <a:custGeom>
            <a:avLst/>
            <a:gdLst/>
            <a:ahLst/>
            <a:cxnLst/>
            <a:rect l="l" t="t" r="r" b="b"/>
            <a:pathLst>
              <a:path w="4752340" h="5095875">
                <a:moveTo>
                  <a:pt x="171369" y="0"/>
                </a:moveTo>
                <a:lnTo>
                  <a:pt x="4580951" y="0"/>
                </a:lnTo>
                <a:lnTo>
                  <a:pt x="4626510" y="6095"/>
                </a:lnTo>
                <a:lnTo>
                  <a:pt x="4667493" y="23336"/>
                </a:lnTo>
                <a:lnTo>
                  <a:pt x="4702187" y="50101"/>
                </a:lnTo>
                <a:lnTo>
                  <a:pt x="4728969" y="84772"/>
                </a:lnTo>
                <a:lnTo>
                  <a:pt x="4746221" y="125729"/>
                </a:lnTo>
                <a:lnTo>
                  <a:pt x="4752321" y="171259"/>
                </a:lnTo>
                <a:lnTo>
                  <a:pt x="4752321" y="4924233"/>
                </a:lnTo>
                <a:lnTo>
                  <a:pt x="4746221" y="4969763"/>
                </a:lnTo>
                <a:lnTo>
                  <a:pt x="4728969" y="5010721"/>
                </a:lnTo>
                <a:lnTo>
                  <a:pt x="4702187" y="5045392"/>
                </a:lnTo>
                <a:lnTo>
                  <a:pt x="4667493" y="5072157"/>
                </a:lnTo>
                <a:lnTo>
                  <a:pt x="4626510" y="5089397"/>
                </a:lnTo>
                <a:lnTo>
                  <a:pt x="4580951" y="5095493"/>
                </a:lnTo>
                <a:lnTo>
                  <a:pt x="171369" y="5095493"/>
                </a:lnTo>
                <a:lnTo>
                  <a:pt x="125811" y="5089397"/>
                </a:lnTo>
                <a:lnTo>
                  <a:pt x="84827" y="5072157"/>
                </a:lnTo>
                <a:lnTo>
                  <a:pt x="50133" y="5045392"/>
                </a:lnTo>
                <a:lnTo>
                  <a:pt x="23351" y="5010721"/>
                </a:lnTo>
                <a:lnTo>
                  <a:pt x="6099" y="4969763"/>
                </a:lnTo>
                <a:lnTo>
                  <a:pt x="0" y="4924233"/>
                </a:lnTo>
                <a:lnTo>
                  <a:pt x="0" y="171449"/>
                </a:lnTo>
                <a:lnTo>
                  <a:pt x="6099" y="125920"/>
                </a:lnTo>
                <a:lnTo>
                  <a:pt x="23351" y="84963"/>
                </a:lnTo>
                <a:lnTo>
                  <a:pt x="50038" y="50196"/>
                </a:lnTo>
                <a:lnTo>
                  <a:pt x="84731" y="23431"/>
                </a:lnTo>
                <a:lnTo>
                  <a:pt x="125715" y="6191"/>
                </a:lnTo>
                <a:lnTo>
                  <a:pt x="171369" y="0"/>
                </a:lnTo>
              </a:path>
            </a:pathLst>
          </a:custGeom>
          <a:ln w="9528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2458897" y="6521147"/>
            <a:ext cx="3629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0060" algn="l"/>
                <a:tab pos="2795905" algn="l"/>
              </a:tabLst>
            </a:pPr>
            <a:r>
              <a:rPr dirty="0" sz="1800" spc="40">
                <a:solidFill>
                  <a:srgbClr val="252565"/>
                </a:solidFill>
                <a:latin typeface="Tahoma"/>
                <a:cs typeface="Tahoma"/>
              </a:rPr>
              <a:t>Nauczysz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25">
                <a:solidFill>
                  <a:srgbClr val="252565"/>
                </a:solidFill>
                <a:latin typeface="Tahoma"/>
                <a:cs typeface="Tahoma"/>
              </a:rPr>
              <a:t>się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60">
                <a:solidFill>
                  <a:srgbClr val="252565"/>
                </a:solidFill>
                <a:latin typeface="Tahoma"/>
                <a:cs typeface="Tahoma"/>
              </a:rPr>
              <a:t>nowych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458897" y="6835472"/>
            <a:ext cx="3629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45">
                <a:solidFill>
                  <a:srgbClr val="252565"/>
                </a:solidFill>
                <a:latin typeface="Tahoma"/>
                <a:cs typeface="Tahoma"/>
              </a:rPr>
              <a:t>umiejętności.</a:t>
            </a:r>
            <a:r>
              <a:rPr dirty="0" sz="1800" spc="41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50">
                <a:solidFill>
                  <a:srgbClr val="252565"/>
                </a:solidFill>
                <a:latin typeface="Tahoma"/>
                <a:cs typeface="Tahoma"/>
              </a:rPr>
              <a:t>m.in</a:t>
            </a:r>
            <a:r>
              <a:rPr dirty="0" sz="1800" spc="41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jak</a:t>
            </a:r>
            <a:r>
              <a:rPr dirty="0" sz="1800" spc="41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zwiększać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458897" y="7109792"/>
            <a:ext cx="3629660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55">
                <a:solidFill>
                  <a:srgbClr val="252565"/>
                </a:solidFill>
                <a:latin typeface="Tahoma"/>
                <a:cs typeface="Tahoma"/>
              </a:rPr>
              <a:t>świadomość,</a:t>
            </a:r>
            <a:r>
              <a:rPr dirty="0" sz="1800" spc="2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50">
                <a:solidFill>
                  <a:srgbClr val="252565"/>
                </a:solidFill>
                <a:latin typeface="Tahoma"/>
                <a:cs typeface="Tahoma"/>
              </a:rPr>
              <a:t>tworzyć</a:t>
            </a:r>
            <a:r>
              <a:rPr dirty="0" sz="1800" spc="2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80">
                <a:solidFill>
                  <a:srgbClr val="252565"/>
                </a:solidFill>
                <a:latin typeface="Tahoma"/>
                <a:cs typeface="Tahoma"/>
              </a:rPr>
              <a:t>mocne</a:t>
            </a:r>
            <a:r>
              <a:rPr dirty="0" sz="1800" spc="2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sieci </a:t>
            </a:r>
            <a:r>
              <a:rPr dirty="0" sz="1800" spc="60">
                <a:solidFill>
                  <a:srgbClr val="252565"/>
                </a:solidFill>
                <a:latin typeface="Tahoma"/>
                <a:cs typeface="Tahoma"/>
              </a:rPr>
              <a:t>wsparcia</a:t>
            </a:r>
            <a:r>
              <a:rPr dirty="0" sz="1800" spc="7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i</a:t>
            </a:r>
            <a:r>
              <a:rPr dirty="0" sz="1800" spc="7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60">
                <a:solidFill>
                  <a:srgbClr val="252565"/>
                </a:solidFill>
                <a:latin typeface="Tahoma"/>
                <a:cs typeface="Tahoma"/>
              </a:rPr>
              <a:t>wspierać</a:t>
            </a:r>
            <a:r>
              <a:rPr dirty="0" sz="1800" spc="7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zmiany,</a:t>
            </a:r>
            <a:r>
              <a:rPr dirty="0" sz="1800" spc="7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55">
                <a:solidFill>
                  <a:srgbClr val="252565"/>
                </a:solidFill>
                <a:latin typeface="Tahoma"/>
                <a:cs typeface="Tahoma"/>
              </a:rPr>
              <a:t>które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2458897" y="7738442"/>
            <a:ext cx="3629660" cy="968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599"/>
              </a:lnSpc>
              <a:spcBef>
                <a:spcPts val="100"/>
              </a:spcBef>
            </a:pPr>
            <a:r>
              <a:rPr dirty="0" sz="1800" spc="50">
                <a:solidFill>
                  <a:srgbClr val="252565"/>
                </a:solidFill>
                <a:latin typeface="Tahoma"/>
                <a:cs typeface="Tahoma"/>
              </a:rPr>
              <a:t>uczynią</a:t>
            </a:r>
            <a:r>
              <a:rPr dirty="0" sz="1800" spc="229">
                <a:solidFill>
                  <a:srgbClr val="252565"/>
                </a:solidFill>
                <a:latin typeface="Tahoma"/>
                <a:cs typeface="Tahoma"/>
              </a:rPr>
              <a:t>   </a:t>
            </a:r>
            <a:r>
              <a:rPr dirty="0" sz="1800" spc="65">
                <a:solidFill>
                  <a:srgbClr val="252565"/>
                </a:solidFill>
                <a:latin typeface="Tahoma"/>
                <a:cs typeface="Tahoma"/>
              </a:rPr>
              <a:t>przestrzeń</a:t>
            </a:r>
            <a:r>
              <a:rPr dirty="0" sz="1800" spc="235">
                <a:solidFill>
                  <a:srgbClr val="252565"/>
                </a:solidFill>
                <a:latin typeface="Tahoma"/>
                <a:cs typeface="Tahoma"/>
              </a:rPr>
              <a:t>   </a:t>
            </a:r>
            <a:r>
              <a:rPr dirty="0" sz="1800" spc="45">
                <a:solidFill>
                  <a:srgbClr val="252565"/>
                </a:solidFill>
                <a:latin typeface="Tahoma"/>
                <a:cs typeface="Tahoma"/>
              </a:rPr>
              <a:t>polityczną 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bardziej</a:t>
            </a:r>
            <a:r>
              <a:rPr dirty="0" sz="1800" spc="125">
                <a:solidFill>
                  <a:srgbClr val="252565"/>
                </a:solidFill>
                <a:latin typeface="Tahoma"/>
                <a:cs typeface="Tahoma"/>
              </a:rPr>
              <a:t>  </a:t>
            </a:r>
            <a:r>
              <a:rPr dirty="0" sz="1800" spc="60">
                <a:solidFill>
                  <a:srgbClr val="252565"/>
                </a:solidFill>
                <a:latin typeface="Tahoma"/>
                <a:cs typeface="Tahoma"/>
              </a:rPr>
              <a:t>otwartą</a:t>
            </a:r>
            <a:r>
              <a:rPr dirty="0" sz="1800" spc="130">
                <a:solidFill>
                  <a:srgbClr val="252565"/>
                </a:solidFill>
                <a:latin typeface="Tahoma"/>
                <a:cs typeface="Tahoma"/>
              </a:rPr>
              <a:t>  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i</a:t>
            </a:r>
            <a:r>
              <a:rPr dirty="0" sz="1800" spc="130">
                <a:solidFill>
                  <a:srgbClr val="252565"/>
                </a:solidFill>
                <a:latin typeface="Tahoma"/>
                <a:cs typeface="Tahoma"/>
              </a:rPr>
              <a:t>  </a:t>
            </a:r>
            <a:r>
              <a:rPr dirty="0" sz="1800" spc="45">
                <a:solidFill>
                  <a:srgbClr val="252565"/>
                </a:solidFill>
                <a:latin typeface="Tahoma"/>
                <a:cs typeface="Tahoma"/>
              </a:rPr>
              <a:t>sprawiedliwą </a:t>
            </a:r>
            <a:r>
              <a:rPr dirty="0" sz="1800" spc="60">
                <a:solidFill>
                  <a:srgbClr val="252565"/>
                </a:solidFill>
                <a:latin typeface="Tahoma"/>
                <a:cs typeface="Tahoma"/>
              </a:rPr>
              <a:t>dla</a:t>
            </a:r>
            <a:r>
              <a:rPr dirty="0" sz="1800" spc="-9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wszystkich.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3113007" y="4392179"/>
            <a:ext cx="232156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-110">
                <a:solidFill>
                  <a:srgbClr val="292929"/>
                </a:solidFill>
                <a:latin typeface="Tahoma"/>
                <a:cs typeface="Tahoma"/>
              </a:rPr>
              <a:t>Jak</a:t>
            </a:r>
            <a:r>
              <a:rPr dirty="0" sz="3150" spc="-14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150" spc="90">
                <a:solidFill>
                  <a:srgbClr val="292929"/>
                </a:solidFill>
                <a:latin typeface="Tahoma"/>
                <a:cs typeface="Tahoma"/>
              </a:rPr>
              <a:t>wspierać</a:t>
            </a:r>
            <a:endParaRPr sz="315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3386999" y="4773178"/>
            <a:ext cx="1773555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105">
                <a:solidFill>
                  <a:srgbClr val="292929"/>
                </a:solidFill>
                <a:latin typeface="Tahoma"/>
                <a:cs typeface="Tahoma"/>
              </a:rPr>
              <a:t>zmiany</a:t>
            </a:r>
            <a:r>
              <a:rPr dirty="0" sz="3150" spc="-160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150" spc="40">
                <a:solidFill>
                  <a:srgbClr val="292929"/>
                </a:solidFill>
                <a:latin typeface="Tahoma"/>
                <a:cs typeface="Tahoma"/>
              </a:rPr>
              <a:t>w</a:t>
            </a:r>
            <a:endParaRPr sz="315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3436410" y="5154178"/>
            <a:ext cx="1675130" cy="5067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50" spc="85">
                <a:solidFill>
                  <a:srgbClr val="292929"/>
                </a:solidFill>
                <a:latin typeface="Tahoma"/>
                <a:cs typeface="Tahoma"/>
              </a:rPr>
              <a:t>systemie</a:t>
            </a:r>
            <a:endParaRPr sz="315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7448984" y="4148608"/>
            <a:ext cx="32854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35">
                <a:solidFill>
                  <a:srgbClr val="292929"/>
                </a:solidFill>
                <a:latin typeface="Tahoma"/>
                <a:cs typeface="Tahoma"/>
              </a:rPr>
              <a:t>Co</a:t>
            </a:r>
            <a:r>
              <a:rPr dirty="0" sz="3000" spc="-15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000" spc="125">
                <a:solidFill>
                  <a:srgbClr val="292929"/>
                </a:solidFill>
                <a:latin typeface="Tahoma"/>
                <a:cs typeface="Tahoma"/>
              </a:rPr>
              <a:t>powinny</a:t>
            </a:r>
            <a:r>
              <a:rPr dirty="0" sz="3000" spc="-15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000" spc="90">
                <a:solidFill>
                  <a:srgbClr val="292929"/>
                </a:solidFill>
                <a:latin typeface="Tahoma"/>
                <a:cs typeface="Tahoma"/>
              </a:rPr>
              <a:t>zrobić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078551" y="4510558"/>
            <a:ext cx="402590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65">
                <a:solidFill>
                  <a:srgbClr val="292929"/>
                </a:solidFill>
                <a:latin typeface="Tahoma"/>
                <a:cs typeface="Tahoma"/>
              </a:rPr>
              <a:t>organizacje</a:t>
            </a:r>
            <a:r>
              <a:rPr dirty="0" sz="3000" spc="-12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000" spc="50">
                <a:solidFill>
                  <a:srgbClr val="292929"/>
                </a:solidFill>
                <a:latin typeface="Tahoma"/>
                <a:cs typeface="Tahoma"/>
              </a:rPr>
              <a:t>polityczne,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668357" y="4872508"/>
            <a:ext cx="28467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75">
                <a:solidFill>
                  <a:srgbClr val="292929"/>
                </a:solidFill>
                <a:latin typeface="Tahoma"/>
                <a:cs typeface="Tahoma"/>
              </a:rPr>
              <a:t>aby</a:t>
            </a:r>
            <a:r>
              <a:rPr dirty="0" sz="3000" spc="-150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000" spc="60">
                <a:solidFill>
                  <a:srgbClr val="292929"/>
                </a:solidFill>
                <a:latin typeface="Tahoma"/>
                <a:cs typeface="Tahoma"/>
              </a:rPr>
              <a:t>przyciągnąć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709285" y="5234458"/>
            <a:ext cx="276479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110">
                <a:solidFill>
                  <a:srgbClr val="292929"/>
                </a:solidFill>
                <a:latin typeface="Tahoma"/>
                <a:cs typeface="Tahoma"/>
              </a:rPr>
              <a:t>młodych</a:t>
            </a:r>
            <a:r>
              <a:rPr dirty="0" sz="3000" spc="-14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000" spc="105">
                <a:solidFill>
                  <a:srgbClr val="292929"/>
                </a:solidFill>
                <a:latin typeface="Tahoma"/>
                <a:cs typeface="Tahoma"/>
              </a:rPr>
              <a:t>ludzi</a:t>
            </a:r>
            <a:r>
              <a:rPr dirty="0" sz="3000" spc="-14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000">
                <a:solidFill>
                  <a:srgbClr val="292929"/>
                </a:solidFill>
                <a:latin typeface="Tahoma"/>
                <a:cs typeface="Tahoma"/>
              </a:rPr>
              <a:t>z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887158" y="5596407"/>
            <a:ext cx="4408805" cy="1381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90">
                <a:solidFill>
                  <a:srgbClr val="292929"/>
                </a:solidFill>
                <a:latin typeface="Tahoma"/>
                <a:cs typeface="Tahoma"/>
              </a:rPr>
              <a:t>niepełnosprawnościami?</a:t>
            </a:r>
            <a:endParaRPr sz="3000">
              <a:latin typeface="Tahoma"/>
              <a:cs typeface="Tahoma"/>
            </a:endParaRPr>
          </a:p>
          <a:p>
            <a:pPr marL="454659" marR="342265">
              <a:lnSpc>
                <a:spcPct val="114599"/>
              </a:lnSpc>
              <a:spcBef>
                <a:spcPts val="2125"/>
              </a:spcBef>
              <a:tabLst>
                <a:tab pos="1238885" algn="l"/>
                <a:tab pos="2470150" algn="l"/>
                <a:tab pos="2905760" algn="l"/>
              </a:tabLst>
            </a:pPr>
            <a:r>
              <a:rPr dirty="0" sz="1800" spc="65">
                <a:solidFill>
                  <a:srgbClr val="252565"/>
                </a:solidFill>
                <a:latin typeface="Tahoma"/>
                <a:cs typeface="Tahoma"/>
              </a:rPr>
              <a:t>Dowiesz</a:t>
            </a:r>
            <a:r>
              <a:rPr dirty="0" sz="1800" spc="5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się,</a:t>
            </a:r>
            <a:r>
              <a:rPr dirty="0" sz="1800" spc="5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jak</a:t>
            </a:r>
            <a:r>
              <a:rPr dirty="0" sz="1800" spc="55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75">
                <a:solidFill>
                  <a:srgbClr val="252565"/>
                </a:solidFill>
                <a:latin typeface="Tahoma"/>
                <a:cs typeface="Tahoma"/>
              </a:rPr>
              <a:t>możesz</a:t>
            </a:r>
            <a:r>
              <a:rPr dirty="0" sz="1800" spc="50">
                <a:solidFill>
                  <a:srgbClr val="252565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zachęcać </a:t>
            </a:r>
            <a:r>
              <a:rPr dirty="0" sz="1800" spc="50">
                <a:solidFill>
                  <a:srgbClr val="252565"/>
                </a:solidFill>
                <a:latin typeface="Tahoma"/>
                <a:cs typeface="Tahoma"/>
              </a:rPr>
              <a:t>partie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45">
                <a:solidFill>
                  <a:srgbClr val="252565"/>
                </a:solidFill>
                <a:latin typeface="Tahoma"/>
                <a:cs typeface="Tahoma"/>
              </a:rPr>
              <a:t>polityczne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70">
                <a:solidFill>
                  <a:srgbClr val="252565"/>
                </a:solidFill>
                <a:latin typeface="Tahoma"/>
                <a:cs typeface="Tahoma"/>
              </a:rPr>
              <a:t>do</a:t>
            </a:r>
            <a:r>
              <a:rPr dirty="0" sz="1800">
                <a:solidFill>
                  <a:srgbClr val="252565"/>
                </a:solidFill>
                <a:latin typeface="Tahoma"/>
                <a:cs typeface="Tahoma"/>
              </a:rPr>
              <a:t>	</a:t>
            </a:r>
            <a:r>
              <a:rPr dirty="0" sz="1800" spc="-10">
                <a:solidFill>
                  <a:srgbClr val="252565"/>
                </a:solidFill>
                <a:latin typeface="Tahoma"/>
                <a:cs typeface="Tahoma"/>
              </a:rPr>
              <a:t>aktywnego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48" y="463911"/>
            <a:ext cx="1425797" cy="1410652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4262002" y="2199069"/>
            <a:ext cx="9659620" cy="1036955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12700" marR="5080" indent="259715">
              <a:lnSpc>
                <a:spcPct val="79400"/>
              </a:lnSpc>
              <a:spcBef>
                <a:spcPts val="1015"/>
              </a:spcBef>
            </a:pPr>
            <a:r>
              <a:rPr dirty="0" sz="3700" spc="195">
                <a:solidFill>
                  <a:srgbClr val="292929"/>
                </a:solidFill>
                <a:latin typeface="Tahoma"/>
                <a:cs typeface="Tahoma"/>
              </a:rPr>
              <a:t>Po</a:t>
            </a:r>
            <a:r>
              <a:rPr dirty="0" sz="3700" spc="-18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700" spc="120">
                <a:solidFill>
                  <a:srgbClr val="292929"/>
                </a:solidFill>
                <a:latin typeface="Tahoma"/>
                <a:cs typeface="Tahoma"/>
              </a:rPr>
              <a:t>zakończeniu</a:t>
            </a:r>
            <a:r>
              <a:rPr dirty="0" sz="3700" spc="-17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700" spc="85">
                <a:solidFill>
                  <a:srgbClr val="292929"/>
                </a:solidFill>
                <a:latin typeface="Tahoma"/>
                <a:cs typeface="Tahoma"/>
              </a:rPr>
              <a:t>tego</a:t>
            </a:r>
            <a:r>
              <a:rPr dirty="0" sz="3700" spc="-17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700" spc="175">
                <a:solidFill>
                  <a:srgbClr val="292929"/>
                </a:solidFill>
                <a:latin typeface="Tahoma"/>
                <a:cs typeface="Tahoma"/>
              </a:rPr>
              <a:t>modułu</a:t>
            </a:r>
            <a:r>
              <a:rPr dirty="0" sz="3700" spc="-17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700" spc="114">
                <a:solidFill>
                  <a:srgbClr val="292929"/>
                </a:solidFill>
                <a:latin typeface="Tahoma"/>
                <a:cs typeface="Tahoma"/>
              </a:rPr>
              <a:t>zdobędziesz </a:t>
            </a:r>
            <a:r>
              <a:rPr dirty="0" sz="3700" spc="100">
                <a:solidFill>
                  <a:srgbClr val="292929"/>
                </a:solidFill>
                <a:latin typeface="Tahoma"/>
                <a:cs typeface="Tahoma"/>
              </a:rPr>
              <a:t>następujące</a:t>
            </a:r>
            <a:r>
              <a:rPr dirty="0" sz="3700" spc="-18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700" spc="90">
                <a:solidFill>
                  <a:srgbClr val="292929"/>
                </a:solidFill>
                <a:latin typeface="Tahoma"/>
                <a:cs typeface="Tahoma"/>
              </a:rPr>
              <a:t>umiejętności,</a:t>
            </a:r>
            <a:r>
              <a:rPr dirty="0" sz="3700" spc="-18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700" spc="110">
                <a:solidFill>
                  <a:srgbClr val="292929"/>
                </a:solidFill>
                <a:latin typeface="Tahoma"/>
                <a:cs typeface="Tahoma"/>
              </a:rPr>
              <a:t>wiedzę</a:t>
            </a:r>
            <a:r>
              <a:rPr dirty="0" sz="3700" spc="-18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700" spc="85">
                <a:solidFill>
                  <a:srgbClr val="292929"/>
                </a:solidFill>
                <a:latin typeface="Tahoma"/>
                <a:cs typeface="Tahoma"/>
              </a:rPr>
              <a:t>i</a:t>
            </a:r>
            <a:r>
              <a:rPr dirty="0" sz="3700" spc="-185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dirty="0" sz="3700" spc="70">
                <a:solidFill>
                  <a:srgbClr val="292929"/>
                </a:solidFill>
                <a:latin typeface="Tahoma"/>
                <a:cs typeface="Tahoma"/>
              </a:rPr>
              <a:t>postawy.</a:t>
            </a:r>
            <a:endParaRPr sz="3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58849" y="419785"/>
            <a:ext cx="76200" cy="18161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</a:pPr>
            <a:r>
              <a:rPr dirty="0" sz="1050" spc="-1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11"/>
            <a:ext cx="18288000" cy="3857625"/>
          </a:xfrm>
          <a:custGeom>
            <a:avLst/>
            <a:gdLst/>
            <a:ahLst/>
            <a:cxnLst/>
            <a:rect l="l" t="t" r="r" b="b"/>
            <a:pathLst>
              <a:path w="18288000" h="3857625">
                <a:moveTo>
                  <a:pt x="10658780" y="3824732"/>
                </a:moveTo>
                <a:lnTo>
                  <a:pt x="7800111" y="3824732"/>
                </a:lnTo>
                <a:lnTo>
                  <a:pt x="7865084" y="3841165"/>
                </a:lnTo>
                <a:lnTo>
                  <a:pt x="8579688" y="3841165"/>
                </a:lnTo>
                <a:lnTo>
                  <a:pt x="8644661" y="3857612"/>
                </a:lnTo>
                <a:lnTo>
                  <a:pt x="9814344" y="3857612"/>
                </a:lnTo>
                <a:lnTo>
                  <a:pt x="9879317" y="3841165"/>
                </a:lnTo>
                <a:lnTo>
                  <a:pt x="10593807" y="3841165"/>
                </a:lnTo>
                <a:lnTo>
                  <a:pt x="10658780" y="3824732"/>
                </a:lnTo>
                <a:close/>
              </a:path>
              <a:path w="18288000" h="3857625">
                <a:moveTo>
                  <a:pt x="11827586" y="3775265"/>
                </a:moveTo>
                <a:lnTo>
                  <a:pt x="6631660" y="3775265"/>
                </a:lnTo>
                <a:lnTo>
                  <a:pt x="6696519" y="3791712"/>
                </a:lnTo>
                <a:lnTo>
                  <a:pt x="6956044" y="3791712"/>
                </a:lnTo>
                <a:lnTo>
                  <a:pt x="7021017" y="3808158"/>
                </a:lnTo>
                <a:lnTo>
                  <a:pt x="7345654" y="3808158"/>
                </a:lnTo>
                <a:lnTo>
                  <a:pt x="7410501" y="3824605"/>
                </a:lnTo>
                <a:lnTo>
                  <a:pt x="11048505" y="3824605"/>
                </a:lnTo>
                <a:lnTo>
                  <a:pt x="11113478" y="3808158"/>
                </a:lnTo>
                <a:lnTo>
                  <a:pt x="11438115" y="3808158"/>
                </a:lnTo>
                <a:lnTo>
                  <a:pt x="11502962" y="3791712"/>
                </a:lnTo>
                <a:lnTo>
                  <a:pt x="11762613" y="3791712"/>
                </a:lnTo>
                <a:lnTo>
                  <a:pt x="11827586" y="3775265"/>
                </a:lnTo>
                <a:close/>
              </a:path>
              <a:path w="18288000" h="3857625">
                <a:moveTo>
                  <a:pt x="12605563" y="3725811"/>
                </a:moveTo>
                <a:lnTo>
                  <a:pt x="5853442" y="3725811"/>
                </a:lnTo>
                <a:lnTo>
                  <a:pt x="5918289" y="3742258"/>
                </a:lnTo>
                <a:lnTo>
                  <a:pt x="6112726" y="3742258"/>
                </a:lnTo>
                <a:lnTo>
                  <a:pt x="6177572" y="3758704"/>
                </a:lnTo>
                <a:lnTo>
                  <a:pt x="6372136" y="3758704"/>
                </a:lnTo>
                <a:lnTo>
                  <a:pt x="6436982" y="3775151"/>
                </a:lnTo>
                <a:lnTo>
                  <a:pt x="12022023" y="3775151"/>
                </a:lnTo>
                <a:lnTo>
                  <a:pt x="12086996" y="3758704"/>
                </a:lnTo>
                <a:lnTo>
                  <a:pt x="12281433" y="3758704"/>
                </a:lnTo>
                <a:lnTo>
                  <a:pt x="12346280" y="3742258"/>
                </a:lnTo>
                <a:lnTo>
                  <a:pt x="12540717" y="3742258"/>
                </a:lnTo>
                <a:lnTo>
                  <a:pt x="12605563" y="3725811"/>
                </a:lnTo>
                <a:close/>
              </a:path>
              <a:path w="18288000" h="3857625">
                <a:moveTo>
                  <a:pt x="13188493" y="3676358"/>
                </a:moveTo>
                <a:lnTo>
                  <a:pt x="5270512" y="3676358"/>
                </a:lnTo>
                <a:lnTo>
                  <a:pt x="5335244" y="3692804"/>
                </a:lnTo>
                <a:lnTo>
                  <a:pt x="5464822" y="3692804"/>
                </a:lnTo>
                <a:lnTo>
                  <a:pt x="5529554" y="3709251"/>
                </a:lnTo>
                <a:lnTo>
                  <a:pt x="5659132" y="3709251"/>
                </a:lnTo>
                <a:lnTo>
                  <a:pt x="5723864" y="3725684"/>
                </a:lnTo>
                <a:lnTo>
                  <a:pt x="12735154" y="3725684"/>
                </a:lnTo>
                <a:lnTo>
                  <a:pt x="12800000" y="3709251"/>
                </a:lnTo>
                <a:lnTo>
                  <a:pt x="12929451" y="3709251"/>
                </a:lnTo>
                <a:lnTo>
                  <a:pt x="12994310" y="3692804"/>
                </a:lnTo>
                <a:lnTo>
                  <a:pt x="13123761" y="3692804"/>
                </a:lnTo>
                <a:lnTo>
                  <a:pt x="13188493" y="3676358"/>
                </a:lnTo>
                <a:close/>
              </a:path>
              <a:path w="18288000" h="3857625">
                <a:moveTo>
                  <a:pt x="13770928" y="3626904"/>
                </a:moveTo>
                <a:lnTo>
                  <a:pt x="4688078" y="3626904"/>
                </a:lnTo>
                <a:lnTo>
                  <a:pt x="4752810" y="3643338"/>
                </a:lnTo>
                <a:lnTo>
                  <a:pt x="4882146" y="3643338"/>
                </a:lnTo>
                <a:lnTo>
                  <a:pt x="4946878" y="3659784"/>
                </a:lnTo>
                <a:lnTo>
                  <a:pt x="5076329" y="3659784"/>
                </a:lnTo>
                <a:lnTo>
                  <a:pt x="5141061" y="3676231"/>
                </a:lnTo>
                <a:lnTo>
                  <a:pt x="13317944" y="3676231"/>
                </a:lnTo>
                <a:lnTo>
                  <a:pt x="13382676" y="3659784"/>
                </a:lnTo>
                <a:lnTo>
                  <a:pt x="13512140" y="3659784"/>
                </a:lnTo>
                <a:lnTo>
                  <a:pt x="13576745" y="3643338"/>
                </a:lnTo>
                <a:lnTo>
                  <a:pt x="13706196" y="3643338"/>
                </a:lnTo>
                <a:lnTo>
                  <a:pt x="13770928" y="3626904"/>
                </a:lnTo>
                <a:close/>
              </a:path>
              <a:path w="18288000" h="3857625">
                <a:moveTo>
                  <a:pt x="14223403" y="3577437"/>
                </a:moveTo>
                <a:lnTo>
                  <a:pt x="4235602" y="3577437"/>
                </a:lnTo>
                <a:lnTo>
                  <a:pt x="4300207" y="3593884"/>
                </a:lnTo>
                <a:lnTo>
                  <a:pt x="4364939" y="3593884"/>
                </a:lnTo>
                <a:lnTo>
                  <a:pt x="4429544" y="3610330"/>
                </a:lnTo>
                <a:lnTo>
                  <a:pt x="4558754" y="3610330"/>
                </a:lnTo>
                <a:lnTo>
                  <a:pt x="4623473" y="3626777"/>
                </a:lnTo>
                <a:lnTo>
                  <a:pt x="13835647" y="3626777"/>
                </a:lnTo>
                <a:lnTo>
                  <a:pt x="13900252" y="3610330"/>
                </a:lnTo>
                <a:lnTo>
                  <a:pt x="14029589" y="3610330"/>
                </a:lnTo>
                <a:lnTo>
                  <a:pt x="14094320" y="3593884"/>
                </a:lnTo>
                <a:lnTo>
                  <a:pt x="14158798" y="3593884"/>
                </a:lnTo>
                <a:lnTo>
                  <a:pt x="14223403" y="3577437"/>
                </a:lnTo>
                <a:close/>
              </a:path>
              <a:path w="18288000" h="3857625">
                <a:moveTo>
                  <a:pt x="14675396" y="3527983"/>
                </a:moveTo>
                <a:lnTo>
                  <a:pt x="3783736" y="3527983"/>
                </a:lnTo>
                <a:lnTo>
                  <a:pt x="3848227" y="3544430"/>
                </a:lnTo>
                <a:lnTo>
                  <a:pt x="3912705" y="3544430"/>
                </a:lnTo>
                <a:lnTo>
                  <a:pt x="3977309" y="3560876"/>
                </a:lnTo>
                <a:lnTo>
                  <a:pt x="4106392" y="3560876"/>
                </a:lnTo>
                <a:lnTo>
                  <a:pt x="4170997" y="3577323"/>
                </a:lnTo>
                <a:lnTo>
                  <a:pt x="14288008" y="3577323"/>
                </a:lnTo>
                <a:lnTo>
                  <a:pt x="14352613" y="3560876"/>
                </a:lnTo>
                <a:lnTo>
                  <a:pt x="14481696" y="3560876"/>
                </a:lnTo>
                <a:lnTo>
                  <a:pt x="14546301" y="3544430"/>
                </a:lnTo>
                <a:lnTo>
                  <a:pt x="14610906" y="3544430"/>
                </a:lnTo>
                <a:lnTo>
                  <a:pt x="14675396" y="3527983"/>
                </a:lnTo>
                <a:close/>
              </a:path>
              <a:path w="18288000" h="3857625">
                <a:moveTo>
                  <a:pt x="15062276" y="3478530"/>
                </a:moveTo>
                <a:lnTo>
                  <a:pt x="3396729" y="3478530"/>
                </a:lnTo>
                <a:lnTo>
                  <a:pt x="3461207" y="3494976"/>
                </a:lnTo>
                <a:lnTo>
                  <a:pt x="3525685" y="3494976"/>
                </a:lnTo>
                <a:lnTo>
                  <a:pt x="3590175" y="3511423"/>
                </a:lnTo>
                <a:lnTo>
                  <a:pt x="3654653" y="3511423"/>
                </a:lnTo>
                <a:lnTo>
                  <a:pt x="3719131" y="3527856"/>
                </a:lnTo>
                <a:lnTo>
                  <a:pt x="14739874" y="3527856"/>
                </a:lnTo>
                <a:lnTo>
                  <a:pt x="14804479" y="3511423"/>
                </a:lnTo>
                <a:lnTo>
                  <a:pt x="14868957" y="3511423"/>
                </a:lnTo>
                <a:lnTo>
                  <a:pt x="14933435" y="3494976"/>
                </a:lnTo>
                <a:lnTo>
                  <a:pt x="14997799" y="3494976"/>
                </a:lnTo>
                <a:lnTo>
                  <a:pt x="15062276" y="3478530"/>
                </a:lnTo>
                <a:close/>
              </a:path>
              <a:path w="18288000" h="3857625">
                <a:moveTo>
                  <a:pt x="15448915" y="3429076"/>
                </a:moveTo>
                <a:lnTo>
                  <a:pt x="3010217" y="3429076"/>
                </a:lnTo>
                <a:lnTo>
                  <a:pt x="3074568" y="3445522"/>
                </a:lnTo>
                <a:lnTo>
                  <a:pt x="3138932" y="3445522"/>
                </a:lnTo>
                <a:lnTo>
                  <a:pt x="3203410" y="3461956"/>
                </a:lnTo>
                <a:lnTo>
                  <a:pt x="3267760" y="3461956"/>
                </a:lnTo>
                <a:lnTo>
                  <a:pt x="3332251" y="3478403"/>
                </a:lnTo>
                <a:lnTo>
                  <a:pt x="15126640" y="3478403"/>
                </a:lnTo>
                <a:lnTo>
                  <a:pt x="15191118" y="3461956"/>
                </a:lnTo>
                <a:lnTo>
                  <a:pt x="15255596" y="3461956"/>
                </a:lnTo>
                <a:lnTo>
                  <a:pt x="15320074" y="3445522"/>
                </a:lnTo>
                <a:lnTo>
                  <a:pt x="15384437" y="3445522"/>
                </a:lnTo>
                <a:lnTo>
                  <a:pt x="15448915" y="3429076"/>
                </a:lnTo>
                <a:close/>
              </a:path>
              <a:path w="18288000" h="3857625">
                <a:moveTo>
                  <a:pt x="16156483" y="3330156"/>
                </a:moveTo>
                <a:lnTo>
                  <a:pt x="2302522" y="3330156"/>
                </a:lnTo>
                <a:lnTo>
                  <a:pt x="2366759" y="3346602"/>
                </a:lnTo>
                <a:lnTo>
                  <a:pt x="2430996" y="3346602"/>
                </a:lnTo>
                <a:lnTo>
                  <a:pt x="2495346" y="3363049"/>
                </a:lnTo>
                <a:lnTo>
                  <a:pt x="2559710" y="3363049"/>
                </a:lnTo>
                <a:lnTo>
                  <a:pt x="2688298" y="3396056"/>
                </a:lnTo>
                <a:lnTo>
                  <a:pt x="2752661" y="3396056"/>
                </a:lnTo>
                <a:lnTo>
                  <a:pt x="2817012" y="3412502"/>
                </a:lnTo>
                <a:lnTo>
                  <a:pt x="2881376" y="3412502"/>
                </a:lnTo>
                <a:lnTo>
                  <a:pt x="2945727" y="3428949"/>
                </a:lnTo>
                <a:lnTo>
                  <a:pt x="15513279" y="3428949"/>
                </a:lnTo>
                <a:lnTo>
                  <a:pt x="15577630" y="3412502"/>
                </a:lnTo>
                <a:lnTo>
                  <a:pt x="15641993" y="3412502"/>
                </a:lnTo>
                <a:lnTo>
                  <a:pt x="15706357" y="3396056"/>
                </a:lnTo>
                <a:lnTo>
                  <a:pt x="15770708" y="3396056"/>
                </a:lnTo>
                <a:lnTo>
                  <a:pt x="15899295" y="3363049"/>
                </a:lnTo>
                <a:lnTo>
                  <a:pt x="15963532" y="3363049"/>
                </a:lnTo>
                <a:lnTo>
                  <a:pt x="16027896" y="3346602"/>
                </a:lnTo>
                <a:lnTo>
                  <a:pt x="16092246" y="3346602"/>
                </a:lnTo>
                <a:lnTo>
                  <a:pt x="16156483" y="3330156"/>
                </a:lnTo>
                <a:close/>
              </a:path>
              <a:path w="18288000" h="3857625">
                <a:moveTo>
                  <a:pt x="18288000" y="0"/>
                </a:moveTo>
                <a:lnTo>
                  <a:pt x="0" y="0"/>
                </a:lnTo>
                <a:lnTo>
                  <a:pt x="0" y="2439822"/>
                </a:lnTo>
                <a:lnTo>
                  <a:pt x="0" y="2654211"/>
                </a:lnTo>
                <a:lnTo>
                  <a:pt x="0" y="2769565"/>
                </a:lnTo>
                <a:lnTo>
                  <a:pt x="0" y="2852039"/>
                </a:lnTo>
                <a:lnTo>
                  <a:pt x="0" y="2917939"/>
                </a:lnTo>
                <a:lnTo>
                  <a:pt x="0" y="2918104"/>
                </a:lnTo>
                <a:lnTo>
                  <a:pt x="190449" y="2967393"/>
                </a:lnTo>
                <a:lnTo>
                  <a:pt x="254190" y="2967393"/>
                </a:lnTo>
                <a:lnTo>
                  <a:pt x="445541" y="3016847"/>
                </a:lnTo>
                <a:lnTo>
                  <a:pt x="509282" y="3016847"/>
                </a:lnTo>
                <a:lnTo>
                  <a:pt x="700862" y="3066313"/>
                </a:lnTo>
                <a:lnTo>
                  <a:pt x="764857" y="3066313"/>
                </a:lnTo>
                <a:lnTo>
                  <a:pt x="956564" y="3115767"/>
                </a:lnTo>
                <a:lnTo>
                  <a:pt x="1020432" y="3115767"/>
                </a:lnTo>
                <a:lnTo>
                  <a:pt x="1148410" y="3148774"/>
                </a:lnTo>
                <a:lnTo>
                  <a:pt x="1212824" y="3148774"/>
                </a:lnTo>
                <a:lnTo>
                  <a:pt x="1340370" y="3181667"/>
                </a:lnTo>
                <a:lnTo>
                  <a:pt x="1404480" y="3181667"/>
                </a:lnTo>
                <a:lnTo>
                  <a:pt x="1532572" y="3214674"/>
                </a:lnTo>
                <a:lnTo>
                  <a:pt x="1596682" y="3214674"/>
                </a:lnTo>
                <a:lnTo>
                  <a:pt x="1724787" y="3247694"/>
                </a:lnTo>
                <a:lnTo>
                  <a:pt x="1789023" y="3247694"/>
                </a:lnTo>
                <a:lnTo>
                  <a:pt x="1853133" y="3264141"/>
                </a:lnTo>
                <a:lnTo>
                  <a:pt x="1917242" y="3264141"/>
                </a:lnTo>
                <a:lnTo>
                  <a:pt x="2045589" y="3297148"/>
                </a:lnTo>
                <a:lnTo>
                  <a:pt x="2110308" y="3297148"/>
                </a:lnTo>
                <a:lnTo>
                  <a:pt x="2238286" y="3330041"/>
                </a:lnTo>
                <a:lnTo>
                  <a:pt x="16220720" y="3330041"/>
                </a:lnTo>
                <a:lnTo>
                  <a:pt x="16348698" y="3297148"/>
                </a:lnTo>
                <a:lnTo>
                  <a:pt x="16413417" y="3297148"/>
                </a:lnTo>
                <a:lnTo>
                  <a:pt x="16541763" y="3264141"/>
                </a:lnTo>
                <a:lnTo>
                  <a:pt x="16606000" y="3264141"/>
                </a:lnTo>
                <a:lnTo>
                  <a:pt x="16670109" y="3247694"/>
                </a:lnTo>
                <a:lnTo>
                  <a:pt x="16734219" y="3247694"/>
                </a:lnTo>
                <a:lnTo>
                  <a:pt x="16862438" y="3214674"/>
                </a:lnTo>
                <a:lnTo>
                  <a:pt x="16926548" y="3214674"/>
                </a:lnTo>
                <a:lnTo>
                  <a:pt x="17054653" y="3181667"/>
                </a:lnTo>
                <a:lnTo>
                  <a:pt x="17118635" y="3181667"/>
                </a:lnTo>
                <a:lnTo>
                  <a:pt x="17246169" y="3148774"/>
                </a:lnTo>
                <a:lnTo>
                  <a:pt x="17310596" y="3148774"/>
                </a:lnTo>
                <a:lnTo>
                  <a:pt x="17438574" y="3115767"/>
                </a:lnTo>
                <a:lnTo>
                  <a:pt x="17502556" y="3115767"/>
                </a:lnTo>
                <a:lnTo>
                  <a:pt x="17694275" y="3066313"/>
                </a:lnTo>
                <a:lnTo>
                  <a:pt x="17758144" y="3066313"/>
                </a:lnTo>
                <a:lnTo>
                  <a:pt x="17949736" y="3016847"/>
                </a:lnTo>
                <a:lnTo>
                  <a:pt x="18013464" y="3016847"/>
                </a:lnTo>
                <a:lnTo>
                  <a:pt x="18204815" y="2967393"/>
                </a:lnTo>
                <a:lnTo>
                  <a:pt x="18268684" y="2967393"/>
                </a:lnTo>
                <a:lnTo>
                  <a:pt x="18288000" y="2962402"/>
                </a:lnTo>
                <a:lnTo>
                  <a:pt x="18288000" y="2439822"/>
                </a:lnTo>
                <a:lnTo>
                  <a:pt x="18288000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373369" y="4705185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51325" y="-279955"/>
            <a:ext cx="15260319" cy="21018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3575" marR="5080" indent="-651510">
              <a:lnSpc>
                <a:spcPct val="151400"/>
              </a:lnSpc>
              <a:spcBef>
                <a:spcPts val="100"/>
              </a:spcBef>
            </a:pPr>
            <a:r>
              <a:rPr dirty="0" spc="-380"/>
              <a:t>Czy</a:t>
            </a:r>
            <a:r>
              <a:rPr dirty="0" spc="-310"/>
              <a:t> </a:t>
            </a:r>
            <a:r>
              <a:rPr dirty="0" spc="-235"/>
              <a:t>używanie</a:t>
            </a:r>
            <a:r>
              <a:rPr dirty="0" spc="-305"/>
              <a:t> </a:t>
            </a:r>
            <a:r>
              <a:rPr dirty="0" spc="-254"/>
              <a:t>łatwych</a:t>
            </a:r>
            <a:r>
              <a:rPr dirty="0" spc="-305"/>
              <a:t> </a:t>
            </a:r>
            <a:r>
              <a:rPr dirty="0" spc="-210"/>
              <a:t>do</a:t>
            </a:r>
            <a:r>
              <a:rPr dirty="0" spc="-310"/>
              <a:t> </a:t>
            </a:r>
            <a:r>
              <a:rPr dirty="0" spc="-240"/>
              <a:t>przeczytania</a:t>
            </a:r>
            <a:r>
              <a:rPr dirty="0" spc="-305"/>
              <a:t> </a:t>
            </a:r>
            <a:r>
              <a:rPr dirty="0" spc="-180"/>
              <a:t>formatów</a:t>
            </a:r>
            <a:r>
              <a:rPr dirty="0" spc="-305"/>
              <a:t> </a:t>
            </a:r>
            <a:r>
              <a:rPr dirty="0" spc="-55"/>
              <a:t>oraz </a:t>
            </a:r>
            <a:r>
              <a:rPr dirty="0" spc="-265"/>
              <a:t>napisów</a:t>
            </a:r>
            <a:r>
              <a:rPr dirty="0" spc="-315"/>
              <a:t> </a:t>
            </a:r>
            <a:r>
              <a:rPr dirty="0" spc="-425"/>
              <a:t>w</a:t>
            </a:r>
            <a:r>
              <a:rPr dirty="0" spc="-315"/>
              <a:t> </a:t>
            </a:r>
            <a:r>
              <a:rPr dirty="0" spc="-220"/>
              <a:t>komunikacji</a:t>
            </a:r>
            <a:r>
              <a:rPr dirty="0" spc="-315"/>
              <a:t> </a:t>
            </a:r>
            <a:r>
              <a:rPr dirty="0" spc="-225"/>
              <a:t>politycznej</a:t>
            </a:r>
            <a:r>
              <a:rPr dirty="0" spc="-310"/>
              <a:t> </a:t>
            </a:r>
            <a:r>
              <a:rPr dirty="0" spc="-280"/>
              <a:t>jest</a:t>
            </a:r>
            <a:r>
              <a:rPr dirty="0" spc="-315"/>
              <a:t> </a:t>
            </a:r>
            <a:r>
              <a:rPr dirty="0" spc="-270"/>
              <a:t>pomocne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2360304" y="2139394"/>
            <a:ext cx="1444244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180">
                <a:solidFill>
                  <a:srgbClr val="282020"/>
                </a:solidFill>
                <a:latin typeface="Arial Black"/>
                <a:cs typeface="Arial Black"/>
              </a:rPr>
              <a:t>tylko</a:t>
            </a:r>
            <a:r>
              <a:rPr dirty="0" sz="4500" spc="-3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500" spc="-60">
                <a:solidFill>
                  <a:srgbClr val="282020"/>
                </a:solidFill>
                <a:latin typeface="Arial Black"/>
                <a:cs typeface="Arial Black"/>
              </a:rPr>
              <a:t>u</a:t>
            </a:r>
            <a:r>
              <a:rPr dirty="0" sz="4500" spc="-295">
                <a:solidFill>
                  <a:srgbClr val="282020"/>
                </a:solidFill>
                <a:latin typeface="Arial Black"/>
                <a:cs typeface="Arial Black"/>
              </a:rPr>
              <a:t> osób</a:t>
            </a:r>
            <a:r>
              <a:rPr dirty="0" sz="4500" spc="-3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500" spc="-325">
                <a:solidFill>
                  <a:srgbClr val="282020"/>
                </a:solidFill>
                <a:latin typeface="Arial Black"/>
                <a:cs typeface="Arial Black"/>
              </a:rPr>
              <a:t>z</a:t>
            </a:r>
            <a:r>
              <a:rPr dirty="0" sz="4500" spc="-29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500" spc="-254">
                <a:solidFill>
                  <a:srgbClr val="282020"/>
                </a:solidFill>
                <a:latin typeface="Arial Black"/>
                <a:cs typeface="Arial Black"/>
              </a:rPr>
              <a:t>niepełnosprawnością</a:t>
            </a:r>
            <a:r>
              <a:rPr dirty="0" sz="4500" spc="-29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500" spc="-160">
                <a:solidFill>
                  <a:srgbClr val="282020"/>
                </a:solidFill>
                <a:latin typeface="Arial Black"/>
                <a:cs typeface="Arial Black"/>
              </a:rPr>
              <a:t>intelektualną?</a:t>
            </a:r>
            <a:endParaRPr sz="45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2334630" y="5065471"/>
            <a:ext cx="706755" cy="547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400" spc="140">
                <a:solidFill>
                  <a:srgbClr val="282020"/>
                </a:solidFill>
                <a:latin typeface="Tahoma"/>
                <a:cs typeface="Tahoma"/>
              </a:rPr>
              <a:t>Nie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443460" y="5046040"/>
            <a:ext cx="782955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 spc="-25">
                <a:solidFill>
                  <a:srgbClr val="282020"/>
                </a:solidFill>
                <a:latin typeface="Tahoma"/>
                <a:cs typeface="Tahoma"/>
              </a:rPr>
              <a:t>Tak</a:t>
            </a:r>
            <a:endParaRPr sz="3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2343" y="6994703"/>
            <a:ext cx="13940155" cy="2832735"/>
            <a:chOff x="802343" y="6994703"/>
            <a:chExt cx="13940155" cy="28327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343" y="9227086"/>
              <a:ext cx="2857383" cy="60007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664732" y="6994703"/>
              <a:ext cx="11077575" cy="2324100"/>
            </a:xfrm>
            <a:custGeom>
              <a:avLst/>
              <a:gdLst/>
              <a:ahLst/>
              <a:cxnLst/>
              <a:rect l="l" t="t" r="r" b="b"/>
              <a:pathLst>
                <a:path w="11077575" h="2324100">
                  <a:moveTo>
                    <a:pt x="10011734" y="2323814"/>
                  </a:moveTo>
                  <a:lnTo>
                    <a:pt x="10011261" y="2323529"/>
                  </a:lnTo>
                  <a:lnTo>
                    <a:pt x="1052873" y="2323433"/>
                  </a:lnTo>
                  <a:lnTo>
                    <a:pt x="1013631" y="2322197"/>
                  </a:lnTo>
                  <a:lnTo>
                    <a:pt x="974484" y="2319533"/>
                  </a:lnTo>
                  <a:lnTo>
                    <a:pt x="935432" y="2315441"/>
                  </a:lnTo>
                  <a:lnTo>
                    <a:pt x="896571" y="2309923"/>
                  </a:lnTo>
                  <a:lnTo>
                    <a:pt x="857900" y="2302977"/>
                  </a:lnTo>
                  <a:lnTo>
                    <a:pt x="819515" y="2294605"/>
                  </a:lnTo>
                  <a:lnTo>
                    <a:pt x="781511" y="2284900"/>
                  </a:lnTo>
                  <a:lnTo>
                    <a:pt x="743888" y="2273768"/>
                  </a:lnTo>
                  <a:lnTo>
                    <a:pt x="706741" y="2261304"/>
                  </a:lnTo>
                  <a:lnTo>
                    <a:pt x="670070" y="2247413"/>
                  </a:lnTo>
                  <a:lnTo>
                    <a:pt x="633876" y="2232190"/>
                  </a:lnTo>
                  <a:lnTo>
                    <a:pt x="598253" y="2215634"/>
                  </a:lnTo>
                  <a:lnTo>
                    <a:pt x="563297" y="2197842"/>
                  </a:lnTo>
                  <a:lnTo>
                    <a:pt x="529008" y="2178718"/>
                  </a:lnTo>
                  <a:lnTo>
                    <a:pt x="495480" y="2158357"/>
                  </a:lnTo>
                  <a:lnTo>
                    <a:pt x="462715" y="2136759"/>
                  </a:lnTo>
                  <a:lnTo>
                    <a:pt x="430807" y="2114020"/>
                  </a:lnTo>
                  <a:lnTo>
                    <a:pt x="399756" y="2090139"/>
                  </a:lnTo>
                  <a:lnTo>
                    <a:pt x="369562" y="2065115"/>
                  </a:lnTo>
                  <a:lnTo>
                    <a:pt x="340321" y="2038951"/>
                  </a:lnTo>
                  <a:lnTo>
                    <a:pt x="312032" y="2011739"/>
                  </a:lnTo>
                  <a:lnTo>
                    <a:pt x="284791" y="1983576"/>
                  </a:lnTo>
                  <a:lnTo>
                    <a:pt x="258598" y="1954367"/>
                  </a:lnTo>
                  <a:lnTo>
                    <a:pt x="233548" y="1924206"/>
                  </a:lnTo>
                  <a:lnTo>
                    <a:pt x="209640" y="1893189"/>
                  </a:lnTo>
                  <a:lnTo>
                    <a:pt x="186876" y="1861315"/>
                  </a:lnTo>
                  <a:lnTo>
                    <a:pt x="165254" y="1828586"/>
                  </a:lnTo>
                  <a:lnTo>
                    <a:pt x="144871" y="1795095"/>
                  </a:lnTo>
                  <a:lnTo>
                    <a:pt x="125726" y="1760938"/>
                  </a:lnTo>
                  <a:lnTo>
                    <a:pt x="107915" y="1726115"/>
                  </a:lnTo>
                  <a:lnTo>
                    <a:pt x="91342" y="1690626"/>
                  </a:lnTo>
                  <a:lnTo>
                    <a:pt x="76102" y="1654566"/>
                  </a:lnTo>
                  <a:lnTo>
                    <a:pt x="62196" y="1617935"/>
                  </a:lnTo>
                  <a:lnTo>
                    <a:pt x="49623" y="1580829"/>
                  </a:lnTo>
                  <a:lnTo>
                    <a:pt x="38479" y="1543247"/>
                  </a:lnTo>
                  <a:lnTo>
                    <a:pt x="28668" y="1505284"/>
                  </a:lnTo>
                  <a:lnTo>
                    <a:pt x="20287" y="1467036"/>
                  </a:lnTo>
                  <a:lnTo>
                    <a:pt x="13333" y="1428502"/>
                  </a:lnTo>
                  <a:lnTo>
                    <a:pt x="7809" y="1389778"/>
                  </a:lnTo>
                  <a:lnTo>
                    <a:pt x="3713" y="1350864"/>
                  </a:lnTo>
                  <a:lnTo>
                    <a:pt x="1046" y="1311759"/>
                  </a:lnTo>
                  <a:lnTo>
                    <a:pt x="0" y="1272941"/>
                  </a:lnTo>
                  <a:lnTo>
                    <a:pt x="285" y="1037553"/>
                  </a:lnTo>
                  <a:lnTo>
                    <a:pt x="1904" y="998448"/>
                  </a:lnTo>
                  <a:lnTo>
                    <a:pt x="5048" y="959439"/>
                  </a:lnTo>
                  <a:lnTo>
                    <a:pt x="9620" y="920525"/>
                  </a:lnTo>
                  <a:lnTo>
                    <a:pt x="15620" y="881801"/>
                  </a:lnTo>
                  <a:lnTo>
                    <a:pt x="23050" y="843362"/>
                  </a:lnTo>
                  <a:lnTo>
                    <a:pt x="31908" y="805209"/>
                  </a:lnTo>
                  <a:lnTo>
                    <a:pt x="42099" y="767437"/>
                  </a:lnTo>
                  <a:lnTo>
                    <a:pt x="53720" y="730045"/>
                  </a:lnTo>
                  <a:lnTo>
                    <a:pt x="66673" y="693034"/>
                  </a:lnTo>
                  <a:lnTo>
                    <a:pt x="81056" y="656593"/>
                  </a:lnTo>
                  <a:lnTo>
                    <a:pt x="96772" y="620724"/>
                  </a:lnTo>
                  <a:lnTo>
                    <a:pt x="113726" y="585425"/>
                  </a:lnTo>
                  <a:lnTo>
                    <a:pt x="132014" y="550792"/>
                  </a:lnTo>
                  <a:lnTo>
                    <a:pt x="151540" y="516826"/>
                  </a:lnTo>
                  <a:lnTo>
                    <a:pt x="172304" y="483620"/>
                  </a:lnTo>
                  <a:lnTo>
                    <a:pt x="194306" y="451176"/>
                  </a:lnTo>
                  <a:lnTo>
                    <a:pt x="217451" y="419588"/>
                  </a:lnTo>
                  <a:lnTo>
                    <a:pt x="241740" y="388856"/>
                  </a:lnTo>
                  <a:lnTo>
                    <a:pt x="267171" y="359076"/>
                  </a:lnTo>
                  <a:lnTo>
                    <a:pt x="293745" y="330247"/>
                  </a:lnTo>
                  <a:lnTo>
                    <a:pt x="321367" y="302369"/>
                  </a:lnTo>
                  <a:lnTo>
                    <a:pt x="349942" y="275539"/>
                  </a:lnTo>
                  <a:lnTo>
                    <a:pt x="379469" y="249754"/>
                  </a:lnTo>
                  <a:lnTo>
                    <a:pt x="409948" y="225112"/>
                  </a:lnTo>
                  <a:lnTo>
                    <a:pt x="441285" y="201611"/>
                  </a:lnTo>
                  <a:lnTo>
                    <a:pt x="473479" y="179252"/>
                  </a:lnTo>
                  <a:lnTo>
                    <a:pt x="506530" y="158130"/>
                  </a:lnTo>
                  <a:lnTo>
                    <a:pt x="540343" y="138245"/>
                  </a:lnTo>
                  <a:lnTo>
                    <a:pt x="574823" y="119596"/>
                  </a:lnTo>
                  <a:lnTo>
                    <a:pt x="609970" y="102185"/>
                  </a:lnTo>
                  <a:lnTo>
                    <a:pt x="645783" y="86105"/>
                  </a:lnTo>
                  <a:lnTo>
                    <a:pt x="682168" y="71358"/>
                  </a:lnTo>
                  <a:lnTo>
                    <a:pt x="719029" y="57943"/>
                  </a:lnTo>
                  <a:lnTo>
                    <a:pt x="756366" y="45859"/>
                  </a:lnTo>
                  <a:lnTo>
                    <a:pt x="794085" y="35203"/>
                  </a:lnTo>
                  <a:lnTo>
                    <a:pt x="832184" y="25879"/>
                  </a:lnTo>
                  <a:lnTo>
                    <a:pt x="870664" y="17982"/>
                  </a:lnTo>
                  <a:lnTo>
                    <a:pt x="909335" y="11512"/>
                  </a:lnTo>
                  <a:lnTo>
                    <a:pt x="948482" y="6469"/>
                  </a:lnTo>
                  <a:lnTo>
                    <a:pt x="987534" y="2854"/>
                  </a:lnTo>
                  <a:lnTo>
                    <a:pt x="1026776" y="761"/>
                  </a:lnTo>
                  <a:lnTo>
                    <a:pt x="1066018" y="0"/>
                  </a:lnTo>
                  <a:lnTo>
                    <a:pt x="10024406" y="95"/>
                  </a:lnTo>
                  <a:lnTo>
                    <a:pt x="10063649" y="1332"/>
                  </a:lnTo>
                  <a:lnTo>
                    <a:pt x="10102796" y="3996"/>
                  </a:lnTo>
                  <a:lnTo>
                    <a:pt x="10141847" y="8087"/>
                  </a:lnTo>
                  <a:lnTo>
                    <a:pt x="10180708" y="13605"/>
                  </a:lnTo>
                  <a:lnTo>
                    <a:pt x="10219379" y="20551"/>
                  </a:lnTo>
                  <a:lnTo>
                    <a:pt x="10257765" y="28923"/>
                  </a:lnTo>
                  <a:lnTo>
                    <a:pt x="10295769" y="38628"/>
                  </a:lnTo>
                  <a:lnTo>
                    <a:pt x="10333391" y="49760"/>
                  </a:lnTo>
                  <a:lnTo>
                    <a:pt x="10370538" y="62224"/>
                  </a:lnTo>
                  <a:lnTo>
                    <a:pt x="10407209" y="76115"/>
                  </a:lnTo>
                  <a:lnTo>
                    <a:pt x="10443403" y="91338"/>
                  </a:lnTo>
                  <a:lnTo>
                    <a:pt x="10479026" y="107894"/>
                  </a:lnTo>
                  <a:lnTo>
                    <a:pt x="10513983" y="125686"/>
                  </a:lnTo>
                  <a:lnTo>
                    <a:pt x="10548272" y="144810"/>
                  </a:lnTo>
                  <a:lnTo>
                    <a:pt x="10581800" y="165171"/>
                  </a:lnTo>
                  <a:lnTo>
                    <a:pt x="10614564" y="186769"/>
                  </a:lnTo>
                  <a:lnTo>
                    <a:pt x="10646472" y="209508"/>
                  </a:lnTo>
                  <a:lnTo>
                    <a:pt x="10677523" y="233389"/>
                  </a:lnTo>
                  <a:lnTo>
                    <a:pt x="10707717" y="258413"/>
                  </a:lnTo>
                  <a:lnTo>
                    <a:pt x="10736958" y="284577"/>
                  </a:lnTo>
                  <a:lnTo>
                    <a:pt x="10765247" y="311789"/>
                  </a:lnTo>
                  <a:lnTo>
                    <a:pt x="10792488" y="339952"/>
                  </a:lnTo>
                  <a:lnTo>
                    <a:pt x="10818681" y="369161"/>
                  </a:lnTo>
                  <a:lnTo>
                    <a:pt x="10843731" y="399322"/>
                  </a:lnTo>
                  <a:lnTo>
                    <a:pt x="10867639" y="430339"/>
                  </a:lnTo>
                  <a:lnTo>
                    <a:pt x="10890403" y="462212"/>
                  </a:lnTo>
                  <a:lnTo>
                    <a:pt x="10912025" y="494942"/>
                  </a:lnTo>
                  <a:lnTo>
                    <a:pt x="10932408" y="528433"/>
                  </a:lnTo>
                  <a:lnTo>
                    <a:pt x="10951553" y="562590"/>
                  </a:lnTo>
                  <a:lnTo>
                    <a:pt x="10969460" y="597413"/>
                  </a:lnTo>
                  <a:lnTo>
                    <a:pt x="10986033" y="632902"/>
                  </a:lnTo>
                  <a:lnTo>
                    <a:pt x="11001272" y="668962"/>
                  </a:lnTo>
                  <a:lnTo>
                    <a:pt x="11015178" y="705593"/>
                  </a:lnTo>
                  <a:lnTo>
                    <a:pt x="11027750" y="742699"/>
                  </a:lnTo>
                  <a:lnTo>
                    <a:pt x="11038895" y="780281"/>
                  </a:lnTo>
                  <a:lnTo>
                    <a:pt x="11048706" y="818244"/>
                  </a:lnTo>
                  <a:lnTo>
                    <a:pt x="11057088" y="856492"/>
                  </a:lnTo>
                  <a:lnTo>
                    <a:pt x="11064041" y="895026"/>
                  </a:lnTo>
                  <a:lnTo>
                    <a:pt x="11069565" y="933750"/>
                  </a:lnTo>
                  <a:lnTo>
                    <a:pt x="11073661" y="972664"/>
                  </a:lnTo>
                  <a:lnTo>
                    <a:pt x="11076328" y="1011768"/>
                  </a:lnTo>
                  <a:lnTo>
                    <a:pt x="11077566" y="1050873"/>
                  </a:lnTo>
                  <a:lnTo>
                    <a:pt x="11077280" y="1286261"/>
                  </a:lnTo>
                  <a:lnTo>
                    <a:pt x="11075565" y="1325365"/>
                  </a:lnTo>
                  <a:lnTo>
                    <a:pt x="11072422" y="1364375"/>
                  </a:lnTo>
                  <a:lnTo>
                    <a:pt x="11067851" y="1403289"/>
                  </a:lnTo>
                  <a:lnTo>
                    <a:pt x="11061850" y="1442013"/>
                  </a:lnTo>
                  <a:lnTo>
                    <a:pt x="11054420" y="1480451"/>
                  </a:lnTo>
                  <a:lnTo>
                    <a:pt x="11045562" y="1518604"/>
                  </a:lnTo>
                  <a:lnTo>
                    <a:pt x="11035371" y="1556377"/>
                  </a:lnTo>
                  <a:lnTo>
                    <a:pt x="11023751" y="1593769"/>
                  </a:lnTo>
                  <a:lnTo>
                    <a:pt x="11010797" y="1630685"/>
                  </a:lnTo>
                  <a:lnTo>
                    <a:pt x="10996414" y="1667125"/>
                  </a:lnTo>
                  <a:lnTo>
                    <a:pt x="10980698" y="1702995"/>
                  </a:lnTo>
                  <a:lnTo>
                    <a:pt x="10963744" y="1738293"/>
                  </a:lnTo>
                  <a:lnTo>
                    <a:pt x="10945456" y="1772926"/>
                  </a:lnTo>
                  <a:lnTo>
                    <a:pt x="10925929" y="1806893"/>
                  </a:lnTo>
                  <a:lnTo>
                    <a:pt x="10905165" y="1840098"/>
                  </a:lnTo>
                  <a:lnTo>
                    <a:pt x="10883162" y="1872543"/>
                  </a:lnTo>
                  <a:lnTo>
                    <a:pt x="10860016" y="1904131"/>
                  </a:lnTo>
                  <a:lnTo>
                    <a:pt x="10835727" y="1934863"/>
                  </a:lnTo>
                  <a:lnTo>
                    <a:pt x="10810295" y="1964643"/>
                  </a:lnTo>
                  <a:lnTo>
                    <a:pt x="10783721" y="1993472"/>
                  </a:lnTo>
                  <a:lnTo>
                    <a:pt x="10756099" y="2021349"/>
                  </a:lnTo>
                  <a:lnTo>
                    <a:pt x="10727524" y="2048180"/>
                  </a:lnTo>
                  <a:lnTo>
                    <a:pt x="10697997" y="2073964"/>
                  </a:lnTo>
                  <a:lnTo>
                    <a:pt x="10667518" y="2098607"/>
                  </a:lnTo>
                  <a:lnTo>
                    <a:pt x="10636181" y="2122108"/>
                  </a:lnTo>
                  <a:lnTo>
                    <a:pt x="10603987" y="2144467"/>
                  </a:lnTo>
                  <a:lnTo>
                    <a:pt x="10570936" y="2165589"/>
                  </a:lnTo>
                  <a:lnTo>
                    <a:pt x="10537123" y="2185474"/>
                  </a:lnTo>
                  <a:lnTo>
                    <a:pt x="10502643" y="2204122"/>
                  </a:lnTo>
                  <a:lnTo>
                    <a:pt x="10467497" y="2221534"/>
                  </a:lnTo>
                  <a:lnTo>
                    <a:pt x="10431683" y="2237613"/>
                  </a:lnTo>
                  <a:lnTo>
                    <a:pt x="10395299" y="2252361"/>
                  </a:lnTo>
                  <a:lnTo>
                    <a:pt x="10358438" y="2265776"/>
                  </a:lnTo>
                  <a:lnTo>
                    <a:pt x="10321100" y="2277860"/>
                  </a:lnTo>
                  <a:lnTo>
                    <a:pt x="10283382" y="2288516"/>
                  </a:lnTo>
                  <a:lnTo>
                    <a:pt x="10245283" y="2297840"/>
                  </a:lnTo>
                  <a:lnTo>
                    <a:pt x="10206802" y="2305737"/>
                  </a:lnTo>
                  <a:lnTo>
                    <a:pt x="10168131" y="2312207"/>
                  </a:lnTo>
                  <a:lnTo>
                    <a:pt x="10129175" y="2317249"/>
                  </a:lnTo>
                  <a:lnTo>
                    <a:pt x="10090123" y="2320865"/>
                  </a:lnTo>
                  <a:lnTo>
                    <a:pt x="10050976" y="2323053"/>
                  </a:lnTo>
                  <a:lnTo>
                    <a:pt x="10011734" y="2323814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11"/>
            <a:ext cx="18288000" cy="3857625"/>
          </a:xfrm>
          <a:custGeom>
            <a:avLst/>
            <a:gdLst/>
            <a:ahLst/>
            <a:cxnLst/>
            <a:rect l="l" t="t" r="r" b="b"/>
            <a:pathLst>
              <a:path w="18288000" h="3857625">
                <a:moveTo>
                  <a:pt x="10658780" y="3824732"/>
                </a:moveTo>
                <a:lnTo>
                  <a:pt x="7800111" y="3824732"/>
                </a:lnTo>
                <a:lnTo>
                  <a:pt x="7865084" y="3841165"/>
                </a:lnTo>
                <a:lnTo>
                  <a:pt x="8579688" y="3841165"/>
                </a:lnTo>
                <a:lnTo>
                  <a:pt x="8644661" y="3857612"/>
                </a:lnTo>
                <a:lnTo>
                  <a:pt x="9814344" y="3857612"/>
                </a:lnTo>
                <a:lnTo>
                  <a:pt x="9879317" y="3841165"/>
                </a:lnTo>
                <a:lnTo>
                  <a:pt x="10593807" y="3841165"/>
                </a:lnTo>
                <a:lnTo>
                  <a:pt x="10658780" y="3824732"/>
                </a:lnTo>
                <a:close/>
              </a:path>
              <a:path w="18288000" h="3857625">
                <a:moveTo>
                  <a:pt x="11827586" y="3775265"/>
                </a:moveTo>
                <a:lnTo>
                  <a:pt x="6631660" y="3775265"/>
                </a:lnTo>
                <a:lnTo>
                  <a:pt x="6696519" y="3791712"/>
                </a:lnTo>
                <a:lnTo>
                  <a:pt x="6956044" y="3791712"/>
                </a:lnTo>
                <a:lnTo>
                  <a:pt x="7021017" y="3808158"/>
                </a:lnTo>
                <a:lnTo>
                  <a:pt x="7345654" y="3808158"/>
                </a:lnTo>
                <a:lnTo>
                  <a:pt x="7410501" y="3824605"/>
                </a:lnTo>
                <a:lnTo>
                  <a:pt x="11048505" y="3824605"/>
                </a:lnTo>
                <a:lnTo>
                  <a:pt x="11113478" y="3808158"/>
                </a:lnTo>
                <a:lnTo>
                  <a:pt x="11438115" y="3808158"/>
                </a:lnTo>
                <a:lnTo>
                  <a:pt x="11502962" y="3791712"/>
                </a:lnTo>
                <a:lnTo>
                  <a:pt x="11762613" y="3791712"/>
                </a:lnTo>
                <a:lnTo>
                  <a:pt x="11827586" y="3775265"/>
                </a:lnTo>
                <a:close/>
              </a:path>
              <a:path w="18288000" h="3857625">
                <a:moveTo>
                  <a:pt x="12605563" y="3725811"/>
                </a:moveTo>
                <a:lnTo>
                  <a:pt x="5853442" y="3725811"/>
                </a:lnTo>
                <a:lnTo>
                  <a:pt x="5918289" y="3742258"/>
                </a:lnTo>
                <a:lnTo>
                  <a:pt x="6112726" y="3742258"/>
                </a:lnTo>
                <a:lnTo>
                  <a:pt x="6177572" y="3758704"/>
                </a:lnTo>
                <a:lnTo>
                  <a:pt x="6372136" y="3758704"/>
                </a:lnTo>
                <a:lnTo>
                  <a:pt x="6436982" y="3775151"/>
                </a:lnTo>
                <a:lnTo>
                  <a:pt x="12022023" y="3775151"/>
                </a:lnTo>
                <a:lnTo>
                  <a:pt x="12086996" y="3758704"/>
                </a:lnTo>
                <a:lnTo>
                  <a:pt x="12281433" y="3758704"/>
                </a:lnTo>
                <a:lnTo>
                  <a:pt x="12346280" y="3742258"/>
                </a:lnTo>
                <a:lnTo>
                  <a:pt x="12540717" y="3742258"/>
                </a:lnTo>
                <a:lnTo>
                  <a:pt x="12605563" y="3725811"/>
                </a:lnTo>
                <a:close/>
              </a:path>
              <a:path w="18288000" h="3857625">
                <a:moveTo>
                  <a:pt x="13188493" y="3676358"/>
                </a:moveTo>
                <a:lnTo>
                  <a:pt x="5270512" y="3676358"/>
                </a:lnTo>
                <a:lnTo>
                  <a:pt x="5335244" y="3692804"/>
                </a:lnTo>
                <a:lnTo>
                  <a:pt x="5464822" y="3692804"/>
                </a:lnTo>
                <a:lnTo>
                  <a:pt x="5529554" y="3709251"/>
                </a:lnTo>
                <a:lnTo>
                  <a:pt x="5659132" y="3709251"/>
                </a:lnTo>
                <a:lnTo>
                  <a:pt x="5723864" y="3725684"/>
                </a:lnTo>
                <a:lnTo>
                  <a:pt x="12735154" y="3725684"/>
                </a:lnTo>
                <a:lnTo>
                  <a:pt x="12800000" y="3709251"/>
                </a:lnTo>
                <a:lnTo>
                  <a:pt x="12929451" y="3709251"/>
                </a:lnTo>
                <a:lnTo>
                  <a:pt x="12994310" y="3692804"/>
                </a:lnTo>
                <a:lnTo>
                  <a:pt x="13123761" y="3692804"/>
                </a:lnTo>
                <a:lnTo>
                  <a:pt x="13188493" y="3676358"/>
                </a:lnTo>
                <a:close/>
              </a:path>
              <a:path w="18288000" h="3857625">
                <a:moveTo>
                  <a:pt x="13770928" y="3626904"/>
                </a:moveTo>
                <a:lnTo>
                  <a:pt x="4688078" y="3626904"/>
                </a:lnTo>
                <a:lnTo>
                  <a:pt x="4752810" y="3643338"/>
                </a:lnTo>
                <a:lnTo>
                  <a:pt x="4882146" y="3643338"/>
                </a:lnTo>
                <a:lnTo>
                  <a:pt x="4946878" y="3659784"/>
                </a:lnTo>
                <a:lnTo>
                  <a:pt x="5076329" y="3659784"/>
                </a:lnTo>
                <a:lnTo>
                  <a:pt x="5141061" y="3676231"/>
                </a:lnTo>
                <a:lnTo>
                  <a:pt x="13317944" y="3676231"/>
                </a:lnTo>
                <a:lnTo>
                  <a:pt x="13382676" y="3659784"/>
                </a:lnTo>
                <a:lnTo>
                  <a:pt x="13512140" y="3659784"/>
                </a:lnTo>
                <a:lnTo>
                  <a:pt x="13576745" y="3643338"/>
                </a:lnTo>
                <a:lnTo>
                  <a:pt x="13706196" y="3643338"/>
                </a:lnTo>
                <a:lnTo>
                  <a:pt x="13770928" y="3626904"/>
                </a:lnTo>
                <a:close/>
              </a:path>
              <a:path w="18288000" h="3857625">
                <a:moveTo>
                  <a:pt x="14223403" y="3577437"/>
                </a:moveTo>
                <a:lnTo>
                  <a:pt x="4235602" y="3577437"/>
                </a:lnTo>
                <a:lnTo>
                  <a:pt x="4300207" y="3593884"/>
                </a:lnTo>
                <a:lnTo>
                  <a:pt x="4364939" y="3593884"/>
                </a:lnTo>
                <a:lnTo>
                  <a:pt x="4429544" y="3610330"/>
                </a:lnTo>
                <a:lnTo>
                  <a:pt x="4558754" y="3610330"/>
                </a:lnTo>
                <a:lnTo>
                  <a:pt x="4623473" y="3626777"/>
                </a:lnTo>
                <a:lnTo>
                  <a:pt x="13835647" y="3626777"/>
                </a:lnTo>
                <a:lnTo>
                  <a:pt x="13900252" y="3610330"/>
                </a:lnTo>
                <a:lnTo>
                  <a:pt x="14029589" y="3610330"/>
                </a:lnTo>
                <a:lnTo>
                  <a:pt x="14094320" y="3593884"/>
                </a:lnTo>
                <a:lnTo>
                  <a:pt x="14158798" y="3593884"/>
                </a:lnTo>
                <a:lnTo>
                  <a:pt x="14223403" y="3577437"/>
                </a:lnTo>
                <a:close/>
              </a:path>
              <a:path w="18288000" h="3857625">
                <a:moveTo>
                  <a:pt x="14675396" y="3527983"/>
                </a:moveTo>
                <a:lnTo>
                  <a:pt x="3783736" y="3527983"/>
                </a:lnTo>
                <a:lnTo>
                  <a:pt x="3848227" y="3544430"/>
                </a:lnTo>
                <a:lnTo>
                  <a:pt x="3912705" y="3544430"/>
                </a:lnTo>
                <a:lnTo>
                  <a:pt x="3977309" y="3560876"/>
                </a:lnTo>
                <a:lnTo>
                  <a:pt x="4106392" y="3560876"/>
                </a:lnTo>
                <a:lnTo>
                  <a:pt x="4170997" y="3577323"/>
                </a:lnTo>
                <a:lnTo>
                  <a:pt x="14288008" y="3577323"/>
                </a:lnTo>
                <a:lnTo>
                  <a:pt x="14352613" y="3560876"/>
                </a:lnTo>
                <a:lnTo>
                  <a:pt x="14481696" y="3560876"/>
                </a:lnTo>
                <a:lnTo>
                  <a:pt x="14546301" y="3544430"/>
                </a:lnTo>
                <a:lnTo>
                  <a:pt x="14610906" y="3544430"/>
                </a:lnTo>
                <a:lnTo>
                  <a:pt x="14675396" y="3527983"/>
                </a:lnTo>
                <a:close/>
              </a:path>
              <a:path w="18288000" h="3857625">
                <a:moveTo>
                  <a:pt x="15062276" y="3478530"/>
                </a:moveTo>
                <a:lnTo>
                  <a:pt x="3396729" y="3478530"/>
                </a:lnTo>
                <a:lnTo>
                  <a:pt x="3461207" y="3494976"/>
                </a:lnTo>
                <a:lnTo>
                  <a:pt x="3525685" y="3494976"/>
                </a:lnTo>
                <a:lnTo>
                  <a:pt x="3590175" y="3511423"/>
                </a:lnTo>
                <a:lnTo>
                  <a:pt x="3654653" y="3511423"/>
                </a:lnTo>
                <a:lnTo>
                  <a:pt x="3719131" y="3527856"/>
                </a:lnTo>
                <a:lnTo>
                  <a:pt x="14739874" y="3527856"/>
                </a:lnTo>
                <a:lnTo>
                  <a:pt x="14804479" y="3511423"/>
                </a:lnTo>
                <a:lnTo>
                  <a:pt x="14868957" y="3511423"/>
                </a:lnTo>
                <a:lnTo>
                  <a:pt x="14933435" y="3494976"/>
                </a:lnTo>
                <a:lnTo>
                  <a:pt x="14997799" y="3494976"/>
                </a:lnTo>
                <a:lnTo>
                  <a:pt x="15062276" y="3478530"/>
                </a:lnTo>
                <a:close/>
              </a:path>
              <a:path w="18288000" h="3857625">
                <a:moveTo>
                  <a:pt x="15448915" y="3429076"/>
                </a:moveTo>
                <a:lnTo>
                  <a:pt x="3010217" y="3429076"/>
                </a:lnTo>
                <a:lnTo>
                  <a:pt x="3074568" y="3445522"/>
                </a:lnTo>
                <a:lnTo>
                  <a:pt x="3138932" y="3445522"/>
                </a:lnTo>
                <a:lnTo>
                  <a:pt x="3203410" y="3461956"/>
                </a:lnTo>
                <a:lnTo>
                  <a:pt x="3267760" y="3461956"/>
                </a:lnTo>
                <a:lnTo>
                  <a:pt x="3332251" y="3478403"/>
                </a:lnTo>
                <a:lnTo>
                  <a:pt x="15126640" y="3478403"/>
                </a:lnTo>
                <a:lnTo>
                  <a:pt x="15191118" y="3461956"/>
                </a:lnTo>
                <a:lnTo>
                  <a:pt x="15255596" y="3461956"/>
                </a:lnTo>
                <a:lnTo>
                  <a:pt x="15320074" y="3445522"/>
                </a:lnTo>
                <a:lnTo>
                  <a:pt x="15384437" y="3445522"/>
                </a:lnTo>
                <a:lnTo>
                  <a:pt x="15448915" y="3429076"/>
                </a:lnTo>
                <a:close/>
              </a:path>
              <a:path w="18288000" h="3857625">
                <a:moveTo>
                  <a:pt x="16156483" y="3330156"/>
                </a:moveTo>
                <a:lnTo>
                  <a:pt x="2302522" y="3330156"/>
                </a:lnTo>
                <a:lnTo>
                  <a:pt x="2366759" y="3346602"/>
                </a:lnTo>
                <a:lnTo>
                  <a:pt x="2430996" y="3346602"/>
                </a:lnTo>
                <a:lnTo>
                  <a:pt x="2495346" y="3363049"/>
                </a:lnTo>
                <a:lnTo>
                  <a:pt x="2559710" y="3363049"/>
                </a:lnTo>
                <a:lnTo>
                  <a:pt x="2688298" y="3396056"/>
                </a:lnTo>
                <a:lnTo>
                  <a:pt x="2752661" y="3396056"/>
                </a:lnTo>
                <a:lnTo>
                  <a:pt x="2817012" y="3412502"/>
                </a:lnTo>
                <a:lnTo>
                  <a:pt x="2881376" y="3412502"/>
                </a:lnTo>
                <a:lnTo>
                  <a:pt x="2945727" y="3428949"/>
                </a:lnTo>
                <a:lnTo>
                  <a:pt x="15513279" y="3428949"/>
                </a:lnTo>
                <a:lnTo>
                  <a:pt x="15577630" y="3412502"/>
                </a:lnTo>
                <a:lnTo>
                  <a:pt x="15641993" y="3412502"/>
                </a:lnTo>
                <a:lnTo>
                  <a:pt x="15706357" y="3396056"/>
                </a:lnTo>
                <a:lnTo>
                  <a:pt x="15770708" y="3396056"/>
                </a:lnTo>
                <a:lnTo>
                  <a:pt x="15899295" y="3363049"/>
                </a:lnTo>
                <a:lnTo>
                  <a:pt x="15963532" y="3363049"/>
                </a:lnTo>
                <a:lnTo>
                  <a:pt x="16027896" y="3346602"/>
                </a:lnTo>
                <a:lnTo>
                  <a:pt x="16092246" y="3346602"/>
                </a:lnTo>
                <a:lnTo>
                  <a:pt x="16156483" y="3330156"/>
                </a:lnTo>
                <a:close/>
              </a:path>
              <a:path w="18288000" h="3857625">
                <a:moveTo>
                  <a:pt x="18288000" y="0"/>
                </a:moveTo>
                <a:lnTo>
                  <a:pt x="0" y="0"/>
                </a:lnTo>
                <a:lnTo>
                  <a:pt x="0" y="2439822"/>
                </a:lnTo>
                <a:lnTo>
                  <a:pt x="0" y="2654211"/>
                </a:lnTo>
                <a:lnTo>
                  <a:pt x="0" y="2769565"/>
                </a:lnTo>
                <a:lnTo>
                  <a:pt x="0" y="2852039"/>
                </a:lnTo>
                <a:lnTo>
                  <a:pt x="0" y="2917939"/>
                </a:lnTo>
                <a:lnTo>
                  <a:pt x="0" y="2918104"/>
                </a:lnTo>
                <a:lnTo>
                  <a:pt x="190449" y="2967393"/>
                </a:lnTo>
                <a:lnTo>
                  <a:pt x="254190" y="2967393"/>
                </a:lnTo>
                <a:lnTo>
                  <a:pt x="445541" y="3016847"/>
                </a:lnTo>
                <a:lnTo>
                  <a:pt x="509282" y="3016847"/>
                </a:lnTo>
                <a:lnTo>
                  <a:pt x="700862" y="3066313"/>
                </a:lnTo>
                <a:lnTo>
                  <a:pt x="764857" y="3066313"/>
                </a:lnTo>
                <a:lnTo>
                  <a:pt x="956564" y="3115767"/>
                </a:lnTo>
                <a:lnTo>
                  <a:pt x="1020432" y="3115767"/>
                </a:lnTo>
                <a:lnTo>
                  <a:pt x="1148410" y="3148774"/>
                </a:lnTo>
                <a:lnTo>
                  <a:pt x="1212824" y="3148774"/>
                </a:lnTo>
                <a:lnTo>
                  <a:pt x="1340370" y="3181667"/>
                </a:lnTo>
                <a:lnTo>
                  <a:pt x="1404480" y="3181667"/>
                </a:lnTo>
                <a:lnTo>
                  <a:pt x="1532572" y="3214674"/>
                </a:lnTo>
                <a:lnTo>
                  <a:pt x="1596682" y="3214674"/>
                </a:lnTo>
                <a:lnTo>
                  <a:pt x="1724787" y="3247694"/>
                </a:lnTo>
                <a:lnTo>
                  <a:pt x="1789023" y="3247694"/>
                </a:lnTo>
                <a:lnTo>
                  <a:pt x="1853133" y="3264141"/>
                </a:lnTo>
                <a:lnTo>
                  <a:pt x="1917242" y="3264141"/>
                </a:lnTo>
                <a:lnTo>
                  <a:pt x="2045589" y="3297148"/>
                </a:lnTo>
                <a:lnTo>
                  <a:pt x="2110308" y="3297148"/>
                </a:lnTo>
                <a:lnTo>
                  <a:pt x="2238286" y="3330041"/>
                </a:lnTo>
                <a:lnTo>
                  <a:pt x="16220720" y="3330041"/>
                </a:lnTo>
                <a:lnTo>
                  <a:pt x="16348698" y="3297148"/>
                </a:lnTo>
                <a:lnTo>
                  <a:pt x="16413417" y="3297148"/>
                </a:lnTo>
                <a:lnTo>
                  <a:pt x="16541763" y="3264141"/>
                </a:lnTo>
                <a:lnTo>
                  <a:pt x="16606000" y="3264141"/>
                </a:lnTo>
                <a:lnTo>
                  <a:pt x="16670109" y="3247694"/>
                </a:lnTo>
                <a:lnTo>
                  <a:pt x="16734219" y="3247694"/>
                </a:lnTo>
                <a:lnTo>
                  <a:pt x="16862438" y="3214674"/>
                </a:lnTo>
                <a:lnTo>
                  <a:pt x="16926548" y="3214674"/>
                </a:lnTo>
                <a:lnTo>
                  <a:pt x="17054653" y="3181667"/>
                </a:lnTo>
                <a:lnTo>
                  <a:pt x="17118635" y="3181667"/>
                </a:lnTo>
                <a:lnTo>
                  <a:pt x="17246169" y="3148774"/>
                </a:lnTo>
                <a:lnTo>
                  <a:pt x="17310596" y="3148774"/>
                </a:lnTo>
                <a:lnTo>
                  <a:pt x="17438574" y="3115767"/>
                </a:lnTo>
                <a:lnTo>
                  <a:pt x="17502556" y="3115767"/>
                </a:lnTo>
                <a:lnTo>
                  <a:pt x="17694275" y="3066313"/>
                </a:lnTo>
                <a:lnTo>
                  <a:pt x="17758144" y="3066313"/>
                </a:lnTo>
                <a:lnTo>
                  <a:pt x="17949736" y="3016847"/>
                </a:lnTo>
                <a:lnTo>
                  <a:pt x="18013464" y="3016847"/>
                </a:lnTo>
                <a:lnTo>
                  <a:pt x="18204815" y="2967393"/>
                </a:lnTo>
                <a:lnTo>
                  <a:pt x="18268684" y="2967393"/>
                </a:lnTo>
                <a:lnTo>
                  <a:pt x="18288000" y="2962402"/>
                </a:lnTo>
                <a:lnTo>
                  <a:pt x="18288000" y="2439822"/>
                </a:lnTo>
                <a:lnTo>
                  <a:pt x="18288000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946149" y="41626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373369" y="4705185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476444" y="7490903"/>
            <a:ext cx="9429115" cy="1282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200"/>
              </a:lnSpc>
              <a:spcBef>
                <a:spcPts val="100"/>
              </a:spcBef>
            </a:pPr>
            <a:r>
              <a:rPr dirty="0" sz="2450" spc="-160">
                <a:solidFill>
                  <a:srgbClr val="282020"/>
                </a:solidFill>
                <a:latin typeface="Arial Black"/>
                <a:cs typeface="Arial Black"/>
              </a:rPr>
              <a:t>Komunikacja</a:t>
            </a:r>
            <a:r>
              <a:rPr dirty="0" sz="2450" spc="-14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14">
                <a:solidFill>
                  <a:srgbClr val="282020"/>
                </a:solidFill>
                <a:latin typeface="Arial Black"/>
                <a:cs typeface="Arial Black"/>
              </a:rPr>
              <a:t>inkluzywna</a:t>
            </a:r>
            <a:r>
              <a:rPr dirty="0" sz="2450" spc="-14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20">
                <a:solidFill>
                  <a:srgbClr val="282020"/>
                </a:solidFill>
                <a:latin typeface="Arial Black"/>
                <a:cs typeface="Arial Black"/>
              </a:rPr>
              <a:t>przynosi</a:t>
            </a:r>
            <a:r>
              <a:rPr dirty="0" sz="2450" spc="-15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60">
                <a:solidFill>
                  <a:srgbClr val="282020"/>
                </a:solidFill>
                <a:latin typeface="Arial Black"/>
                <a:cs typeface="Arial Black"/>
              </a:rPr>
              <a:t>wiele</a:t>
            </a:r>
            <a:r>
              <a:rPr dirty="0" sz="2450" spc="-14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65">
                <a:solidFill>
                  <a:srgbClr val="282020"/>
                </a:solidFill>
                <a:latin typeface="Arial Black"/>
                <a:cs typeface="Arial Black"/>
              </a:rPr>
              <a:t>korzyści,</a:t>
            </a:r>
            <a:r>
              <a:rPr dirty="0" sz="2450" spc="-14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240">
                <a:solidFill>
                  <a:srgbClr val="282020"/>
                </a:solidFill>
                <a:latin typeface="Arial Black"/>
                <a:cs typeface="Arial Black"/>
              </a:rPr>
              <a:t>w</a:t>
            </a:r>
            <a:r>
              <a:rPr dirty="0" sz="2450" spc="-15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25">
                <a:solidFill>
                  <a:srgbClr val="282020"/>
                </a:solidFill>
                <a:latin typeface="Arial Black"/>
                <a:cs typeface="Arial Black"/>
              </a:rPr>
              <a:t>tym </a:t>
            </a:r>
            <a:r>
              <a:rPr dirty="0" sz="2450" spc="-140">
                <a:solidFill>
                  <a:srgbClr val="282020"/>
                </a:solidFill>
                <a:latin typeface="Arial Black"/>
                <a:cs typeface="Arial Black"/>
              </a:rPr>
              <a:t>osobom,</a:t>
            </a:r>
            <a:r>
              <a:rPr dirty="0" sz="2450" spc="-17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14">
                <a:solidFill>
                  <a:srgbClr val="282020"/>
                </a:solidFill>
                <a:latin typeface="Arial Black"/>
                <a:cs typeface="Arial Black"/>
              </a:rPr>
              <a:t>dla</a:t>
            </a:r>
            <a:r>
              <a:rPr dirty="0" sz="2450" spc="-17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25">
                <a:solidFill>
                  <a:srgbClr val="282020"/>
                </a:solidFill>
                <a:latin typeface="Arial Black"/>
                <a:cs typeface="Arial Black"/>
              </a:rPr>
              <a:t>których</a:t>
            </a:r>
            <a:r>
              <a:rPr dirty="0" sz="2450" spc="-17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10">
                <a:solidFill>
                  <a:srgbClr val="282020"/>
                </a:solidFill>
                <a:latin typeface="Arial Black"/>
                <a:cs typeface="Arial Black"/>
              </a:rPr>
              <a:t>dany</a:t>
            </a:r>
            <a:r>
              <a:rPr dirty="0" sz="2450" spc="-17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45">
                <a:solidFill>
                  <a:srgbClr val="282020"/>
                </a:solidFill>
                <a:latin typeface="Arial Black"/>
                <a:cs typeface="Arial Black"/>
              </a:rPr>
              <a:t>język</a:t>
            </a:r>
            <a:r>
              <a:rPr dirty="0" sz="2450" spc="-17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05">
                <a:solidFill>
                  <a:srgbClr val="282020"/>
                </a:solidFill>
                <a:latin typeface="Arial Black"/>
                <a:cs typeface="Arial Black"/>
              </a:rPr>
              <a:t>nie</a:t>
            </a:r>
            <a:r>
              <a:rPr dirty="0" sz="2450" spc="-17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50">
                <a:solidFill>
                  <a:srgbClr val="282020"/>
                </a:solidFill>
                <a:latin typeface="Arial Black"/>
                <a:cs typeface="Arial Black"/>
              </a:rPr>
              <a:t>jest</a:t>
            </a:r>
            <a:r>
              <a:rPr dirty="0" sz="2450" spc="-17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05">
                <a:solidFill>
                  <a:srgbClr val="282020"/>
                </a:solidFill>
                <a:latin typeface="Arial Black"/>
                <a:cs typeface="Arial Black"/>
              </a:rPr>
              <a:t>natywnym</a:t>
            </a:r>
            <a:r>
              <a:rPr dirty="0" sz="2450" spc="-17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70">
                <a:solidFill>
                  <a:srgbClr val="282020"/>
                </a:solidFill>
                <a:latin typeface="Arial Black"/>
                <a:cs typeface="Arial Black"/>
              </a:rPr>
              <a:t>językiem, </a:t>
            </a:r>
            <a:r>
              <a:rPr dirty="0" sz="2450" spc="-120">
                <a:solidFill>
                  <a:srgbClr val="282020"/>
                </a:solidFill>
                <a:latin typeface="Arial Black"/>
                <a:cs typeface="Arial Black"/>
              </a:rPr>
              <a:t>oraz</a:t>
            </a:r>
            <a:r>
              <a:rPr dirty="0" sz="2450" spc="-16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45">
                <a:solidFill>
                  <a:srgbClr val="282020"/>
                </a:solidFill>
                <a:latin typeface="Arial Black"/>
                <a:cs typeface="Arial Black"/>
              </a:rPr>
              <a:t>osobom</a:t>
            </a:r>
            <a:r>
              <a:rPr dirty="0" sz="2450" spc="-16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85">
                <a:solidFill>
                  <a:srgbClr val="282020"/>
                </a:solidFill>
                <a:latin typeface="Arial Black"/>
                <a:cs typeface="Arial Black"/>
              </a:rPr>
              <a:t>z</a:t>
            </a:r>
            <a:r>
              <a:rPr dirty="0" sz="2450" spc="-16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00">
                <a:solidFill>
                  <a:srgbClr val="282020"/>
                </a:solidFill>
                <a:latin typeface="Arial Black"/>
                <a:cs typeface="Arial Black"/>
              </a:rPr>
              <a:t>problemami</a:t>
            </a:r>
            <a:r>
              <a:rPr dirty="0" sz="2450" spc="-16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90">
                <a:solidFill>
                  <a:srgbClr val="282020"/>
                </a:solidFill>
                <a:latin typeface="Arial Black"/>
                <a:cs typeface="Arial Black"/>
              </a:rPr>
              <a:t>ze</a:t>
            </a:r>
            <a:r>
              <a:rPr dirty="0" sz="2450" spc="-16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2450" spc="-10">
                <a:solidFill>
                  <a:srgbClr val="282020"/>
                </a:solidFill>
                <a:latin typeface="Arial Black"/>
                <a:cs typeface="Arial Black"/>
              </a:rPr>
              <a:t>słuchem.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951325" y="-279955"/>
            <a:ext cx="15260319" cy="21018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63575" marR="5080" indent="-651510">
              <a:lnSpc>
                <a:spcPct val="151400"/>
              </a:lnSpc>
              <a:spcBef>
                <a:spcPts val="100"/>
              </a:spcBef>
            </a:pPr>
            <a:r>
              <a:rPr dirty="0" spc="-380"/>
              <a:t>Czy</a:t>
            </a:r>
            <a:r>
              <a:rPr dirty="0" spc="-310"/>
              <a:t> </a:t>
            </a:r>
            <a:r>
              <a:rPr dirty="0" spc="-235"/>
              <a:t>używanie</a:t>
            </a:r>
            <a:r>
              <a:rPr dirty="0" spc="-305"/>
              <a:t> </a:t>
            </a:r>
            <a:r>
              <a:rPr dirty="0" spc="-254"/>
              <a:t>łatwych</a:t>
            </a:r>
            <a:r>
              <a:rPr dirty="0" spc="-305"/>
              <a:t> </a:t>
            </a:r>
            <a:r>
              <a:rPr dirty="0" spc="-210"/>
              <a:t>do</a:t>
            </a:r>
            <a:r>
              <a:rPr dirty="0" spc="-310"/>
              <a:t> </a:t>
            </a:r>
            <a:r>
              <a:rPr dirty="0" spc="-240"/>
              <a:t>przeczytania</a:t>
            </a:r>
            <a:r>
              <a:rPr dirty="0" spc="-305"/>
              <a:t> </a:t>
            </a:r>
            <a:r>
              <a:rPr dirty="0" spc="-180"/>
              <a:t>formatów</a:t>
            </a:r>
            <a:r>
              <a:rPr dirty="0" spc="-305"/>
              <a:t> </a:t>
            </a:r>
            <a:r>
              <a:rPr dirty="0" spc="-55"/>
              <a:t>oraz </a:t>
            </a:r>
            <a:r>
              <a:rPr dirty="0" spc="-265"/>
              <a:t>napisów</a:t>
            </a:r>
            <a:r>
              <a:rPr dirty="0" spc="-315"/>
              <a:t> </a:t>
            </a:r>
            <a:r>
              <a:rPr dirty="0" spc="-425"/>
              <a:t>w</a:t>
            </a:r>
            <a:r>
              <a:rPr dirty="0" spc="-315"/>
              <a:t> </a:t>
            </a:r>
            <a:r>
              <a:rPr dirty="0" spc="-220"/>
              <a:t>komunikacji</a:t>
            </a:r>
            <a:r>
              <a:rPr dirty="0" spc="-315"/>
              <a:t> </a:t>
            </a:r>
            <a:r>
              <a:rPr dirty="0" spc="-225"/>
              <a:t>politycznej</a:t>
            </a:r>
            <a:r>
              <a:rPr dirty="0" spc="-310"/>
              <a:t> </a:t>
            </a:r>
            <a:r>
              <a:rPr dirty="0" spc="-280"/>
              <a:t>jest</a:t>
            </a:r>
            <a:r>
              <a:rPr dirty="0" spc="-315"/>
              <a:t> </a:t>
            </a:r>
            <a:r>
              <a:rPr dirty="0" spc="-270"/>
              <a:t>pomocne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2360304" y="2139394"/>
            <a:ext cx="1444244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180">
                <a:solidFill>
                  <a:srgbClr val="282020"/>
                </a:solidFill>
                <a:latin typeface="Arial Black"/>
                <a:cs typeface="Arial Black"/>
              </a:rPr>
              <a:t>tylko</a:t>
            </a:r>
            <a:r>
              <a:rPr dirty="0" sz="4500" spc="-3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500" spc="-60">
                <a:solidFill>
                  <a:srgbClr val="282020"/>
                </a:solidFill>
                <a:latin typeface="Arial Black"/>
                <a:cs typeface="Arial Black"/>
              </a:rPr>
              <a:t>u</a:t>
            </a:r>
            <a:r>
              <a:rPr dirty="0" sz="4500" spc="-295">
                <a:solidFill>
                  <a:srgbClr val="282020"/>
                </a:solidFill>
                <a:latin typeface="Arial Black"/>
                <a:cs typeface="Arial Black"/>
              </a:rPr>
              <a:t> osób</a:t>
            </a:r>
            <a:r>
              <a:rPr dirty="0" sz="4500" spc="-30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500" spc="-325">
                <a:solidFill>
                  <a:srgbClr val="282020"/>
                </a:solidFill>
                <a:latin typeface="Arial Black"/>
                <a:cs typeface="Arial Black"/>
              </a:rPr>
              <a:t>z</a:t>
            </a:r>
            <a:r>
              <a:rPr dirty="0" sz="4500" spc="-29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500" spc="-254">
                <a:solidFill>
                  <a:srgbClr val="282020"/>
                </a:solidFill>
                <a:latin typeface="Arial Black"/>
                <a:cs typeface="Arial Black"/>
              </a:rPr>
              <a:t>niepełnosprawnością</a:t>
            </a:r>
            <a:r>
              <a:rPr dirty="0" sz="4500" spc="-29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500" spc="-160">
                <a:solidFill>
                  <a:srgbClr val="282020"/>
                </a:solidFill>
                <a:latin typeface="Arial Black"/>
                <a:cs typeface="Arial Black"/>
              </a:rPr>
              <a:t>intelektualną?</a:t>
            </a:r>
            <a:endParaRPr sz="45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334630" y="5065471"/>
            <a:ext cx="706755" cy="5473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400" spc="140">
                <a:solidFill>
                  <a:srgbClr val="282020"/>
                </a:solidFill>
                <a:latin typeface="Tahoma"/>
                <a:cs typeface="Tahoma"/>
              </a:rPr>
              <a:t>Nie</a:t>
            </a:r>
            <a:endParaRPr sz="34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443460" y="5046040"/>
            <a:ext cx="782955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 spc="-25">
                <a:solidFill>
                  <a:srgbClr val="282020"/>
                </a:solidFill>
                <a:latin typeface="Tahoma"/>
                <a:cs typeface="Tahoma"/>
              </a:rPr>
              <a:t>Tak</a:t>
            </a:r>
            <a:endParaRPr sz="36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6149" y="41626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5" y="0"/>
            <a:ext cx="18288000" cy="6448425"/>
          </a:xfrm>
          <a:custGeom>
            <a:avLst/>
            <a:gdLst/>
            <a:ahLst/>
            <a:cxnLst/>
            <a:rect l="l" t="t" r="r" b="b"/>
            <a:pathLst>
              <a:path w="18288000" h="6448425">
                <a:moveTo>
                  <a:pt x="10741978" y="6410439"/>
                </a:moveTo>
                <a:lnTo>
                  <a:pt x="7836662" y="6410439"/>
                </a:lnTo>
                <a:lnTo>
                  <a:pt x="7886763" y="6423101"/>
                </a:lnTo>
                <a:lnTo>
                  <a:pt x="8187182" y="6423101"/>
                </a:lnTo>
                <a:lnTo>
                  <a:pt x="8237283" y="6435763"/>
                </a:lnTo>
                <a:lnTo>
                  <a:pt x="8788311" y="6435763"/>
                </a:lnTo>
                <a:lnTo>
                  <a:pt x="8838413" y="6448425"/>
                </a:lnTo>
                <a:lnTo>
                  <a:pt x="9740328" y="6448425"/>
                </a:lnTo>
                <a:lnTo>
                  <a:pt x="9790430" y="6435763"/>
                </a:lnTo>
                <a:lnTo>
                  <a:pt x="10341356" y="6435763"/>
                </a:lnTo>
                <a:lnTo>
                  <a:pt x="10391457" y="6423101"/>
                </a:lnTo>
                <a:lnTo>
                  <a:pt x="10691876" y="6423101"/>
                </a:lnTo>
                <a:lnTo>
                  <a:pt x="10741978" y="6410439"/>
                </a:lnTo>
                <a:close/>
              </a:path>
              <a:path w="18288000" h="6448425">
                <a:moveTo>
                  <a:pt x="11492738" y="6372365"/>
                </a:moveTo>
                <a:lnTo>
                  <a:pt x="7086092" y="6372365"/>
                </a:lnTo>
                <a:lnTo>
                  <a:pt x="7136104" y="6385026"/>
                </a:lnTo>
                <a:lnTo>
                  <a:pt x="7286218" y="6385026"/>
                </a:lnTo>
                <a:lnTo>
                  <a:pt x="7336218" y="6397688"/>
                </a:lnTo>
                <a:lnTo>
                  <a:pt x="7536345" y="6397688"/>
                </a:lnTo>
                <a:lnTo>
                  <a:pt x="7586446" y="6410350"/>
                </a:lnTo>
                <a:lnTo>
                  <a:pt x="10992295" y="6410350"/>
                </a:lnTo>
                <a:lnTo>
                  <a:pt x="11042396" y="6397688"/>
                </a:lnTo>
                <a:lnTo>
                  <a:pt x="11242599" y="6397688"/>
                </a:lnTo>
                <a:lnTo>
                  <a:pt x="11292713" y="6385026"/>
                </a:lnTo>
                <a:lnTo>
                  <a:pt x="11442624" y="6385026"/>
                </a:lnTo>
                <a:lnTo>
                  <a:pt x="11492738" y="6372365"/>
                </a:lnTo>
                <a:close/>
              </a:path>
              <a:path w="18288000" h="6448425">
                <a:moveTo>
                  <a:pt x="12042508" y="6334277"/>
                </a:moveTo>
                <a:lnTo>
                  <a:pt x="6536322" y="6334277"/>
                </a:lnTo>
                <a:lnTo>
                  <a:pt x="6586233" y="6346939"/>
                </a:lnTo>
                <a:lnTo>
                  <a:pt x="6686143" y="6346939"/>
                </a:lnTo>
                <a:lnTo>
                  <a:pt x="6736156" y="6359601"/>
                </a:lnTo>
                <a:lnTo>
                  <a:pt x="6886067" y="6359601"/>
                </a:lnTo>
                <a:lnTo>
                  <a:pt x="6936079" y="6372263"/>
                </a:lnTo>
                <a:lnTo>
                  <a:pt x="11642649" y="6372263"/>
                </a:lnTo>
                <a:lnTo>
                  <a:pt x="11692661" y="6359601"/>
                </a:lnTo>
                <a:lnTo>
                  <a:pt x="11842585" y="6359601"/>
                </a:lnTo>
                <a:lnTo>
                  <a:pt x="11892585" y="6346939"/>
                </a:lnTo>
                <a:lnTo>
                  <a:pt x="11992508" y="6346939"/>
                </a:lnTo>
                <a:lnTo>
                  <a:pt x="12042508" y="6334277"/>
                </a:lnTo>
                <a:close/>
              </a:path>
              <a:path w="18288000" h="6448425">
                <a:moveTo>
                  <a:pt x="12491809" y="6296203"/>
                </a:moveTo>
                <a:lnTo>
                  <a:pt x="6086932" y="6296203"/>
                </a:lnTo>
                <a:lnTo>
                  <a:pt x="6136843" y="6308864"/>
                </a:lnTo>
                <a:lnTo>
                  <a:pt x="6236665" y="6308864"/>
                </a:lnTo>
                <a:lnTo>
                  <a:pt x="6286576" y="6321526"/>
                </a:lnTo>
                <a:lnTo>
                  <a:pt x="6386487" y="6321526"/>
                </a:lnTo>
                <a:lnTo>
                  <a:pt x="6436398" y="6334188"/>
                </a:lnTo>
                <a:lnTo>
                  <a:pt x="12142330" y="6334188"/>
                </a:lnTo>
                <a:lnTo>
                  <a:pt x="12192343" y="6321526"/>
                </a:lnTo>
                <a:lnTo>
                  <a:pt x="12292165" y="6321526"/>
                </a:lnTo>
                <a:lnTo>
                  <a:pt x="12342076" y="6308864"/>
                </a:lnTo>
                <a:lnTo>
                  <a:pt x="12441898" y="6308864"/>
                </a:lnTo>
                <a:lnTo>
                  <a:pt x="12491809" y="6296203"/>
                </a:lnTo>
                <a:close/>
              </a:path>
              <a:path w="18288000" h="6448425">
                <a:moveTo>
                  <a:pt x="12890995" y="6258115"/>
                </a:moveTo>
                <a:lnTo>
                  <a:pt x="5687923" y="6258115"/>
                </a:lnTo>
                <a:lnTo>
                  <a:pt x="5737745" y="6270777"/>
                </a:lnTo>
                <a:lnTo>
                  <a:pt x="5787555" y="6270777"/>
                </a:lnTo>
                <a:lnTo>
                  <a:pt x="5837466" y="6283439"/>
                </a:lnTo>
                <a:lnTo>
                  <a:pt x="5937199" y="6283439"/>
                </a:lnTo>
                <a:lnTo>
                  <a:pt x="5987110" y="6296101"/>
                </a:lnTo>
                <a:lnTo>
                  <a:pt x="12591631" y="6296101"/>
                </a:lnTo>
                <a:lnTo>
                  <a:pt x="12641542" y="6283439"/>
                </a:lnTo>
                <a:lnTo>
                  <a:pt x="12741262" y="6283439"/>
                </a:lnTo>
                <a:lnTo>
                  <a:pt x="12791173" y="6270777"/>
                </a:lnTo>
                <a:lnTo>
                  <a:pt x="12841084" y="6270777"/>
                </a:lnTo>
                <a:lnTo>
                  <a:pt x="12890995" y="6258115"/>
                </a:lnTo>
                <a:close/>
              </a:path>
              <a:path w="18288000" h="6448425">
                <a:moveTo>
                  <a:pt x="13289433" y="6220041"/>
                </a:moveTo>
                <a:lnTo>
                  <a:pt x="5289207" y="6220041"/>
                </a:lnTo>
                <a:lnTo>
                  <a:pt x="5339029" y="6232703"/>
                </a:lnTo>
                <a:lnTo>
                  <a:pt x="5438660" y="6232703"/>
                </a:lnTo>
                <a:lnTo>
                  <a:pt x="5488470" y="6245364"/>
                </a:lnTo>
                <a:lnTo>
                  <a:pt x="5538292" y="6245364"/>
                </a:lnTo>
                <a:lnTo>
                  <a:pt x="5588203" y="6258026"/>
                </a:lnTo>
                <a:lnTo>
                  <a:pt x="12990627" y="6258026"/>
                </a:lnTo>
                <a:lnTo>
                  <a:pt x="13040449" y="6245364"/>
                </a:lnTo>
                <a:lnTo>
                  <a:pt x="13090258" y="6245364"/>
                </a:lnTo>
                <a:lnTo>
                  <a:pt x="13140081" y="6232703"/>
                </a:lnTo>
                <a:lnTo>
                  <a:pt x="13239610" y="6232703"/>
                </a:lnTo>
                <a:lnTo>
                  <a:pt x="13289433" y="6220041"/>
                </a:lnTo>
                <a:close/>
              </a:path>
              <a:path w="18288000" h="6448425">
                <a:moveTo>
                  <a:pt x="13588137" y="6181953"/>
                </a:moveTo>
                <a:lnTo>
                  <a:pt x="4990693" y="6181953"/>
                </a:lnTo>
                <a:lnTo>
                  <a:pt x="5040414" y="6194615"/>
                </a:lnTo>
                <a:lnTo>
                  <a:pt x="5090236" y="6194615"/>
                </a:lnTo>
                <a:lnTo>
                  <a:pt x="5139956" y="6207277"/>
                </a:lnTo>
                <a:lnTo>
                  <a:pt x="5189677" y="6207277"/>
                </a:lnTo>
                <a:lnTo>
                  <a:pt x="5239486" y="6219939"/>
                </a:lnTo>
                <a:lnTo>
                  <a:pt x="13339242" y="6219939"/>
                </a:lnTo>
                <a:lnTo>
                  <a:pt x="13389051" y="6207277"/>
                </a:lnTo>
                <a:lnTo>
                  <a:pt x="13438873" y="6207277"/>
                </a:lnTo>
                <a:lnTo>
                  <a:pt x="13488594" y="6194615"/>
                </a:lnTo>
                <a:lnTo>
                  <a:pt x="13538314" y="6194615"/>
                </a:lnTo>
                <a:lnTo>
                  <a:pt x="13588137" y="6181953"/>
                </a:lnTo>
                <a:close/>
              </a:path>
              <a:path w="18288000" h="6448425">
                <a:moveTo>
                  <a:pt x="13886256" y="6143866"/>
                </a:moveTo>
                <a:lnTo>
                  <a:pt x="4692370" y="6143866"/>
                </a:lnTo>
                <a:lnTo>
                  <a:pt x="4742091" y="6156541"/>
                </a:lnTo>
                <a:lnTo>
                  <a:pt x="4791811" y="6156541"/>
                </a:lnTo>
                <a:lnTo>
                  <a:pt x="4841532" y="6169203"/>
                </a:lnTo>
                <a:lnTo>
                  <a:pt x="4891252" y="6169203"/>
                </a:lnTo>
                <a:lnTo>
                  <a:pt x="4940973" y="6181864"/>
                </a:lnTo>
                <a:lnTo>
                  <a:pt x="13637844" y="6181864"/>
                </a:lnTo>
                <a:lnTo>
                  <a:pt x="13687565" y="6169203"/>
                </a:lnTo>
                <a:lnTo>
                  <a:pt x="13737196" y="6169203"/>
                </a:lnTo>
                <a:lnTo>
                  <a:pt x="13786917" y="6156541"/>
                </a:lnTo>
                <a:lnTo>
                  <a:pt x="13836536" y="6156541"/>
                </a:lnTo>
                <a:lnTo>
                  <a:pt x="13886256" y="6143866"/>
                </a:lnTo>
                <a:close/>
              </a:path>
              <a:path w="18288000" h="6448425">
                <a:moveTo>
                  <a:pt x="14184300" y="6105791"/>
                </a:moveTo>
                <a:lnTo>
                  <a:pt x="4394441" y="6105791"/>
                </a:lnTo>
                <a:lnTo>
                  <a:pt x="4444060" y="6118453"/>
                </a:lnTo>
                <a:lnTo>
                  <a:pt x="4493780" y="6118453"/>
                </a:lnTo>
                <a:lnTo>
                  <a:pt x="4543399" y="6131115"/>
                </a:lnTo>
                <a:lnTo>
                  <a:pt x="4593031" y="6131115"/>
                </a:lnTo>
                <a:lnTo>
                  <a:pt x="4642751" y="6143777"/>
                </a:lnTo>
                <a:lnTo>
                  <a:pt x="13935977" y="6143777"/>
                </a:lnTo>
                <a:lnTo>
                  <a:pt x="13985697" y="6131115"/>
                </a:lnTo>
                <a:lnTo>
                  <a:pt x="14035329" y="6131115"/>
                </a:lnTo>
                <a:lnTo>
                  <a:pt x="14085049" y="6118453"/>
                </a:lnTo>
                <a:lnTo>
                  <a:pt x="14134668" y="6118453"/>
                </a:lnTo>
                <a:lnTo>
                  <a:pt x="14184300" y="6105791"/>
                </a:lnTo>
                <a:close/>
              </a:path>
              <a:path w="18288000" h="6448425">
                <a:moveTo>
                  <a:pt x="18287937" y="0"/>
                </a:moveTo>
                <a:lnTo>
                  <a:pt x="0" y="0"/>
                </a:lnTo>
                <a:lnTo>
                  <a:pt x="0" y="5217160"/>
                </a:lnTo>
                <a:lnTo>
                  <a:pt x="26568" y="5229822"/>
                </a:lnTo>
                <a:lnTo>
                  <a:pt x="559968" y="5369484"/>
                </a:lnTo>
                <a:lnTo>
                  <a:pt x="608545" y="5369484"/>
                </a:lnTo>
                <a:lnTo>
                  <a:pt x="1193088" y="5521807"/>
                </a:lnTo>
                <a:lnTo>
                  <a:pt x="1241856" y="5521807"/>
                </a:lnTo>
                <a:lnTo>
                  <a:pt x="1583905" y="5610631"/>
                </a:lnTo>
                <a:lnTo>
                  <a:pt x="1632864" y="5610631"/>
                </a:lnTo>
                <a:lnTo>
                  <a:pt x="1877745" y="5674144"/>
                </a:lnTo>
                <a:lnTo>
                  <a:pt x="1926805" y="5674144"/>
                </a:lnTo>
                <a:lnTo>
                  <a:pt x="2123021" y="5724880"/>
                </a:lnTo>
                <a:lnTo>
                  <a:pt x="2172170" y="5724880"/>
                </a:lnTo>
                <a:lnTo>
                  <a:pt x="2319515" y="5762968"/>
                </a:lnTo>
                <a:lnTo>
                  <a:pt x="2368664" y="5762968"/>
                </a:lnTo>
                <a:lnTo>
                  <a:pt x="2516200" y="5801042"/>
                </a:lnTo>
                <a:lnTo>
                  <a:pt x="2565349" y="5801042"/>
                </a:lnTo>
                <a:lnTo>
                  <a:pt x="2713088" y="5839130"/>
                </a:lnTo>
                <a:lnTo>
                  <a:pt x="2762427" y="5839130"/>
                </a:lnTo>
                <a:lnTo>
                  <a:pt x="2910255" y="5877204"/>
                </a:lnTo>
                <a:lnTo>
                  <a:pt x="2959493" y="5877204"/>
                </a:lnTo>
                <a:lnTo>
                  <a:pt x="3058172" y="5902630"/>
                </a:lnTo>
                <a:lnTo>
                  <a:pt x="3107512" y="5902630"/>
                </a:lnTo>
                <a:lnTo>
                  <a:pt x="3206191" y="5928042"/>
                </a:lnTo>
                <a:lnTo>
                  <a:pt x="3255975" y="5928042"/>
                </a:lnTo>
                <a:lnTo>
                  <a:pt x="3354400" y="5953366"/>
                </a:lnTo>
                <a:lnTo>
                  <a:pt x="3403739" y="5953366"/>
                </a:lnTo>
                <a:lnTo>
                  <a:pt x="3502609" y="5978791"/>
                </a:lnTo>
                <a:lnTo>
                  <a:pt x="3552139" y="5978791"/>
                </a:lnTo>
                <a:lnTo>
                  <a:pt x="3651008" y="6004204"/>
                </a:lnTo>
                <a:lnTo>
                  <a:pt x="3700449" y="6004204"/>
                </a:lnTo>
                <a:lnTo>
                  <a:pt x="3749979" y="6016866"/>
                </a:lnTo>
                <a:lnTo>
                  <a:pt x="3799509" y="6016866"/>
                </a:lnTo>
                <a:lnTo>
                  <a:pt x="3898569" y="6042291"/>
                </a:lnTo>
                <a:lnTo>
                  <a:pt x="3948099" y="6042291"/>
                </a:lnTo>
                <a:lnTo>
                  <a:pt x="3997629" y="6054953"/>
                </a:lnTo>
                <a:lnTo>
                  <a:pt x="4047248" y="6054953"/>
                </a:lnTo>
                <a:lnTo>
                  <a:pt x="4096778" y="6067615"/>
                </a:lnTo>
                <a:lnTo>
                  <a:pt x="4146410" y="6067615"/>
                </a:lnTo>
                <a:lnTo>
                  <a:pt x="4245559" y="6093028"/>
                </a:lnTo>
                <a:lnTo>
                  <a:pt x="4295191" y="6093028"/>
                </a:lnTo>
                <a:lnTo>
                  <a:pt x="4344809" y="6105690"/>
                </a:lnTo>
                <a:lnTo>
                  <a:pt x="14233919" y="6105690"/>
                </a:lnTo>
                <a:lnTo>
                  <a:pt x="14283550" y="6093028"/>
                </a:lnTo>
                <a:lnTo>
                  <a:pt x="14333169" y="6093028"/>
                </a:lnTo>
                <a:lnTo>
                  <a:pt x="14432331" y="6067615"/>
                </a:lnTo>
                <a:lnTo>
                  <a:pt x="14481861" y="6067615"/>
                </a:lnTo>
                <a:lnTo>
                  <a:pt x="14531480" y="6054953"/>
                </a:lnTo>
                <a:lnTo>
                  <a:pt x="14581111" y="6054953"/>
                </a:lnTo>
                <a:lnTo>
                  <a:pt x="14630641" y="6042291"/>
                </a:lnTo>
                <a:lnTo>
                  <a:pt x="14680171" y="6042291"/>
                </a:lnTo>
                <a:lnTo>
                  <a:pt x="14779232" y="6016866"/>
                </a:lnTo>
                <a:lnTo>
                  <a:pt x="14828762" y="6016866"/>
                </a:lnTo>
                <a:lnTo>
                  <a:pt x="14878292" y="6004204"/>
                </a:lnTo>
                <a:lnTo>
                  <a:pt x="14927720" y="6004204"/>
                </a:lnTo>
                <a:lnTo>
                  <a:pt x="15026691" y="5978791"/>
                </a:lnTo>
                <a:lnTo>
                  <a:pt x="15076119" y="5978791"/>
                </a:lnTo>
                <a:lnTo>
                  <a:pt x="15174989" y="5953366"/>
                </a:lnTo>
                <a:lnTo>
                  <a:pt x="15224430" y="5953366"/>
                </a:lnTo>
                <a:lnTo>
                  <a:pt x="15322842" y="5928042"/>
                </a:lnTo>
                <a:lnTo>
                  <a:pt x="15372537" y="5928042"/>
                </a:lnTo>
                <a:lnTo>
                  <a:pt x="15471216" y="5902630"/>
                </a:lnTo>
                <a:lnTo>
                  <a:pt x="15520556" y="5902630"/>
                </a:lnTo>
                <a:lnTo>
                  <a:pt x="15619235" y="5877204"/>
                </a:lnTo>
                <a:lnTo>
                  <a:pt x="15668574" y="5877204"/>
                </a:lnTo>
                <a:lnTo>
                  <a:pt x="15816402" y="5839130"/>
                </a:lnTo>
                <a:lnTo>
                  <a:pt x="15865640" y="5839130"/>
                </a:lnTo>
                <a:lnTo>
                  <a:pt x="16013379" y="5801042"/>
                </a:lnTo>
                <a:lnTo>
                  <a:pt x="16062528" y="5801042"/>
                </a:lnTo>
                <a:lnTo>
                  <a:pt x="16210064" y="5762968"/>
                </a:lnTo>
                <a:lnTo>
                  <a:pt x="16259213" y="5762968"/>
                </a:lnTo>
                <a:lnTo>
                  <a:pt x="16406660" y="5724880"/>
                </a:lnTo>
                <a:lnTo>
                  <a:pt x="16455720" y="5724880"/>
                </a:lnTo>
                <a:lnTo>
                  <a:pt x="16652024" y="5674144"/>
                </a:lnTo>
                <a:lnTo>
                  <a:pt x="16700983" y="5674144"/>
                </a:lnTo>
                <a:lnTo>
                  <a:pt x="16945877" y="5610631"/>
                </a:lnTo>
                <a:lnTo>
                  <a:pt x="16994836" y="5610631"/>
                </a:lnTo>
                <a:lnTo>
                  <a:pt x="17336872" y="5521807"/>
                </a:lnTo>
                <a:lnTo>
                  <a:pt x="17385742" y="5521807"/>
                </a:lnTo>
                <a:lnTo>
                  <a:pt x="17970183" y="5369484"/>
                </a:lnTo>
                <a:lnTo>
                  <a:pt x="18018760" y="5369484"/>
                </a:lnTo>
                <a:lnTo>
                  <a:pt x="18261559" y="5305984"/>
                </a:lnTo>
                <a:lnTo>
                  <a:pt x="18287937" y="5293322"/>
                </a:lnTo>
                <a:lnTo>
                  <a:pt x="18287937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86372" y="2211493"/>
            <a:ext cx="14505305" cy="23685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3900"/>
              </a:lnSpc>
              <a:spcBef>
                <a:spcPts val="100"/>
              </a:spcBef>
            </a:pPr>
            <a:r>
              <a:rPr dirty="0" spc="-515"/>
              <a:t>Jakie</a:t>
            </a:r>
            <a:r>
              <a:rPr dirty="0" spc="985"/>
              <a:t> </a:t>
            </a:r>
            <a:r>
              <a:rPr dirty="0" spc="-300"/>
              <a:t>znaczenie</a:t>
            </a:r>
            <a:r>
              <a:rPr dirty="0" spc="990"/>
              <a:t> </a:t>
            </a:r>
            <a:r>
              <a:rPr dirty="0"/>
              <a:t>ma</a:t>
            </a:r>
            <a:r>
              <a:rPr dirty="0" spc="990"/>
              <a:t> </a:t>
            </a:r>
            <a:r>
              <a:rPr dirty="0" spc="-140"/>
              <a:t>spersonalizowane</a:t>
            </a:r>
            <a:r>
              <a:rPr dirty="0" spc="990"/>
              <a:t> </a:t>
            </a:r>
            <a:r>
              <a:rPr dirty="0" spc="-330"/>
              <a:t>wsparcie, </a:t>
            </a:r>
            <a:r>
              <a:rPr dirty="0" spc="-155"/>
              <a:t>takie</a:t>
            </a:r>
            <a:r>
              <a:rPr dirty="0" spc="-220"/>
              <a:t> </a:t>
            </a:r>
            <a:r>
              <a:rPr dirty="0" spc="-90"/>
              <a:t>jak</a:t>
            </a:r>
            <a:r>
              <a:rPr dirty="0" spc="-210"/>
              <a:t> </a:t>
            </a:r>
            <a:r>
              <a:rPr dirty="0" spc="-120"/>
              <a:t>mediator</a:t>
            </a:r>
            <a:r>
              <a:rPr dirty="0" spc="-170"/>
              <a:t> </a:t>
            </a:r>
            <a:r>
              <a:rPr dirty="0" spc="-195"/>
              <a:t>polityczny,</a:t>
            </a:r>
            <a:r>
              <a:rPr dirty="0" spc="-170"/>
              <a:t> </a:t>
            </a:r>
            <a:r>
              <a:rPr dirty="0" spc="-50"/>
              <a:t>dla</a:t>
            </a:r>
            <a:r>
              <a:rPr dirty="0" spc="-170"/>
              <a:t> </a:t>
            </a:r>
            <a:r>
              <a:rPr dirty="0" spc="-160"/>
              <a:t>młodych</a:t>
            </a:r>
            <a:r>
              <a:rPr dirty="0" spc="-170"/>
              <a:t> </a:t>
            </a:r>
            <a:r>
              <a:rPr dirty="0" spc="-295"/>
              <a:t>osób</a:t>
            </a:r>
            <a:r>
              <a:rPr dirty="0" spc="-80"/>
              <a:t> </a:t>
            </a:r>
            <a:r>
              <a:rPr dirty="0" spc="-375"/>
              <a:t>z </a:t>
            </a:r>
            <a:r>
              <a:rPr dirty="0" spc="-229"/>
              <a:t>niepełnosprawnościami</a:t>
            </a:r>
            <a:r>
              <a:rPr dirty="0" spc="-280"/>
              <a:t> </a:t>
            </a:r>
            <a:r>
              <a:rPr dirty="0" spc="-425"/>
              <a:t>w</a:t>
            </a:r>
            <a:r>
              <a:rPr dirty="0" spc="-280"/>
              <a:t> </a:t>
            </a:r>
            <a:r>
              <a:rPr dirty="0" spc="-380"/>
              <a:t>świecie</a:t>
            </a:r>
            <a:r>
              <a:rPr dirty="0" spc="-275"/>
              <a:t> </a:t>
            </a:r>
            <a:r>
              <a:rPr dirty="0" spc="-85"/>
              <a:t>polityki?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6149" y="41626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5" y="0"/>
            <a:ext cx="18288000" cy="6448425"/>
          </a:xfrm>
          <a:custGeom>
            <a:avLst/>
            <a:gdLst/>
            <a:ahLst/>
            <a:cxnLst/>
            <a:rect l="l" t="t" r="r" b="b"/>
            <a:pathLst>
              <a:path w="18288000" h="6448425">
                <a:moveTo>
                  <a:pt x="10741978" y="6410439"/>
                </a:moveTo>
                <a:lnTo>
                  <a:pt x="7836662" y="6410439"/>
                </a:lnTo>
                <a:lnTo>
                  <a:pt x="7886763" y="6423101"/>
                </a:lnTo>
                <a:lnTo>
                  <a:pt x="8187182" y="6423101"/>
                </a:lnTo>
                <a:lnTo>
                  <a:pt x="8237283" y="6435763"/>
                </a:lnTo>
                <a:lnTo>
                  <a:pt x="8788311" y="6435763"/>
                </a:lnTo>
                <a:lnTo>
                  <a:pt x="8838413" y="6448425"/>
                </a:lnTo>
                <a:lnTo>
                  <a:pt x="9740328" y="6448425"/>
                </a:lnTo>
                <a:lnTo>
                  <a:pt x="9790430" y="6435763"/>
                </a:lnTo>
                <a:lnTo>
                  <a:pt x="10341356" y="6435763"/>
                </a:lnTo>
                <a:lnTo>
                  <a:pt x="10391457" y="6423101"/>
                </a:lnTo>
                <a:lnTo>
                  <a:pt x="10691876" y="6423101"/>
                </a:lnTo>
                <a:lnTo>
                  <a:pt x="10741978" y="6410439"/>
                </a:lnTo>
                <a:close/>
              </a:path>
              <a:path w="18288000" h="6448425">
                <a:moveTo>
                  <a:pt x="11492738" y="6372365"/>
                </a:moveTo>
                <a:lnTo>
                  <a:pt x="7086092" y="6372365"/>
                </a:lnTo>
                <a:lnTo>
                  <a:pt x="7136104" y="6385026"/>
                </a:lnTo>
                <a:lnTo>
                  <a:pt x="7286218" y="6385026"/>
                </a:lnTo>
                <a:lnTo>
                  <a:pt x="7336218" y="6397688"/>
                </a:lnTo>
                <a:lnTo>
                  <a:pt x="7536345" y="6397688"/>
                </a:lnTo>
                <a:lnTo>
                  <a:pt x="7586446" y="6410350"/>
                </a:lnTo>
                <a:lnTo>
                  <a:pt x="10992295" y="6410350"/>
                </a:lnTo>
                <a:lnTo>
                  <a:pt x="11042396" y="6397688"/>
                </a:lnTo>
                <a:lnTo>
                  <a:pt x="11242599" y="6397688"/>
                </a:lnTo>
                <a:lnTo>
                  <a:pt x="11292713" y="6385026"/>
                </a:lnTo>
                <a:lnTo>
                  <a:pt x="11442624" y="6385026"/>
                </a:lnTo>
                <a:lnTo>
                  <a:pt x="11492738" y="6372365"/>
                </a:lnTo>
                <a:close/>
              </a:path>
              <a:path w="18288000" h="6448425">
                <a:moveTo>
                  <a:pt x="12042508" y="6334277"/>
                </a:moveTo>
                <a:lnTo>
                  <a:pt x="6536322" y="6334277"/>
                </a:lnTo>
                <a:lnTo>
                  <a:pt x="6586233" y="6346939"/>
                </a:lnTo>
                <a:lnTo>
                  <a:pt x="6686143" y="6346939"/>
                </a:lnTo>
                <a:lnTo>
                  <a:pt x="6736156" y="6359601"/>
                </a:lnTo>
                <a:lnTo>
                  <a:pt x="6886067" y="6359601"/>
                </a:lnTo>
                <a:lnTo>
                  <a:pt x="6936079" y="6372263"/>
                </a:lnTo>
                <a:lnTo>
                  <a:pt x="11642649" y="6372263"/>
                </a:lnTo>
                <a:lnTo>
                  <a:pt x="11692661" y="6359601"/>
                </a:lnTo>
                <a:lnTo>
                  <a:pt x="11842585" y="6359601"/>
                </a:lnTo>
                <a:lnTo>
                  <a:pt x="11892585" y="6346939"/>
                </a:lnTo>
                <a:lnTo>
                  <a:pt x="11992508" y="6346939"/>
                </a:lnTo>
                <a:lnTo>
                  <a:pt x="12042508" y="6334277"/>
                </a:lnTo>
                <a:close/>
              </a:path>
              <a:path w="18288000" h="6448425">
                <a:moveTo>
                  <a:pt x="12491809" y="6296203"/>
                </a:moveTo>
                <a:lnTo>
                  <a:pt x="6086932" y="6296203"/>
                </a:lnTo>
                <a:lnTo>
                  <a:pt x="6136843" y="6308864"/>
                </a:lnTo>
                <a:lnTo>
                  <a:pt x="6236665" y="6308864"/>
                </a:lnTo>
                <a:lnTo>
                  <a:pt x="6286576" y="6321526"/>
                </a:lnTo>
                <a:lnTo>
                  <a:pt x="6386487" y="6321526"/>
                </a:lnTo>
                <a:lnTo>
                  <a:pt x="6436398" y="6334188"/>
                </a:lnTo>
                <a:lnTo>
                  <a:pt x="12142330" y="6334188"/>
                </a:lnTo>
                <a:lnTo>
                  <a:pt x="12192343" y="6321526"/>
                </a:lnTo>
                <a:lnTo>
                  <a:pt x="12292165" y="6321526"/>
                </a:lnTo>
                <a:lnTo>
                  <a:pt x="12342076" y="6308864"/>
                </a:lnTo>
                <a:lnTo>
                  <a:pt x="12441898" y="6308864"/>
                </a:lnTo>
                <a:lnTo>
                  <a:pt x="12491809" y="6296203"/>
                </a:lnTo>
                <a:close/>
              </a:path>
              <a:path w="18288000" h="6448425">
                <a:moveTo>
                  <a:pt x="12890995" y="6258115"/>
                </a:moveTo>
                <a:lnTo>
                  <a:pt x="5687923" y="6258115"/>
                </a:lnTo>
                <a:lnTo>
                  <a:pt x="5737745" y="6270777"/>
                </a:lnTo>
                <a:lnTo>
                  <a:pt x="5787555" y="6270777"/>
                </a:lnTo>
                <a:lnTo>
                  <a:pt x="5837466" y="6283439"/>
                </a:lnTo>
                <a:lnTo>
                  <a:pt x="5937199" y="6283439"/>
                </a:lnTo>
                <a:lnTo>
                  <a:pt x="5987110" y="6296101"/>
                </a:lnTo>
                <a:lnTo>
                  <a:pt x="12591631" y="6296101"/>
                </a:lnTo>
                <a:lnTo>
                  <a:pt x="12641542" y="6283439"/>
                </a:lnTo>
                <a:lnTo>
                  <a:pt x="12741262" y="6283439"/>
                </a:lnTo>
                <a:lnTo>
                  <a:pt x="12791173" y="6270777"/>
                </a:lnTo>
                <a:lnTo>
                  <a:pt x="12841084" y="6270777"/>
                </a:lnTo>
                <a:lnTo>
                  <a:pt x="12890995" y="6258115"/>
                </a:lnTo>
                <a:close/>
              </a:path>
              <a:path w="18288000" h="6448425">
                <a:moveTo>
                  <a:pt x="13289433" y="6220041"/>
                </a:moveTo>
                <a:lnTo>
                  <a:pt x="5289207" y="6220041"/>
                </a:lnTo>
                <a:lnTo>
                  <a:pt x="5339029" y="6232703"/>
                </a:lnTo>
                <a:lnTo>
                  <a:pt x="5438660" y="6232703"/>
                </a:lnTo>
                <a:lnTo>
                  <a:pt x="5488470" y="6245364"/>
                </a:lnTo>
                <a:lnTo>
                  <a:pt x="5538292" y="6245364"/>
                </a:lnTo>
                <a:lnTo>
                  <a:pt x="5588203" y="6258026"/>
                </a:lnTo>
                <a:lnTo>
                  <a:pt x="12990627" y="6258026"/>
                </a:lnTo>
                <a:lnTo>
                  <a:pt x="13040449" y="6245364"/>
                </a:lnTo>
                <a:lnTo>
                  <a:pt x="13090258" y="6245364"/>
                </a:lnTo>
                <a:lnTo>
                  <a:pt x="13140081" y="6232703"/>
                </a:lnTo>
                <a:lnTo>
                  <a:pt x="13239610" y="6232703"/>
                </a:lnTo>
                <a:lnTo>
                  <a:pt x="13289433" y="6220041"/>
                </a:lnTo>
                <a:close/>
              </a:path>
              <a:path w="18288000" h="6448425">
                <a:moveTo>
                  <a:pt x="13588137" y="6181953"/>
                </a:moveTo>
                <a:lnTo>
                  <a:pt x="4990693" y="6181953"/>
                </a:lnTo>
                <a:lnTo>
                  <a:pt x="5040414" y="6194615"/>
                </a:lnTo>
                <a:lnTo>
                  <a:pt x="5090236" y="6194615"/>
                </a:lnTo>
                <a:lnTo>
                  <a:pt x="5139956" y="6207277"/>
                </a:lnTo>
                <a:lnTo>
                  <a:pt x="5189677" y="6207277"/>
                </a:lnTo>
                <a:lnTo>
                  <a:pt x="5239486" y="6219939"/>
                </a:lnTo>
                <a:lnTo>
                  <a:pt x="13339242" y="6219939"/>
                </a:lnTo>
                <a:lnTo>
                  <a:pt x="13389051" y="6207277"/>
                </a:lnTo>
                <a:lnTo>
                  <a:pt x="13438873" y="6207277"/>
                </a:lnTo>
                <a:lnTo>
                  <a:pt x="13488594" y="6194615"/>
                </a:lnTo>
                <a:lnTo>
                  <a:pt x="13538314" y="6194615"/>
                </a:lnTo>
                <a:lnTo>
                  <a:pt x="13588137" y="6181953"/>
                </a:lnTo>
                <a:close/>
              </a:path>
              <a:path w="18288000" h="6448425">
                <a:moveTo>
                  <a:pt x="13886256" y="6143866"/>
                </a:moveTo>
                <a:lnTo>
                  <a:pt x="4692370" y="6143866"/>
                </a:lnTo>
                <a:lnTo>
                  <a:pt x="4742091" y="6156541"/>
                </a:lnTo>
                <a:lnTo>
                  <a:pt x="4791811" y="6156541"/>
                </a:lnTo>
                <a:lnTo>
                  <a:pt x="4841532" y="6169203"/>
                </a:lnTo>
                <a:lnTo>
                  <a:pt x="4891252" y="6169203"/>
                </a:lnTo>
                <a:lnTo>
                  <a:pt x="4940973" y="6181864"/>
                </a:lnTo>
                <a:lnTo>
                  <a:pt x="13637844" y="6181864"/>
                </a:lnTo>
                <a:lnTo>
                  <a:pt x="13687565" y="6169203"/>
                </a:lnTo>
                <a:lnTo>
                  <a:pt x="13737196" y="6169203"/>
                </a:lnTo>
                <a:lnTo>
                  <a:pt x="13786917" y="6156541"/>
                </a:lnTo>
                <a:lnTo>
                  <a:pt x="13836536" y="6156541"/>
                </a:lnTo>
                <a:lnTo>
                  <a:pt x="13886256" y="6143866"/>
                </a:lnTo>
                <a:close/>
              </a:path>
              <a:path w="18288000" h="6448425">
                <a:moveTo>
                  <a:pt x="14184300" y="6105791"/>
                </a:moveTo>
                <a:lnTo>
                  <a:pt x="4394441" y="6105791"/>
                </a:lnTo>
                <a:lnTo>
                  <a:pt x="4444060" y="6118453"/>
                </a:lnTo>
                <a:lnTo>
                  <a:pt x="4493780" y="6118453"/>
                </a:lnTo>
                <a:lnTo>
                  <a:pt x="4543399" y="6131115"/>
                </a:lnTo>
                <a:lnTo>
                  <a:pt x="4593031" y="6131115"/>
                </a:lnTo>
                <a:lnTo>
                  <a:pt x="4642751" y="6143777"/>
                </a:lnTo>
                <a:lnTo>
                  <a:pt x="13935977" y="6143777"/>
                </a:lnTo>
                <a:lnTo>
                  <a:pt x="13985697" y="6131115"/>
                </a:lnTo>
                <a:lnTo>
                  <a:pt x="14035329" y="6131115"/>
                </a:lnTo>
                <a:lnTo>
                  <a:pt x="14085049" y="6118453"/>
                </a:lnTo>
                <a:lnTo>
                  <a:pt x="14134668" y="6118453"/>
                </a:lnTo>
                <a:lnTo>
                  <a:pt x="14184300" y="6105791"/>
                </a:lnTo>
                <a:close/>
              </a:path>
              <a:path w="18288000" h="6448425">
                <a:moveTo>
                  <a:pt x="18287937" y="0"/>
                </a:moveTo>
                <a:lnTo>
                  <a:pt x="0" y="0"/>
                </a:lnTo>
                <a:lnTo>
                  <a:pt x="0" y="5217160"/>
                </a:lnTo>
                <a:lnTo>
                  <a:pt x="26568" y="5229822"/>
                </a:lnTo>
                <a:lnTo>
                  <a:pt x="559968" y="5369484"/>
                </a:lnTo>
                <a:lnTo>
                  <a:pt x="608545" y="5369484"/>
                </a:lnTo>
                <a:lnTo>
                  <a:pt x="1193088" y="5521807"/>
                </a:lnTo>
                <a:lnTo>
                  <a:pt x="1241856" y="5521807"/>
                </a:lnTo>
                <a:lnTo>
                  <a:pt x="1583905" y="5610631"/>
                </a:lnTo>
                <a:lnTo>
                  <a:pt x="1632864" y="5610631"/>
                </a:lnTo>
                <a:lnTo>
                  <a:pt x="1877745" y="5674144"/>
                </a:lnTo>
                <a:lnTo>
                  <a:pt x="1926805" y="5674144"/>
                </a:lnTo>
                <a:lnTo>
                  <a:pt x="2123021" y="5724880"/>
                </a:lnTo>
                <a:lnTo>
                  <a:pt x="2172170" y="5724880"/>
                </a:lnTo>
                <a:lnTo>
                  <a:pt x="2319515" y="5762968"/>
                </a:lnTo>
                <a:lnTo>
                  <a:pt x="2368664" y="5762968"/>
                </a:lnTo>
                <a:lnTo>
                  <a:pt x="2516200" y="5801042"/>
                </a:lnTo>
                <a:lnTo>
                  <a:pt x="2565349" y="5801042"/>
                </a:lnTo>
                <a:lnTo>
                  <a:pt x="2713088" y="5839130"/>
                </a:lnTo>
                <a:lnTo>
                  <a:pt x="2762427" y="5839130"/>
                </a:lnTo>
                <a:lnTo>
                  <a:pt x="2910255" y="5877204"/>
                </a:lnTo>
                <a:lnTo>
                  <a:pt x="2959493" y="5877204"/>
                </a:lnTo>
                <a:lnTo>
                  <a:pt x="3058172" y="5902630"/>
                </a:lnTo>
                <a:lnTo>
                  <a:pt x="3107512" y="5902630"/>
                </a:lnTo>
                <a:lnTo>
                  <a:pt x="3206191" y="5928042"/>
                </a:lnTo>
                <a:lnTo>
                  <a:pt x="3255975" y="5928042"/>
                </a:lnTo>
                <a:lnTo>
                  <a:pt x="3354400" y="5953366"/>
                </a:lnTo>
                <a:lnTo>
                  <a:pt x="3403739" y="5953366"/>
                </a:lnTo>
                <a:lnTo>
                  <a:pt x="3502609" y="5978791"/>
                </a:lnTo>
                <a:lnTo>
                  <a:pt x="3552139" y="5978791"/>
                </a:lnTo>
                <a:lnTo>
                  <a:pt x="3651008" y="6004204"/>
                </a:lnTo>
                <a:lnTo>
                  <a:pt x="3700449" y="6004204"/>
                </a:lnTo>
                <a:lnTo>
                  <a:pt x="3749979" y="6016866"/>
                </a:lnTo>
                <a:lnTo>
                  <a:pt x="3799509" y="6016866"/>
                </a:lnTo>
                <a:lnTo>
                  <a:pt x="3898569" y="6042291"/>
                </a:lnTo>
                <a:lnTo>
                  <a:pt x="3948099" y="6042291"/>
                </a:lnTo>
                <a:lnTo>
                  <a:pt x="3997629" y="6054953"/>
                </a:lnTo>
                <a:lnTo>
                  <a:pt x="4047248" y="6054953"/>
                </a:lnTo>
                <a:lnTo>
                  <a:pt x="4096778" y="6067615"/>
                </a:lnTo>
                <a:lnTo>
                  <a:pt x="4146410" y="6067615"/>
                </a:lnTo>
                <a:lnTo>
                  <a:pt x="4245559" y="6093028"/>
                </a:lnTo>
                <a:lnTo>
                  <a:pt x="4295191" y="6093028"/>
                </a:lnTo>
                <a:lnTo>
                  <a:pt x="4344809" y="6105690"/>
                </a:lnTo>
                <a:lnTo>
                  <a:pt x="14233919" y="6105690"/>
                </a:lnTo>
                <a:lnTo>
                  <a:pt x="14283550" y="6093028"/>
                </a:lnTo>
                <a:lnTo>
                  <a:pt x="14333169" y="6093028"/>
                </a:lnTo>
                <a:lnTo>
                  <a:pt x="14432331" y="6067615"/>
                </a:lnTo>
                <a:lnTo>
                  <a:pt x="14481861" y="6067615"/>
                </a:lnTo>
                <a:lnTo>
                  <a:pt x="14531480" y="6054953"/>
                </a:lnTo>
                <a:lnTo>
                  <a:pt x="14581111" y="6054953"/>
                </a:lnTo>
                <a:lnTo>
                  <a:pt x="14630641" y="6042291"/>
                </a:lnTo>
                <a:lnTo>
                  <a:pt x="14680171" y="6042291"/>
                </a:lnTo>
                <a:lnTo>
                  <a:pt x="14779232" y="6016866"/>
                </a:lnTo>
                <a:lnTo>
                  <a:pt x="14828762" y="6016866"/>
                </a:lnTo>
                <a:lnTo>
                  <a:pt x="14878292" y="6004204"/>
                </a:lnTo>
                <a:lnTo>
                  <a:pt x="14927720" y="6004204"/>
                </a:lnTo>
                <a:lnTo>
                  <a:pt x="15026691" y="5978791"/>
                </a:lnTo>
                <a:lnTo>
                  <a:pt x="15076119" y="5978791"/>
                </a:lnTo>
                <a:lnTo>
                  <a:pt x="15174989" y="5953366"/>
                </a:lnTo>
                <a:lnTo>
                  <a:pt x="15224430" y="5953366"/>
                </a:lnTo>
                <a:lnTo>
                  <a:pt x="15322842" y="5928042"/>
                </a:lnTo>
                <a:lnTo>
                  <a:pt x="15372537" y="5928042"/>
                </a:lnTo>
                <a:lnTo>
                  <a:pt x="15471216" y="5902630"/>
                </a:lnTo>
                <a:lnTo>
                  <a:pt x="15520556" y="5902630"/>
                </a:lnTo>
                <a:lnTo>
                  <a:pt x="15619235" y="5877204"/>
                </a:lnTo>
                <a:lnTo>
                  <a:pt x="15668574" y="5877204"/>
                </a:lnTo>
                <a:lnTo>
                  <a:pt x="15816402" y="5839130"/>
                </a:lnTo>
                <a:lnTo>
                  <a:pt x="15865640" y="5839130"/>
                </a:lnTo>
                <a:lnTo>
                  <a:pt x="16013379" y="5801042"/>
                </a:lnTo>
                <a:lnTo>
                  <a:pt x="16062528" y="5801042"/>
                </a:lnTo>
                <a:lnTo>
                  <a:pt x="16210064" y="5762968"/>
                </a:lnTo>
                <a:lnTo>
                  <a:pt x="16259213" y="5762968"/>
                </a:lnTo>
                <a:lnTo>
                  <a:pt x="16406660" y="5724880"/>
                </a:lnTo>
                <a:lnTo>
                  <a:pt x="16455720" y="5724880"/>
                </a:lnTo>
                <a:lnTo>
                  <a:pt x="16652024" y="5674144"/>
                </a:lnTo>
                <a:lnTo>
                  <a:pt x="16700983" y="5674144"/>
                </a:lnTo>
                <a:lnTo>
                  <a:pt x="16945877" y="5610631"/>
                </a:lnTo>
                <a:lnTo>
                  <a:pt x="16994836" y="5610631"/>
                </a:lnTo>
                <a:lnTo>
                  <a:pt x="17336872" y="5521807"/>
                </a:lnTo>
                <a:lnTo>
                  <a:pt x="17385742" y="5521807"/>
                </a:lnTo>
                <a:lnTo>
                  <a:pt x="17970183" y="5369484"/>
                </a:lnTo>
                <a:lnTo>
                  <a:pt x="18018760" y="5369484"/>
                </a:lnTo>
                <a:lnTo>
                  <a:pt x="18261559" y="5305984"/>
                </a:lnTo>
                <a:lnTo>
                  <a:pt x="18287937" y="5293322"/>
                </a:lnTo>
                <a:lnTo>
                  <a:pt x="18287937" y="0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5712" y="1658583"/>
            <a:ext cx="10640695" cy="73279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813685" algn="l"/>
                <a:tab pos="7160895" algn="l"/>
              </a:tabLst>
            </a:pPr>
            <a:r>
              <a:rPr dirty="0" sz="4650" spc="-340"/>
              <a:t>Pomaga</a:t>
            </a:r>
            <a:r>
              <a:rPr dirty="0" sz="4650"/>
              <a:t>	</a:t>
            </a:r>
            <a:r>
              <a:rPr dirty="0" sz="4650" spc="-290"/>
              <a:t>przełamywać</a:t>
            </a:r>
            <a:r>
              <a:rPr dirty="0" sz="4650"/>
              <a:t>	</a:t>
            </a:r>
            <a:r>
              <a:rPr dirty="0" sz="4650" spc="-275"/>
              <a:t>przeszkody,</a:t>
            </a:r>
            <a:endParaRPr sz="4650"/>
          </a:p>
        </p:txBody>
      </p:sp>
      <p:sp>
        <p:nvSpPr>
          <p:cNvPr id="6" name="object 6" descr=""/>
          <p:cNvSpPr txBox="1"/>
          <p:nvPr/>
        </p:nvSpPr>
        <p:spPr>
          <a:xfrm>
            <a:off x="4025712" y="2365872"/>
            <a:ext cx="10640695" cy="32639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14199"/>
              </a:lnSpc>
              <a:spcBef>
                <a:spcPts val="105"/>
              </a:spcBef>
            </a:pPr>
            <a:r>
              <a:rPr dirty="0" sz="4650" spc="-305">
                <a:solidFill>
                  <a:srgbClr val="282020"/>
                </a:solidFill>
                <a:latin typeface="Arial Black"/>
                <a:cs typeface="Arial Black"/>
              </a:rPr>
              <a:t>tłumacząc</a:t>
            </a:r>
            <a:r>
              <a:rPr dirty="0" sz="4650" spc="545">
                <a:solidFill>
                  <a:srgbClr val="282020"/>
                </a:solidFill>
                <a:latin typeface="Arial Black"/>
                <a:cs typeface="Arial Black"/>
              </a:rPr>
              <a:t>    </a:t>
            </a:r>
            <a:r>
              <a:rPr dirty="0" sz="4650" spc="-330">
                <a:solidFill>
                  <a:srgbClr val="282020"/>
                </a:solidFill>
                <a:latin typeface="Arial Black"/>
                <a:cs typeface="Arial Black"/>
              </a:rPr>
              <a:t>procesy</a:t>
            </a:r>
            <a:r>
              <a:rPr dirty="0" sz="4650" spc="540">
                <a:solidFill>
                  <a:srgbClr val="282020"/>
                </a:solidFill>
                <a:latin typeface="Arial Black"/>
                <a:cs typeface="Arial Black"/>
              </a:rPr>
              <a:t>    </a:t>
            </a:r>
            <a:r>
              <a:rPr dirty="0" sz="4650" spc="-265">
                <a:solidFill>
                  <a:srgbClr val="282020"/>
                </a:solidFill>
                <a:latin typeface="Arial Black"/>
                <a:cs typeface="Arial Black"/>
              </a:rPr>
              <a:t>polityczne, </a:t>
            </a:r>
            <a:r>
              <a:rPr dirty="0" sz="4650" spc="-70">
                <a:solidFill>
                  <a:srgbClr val="282020"/>
                </a:solidFill>
                <a:latin typeface="Arial Black"/>
                <a:cs typeface="Arial Black"/>
              </a:rPr>
              <a:t>oferując</a:t>
            </a:r>
            <a:r>
              <a:rPr dirty="0" sz="4650" spc="53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650" spc="-335">
                <a:solidFill>
                  <a:srgbClr val="282020"/>
                </a:solidFill>
                <a:latin typeface="Arial Black"/>
                <a:cs typeface="Arial Black"/>
              </a:rPr>
              <a:t>wskazówki</a:t>
            </a:r>
            <a:r>
              <a:rPr dirty="0" sz="4650" spc="53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650">
                <a:solidFill>
                  <a:srgbClr val="282020"/>
                </a:solidFill>
                <a:latin typeface="Arial Black"/>
                <a:cs typeface="Arial Black"/>
              </a:rPr>
              <a:t>i</a:t>
            </a:r>
            <a:r>
              <a:rPr dirty="0" sz="4650" spc="530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650" spc="-315">
                <a:solidFill>
                  <a:srgbClr val="282020"/>
                </a:solidFill>
                <a:latin typeface="Arial Black"/>
                <a:cs typeface="Arial Black"/>
              </a:rPr>
              <a:t>zapewniając, </a:t>
            </a:r>
            <a:r>
              <a:rPr dirty="0" sz="4650" spc="-360">
                <a:solidFill>
                  <a:srgbClr val="282020"/>
                </a:solidFill>
                <a:latin typeface="Arial Black"/>
                <a:cs typeface="Arial Black"/>
              </a:rPr>
              <a:t>że</a:t>
            </a:r>
            <a:r>
              <a:rPr dirty="0" sz="4650" spc="220">
                <a:solidFill>
                  <a:srgbClr val="282020"/>
                </a:solidFill>
                <a:latin typeface="Arial Black"/>
                <a:cs typeface="Arial Black"/>
              </a:rPr>
              <a:t>  </a:t>
            </a:r>
            <a:r>
              <a:rPr dirty="0" sz="4650" spc="-335">
                <a:solidFill>
                  <a:srgbClr val="282020"/>
                </a:solidFill>
                <a:latin typeface="Arial Black"/>
                <a:cs typeface="Arial Black"/>
              </a:rPr>
              <a:t>uczestnicy</a:t>
            </a:r>
            <a:r>
              <a:rPr dirty="0" sz="4650" spc="220">
                <a:solidFill>
                  <a:srgbClr val="282020"/>
                </a:solidFill>
                <a:latin typeface="Arial Black"/>
                <a:cs typeface="Arial Black"/>
              </a:rPr>
              <a:t>  </a:t>
            </a:r>
            <a:r>
              <a:rPr dirty="0" sz="4650" spc="-295">
                <a:solidFill>
                  <a:srgbClr val="282020"/>
                </a:solidFill>
                <a:latin typeface="Arial Black"/>
                <a:cs typeface="Arial Black"/>
              </a:rPr>
              <a:t>mogą</a:t>
            </a:r>
            <a:r>
              <a:rPr dirty="0" sz="4650" spc="220">
                <a:solidFill>
                  <a:srgbClr val="282020"/>
                </a:solidFill>
                <a:latin typeface="Arial Black"/>
                <a:cs typeface="Arial Black"/>
              </a:rPr>
              <a:t>  </a:t>
            </a:r>
            <a:r>
              <a:rPr dirty="0" sz="4650" spc="-440">
                <a:solidFill>
                  <a:srgbClr val="282020"/>
                </a:solidFill>
                <a:latin typeface="Arial Black"/>
                <a:cs typeface="Arial Black"/>
              </a:rPr>
              <a:t>w</a:t>
            </a:r>
            <a:r>
              <a:rPr dirty="0" sz="4650" spc="215">
                <a:solidFill>
                  <a:srgbClr val="282020"/>
                </a:solidFill>
                <a:latin typeface="Arial Black"/>
                <a:cs typeface="Arial Black"/>
              </a:rPr>
              <a:t>  </a:t>
            </a:r>
            <a:r>
              <a:rPr dirty="0" sz="4650">
                <a:solidFill>
                  <a:srgbClr val="282020"/>
                </a:solidFill>
                <a:latin typeface="Arial Black"/>
                <a:cs typeface="Arial Black"/>
              </a:rPr>
              <a:t>pełni</a:t>
            </a:r>
            <a:r>
              <a:rPr dirty="0" sz="4650" spc="220">
                <a:solidFill>
                  <a:srgbClr val="282020"/>
                </a:solidFill>
                <a:latin typeface="Arial Black"/>
                <a:cs typeface="Arial Black"/>
              </a:rPr>
              <a:t>  </a:t>
            </a:r>
            <a:r>
              <a:rPr dirty="0" sz="4650">
                <a:solidFill>
                  <a:srgbClr val="282020"/>
                </a:solidFill>
                <a:latin typeface="Arial Black"/>
                <a:cs typeface="Arial Black"/>
              </a:rPr>
              <a:t>i</a:t>
            </a:r>
            <a:r>
              <a:rPr dirty="0" sz="4650" spc="220">
                <a:solidFill>
                  <a:srgbClr val="282020"/>
                </a:solidFill>
                <a:latin typeface="Arial Black"/>
                <a:cs typeface="Arial Black"/>
              </a:rPr>
              <a:t>  </a:t>
            </a:r>
            <a:r>
              <a:rPr dirty="0" sz="4650" spc="-390">
                <a:solidFill>
                  <a:srgbClr val="282020"/>
                </a:solidFill>
                <a:latin typeface="Arial Black"/>
                <a:cs typeface="Arial Black"/>
              </a:rPr>
              <a:t>z </a:t>
            </a:r>
            <a:r>
              <a:rPr dirty="0" sz="4650" spc="-345">
                <a:solidFill>
                  <a:srgbClr val="282020"/>
                </a:solidFill>
                <a:latin typeface="Arial Black"/>
                <a:cs typeface="Arial Black"/>
              </a:rPr>
              <a:t>pewnością</a:t>
            </a:r>
            <a:r>
              <a:rPr dirty="0" sz="4650" spc="-33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650" spc="-305">
                <a:solidFill>
                  <a:srgbClr val="282020"/>
                </a:solidFill>
                <a:latin typeface="Arial Black"/>
                <a:cs typeface="Arial Black"/>
              </a:rPr>
              <a:t>brać</a:t>
            </a:r>
            <a:r>
              <a:rPr dirty="0" sz="4650" spc="-335">
                <a:solidFill>
                  <a:srgbClr val="282020"/>
                </a:solidFill>
                <a:latin typeface="Arial Black"/>
                <a:cs typeface="Arial Black"/>
              </a:rPr>
              <a:t> </a:t>
            </a:r>
            <a:r>
              <a:rPr dirty="0" sz="4650" spc="-10">
                <a:solidFill>
                  <a:srgbClr val="282020"/>
                </a:solidFill>
                <a:latin typeface="Arial Black"/>
                <a:cs typeface="Arial Black"/>
              </a:rPr>
              <a:t>udział.</a:t>
            </a:r>
            <a:endParaRPr sz="46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6149" y="41626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11"/>
            <a:ext cx="18275300" cy="2959100"/>
          </a:xfrm>
          <a:custGeom>
            <a:avLst/>
            <a:gdLst/>
            <a:ahLst/>
            <a:cxnLst/>
            <a:rect l="l" t="t" r="r" b="b"/>
            <a:pathLst>
              <a:path w="18275300" h="2959100">
                <a:moveTo>
                  <a:pt x="9962921" y="2933763"/>
                </a:moveTo>
                <a:lnTo>
                  <a:pt x="7758646" y="2933763"/>
                </a:lnTo>
                <a:lnTo>
                  <a:pt x="7808747" y="2946425"/>
                </a:lnTo>
                <a:lnTo>
                  <a:pt x="8359762" y="2946425"/>
                </a:lnTo>
                <a:lnTo>
                  <a:pt x="8409864" y="2959100"/>
                </a:lnTo>
                <a:lnTo>
                  <a:pt x="9311792" y="2959100"/>
                </a:lnTo>
                <a:lnTo>
                  <a:pt x="9361894" y="2946425"/>
                </a:lnTo>
                <a:lnTo>
                  <a:pt x="9912820" y="2946425"/>
                </a:lnTo>
                <a:lnTo>
                  <a:pt x="9962921" y="2933763"/>
                </a:lnTo>
                <a:close/>
              </a:path>
              <a:path w="18275300" h="2959100">
                <a:moveTo>
                  <a:pt x="10864177" y="2895663"/>
                </a:moveTo>
                <a:lnTo>
                  <a:pt x="6857670" y="2895663"/>
                </a:lnTo>
                <a:lnTo>
                  <a:pt x="6907682" y="2908325"/>
                </a:lnTo>
                <a:lnTo>
                  <a:pt x="7107796" y="2908325"/>
                </a:lnTo>
                <a:lnTo>
                  <a:pt x="7157898" y="2921000"/>
                </a:lnTo>
                <a:lnTo>
                  <a:pt x="7408215" y="2921000"/>
                </a:lnTo>
                <a:lnTo>
                  <a:pt x="7458227" y="2933662"/>
                </a:lnTo>
                <a:lnTo>
                  <a:pt x="10263429" y="2933662"/>
                </a:lnTo>
                <a:lnTo>
                  <a:pt x="10313530" y="2921000"/>
                </a:lnTo>
                <a:lnTo>
                  <a:pt x="10563847" y="2921000"/>
                </a:lnTo>
                <a:lnTo>
                  <a:pt x="10613860" y="2908325"/>
                </a:lnTo>
                <a:lnTo>
                  <a:pt x="10814075" y="2908325"/>
                </a:lnTo>
                <a:lnTo>
                  <a:pt x="10864177" y="2895663"/>
                </a:lnTo>
                <a:close/>
              </a:path>
              <a:path w="18275300" h="2959100">
                <a:moveTo>
                  <a:pt x="11464061" y="2857563"/>
                </a:moveTo>
                <a:lnTo>
                  <a:pt x="6257595" y="2857563"/>
                </a:lnTo>
                <a:lnTo>
                  <a:pt x="6307607" y="2870225"/>
                </a:lnTo>
                <a:lnTo>
                  <a:pt x="6457531" y="2870225"/>
                </a:lnTo>
                <a:lnTo>
                  <a:pt x="6507531" y="2882900"/>
                </a:lnTo>
                <a:lnTo>
                  <a:pt x="6657556" y="2882900"/>
                </a:lnTo>
                <a:lnTo>
                  <a:pt x="6707556" y="2895562"/>
                </a:lnTo>
                <a:lnTo>
                  <a:pt x="11014100" y="2895562"/>
                </a:lnTo>
                <a:lnTo>
                  <a:pt x="11064202" y="2882900"/>
                </a:lnTo>
                <a:lnTo>
                  <a:pt x="11214125" y="2882900"/>
                </a:lnTo>
                <a:lnTo>
                  <a:pt x="11264125" y="2870225"/>
                </a:lnTo>
                <a:lnTo>
                  <a:pt x="11414049" y="2870225"/>
                </a:lnTo>
                <a:lnTo>
                  <a:pt x="11464061" y="2857563"/>
                </a:lnTo>
                <a:close/>
              </a:path>
              <a:path w="18275300" h="2959100">
                <a:moveTo>
                  <a:pt x="11913540" y="2819463"/>
                </a:moveTo>
                <a:lnTo>
                  <a:pt x="5808116" y="2819463"/>
                </a:lnTo>
                <a:lnTo>
                  <a:pt x="5858027" y="2832125"/>
                </a:lnTo>
                <a:lnTo>
                  <a:pt x="5957938" y="2832125"/>
                </a:lnTo>
                <a:lnTo>
                  <a:pt x="6007849" y="2844800"/>
                </a:lnTo>
                <a:lnTo>
                  <a:pt x="6107773" y="2844800"/>
                </a:lnTo>
                <a:lnTo>
                  <a:pt x="6157684" y="2857462"/>
                </a:lnTo>
                <a:lnTo>
                  <a:pt x="11563972" y="2857462"/>
                </a:lnTo>
                <a:lnTo>
                  <a:pt x="11613985" y="2844800"/>
                </a:lnTo>
                <a:lnTo>
                  <a:pt x="11713807" y="2844800"/>
                </a:lnTo>
                <a:lnTo>
                  <a:pt x="11763807" y="2832125"/>
                </a:lnTo>
                <a:lnTo>
                  <a:pt x="11863629" y="2832125"/>
                </a:lnTo>
                <a:lnTo>
                  <a:pt x="11913540" y="2819463"/>
                </a:lnTo>
                <a:close/>
              </a:path>
              <a:path w="18275300" h="2959100">
                <a:moveTo>
                  <a:pt x="12362650" y="2781363"/>
                </a:moveTo>
                <a:lnTo>
                  <a:pt x="5359006" y="2781363"/>
                </a:lnTo>
                <a:lnTo>
                  <a:pt x="5408917" y="2794025"/>
                </a:lnTo>
                <a:lnTo>
                  <a:pt x="5508650" y="2794025"/>
                </a:lnTo>
                <a:lnTo>
                  <a:pt x="5558561" y="2806700"/>
                </a:lnTo>
                <a:lnTo>
                  <a:pt x="5658383" y="2806700"/>
                </a:lnTo>
                <a:lnTo>
                  <a:pt x="5708294" y="2819362"/>
                </a:lnTo>
                <a:lnTo>
                  <a:pt x="12013362" y="2819362"/>
                </a:lnTo>
                <a:lnTo>
                  <a:pt x="12063273" y="2806700"/>
                </a:lnTo>
                <a:lnTo>
                  <a:pt x="12163095" y="2806700"/>
                </a:lnTo>
                <a:lnTo>
                  <a:pt x="12212917" y="2794025"/>
                </a:lnTo>
                <a:lnTo>
                  <a:pt x="12312739" y="2794025"/>
                </a:lnTo>
                <a:lnTo>
                  <a:pt x="12362650" y="2781363"/>
                </a:lnTo>
                <a:close/>
              </a:path>
              <a:path w="18275300" h="2959100">
                <a:moveTo>
                  <a:pt x="12711544" y="2743263"/>
                </a:moveTo>
                <a:lnTo>
                  <a:pt x="5010112" y="2743263"/>
                </a:lnTo>
                <a:lnTo>
                  <a:pt x="5059921" y="2755925"/>
                </a:lnTo>
                <a:lnTo>
                  <a:pt x="5109845" y="2755925"/>
                </a:lnTo>
                <a:lnTo>
                  <a:pt x="5159654" y="2768600"/>
                </a:lnTo>
                <a:lnTo>
                  <a:pt x="5259286" y="2768600"/>
                </a:lnTo>
                <a:lnTo>
                  <a:pt x="5309197" y="2781262"/>
                </a:lnTo>
                <a:lnTo>
                  <a:pt x="12412561" y="2781262"/>
                </a:lnTo>
                <a:lnTo>
                  <a:pt x="12462370" y="2768600"/>
                </a:lnTo>
                <a:lnTo>
                  <a:pt x="12562103" y="2768600"/>
                </a:lnTo>
                <a:lnTo>
                  <a:pt x="12612014" y="2755925"/>
                </a:lnTo>
                <a:lnTo>
                  <a:pt x="12661735" y="2755925"/>
                </a:lnTo>
                <a:lnTo>
                  <a:pt x="12711544" y="2743263"/>
                </a:lnTo>
                <a:close/>
              </a:path>
              <a:path w="18275300" h="2959100">
                <a:moveTo>
                  <a:pt x="13060071" y="2705163"/>
                </a:moveTo>
                <a:lnTo>
                  <a:pt x="4661687" y="2705163"/>
                </a:lnTo>
                <a:lnTo>
                  <a:pt x="4711408" y="2717825"/>
                </a:lnTo>
                <a:lnTo>
                  <a:pt x="4761128" y="2717825"/>
                </a:lnTo>
                <a:lnTo>
                  <a:pt x="4810938" y="2730500"/>
                </a:lnTo>
                <a:lnTo>
                  <a:pt x="4910480" y="2730500"/>
                </a:lnTo>
                <a:lnTo>
                  <a:pt x="4960290" y="2743162"/>
                </a:lnTo>
                <a:lnTo>
                  <a:pt x="12761367" y="2743162"/>
                </a:lnTo>
                <a:lnTo>
                  <a:pt x="12811176" y="2730500"/>
                </a:lnTo>
                <a:lnTo>
                  <a:pt x="12910719" y="2730500"/>
                </a:lnTo>
                <a:lnTo>
                  <a:pt x="12960528" y="2717825"/>
                </a:lnTo>
                <a:lnTo>
                  <a:pt x="13010350" y="2717825"/>
                </a:lnTo>
                <a:lnTo>
                  <a:pt x="13060071" y="2705163"/>
                </a:lnTo>
                <a:close/>
              </a:path>
              <a:path w="18275300" h="2959100">
                <a:moveTo>
                  <a:pt x="13358394" y="2667063"/>
                </a:moveTo>
                <a:lnTo>
                  <a:pt x="4363263" y="2667063"/>
                </a:lnTo>
                <a:lnTo>
                  <a:pt x="4412983" y="2679725"/>
                </a:lnTo>
                <a:lnTo>
                  <a:pt x="4462704" y="2679725"/>
                </a:lnTo>
                <a:lnTo>
                  <a:pt x="4512424" y="2692400"/>
                </a:lnTo>
                <a:lnTo>
                  <a:pt x="4562145" y="2692400"/>
                </a:lnTo>
                <a:lnTo>
                  <a:pt x="4611865" y="2705062"/>
                </a:lnTo>
                <a:lnTo>
                  <a:pt x="13109791" y="2705062"/>
                </a:lnTo>
                <a:lnTo>
                  <a:pt x="13159600" y="2692400"/>
                </a:lnTo>
                <a:lnTo>
                  <a:pt x="13209321" y="2692400"/>
                </a:lnTo>
                <a:lnTo>
                  <a:pt x="13259041" y="2679725"/>
                </a:lnTo>
                <a:lnTo>
                  <a:pt x="13308673" y="2679725"/>
                </a:lnTo>
                <a:lnTo>
                  <a:pt x="13358394" y="2667063"/>
                </a:lnTo>
                <a:close/>
              </a:path>
              <a:path w="18275300" h="2959100">
                <a:moveTo>
                  <a:pt x="13656526" y="2628963"/>
                </a:moveTo>
                <a:lnTo>
                  <a:pt x="4065232" y="2628963"/>
                </a:lnTo>
                <a:lnTo>
                  <a:pt x="4114850" y="2641625"/>
                </a:lnTo>
                <a:lnTo>
                  <a:pt x="4164482" y="2641625"/>
                </a:lnTo>
                <a:lnTo>
                  <a:pt x="4214203" y="2654300"/>
                </a:lnTo>
                <a:lnTo>
                  <a:pt x="4263822" y="2654300"/>
                </a:lnTo>
                <a:lnTo>
                  <a:pt x="4313542" y="2666962"/>
                </a:lnTo>
                <a:lnTo>
                  <a:pt x="13408012" y="2666962"/>
                </a:lnTo>
                <a:lnTo>
                  <a:pt x="13457733" y="2654300"/>
                </a:lnTo>
                <a:lnTo>
                  <a:pt x="13507453" y="2654300"/>
                </a:lnTo>
                <a:lnTo>
                  <a:pt x="13557174" y="2641625"/>
                </a:lnTo>
                <a:lnTo>
                  <a:pt x="13606806" y="2641625"/>
                </a:lnTo>
                <a:lnTo>
                  <a:pt x="13656526" y="2628963"/>
                </a:lnTo>
                <a:close/>
              </a:path>
              <a:path w="18275300" h="2959100">
                <a:moveTo>
                  <a:pt x="14202118" y="2552763"/>
                </a:moveTo>
                <a:lnTo>
                  <a:pt x="3519538" y="2552763"/>
                </a:lnTo>
                <a:lnTo>
                  <a:pt x="3569068" y="2565425"/>
                </a:lnTo>
                <a:lnTo>
                  <a:pt x="3618611" y="2565425"/>
                </a:lnTo>
                <a:lnTo>
                  <a:pt x="3668230" y="2578100"/>
                </a:lnTo>
                <a:lnTo>
                  <a:pt x="3717848" y="2578100"/>
                </a:lnTo>
                <a:lnTo>
                  <a:pt x="3817010" y="2603525"/>
                </a:lnTo>
                <a:lnTo>
                  <a:pt x="3866629" y="2603525"/>
                </a:lnTo>
                <a:lnTo>
                  <a:pt x="3916261" y="2616200"/>
                </a:lnTo>
                <a:lnTo>
                  <a:pt x="3965879" y="2616200"/>
                </a:lnTo>
                <a:lnTo>
                  <a:pt x="4015511" y="2628862"/>
                </a:lnTo>
                <a:lnTo>
                  <a:pt x="13706145" y="2628862"/>
                </a:lnTo>
                <a:lnTo>
                  <a:pt x="13755777" y="2616200"/>
                </a:lnTo>
                <a:lnTo>
                  <a:pt x="13805395" y="2616200"/>
                </a:lnTo>
                <a:lnTo>
                  <a:pt x="13855027" y="2603525"/>
                </a:lnTo>
                <a:lnTo>
                  <a:pt x="13904646" y="2603525"/>
                </a:lnTo>
                <a:lnTo>
                  <a:pt x="14003808" y="2578100"/>
                </a:lnTo>
                <a:lnTo>
                  <a:pt x="14053338" y="2578100"/>
                </a:lnTo>
                <a:lnTo>
                  <a:pt x="14102956" y="2565425"/>
                </a:lnTo>
                <a:lnTo>
                  <a:pt x="14152588" y="2565425"/>
                </a:lnTo>
                <a:lnTo>
                  <a:pt x="14202118" y="2552763"/>
                </a:lnTo>
                <a:close/>
              </a:path>
              <a:path w="18275300" h="2959100">
                <a:moveTo>
                  <a:pt x="18275288" y="0"/>
                </a:moveTo>
                <a:lnTo>
                  <a:pt x="0" y="0"/>
                </a:lnTo>
                <a:lnTo>
                  <a:pt x="0" y="1844890"/>
                </a:lnTo>
                <a:lnTo>
                  <a:pt x="82829" y="1866861"/>
                </a:lnTo>
                <a:lnTo>
                  <a:pt x="131406" y="1866861"/>
                </a:lnTo>
                <a:lnTo>
                  <a:pt x="764527" y="2032025"/>
                </a:lnTo>
                <a:lnTo>
                  <a:pt x="813295" y="2032025"/>
                </a:lnTo>
                <a:lnTo>
                  <a:pt x="1155344" y="2120900"/>
                </a:lnTo>
                <a:lnTo>
                  <a:pt x="1204302" y="2120900"/>
                </a:lnTo>
                <a:lnTo>
                  <a:pt x="1449184" y="2184425"/>
                </a:lnTo>
                <a:lnTo>
                  <a:pt x="1498244" y="2184425"/>
                </a:lnTo>
                <a:lnTo>
                  <a:pt x="1694459" y="2235200"/>
                </a:lnTo>
                <a:lnTo>
                  <a:pt x="1743608" y="2235200"/>
                </a:lnTo>
                <a:lnTo>
                  <a:pt x="1890953" y="2273300"/>
                </a:lnTo>
                <a:lnTo>
                  <a:pt x="1940102" y="2273300"/>
                </a:lnTo>
                <a:lnTo>
                  <a:pt x="2087651" y="2311400"/>
                </a:lnTo>
                <a:lnTo>
                  <a:pt x="2136800" y="2311400"/>
                </a:lnTo>
                <a:lnTo>
                  <a:pt x="2284526" y="2349500"/>
                </a:lnTo>
                <a:lnTo>
                  <a:pt x="2333866" y="2349500"/>
                </a:lnTo>
                <a:lnTo>
                  <a:pt x="2481694" y="2387600"/>
                </a:lnTo>
                <a:lnTo>
                  <a:pt x="2530945" y="2387600"/>
                </a:lnTo>
                <a:lnTo>
                  <a:pt x="2629624" y="2413025"/>
                </a:lnTo>
                <a:lnTo>
                  <a:pt x="2679357" y="2413025"/>
                </a:lnTo>
                <a:lnTo>
                  <a:pt x="2777642" y="2438362"/>
                </a:lnTo>
                <a:lnTo>
                  <a:pt x="2827070" y="2438362"/>
                </a:lnTo>
                <a:lnTo>
                  <a:pt x="2925851" y="2463800"/>
                </a:lnTo>
                <a:lnTo>
                  <a:pt x="2975279" y="2463800"/>
                </a:lnTo>
                <a:lnTo>
                  <a:pt x="3074060" y="2489225"/>
                </a:lnTo>
                <a:lnTo>
                  <a:pt x="3123590" y="2489225"/>
                </a:lnTo>
                <a:lnTo>
                  <a:pt x="3173018" y="2501900"/>
                </a:lnTo>
                <a:lnTo>
                  <a:pt x="3222460" y="2501900"/>
                </a:lnTo>
                <a:lnTo>
                  <a:pt x="3321418" y="2527325"/>
                </a:lnTo>
                <a:lnTo>
                  <a:pt x="3371342" y="2527325"/>
                </a:lnTo>
                <a:lnTo>
                  <a:pt x="3470008" y="2552662"/>
                </a:lnTo>
                <a:lnTo>
                  <a:pt x="14251648" y="2552662"/>
                </a:lnTo>
                <a:lnTo>
                  <a:pt x="14350302" y="2527325"/>
                </a:lnTo>
                <a:lnTo>
                  <a:pt x="14400238" y="2527325"/>
                </a:lnTo>
                <a:lnTo>
                  <a:pt x="14499196" y="2501900"/>
                </a:lnTo>
                <a:lnTo>
                  <a:pt x="14548726" y="2501900"/>
                </a:lnTo>
                <a:lnTo>
                  <a:pt x="14598168" y="2489225"/>
                </a:lnTo>
                <a:lnTo>
                  <a:pt x="14647596" y="2489225"/>
                </a:lnTo>
                <a:lnTo>
                  <a:pt x="14746466" y="2463800"/>
                </a:lnTo>
                <a:lnTo>
                  <a:pt x="14795907" y="2463800"/>
                </a:lnTo>
                <a:lnTo>
                  <a:pt x="14894675" y="2438362"/>
                </a:lnTo>
                <a:lnTo>
                  <a:pt x="14944014" y="2438362"/>
                </a:lnTo>
                <a:lnTo>
                  <a:pt x="15042287" y="2413025"/>
                </a:lnTo>
                <a:lnTo>
                  <a:pt x="15092033" y="2413025"/>
                </a:lnTo>
                <a:lnTo>
                  <a:pt x="15190712" y="2387600"/>
                </a:lnTo>
                <a:lnTo>
                  <a:pt x="15240051" y="2387600"/>
                </a:lnTo>
                <a:lnTo>
                  <a:pt x="15387879" y="2349500"/>
                </a:lnTo>
                <a:lnTo>
                  <a:pt x="15437130" y="2349500"/>
                </a:lnTo>
                <a:lnTo>
                  <a:pt x="15584856" y="2311400"/>
                </a:lnTo>
                <a:lnTo>
                  <a:pt x="15634005" y="2311400"/>
                </a:lnTo>
                <a:lnTo>
                  <a:pt x="15781554" y="2273300"/>
                </a:lnTo>
                <a:lnTo>
                  <a:pt x="15830703" y="2273300"/>
                </a:lnTo>
                <a:lnTo>
                  <a:pt x="15978150" y="2235200"/>
                </a:lnTo>
                <a:lnTo>
                  <a:pt x="16027197" y="2235200"/>
                </a:lnTo>
                <a:lnTo>
                  <a:pt x="16223514" y="2184425"/>
                </a:lnTo>
                <a:lnTo>
                  <a:pt x="16272472" y="2184425"/>
                </a:lnTo>
                <a:lnTo>
                  <a:pt x="16517354" y="2120900"/>
                </a:lnTo>
                <a:lnTo>
                  <a:pt x="16566312" y="2120900"/>
                </a:lnTo>
                <a:lnTo>
                  <a:pt x="16908361" y="2032025"/>
                </a:lnTo>
                <a:lnTo>
                  <a:pt x="16957218" y="2032025"/>
                </a:lnTo>
                <a:lnTo>
                  <a:pt x="17590250" y="1866861"/>
                </a:lnTo>
                <a:lnTo>
                  <a:pt x="17639195" y="1866861"/>
                </a:lnTo>
                <a:lnTo>
                  <a:pt x="18172037" y="1727225"/>
                </a:lnTo>
                <a:lnTo>
                  <a:pt x="18220424" y="1701800"/>
                </a:lnTo>
                <a:lnTo>
                  <a:pt x="18275288" y="1689125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667105" y="6515050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73369" y="4705185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80012" y="6475676"/>
            <a:ext cx="6276975" cy="1323975"/>
          </a:xfrm>
          <a:custGeom>
            <a:avLst/>
            <a:gdLst/>
            <a:ahLst/>
            <a:cxnLst/>
            <a:rect l="l" t="t" r="r" b="b"/>
            <a:pathLst>
              <a:path w="6276975" h="1323975">
                <a:moveTo>
                  <a:pt x="5672425" y="1323783"/>
                </a:moveTo>
                <a:lnTo>
                  <a:pt x="5672615" y="1323592"/>
                </a:lnTo>
                <a:lnTo>
                  <a:pt x="604028" y="1323592"/>
                </a:lnTo>
                <a:lnTo>
                  <a:pt x="589173" y="1323401"/>
                </a:lnTo>
                <a:lnTo>
                  <a:pt x="544797" y="1320631"/>
                </a:lnTo>
                <a:lnTo>
                  <a:pt x="500706" y="1314613"/>
                </a:lnTo>
                <a:lnTo>
                  <a:pt x="457187" y="1305347"/>
                </a:lnTo>
                <a:lnTo>
                  <a:pt x="414430" y="1292929"/>
                </a:lnTo>
                <a:lnTo>
                  <a:pt x="372720" y="1277358"/>
                </a:lnTo>
                <a:lnTo>
                  <a:pt x="332249" y="1258826"/>
                </a:lnTo>
                <a:lnTo>
                  <a:pt x="293301" y="1237333"/>
                </a:lnTo>
                <a:lnTo>
                  <a:pt x="256067" y="1212974"/>
                </a:lnTo>
                <a:lnTo>
                  <a:pt x="220642" y="1185941"/>
                </a:lnTo>
                <a:lnTo>
                  <a:pt x="187312" y="1156424"/>
                </a:lnTo>
                <a:lnTo>
                  <a:pt x="156268" y="1124518"/>
                </a:lnTo>
                <a:lnTo>
                  <a:pt x="127604" y="1090416"/>
                </a:lnTo>
                <a:lnTo>
                  <a:pt x="101512" y="1054308"/>
                </a:lnTo>
                <a:lnTo>
                  <a:pt x="78181" y="1016289"/>
                </a:lnTo>
                <a:lnTo>
                  <a:pt x="57707" y="976646"/>
                </a:lnTo>
                <a:lnTo>
                  <a:pt x="40186" y="935666"/>
                </a:lnTo>
                <a:lnTo>
                  <a:pt x="25711" y="893444"/>
                </a:lnTo>
                <a:lnTo>
                  <a:pt x="14379" y="850362"/>
                </a:lnTo>
                <a:lnTo>
                  <a:pt x="6284" y="806516"/>
                </a:lnTo>
                <a:lnTo>
                  <a:pt x="1618" y="762288"/>
                </a:lnTo>
                <a:lnTo>
                  <a:pt x="0" y="717678"/>
                </a:lnTo>
                <a:lnTo>
                  <a:pt x="0" y="605914"/>
                </a:lnTo>
                <a:lnTo>
                  <a:pt x="1618" y="561304"/>
                </a:lnTo>
                <a:lnTo>
                  <a:pt x="6475" y="516980"/>
                </a:lnTo>
                <a:lnTo>
                  <a:pt x="14569" y="473134"/>
                </a:lnTo>
                <a:lnTo>
                  <a:pt x="25901" y="430053"/>
                </a:lnTo>
                <a:lnTo>
                  <a:pt x="40471" y="387831"/>
                </a:lnTo>
                <a:lnTo>
                  <a:pt x="57993" y="346850"/>
                </a:lnTo>
                <a:lnTo>
                  <a:pt x="78467" y="307208"/>
                </a:lnTo>
                <a:lnTo>
                  <a:pt x="101798" y="269189"/>
                </a:lnTo>
                <a:lnTo>
                  <a:pt x="127890" y="233080"/>
                </a:lnTo>
                <a:lnTo>
                  <a:pt x="156554" y="198978"/>
                </a:lnTo>
                <a:lnTo>
                  <a:pt x="187598" y="167072"/>
                </a:lnTo>
                <a:lnTo>
                  <a:pt x="220928" y="137555"/>
                </a:lnTo>
                <a:lnTo>
                  <a:pt x="256352" y="110522"/>
                </a:lnTo>
                <a:lnTo>
                  <a:pt x="293586" y="86163"/>
                </a:lnTo>
                <a:lnTo>
                  <a:pt x="332534" y="64670"/>
                </a:lnTo>
                <a:lnTo>
                  <a:pt x="373006" y="46138"/>
                </a:lnTo>
                <a:lnTo>
                  <a:pt x="414525" y="30567"/>
                </a:lnTo>
                <a:lnTo>
                  <a:pt x="457283" y="18149"/>
                </a:lnTo>
                <a:lnTo>
                  <a:pt x="500802" y="8883"/>
                </a:lnTo>
                <a:lnTo>
                  <a:pt x="544797" y="2961"/>
                </a:lnTo>
                <a:lnTo>
                  <a:pt x="589173" y="191"/>
                </a:lnTo>
                <a:lnTo>
                  <a:pt x="604028" y="0"/>
                </a:lnTo>
                <a:lnTo>
                  <a:pt x="5672615" y="0"/>
                </a:lnTo>
                <a:lnTo>
                  <a:pt x="5717086" y="1623"/>
                </a:lnTo>
                <a:lnTo>
                  <a:pt x="5761272" y="6495"/>
                </a:lnTo>
                <a:lnTo>
                  <a:pt x="5804981" y="14615"/>
                </a:lnTo>
                <a:lnTo>
                  <a:pt x="5847929" y="25982"/>
                </a:lnTo>
                <a:lnTo>
                  <a:pt x="5890020" y="40502"/>
                </a:lnTo>
                <a:lnTo>
                  <a:pt x="5930872" y="58079"/>
                </a:lnTo>
                <a:lnTo>
                  <a:pt x="5970392" y="78616"/>
                </a:lnTo>
                <a:lnTo>
                  <a:pt x="6008197" y="102020"/>
                </a:lnTo>
                <a:lnTo>
                  <a:pt x="6044193" y="128194"/>
                </a:lnTo>
                <a:lnTo>
                  <a:pt x="6078190" y="156947"/>
                </a:lnTo>
                <a:lnTo>
                  <a:pt x="6109996" y="188088"/>
                </a:lnTo>
                <a:lnTo>
                  <a:pt x="6139421" y="221522"/>
                </a:lnTo>
                <a:lnTo>
                  <a:pt x="6166371" y="257057"/>
                </a:lnTo>
                <a:lnTo>
                  <a:pt x="6190654" y="294407"/>
                </a:lnTo>
                <a:lnTo>
                  <a:pt x="6212080" y="333477"/>
                </a:lnTo>
                <a:lnTo>
                  <a:pt x="6230554" y="373979"/>
                </a:lnTo>
                <a:lnTo>
                  <a:pt x="6246077" y="415819"/>
                </a:lnTo>
                <a:lnTo>
                  <a:pt x="6258456" y="458710"/>
                </a:lnTo>
                <a:lnTo>
                  <a:pt x="6267693" y="502365"/>
                </a:lnTo>
                <a:lnTo>
                  <a:pt x="6273692" y="546593"/>
                </a:lnTo>
                <a:lnTo>
                  <a:pt x="6276454" y="591107"/>
                </a:lnTo>
                <a:lnTo>
                  <a:pt x="6276644" y="606009"/>
                </a:lnTo>
                <a:lnTo>
                  <a:pt x="6276644" y="717774"/>
                </a:lnTo>
                <a:lnTo>
                  <a:pt x="6275025" y="762384"/>
                </a:lnTo>
                <a:lnTo>
                  <a:pt x="6270169" y="806707"/>
                </a:lnTo>
                <a:lnTo>
                  <a:pt x="6262075" y="850553"/>
                </a:lnTo>
                <a:lnTo>
                  <a:pt x="6250743" y="893635"/>
                </a:lnTo>
                <a:lnTo>
                  <a:pt x="6236268" y="935857"/>
                </a:lnTo>
                <a:lnTo>
                  <a:pt x="6218746" y="976837"/>
                </a:lnTo>
                <a:lnTo>
                  <a:pt x="6198271" y="1016480"/>
                </a:lnTo>
                <a:lnTo>
                  <a:pt x="6174941" y="1054499"/>
                </a:lnTo>
                <a:lnTo>
                  <a:pt x="6148848" y="1090607"/>
                </a:lnTo>
                <a:lnTo>
                  <a:pt x="6120185" y="1124710"/>
                </a:lnTo>
                <a:lnTo>
                  <a:pt x="6089140" y="1156615"/>
                </a:lnTo>
                <a:lnTo>
                  <a:pt x="6055811" y="1186132"/>
                </a:lnTo>
                <a:lnTo>
                  <a:pt x="6020386" y="1213166"/>
                </a:lnTo>
                <a:lnTo>
                  <a:pt x="5983153" y="1237524"/>
                </a:lnTo>
                <a:lnTo>
                  <a:pt x="5944204" y="1259017"/>
                </a:lnTo>
                <a:lnTo>
                  <a:pt x="5903732" y="1277549"/>
                </a:lnTo>
                <a:lnTo>
                  <a:pt x="5862023" y="1293120"/>
                </a:lnTo>
                <a:lnTo>
                  <a:pt x="5819266" y="1305538"/>
                </a:lnTo>
                <a:lnTo>
                  <a:pt x="5775746" y="1314804"/>
                </a:lnTo>
                <a:lnTo>
                  <a:pt x="5731656" y="1320822"/>
                </a:lnTo>
                <a:lnTo>
                  <a:pt x="5687280" y="1323592"/>
                </a:lnTo>
                <a:lnTo>
                  <a:pt x="5672425" y="1323783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0553" rIns="0" bIns="0" rtlCol="0" vert="horz">
            <a:spAutoFit/>
          </a:bodyPr>
          <a:lstStyle/>
          <a:p>
            <a:pPr marL="86360" marR="5080" indent="1201420">
              <a:lnSpc>
                <a:spcPct val="113900"/>
              </a:lnSpc>
              <a:spcBef>
                <a:spcPts val="100"/>
              </a:spcBef>
            </a:pPr>
            <a:r>
              <a:rPr dirty="0" spc="-300"/>
              <a:t>Czemu</a:t>
            </a:r>
            <a:r>
              <a:rPr dirty="0" spc="-330"/>
              <a:t> </a:t>
            </a:r>
            <a:r>
              <a:rPr dirty="0" spc="-200"/>
              <a:t>warto</a:t>
            </a:r>
            <a:r>
              <a:rPr dirty="0" spc="-320"/>
              <a:t> </a:t>
            </a:r>
            <a:r>
              <a:rPr dirty="0" spc="-310"/>
              <a:t>stworzyć</a:t>
            </a:r>
            <a:r>
              <a:rPr dirty="0" spc="-315"/>
              <a:t> </a:t>
            </a:r>
            <a:r>
              <a:rPr dirty="0" spc="-285"/>
              <a:t>bezpieczną </a:t>
            </a:r>
            <a:r>
              <a:rPr dirty="0" spc="-200"/>
              <a:t>przestrzeń,</a:t>
            </a:r>
            <a:r>
              <a:rPr dirty="0" spc="-340"/>
              <a:t> </a:t>
            </a:r>
            <a:r>
              <a:rPr dirty="0" spc="-425"/>
              <a:t>w</a:t>
            </a:r>
            <a:r>
              <a:rPr dirty="0" spc="-325"/>
              <a:t> </a:t>
            </a:r>
            <a:r>
              <a:rPr dirty="0" spc="-170"/>
              <a:t>której</a:t>
            </a:r>
            <a:r>
              <a:rPr dirty="0" spc="-330"/>
              <a:t> </a:t>
            </a:r>
            <a:r>
              <a:rPr dirty="0" spc="-175"/>
              <a:t>nie</a:t>
            </a:r>
            <a:r>
              <a:rPr dirty="0" spc="-325"/>
              <a:t> </a:t>
            </a:r>
            <a:r>
              <a:rPr dirty="0" spc="-195"/>
              <a:t>ma</a:t>
            </a:r>
            <a:r>
              <a:rPr dirty="0" spc="-325"/>
              <a:t> </a:t>
            </a:r>
            <a:r>
              <a:rPr dirty="0" spc="-305"/>
              <a:t>stygmatyzacji?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0080386" y="5120621"/>
            <a:ext cx="53333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75">
                <a:solidFill>
                  <a:srgbClr val="282020"/>
                </a:solidFill>
                <a:latin typeface="Tahoma"/>
                <a:cs typeface="Tahoma"/>
              </a:rPr>
              <a:t>Ułatwienie</a:t>
            </a:r>
            <a:r>
              <a:rPr dirty="0" sz="2800" spc="-12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55">
                <a:solidFill>
                  <a:srgbClr val="282020"/>
                </a:solidFill>
                <a:latin typeface="Tahoma"/>
                <a:cs typeface="Tahoma"/>
              </a:rPr>
              <a:t>organizacji</a:t>
            </a:r>
            <a:r>
              <a:rPr dirty="0" sz="2800" spc="-12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70">
                <a:solidFill>
                  <a:srgbClr val="282020"/>
                </a:solidFill>
                <a:latin typeface="Tahoma"/>
                <a:cs typeface="Tahoma"/>
              </a:rPr>
              <a:t>wydarzeń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48692" y="4590040"/>
            <a:ext cx="4288790" cy="1301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32180" marR="5080" indent="-920115">
              <a:lnSpc>
                <a:spcPct val="149600"/>
              </a:lnSpc>
              <a:spcBef>
                <a:spcPts val="95"/>
              </a:spcBef>
            </a:pPr>
            <a:r>
              <a:rPr dirty="0" sz="2800" spc="60">
                <a:solidFill>
                  <a:srgbClr val="282020"/>
                </a:solidFill>
                <a:latin typeface="Tahoma"/>
                <a:cs typeface="Tahoma"/>
              </a:rPr>
              <a:t>Żeby</a:t>
            </a:r>
            <a:r>
              <a:rPr dirty="0" sz="2800" spc="-13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60">
                <a:solidFill>
                  <a:srgbClr val="282020"/>
                </a:solidFill>
                <a:latin typeface="Tahoma"/>
                <a:cs typeface="Tahoma"/>
              </a:rPr>
              <a:t>zachęcić</a:t>
            </a:r>
            <a:r>
              <a:rPr dirty="0" sz="2800" spc="-13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150">
                <a:solidFill>
                  <a:srgbClr val="282020"/>
                </a:solidFill>
                <a:latin typeface="Tahoma"/>
                <a:cs typeface="Tahoma"/>
              </a:rPr>
              <a:t>do</a:t>
            </a:r>
            <a:r>
              <a:rPr dirty="0" sz="2800" spc="-13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50">
                <a:solidFill>
                  <a:srgbClr val="282020"/>
                </a:solidFill>
                <a:latin typeface="Tahoma"/>
                <a:cs typeface="Tahoma"/>
              </a:rPr>
              <a:t>otwartej </a:t>
            </a:r>
            <a:r>
              <a:rPr dirty="0" sz="2800" spc="80">
                <a:solidFill>
                  <a:srgbClr val="282020"/>
                </a:solidFill>
                <a:latin typeface="Tahoma"/>
                <a:cs typeface="Tahoma"/>
              </a:rPr>
              <a:t>wymiany</a:t>
            </a:r>
            <a:r>
              <a:rPr dirty="0" sz="2800" spc="-13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65">
                <a:solidFill>
                  <a:srgbClr val="282020"/>
                </a:solidFill>
                <a:latin typeface="Tahoma"/>
                <a:cs typeface="Tahoma"/>
              </a:rPr>
              <a:t>myśli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765601" y="6900840"/>
            <a:ext cx="3707129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70">
                <a:solidFill>
                  <a:srgbClr val="282020"/>
                </a:solidFill>
                <a:latin typeface="Tahoma"/>
                <a:cs typeface="Tahoma"/>
              </a:rPr>
              <a:t>Stosować</a:t>
            </a:r>
            <a:r>
              <a:rPr dirty="0" sz="2800" spc="-15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75">
                <a:solidFill>
                  <a:srgbClr val="282020"/>
                </a:solidFill>
                <a:latin typeface="Tahoma"/>
                <a:cs typeface="Tahoma"/>
              </a:rPr>
              <a:t>się</a:t>
            </a:r>
            <a:r>
              <a:rPr dirty="0" sz="2800" spc="-15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150">
                <a:solidFill>
                  <a:srgbClr val="282020"/>
                </a:solidFill>
                <a:latin typeface="Tahoma"/>
                <a:cs typeface="Tahoma"/>
              </a:rPr>
              <a:t>do</a:t>
            </a:r>
            <a:r>
              <a:rPr dirty="0" sz="2800" spc="-14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70">
                <a:solidFill>
                  <a:srgbClr val="282020"/>
                </a:solidFill>
                <a:latin typeface="Tahoma"/>
                <a:cs typeface="Tahoma"/>
              </a:rPr>
              <a:t>zasad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40150" y="6900840"/>
            <a:ext cx="40620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60">
                <a:solidFill>
                  <a:srgbClr val="282020"/>
                </a:solidFill>
                <a:latin typeface="Tahoma"/>
                <a:cs typeface="Tahoma"/>
              </a:rPr>
              <a:t>Żeby</a:t>
            </a:r>
            <a:r>
              <a:rPr dirty="0" sz="2800" spc="-13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60">
                <a:solidFill>
                  <a:srgbClr val="282020"/>
                </a:solidFill>
                <a:latin typeface="Tahoma"/>
                <a:cs typeface="Tahoma"/>
              </a:rPr>
              <a:t>zmniejszyć</a:t>
            </a:r>
            <a:r>
              <a:rPr dirty="0" sz="2800" spc="-12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55">
                <a:solidFill>
                  <a:srgbClr val="282020"/>
                </a:solidFill>
                <a:latin typeface="Tahoma"/>
                <a:cs typeface="Tahoma"/>
              </a:rPr>
              <a:t>wydatki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6149" y="41626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28202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11"/>
            <a:ext cx="18275300" cy="2959100"/>
          </a:xfrm>
          <a:custGeom>
            <a:avLst/>
            <a:gdLst/>
            <a:ahLst/>
            <a:cxnLst/>
            <a:rect l="l" t="t" r="r" b="b"/>
            <a:pathLst>
              <a:path w="18275300" h="2959100">
                <a:moveTo>
                  <a:pt x="9962921" y="2933763"/>
                </a:moveTo>
                <a:lnTo>
                  <a:pt x="7758646" y="2933763"/>
                </a:lnTo>
                <a:lnTo>
                  <a:pt x="7808747" y="2946425"/>
                </a:lnTo>
                <a:lnTo>
                  <a:pt x="8359762" y="2946425"/>
                </a:lnTo>
                <a:lnTo>
                  <a:pt x="8409864" y="2959100"/>
                </a:lnTo>
                <a:lnTo>
                  <a:pt x="9311792" y="2959100"/>
                </a:lnTo>
                <a:lnTo>
                  <a:pt x="9361894" y="2946425"/>
                </a:lnTo>
                <a:lnTo>
                  <a:pt x="9912820" y="2946425"/>
                </a:lnTo>
                <a:lnTo>
                  <a:pt x="9962921" y="2933763"/>
                </a:lnTo>
                <a:close/>
              </a:path>
              <a:path w="18275300" h="2959100">
                <a:moveTo>
                  <a:pt x="10864177" y="2895663"/>
                </a:moveTo>
                <a:lnTo>
                  <a:pt x="6857670" y="2895663"/>
                </a:lnTo>
                <a:lnTo>
                  <a:pt x="6907682" y="2908325"/>
                </a:lnTo>
                <a:lnTo>
                  <a:pt x="7107796" y="2908325"/>
                </a:lnTo>
                <a:lnTo>
                  <a:pt x="7157898" y="2921000"/>
                </a:lnTo>
                <a:lnTo>
                  <a:pt x="7408215" y="2921000"/>
                </a:lnTo>
                <a:lnTo>
                  <a:pt x="7458227" y="2933662"/>
                </a:lnTo>
                <a:lnTo>
                  <a:pt x="10263429" y="2933662"/>
                </a:lnTo>
                <a:lnTo>
                  <a:pt x="10313530" y="2921000"/>
                </a:lnTo>
                <a:lnTo>
                  <a:pt x="10563847" y="2921000"/>
                </a:lnTo>
                <a:lnTo>
                  <a:pt x="10613860" y="2908325"/>
                </a:lnTo>
                <a:lnTo>
                  <a:pt x="10814075" y="2908325"/>
                </a:lnTo>
                <a:lnTo>
                  <a:pt x="10864177" y="2895663"/>
                </a:lnTo>
                <a:close/>
              </a:path>
              <a:path w="18275300" h="2959100">
                <a:moveTo>
                  <a:pt x="11464061" y="2857563"/>
                </a:moveTo>
                <a:lnTo>
                  <a:pt x="6257595" y="2857563"/>
                </a:lnTo>
                <a:lnTo>
                  <a:pt x="6307607" y="2870225"/>
                </a:lnTo>
                <a:lnTo>
                  <a:pt x="6457531" y="2870225"/>
                </a:lnTo>
                <a:lnTo>
                  <a:pt x="6507531" y="2882900"/>
                </a:lnTo>
                <a:lnTo>
                  <a:pt x="6657556" y="2882900"/>
                </a:lnTo>
                <a:lnTo>
                  <a:pt x="6707556" y="2895562"/>
                </a:lnTo>
                <a:lnTo>
                  <a:pt x="11014100" y="2895562"/>
                </a:lnTo>
                <a:lnTo>
                  <a:pt x="11064202" y="2882900"/>
                </a:lnTo>
                <a:lnTo>
                  <a:pt x="11214125" y="2882900"/>
                </a:lnTo>
                <a:lnTo>
                  <a:pt x="11264125" y="2870225"/>
                </a:lnTo>
                <a:lnTo>
                  <a:pt x="11414049" y="2870225"/>
                </a:lnTo>
                <a:lnTo>
                  <a:pt x="11464061" y="2857563"/>
                </a:lnTo>
                <a:close/>
              </a:path>
              <a:path w="18275300" h="2959100">
                <a:moveTo>
                  <a:pt x="11913540" y="2819463"/>
                </a:moveTo>
                <a:lnTo>
                  <a:pt x="5808116" y="2819463"/>
                </a:lnTo>
                <a:lnTo>
                  <a:pt x="5858027" y="2832125"/>
                </a:lnTo>
                <a:lnTo>
                  <a:pt x="5957938" y="2832125"/>
                </a:lnTo>
                <a:lnTo>
                  <a:pt x="6007849" y="2844800"/>
                </a:lnTo>
                <a:lnTo>
                  <a:pt x="6107773" y="2844800"/>
                </a:lnTo>
                <a:lnTo>
                  <a:pt x="6157684" y="2857462"/>
                </a:lnTo>
                <a:lnTo>
                  <a:pt x="11563972" y="2857462"/>
                </a:lnTo>
                <a:lnTo>
                  <a:pt x="11613985" y="2844800"/>
                </a:lnTo>
                <a:lnTo>
                  <a:pt x="11713807" y="2844800"/>
                </a:lnTo>
                <a:lnTo>
                  <a:pt x="11763807" y="2832125"/>
                </a:lnTo>
                <a:lnTo>
                  <a:pt x="11863629" y="2832125"/>
                </a:lnTo>
                <a:lnTo>
                  <a:pt x="11913540" y="2819463"/>
                </a:lnTo>
                <a:close/>
              </a:path>
              <a:path w="18275300" h="2959100">
                <a:moveTo>
                  <a:pt x="12362650" y="2781363"/>
                </a:moveTo>
                <a:lnTo>
                  <a:pt x="5359006" y="2781363"/>
                </a:lnTo>
                <a:lnTo>
                  <a:pt x="5408917" y="2794025"/>
                </a:lnTo>
                <a:lnTo>
                  <a:pt x="5508650" y="2794025"/>
                </a:lnTo>
                <a:lnTo>
                  <a:pt x="5558561" y="2806700"/>
                </a:lnTo>
                <a:lnTo>
                  <a:pt x="5658383" y="2806700"/>
                </a:lnTo>
                <a:lnTo>
                  <a:pt x="5708294" y="2819362"/>
                </a:lnTo>
                <a:lnTo>
                  <a:pt x="12013362" y="2819362"/>
                </a:lnTo>
                <a:lnTo>
                  <a:pt x="12063273" y="2806700"/>
                </a:lnTo>
                <a:lnTo>
                  <a:pt x="12163095" y="2806700"/>
                </a:lnTo>
                <a:lnTo>
                  <a:pt x="12212917" y="2794025"/>
                </a:lnTo>
                <a:lnTo>
                  <a:pt x="12312739" y="2794025"/>
                </a:lnTo>
                <a:lnTo>
                  <a:pt x="12362650" y="2781363"/>
                </a:lnTo>
                <a:close/>
              </a:path>
              <a:path w="18275300" h="2959100">
                <a:moveTo>
                  <a:pt x="12711544" y="2743263"/>
                </a:moveTo>
                <a:lnTo>
                  <a:pt x="5010112" y="2743263"/>
                </a:lnTo>
                <a:lnTo>
                  <a:pt x="5059921" y="2755925"/>
                </a:lnTo>
                <a:lnTo>
                  <a:pt x="5109845" y="2755925"/>
                </a:lnTo>
                <a:lnTo>
                  <a:pt x="5159654" y="2768600"/>
                </a:lnTo>
                <a:lnTo>
                  <a:pt x="5259286" y="2768600"/>
                </a:lnTo>
                <a:lnTo>
                  <a:pt x="5309197" y="2781262"/>
                </a:lnTo>
                <a:lnTo>
                  <a:pt x="12412561" y="2781262"/>
                </a:lnTo>
                <a:lnTo>
                  <a:pt x="12462370" y="2768600"/>
                </a:lnTo>
                <a:lnTo>
                  <a:pt x="12562103" y="2768600"/>
                </a:lnTo>
                <a:lnTo>
                  <a:pt x="12612014" y="2755925"/>
                </a:lnTo>
                <a:lnTo>
                  <a:pt x="12661735" y="2755925"/>
                </a:lnTo>
                <a:lnTo>
                  <a:pt x="12711544" y="2743263"/>
                </a:lnTo>
                <a:close/>
              </a:path>
              <a:path w="18275300" h="2959100">
                <a:moveTo>
                  <a:pt x="13060071" y="2705163"/>
                </a:moveTo>
                <a:lnTo>
                  <a:pt x="4661687" y="2705163"/>
                </a:lnTo>
                <a:lnTo>
                  <a:pt x="4711408" y="2717825"/>
                </a:lnTo>
                <a:lnTo>
                  <a:pt x="4761128" y="2717825"/>
                </a:lnTo>
                <a:lnTo>
                  <a:pt x="4810938" y="2730500"/>
                </a:lnTo>
                <a:lnTo>
                  <a:pt x="4910480" y="2730500"/>
                </a:lnTo>
                <a:lnTo>
                  <a:pt x="4960290" y="2743162"/>
                </a:lnTo>
                <a:lnTo>
                  <a:pt x="12761367" y="2743162"/>
                </a:lnTo>
                <a:lnTo>
                  <a:pt x="12811176" y="2730500"/>
                </a:lnTo>
                <a:lnTo>
                  <a:pt x="12910719" y="2730500"/>
                </a:lnTo>
                <a:lnTo>
                  <a:pt x="12960528" y="2717825"/>
                </a:lnTo>
                <a:lnTo>
                  <a:pt x="13010350" y="2717825"/>
                </a:lnTo>
                <a:lnTo>
                  <a:pt x="13060071" y="2705163"/>
                </a:lnTo>
                <a:close/>
              </a:path>
              <a:path w="18275300" h="2959100">
                <a:moveTo>
                  <a:pt x="13358394" y="2667063"/>
                </a:moveTo>
                <a:lnTo>
                  <a:pt x="4363263" y="2667063"/>
                </a:lnTo>
                <a:lnTo>
                  <a:pt x="4412983" y="2679725"/>
                </a:lnTo>
                <a:lnTo>
                  <a:pt x="4462704" y="2679725"/>
                </a:lnTo>
                <a:lnTo>
                  <a:pt x="4512424" y="2692400"/>
                </a:lnTo>
                <a:lnTo>
                  <a:pt x="4562145" y="2692400"/>
                </a:lnTo>
                <a:lnTo>
                  <a:pt x="4611865" y="2705062"/>
                </a:lnTo>
                <a:lnTo>
                  <a:pt x="13109791" y="2705062"/>
                </a:lnTo>
                <a:lnTo>
                  <a:pt x="13159600" y="2692400"/>
                </a:lnTo>
                <a:lnTo>
                  <a:pt x="13209321" y="2692400"/>
                </a:lnTo>
                <a:lnTo>
                  <a:pt x="13259041" y="2679725"/>
                </a:lnTo>
                <a:lnTo>
                  <a:pt x="13308673" y="2679725"/>
                </a:lnTo>
                <a:lnTo>
                  <a:pt x="13358394" y="2667063"/>
                </a:lnTo>
                <a:close/>
              </a:path>
              <a:path w="18275300" h="2959100">
                <a:moveTo>
                  <a:pt x="13656526" y="2628963"/>
                </a:moveTo>
                <a:lnTo>
                  <a:pt x="4065232" y="2628963"/>
                </a:lnTo>
                <a:lnTo>
                  <a:pt x="4114850" y="2641625"/>
                </a:lnTo>
                <a:lnTo>
                  <a:pt x="4164482" y="2641625"/>
                </a:lnTo>
                <a:lnTo>
                  <a:pt x="4214203" y="2654300"/>
                </a:lnTo>
                <a:lnTo>
                  <a:pt x="4263822" y="2654300"/>
                </a:lnTo>
                <a:lnTo>
                  <a:pt x="4313542" y="2666962"/>
                </a:lnTo>
                <a:lnTo>
                  <a:pt x="13408012" y="2666962"/>
                </a:lnTo>
                <a:lnTo>
                  <a:pt x="13457733" y="2654300"/>
                </a:lnTo>
                <a:lnTo>
                  <a:pt x="13507453" y="2654300"/>
                </a:lnTo>
                <a:lnTo>
                  <a:pt x="13557174" y="2641625"/>
                </a:lnTo>
                <a:lnTo>
                  <a:pt x="13606806" y="2641625"/>
                </a:lnTo>
                <a:lnTo>
                  <a:pt x="13656526" y="2628963"/>
                </a:lnTo>
                <a:close/>
              </a:path>
              <a:path w="18275300" h="2959100">
                <a:moveTo>
                  <a:pt x="14202118" y="2552763"/>
                </a:moveTo>
                <a:lnTo>
                  <a:pt x="3519538" y="2552763"/>
                </a:lnTo>
                <a:lnTo>
                  <a:pt x="3569068" y="2565425"/>
                </a:lnTo>
                <a:lnTo>
                  <a:pt x="3618611" y="2565425"/>
                </a:lnTo>
                <a:lnTo>
                  <a:pt x="3668230" y="2578100"/>
                </a:lnTo>
                <a:lnTo>
                  <a:pt x="3717848" y="2578100"/>
                </a:lnTo>
                <a:lnTo>
                  <a:pt x="3817010" y="2603525"/>
                </a:lnTo>
                <a:lnTo>
                  <a:pt x="3866629" y="2603525"/>
                </a:lnTo>
                <a:lnTo>
                  <a:pt x="3916261" y="2616200"/>
                </a:lnTo>
                <a:lnTo>
                  <a:pt x="3965879" y="2616200"/>
                </a:lnTo>
                <a:lnTo>
                  <a:pt x="4015511" y="2628862"/>
                </a:lnTo>
                <a:lnTo>
                  <a:pt x="13706145" y="2628862"/>
                </a:lnTo>
                <a:lnTo>
                  <a:pt x="13755777" y="2616200"/>
                </a:lnTo>
                <a:lnTo>
                  <a:pt x="13805395" y="2616200"/>
                </a:lnTo>
                <a:lnTo>
                  <a:pt x="13855027" y="2603525"/>
                </a:lnTo>
                <a:lnTo>
                  <a:pt x="13904646" y="2603525"/>
                </a:lnTo>
                <a:lnTo>
                  <a:pt x="14003808" y="2578100"/>
                </a:lnTo>
                <a:lnTo>
                  <a:pt x="14053338" y="2578100"/>
                </a:lnTo>
                <a:lnTo>
                  <a:pt x="14102956" y="2565425"/>
                </a:lnTo>
                <a:lnTo>
                  <a:pt x="14152588" y="2565425"/>
                </a:lnTo>
                <a:lnTo>
                  <a:pt x="14202118" y="2552763"/>
                </a:lnTo>
                <a:close/>
              </a:path>
              <a:path w="18275300" h="2959100">
                <a:moveTo>
                  <a:pt x="18275288" y="0"/>
                </a:moveTo>
                <a:lnTo>
                  <a:pt x="0" y="0"/>
                </a:lnTo>
                <a:lnTo>
                  <a:pt x="0" y="1844890"/>
                </a:lnTo>
                <a:lnTo>
                  <a:pt x="82829" y="1866861"/>
                </a:lnTo>
                <a:lnTo>
                  <a:pt x="131406" y="1866861"/>
                </a:lnTo>
                <a:lnTo>
                  <a:pt x="764527" y="2032025"/>
                </a:lnTo>
                <a:lnTo>
                  <a:pt x="813295" y="2032025"/>
                </a:lnTo>
                <a:lnTo>
                  <a:pt x="1155344" y="2120900"/>
                </a:lnTo>
                <a:lnTo>
                  <a:pt x="1204302" y="2120900"/>
                </a:lnTo>
                <a:lnTo>
                  <a:pt x="1449184" y="2184425"/>
                </a:lnTo>
                <a:lnTo>
                  <a:pt x="1498244" y="2184425"/>
                </a:lnTo>
                <a:lnTo>
                  <a:pt x="1694459" y="2235200"/>
                </a:lnTo>
                <a:lnTo>
                  <a:pt x="1743608" y="2235200"/>
                </a:lnTo>
                <a:lnTo>
                  <a:pt x="1890953" y="2273300"/>
                </a:lnTo>
                <a:lnTo>
                  <a:pt x="1940102" y="2273300"/>
                </a:lnTo>
                <a:lnTo>
                  <a:pt x="2087651" y="2311400"/>
                </a:lnTo>
                <a:lnTo>
                  <a:pt x="2136800" y="2311400"/>
                </a:lnTo>
                <a:lnTo>
                  <a:pt x="2284526" y="2349500"/>
                </a:lnTo>
                <a:lnTo>
                  <a:pt x="2333866" y="2349500"/>
                </a:lnTo>
                <a:lnTo>
                  <a:pt x="2481694" y="2387600"/>
                </a:lnTo>
                <a:lnTo>
                  <a:pt x="2530945" y="2387600"/>
                </a:lnTo>
                <a:lnTo>
                  <a:pt x="2629624" y="2413025"/>
                </a:lnTo>
                <a:lnTo>
                  <a:pt x="2679357" y="2413025"/>
                </a:lnTo>
                <a:lnTo>
                  <a:pt x="2777642" y="2438362"/>
                </a:lnTo>
                <a:lnTo>
                  <a:pt x="2827070" y="2438362"/>
                </a:lnTo>
                <a:lnTo>
                  <a:pt x="2925851" y="2463800"/>
                </a:lnTo>
                <a:lnTo>
                  <a:pt x="2975279" y="2463800"/>
                </a:lnTo>
                <a:lnTo>
                  <a:pt x="3074060" y="2489225"/>
                </a:lnTo>
                <a:lnTo>
                  <a:pt x="3123590" y="2489225"/>
                </a:lnTo>
                <a:lnTo>
                  <a:pt x="3173018" y="2501900"/>
                </a:lnTo>
                <a:lnTo>
                  <a:pt x="3222460" y="2501900"/>
                </a:lnTo>
                <a:lnTo>
                  <a:pt x="3321418" y="2527325"/>
                </a:lnTo>
                <a:lnTo>
                  <a:pt x="3371342" y="2527325"/>
                </a:lnTo>
                <a:lnTo>
                  <a:pt x="3470008" y="2552662"/>
                </a:lnTo>
                <a:lnTo>
                  <a:pt x="14251648" y="2552662"/>
                </a:lnTo>
                <a:lnTo>
                  <a:pt x="14350302" y="2527325"/>
                </a:lnTo>
                <a:lnTo>
                  <a:pt x="14400238" y="2527325"/>
                </a:lnTo>
                <a:lnTo>
                  <a:pt x="14499196" y="2501900"/>
                </a:lnTo>
                <a:lnTo>
                  <a:pt x="14548726" y="2501900"/>
                </a:lnTo>
                <a:lnTo>
                  <a:pt x="14598168" y="2489225"/>
                </a:lnTo>
                <a:lnTo>
                  <a:pt x="14647596" y="2489225"/>
                </a:lnTo>
                <a:lnTo>
                  <a:pt x="14746466" y="2463800"/>
                </a:lnTo>
                <a:lnTo>
                  <a:pt x="14795907" y="2463800"/>
                </a:lnTo>
                <a:lnTo>
                  <a:pt x="14894675" y="2438362"/>
                </a:lnTo>
                <a:lnTo>
                  <a:pt x="14944014" y="2438362"/>
                </a:lnTo>
                <a:lnTo>
                  <a:pt x="15042287" y="2413025"/>
                </a:lnTo>
                <a:lnTo>
                  <a:pt x="15092033" y="2413025"/>
                </a:lnTo>
                <a:lnTo>
                  <a:pt x="15190712" y="2387600"/>
                </a:lnTo>
                <a:lnTo>
                  <a:pt x="15240051" y="2387600"/>
                </a:lnTo>
                <a:lnTo>
                  <a:pt x="15387879" y="2349500"/>
                </a:lnTo>
                <a:lnTo>
                  <a:pt x="15437130" y="2349500"/>
                </a:lnTo>
                <a:lnTo>
                  <a:pt x="15584856" y="2311400"/>
                </a:lnTo>
                <a:lnTo>
                  <a:pt x="15634005" y="2311400"/>
                </a:lnTo>
                <a:lnTo>
                  <a:pt x="15781554" y="2273300"/>
                </a:lnTo>
                <a:lnTo>
                  <a:pt x="15830703" y="2273300"/>
                </a:lnTo>
                <a:lnTo>
                  <a:pt x="15978150" y="2235200"/>
                </a:lnTo>
                <a:lnTo>
                  <a:pt x="16027197" y="2235200"/>
                </a:lnTo>
                <a:lnTo>
                  <a:pt x="16223514" y="2184425"/>
                </a:lnTo>
                <a:lnTo>
                  <a:pt x="16272472" y="2184425"/>
                </a:lnTo>
                <a:lnTo>
                  <a:pt x="16517354" y="2120900"/>
                </a:lnTo>
                <a:lnTo>
                  <a:pt x="16566312" y="2120900"/>
                </a:lnTo>
                <a:lnTo>
                  <a:pt x="16908361" y="2032025"/>
                </a:lnTo>
                <a:lnTo>
                  <a:pt x="16957218" y="2032025"/>
                </a:lnTo>
                <a:lnTo>
                  <a:pt x="17590250" y="1866861"/>
                </a:lnTo>
                <a:lnTo>
                  <a:pt x="17639195" y="1866861"/>
                </a:lnTo>
                <a:lnTo>
                  <a:pt x="18172037" y="1727225"/>
                </a:lnTo>
                <a:lnTo>
                  <a:pt x="18220424" y="1701800"/>
                </a:lnTo>
                <a:lnTo>
                  <a:pt x="18275288" y="1689125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58544" y="6475680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73369" y="4705185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80012" y="6475676"/>
            <a:ext cx="6276975" cy="1323975"/>
          </a:xfrm>
          <a:custGeom>
            <a:avLst/>
            <a:gdLst/>
            <a:ahLst/>
            <a:cxnLst/>
            <a:rect l="l" t="t" r="r" b="b"/>
            <a:pathLst>
              <a:path w="6276975" h="1323975">
                <a:moveTo>
                  <a:pt x="5672425" y="1323783"/>
                </a:moveTo>
                <a:lnTo>
                  <a:pt x="5672615" y="1323592"/>
                </a:lnTo>
                <a:lnTo>
                  <a:pt x="604028" y="1323592"/>
                </a:lnTo>
                <a:lnTo>
                  <a:pt x="589173" y="1323401"/>
                </a:lnTo>
                <a:lnTo>
                  <a:pt x="544797" y="1320631"/>
                </a:lnTo>
                <a:lnTo>
                  <a:pt x="500706" y="1314613"/>
                </a:lnTo>
                <a:lnTo>
                  <a:pt x="457187" y="1305347"/>
                </a:lnTo>
                <a:lnTo>
                  <a:pt x="414430" y="1292929"/>
                </a:lnTo>
                <a:lnTo>
                  <a:pt x="372720" y="1277358"/>
                </a:lnTo>
                <a:lnTo>
                  <a:pt x="332249" y="1258826"/>
                </a:lnTo>
                <a:lnTo>
                  <a:pt x="293301" y="1237333"/>
                </a:lnTo>
                <a:lnTo>
                  <a:pt x="256067" y="1212974"/>
                </a:lnTo>
                <a:lnTo>
                  <a:pt x="220642" y="1185941"/>
                </a:lnTo>
                <a:lnTo>
                  <a:pt x="187312" y="1156424"/>
                </a:lnTo>
                <a:lnTo>
                  <a:pt x="156268" y="1124518"/>
                </a:lnTo>
                <a:lnTo>
                  <a:pt x="127604" y="1090416"/>
                </a:lnTo>
                <a:lnTo>
                  <a:pt x="101512" y="1054308"/>
                </a:lnTo>
                <a:lnTo>
                  <a:pt x="78181" y="1016289"/>
                </a:lnTo>
                <a:lnTo>
                  <a:pt x="57707" y="976646"/>
                </a:lnTo>
                <a:lnTo>
                  <a:pt x="40186" y="935666"/>
                </a:lnTo>
                <a:lnTo>
                  <a:pt x="25711" y="893444"/>
                </a:lnTo>
                <a:lnTo>
                  <a:pt x="14379" y="850362"/>
                </a:lnTo>
                <a:lnTo>
                  <a:pt x="6284" y="806516"/>
                </a:lnTo>
                <a:lnTo>
                  <a:pt x="1618" y="762288"/>
                </a:lnTo>
                <a:lnTo>
                  <a:pt x="0" y="717678"/>
                </a:lnTo>
                <a:lnTo>
                  <a:pt x="0" y="605914"/>
                </a:lnTo>
                <a:lnTo>
                  <a:pt x="1618" y="561304"/>
                </a:lnTo>
                <a:lnTo>
                  <a:pt x="6475" y="516980"/>
                </a:lnTo>
                <a:lnTo>
                  <a:pt x="14569" y="473134"/>
                </a:lnTo>
                <a:lnTo>
                  <a:pt x="25901" y="430053"/>
                </a:lnTo>
                <a:lnTo>
                  <a:pt x="40471" y="387831"/>
                </a:lnTo>
                <a:lnTo>
                  <a:pt x="57993" y="346850"/>
                </a:lnTo>
                <a:lnTo>
                  <a:pt x="78467" y="307208"/>
                </a:lnTo>
                <a:lnTo>
                  <a:pt x="101798" y="269189"/>
                </a:lnTo>
                <a:lnTo>
                  <a:pt x="127890" y="233080"/>
                </a:lnTo>
                <a:lnTo>
                  <a:pt x="156554" y="198978"/>
                </a:lnTo>
                <a:lnTo>
                  <a:pt x="187598" y="167072"/>
                </a:lnTo>
                <a:lnTo>
                  <a:pt x="220928" y="137555"/>
                </a:lnTo>
                <a:lnTo>
                  <a:pt x="256352" y="110522"/>
                </a:lnTo>
                <a:lnTo>
                  <a:pt x="293586" y="86163"/>
                </a:lnTo>
                <a:lnTo>
                  <a:pt x="332534" y="64670"/>
                </a:lnTo>
                <a:lnTo>
                  <a:pt x="373006" y="46138"/>
                </a:lnTo>
                <a:lnTo>
                  <a:pt x="414525" y="30567"/>
                </a:lnTo>
                <a:lnTo>
                  <a:pt x="457283" y="18149"/>
                </a:lnTo>
                <a:lnTo>
                  <a:pt x="500802" y="8883"/>
                </a:lnTo>
                <a:lnTo>
                  <a:pt x="544797" y="2961"/>
                </a:lnTo>
                <a:lnTo>
                  <a:pt x="589173" y="191"/>
                </a:lnTo>
                <a:lnTo>
                  <a:pt x="604028" y="0"/>
                </a:lnTo>
                <a:lnTo>
                  <a:pt x="5672615" y="0"/>
                </a:lnTo>
                <a:lnTo>
                  <a:pt x="5717086" y="1623"/>
                </a:lnTo>
                <a:lnTo>
                  <a:pt x="5761272" y="6495"/>
                </a:lnTo>
                <a:lnTo>
                  <a:pt x="5804981" y="14615"/>
                </a:lnTo>
                <a:lnTo>
                  <a:pt x="5847929" y="25982"/>
                </a:lnTo>
                <a:lnTo>
                  <a:pt x="5890020" y="40502"/>
                </a:lnTo>
                <a:lnTo>
                  <a:pt x="5930872" y="58079"/>
                </a:lnTo>
                <a:lnTo>
                  <a:pt x="5970392" y="78616"/>
                </a:lnTo>
                <a:lnTo>
                  <a:pt x="6008197" y="102020"/>
                </a:lnTo>
                <a:lnTo>
                  <a:pt x="6044193" y="128194"/>
                </a:lnTo>
                <a:lnTo>
                  <a:pt x="6078190" y="156947"/>
                </a:lnTo>
                <a:lnTo>
                  <a:pt x="6109996" y="188088"/>
                </a:lnTo>
                <a:lnTo>
                  <a:pt x="6139421" y="221522"/>
                </a:lnTo>
                <a:lnTo>
                  <a:pt x="6166371" y="257057"/>
                </a:lnTo>
                <a:lnTo>
                  <a:pt x="6190654" y="294407"/>
                </a:lnTo>
                <a:lnTo>
                  <a:pt x="6212080" y="333477"/>
                </a:lnTo>
                <a:lnTo>
                  <a:pt x="6230554" y="373979"/>
                </a:lnTo>
                <a:lnTo>
                  <a:pt x="6246077" y="415819"/>
                </a:lnTo>
                <a:lnTo>
                  <a:pt x="6258456" y="458710"/>
                </a:lnTo>
                <a:lnTo>
                  <a:pt x="6267693" y="502365"/>
                </a:lnTo>
                <a:lnTo>
                  <a:pt x="6273692" y="546593"/>
                </a:lnTo>
                <a:lnTo>
                  <a:pt x="6276454" y="591107"/>
                </a:lnTo>
                <a:lnTo>
                  <a:pt x="6276644" y="606009"/>
                </a:lnTo>
                <a:lnTo>
                  <a:pt x="6276644" y="717774"/>
                </a:lnTo>
                <a:lnTo>
                  <a:pt x="6275025" y="762384"/>
                </a:lnTo>
                <a:lnTo>
                  <a:pt x="6270169" y="806707"/>
                </a:lnTo>
                <a:lnTo>
                  <a:pt x="6262075" y="850553"/>
                </a:lnTo>
                <a:lnTo>
                  <a:pt x="6250743" y="893635"/>
                </a:lnTo>
                <a:lnTo>
                  <a:pt x="6236268" y="935857"/>
                </a:lnTo>
                <a:lnTo>
                  <a:pt x="6218746" y="976837"/>
                </a:lnTo>
                <a:lnTo>
                  <a:pt x="6198271" y="1016480"/>
                </a:lnTo>
                <a:lnTo>
                  <a:pt x="6174941" y="1054499"/>
                </a:lnTo>
                <a:lnTo>
                  <a:pt x="6148848" y="1090607"/>
                </a:lnTo>
                <a:lnTo>
                  <a:pt x="6120185" y="1124710"/>
                </a:lnTo>
                <a:lnTo>
                  <a:pt x="6089140" y="1156615"/>
                </a:lnTo>
                <a:lnTo>
                  <a:pt x="6055811" y="1186132"/>
                </a:lnTo>
                <a:lnTo>
                  <a:pt x="6020386" y="1213166"/>
                </a:lnTo>
                <a:lnTo>
                  <a:pt x="5983153" y="1237524"/>
                </a:lnTo>
                <a:lnTo>
                  <a:pt x="5944204" y="1259017"/>
                </a:lnTo>
                <a:lnTo>
                  <a:pt x="5903732" y="1277549"/>
                </a:lnTo>
                <a:lnTo>
                  <a:pt x="5862023" y="1293120"/>
                </a:lnTo>
                <a:lnTo>
                  <a:pt x="5819266" y="1305538"/>
                </a:lnTo>
                <a:lnTo>
                  <a:pt x="5775746" y="1314804"/>
                </a:lnTo>
                <a:lnTo>
                  <a:pt x="5731656" y="1320822"/>
                </a:lnTo>
                <a:lnTo>
                  <a:pt x="5687280" y="1323592"/>
                </a:lnTo>
                <a:lnTo>
                  <a:pt x="5672425" y="1323783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20553" rIns="0" bIns="0" rtlCol="0" vert="horz">
            <a:spAutoFit/>
          </a:bodyPr>
          <a:lstStyle/>
          <a:p>
            <a:pPr marL="86360" marR="5080" indent="1201420">
              <a:lnSpc>
                <a:spcPct val="113900"/>
              </a:lnSpc>
              <a:spcBef>
                <a:spcPts val="100"/>
              </a:spcBef>
            </a:pPr>
            <a:r>
              <a:rPr dirty="0" spc="-300"/>
              <a:t>Czemu</a:t>
            </a:r>
            <a:r>
              <a:rPr dirty="0" spc="-330"/>
              <a:t> </a:t>
            </a:r>
            <a:r>
              <a:rPr dirty="0" spc="-200"/>
              <a:t>warto</a:t>
            </a:r>
            <a:r>
              <a:rPr dirty="0" spc="-320"/>
              <a:t> </a:t>
            </a:r>
            <a:r>
              <a:rPr dirty="0" spc="-310"/>
              <a:t>stworzyć</a:t>
            </a:r>
            <a:r>
              <a:rPr dirty="0" spc="-315"/>
              <a:t> </a:t>
            </a:r>
            <a:r>
              <a:rPr dirty="0" spc="-285"/>
              <a:t>bezpieczną </a:t>
            </a:r>
            <a:r>
              <a:rPr dirty="0" spc="-200"/>
              <a:t>przestrzeń,</a:t>
            </a:r>
            <a:r>
              <a:rPr dirty="0" spc="-340"/>
              <a:t> </a:t>
            </a:r>
            <a:r>
              <a:rPr dirty="0" spc="-425"/>
              <a:t>w</a:t>
            </a:r>
            <a:r>
              <a:rPr dirty="0" spc="-325"/>
              <a:t> </a:t>
            </a:r>
            <a:r>
              <a:rPr dirty="0" spc="-170"/>
              <a:t>której</a:t>
            </a:r>
            <a:r>
              <a:rPr dirty="0" spc="-330"/>
              <a:t> </a:t>
            </a:r>
            <a:r>
              <a:rPr dirty="0" spc="-175"/>
              <a:t>nie</a:t>
            </a:r>
            <a:r>
              <a:rPr dirty="0" spc="-325"/>
              <a:t> </a:t>
            </a:r>
            <a:r>
              <a:rPr dirty="0" spc="-195"/>
              <a:t>ma</a:t>
            </a:r>
            <a:r>
              <a:rPr dirty="0" spc="-325"/>
              <a:t> </a:t>
            </a:r>
            <a:r>
              <a:rPr dirty="0" spc="-305"/>
              <a:t>stygmatyzacji?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10080386" y="5120621"/>
            <a:ext cx="533336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75">
                <a:solidFill>
                  <a:srgbClr val="282020"/>
                </a:solidFill>
                <a:latin typeface="Tahoma"/>
                <a:cs typeface="Tahoma"/>
              </a:rPr>
              <a:t>Ułatwienie</a:t>
            </a:r>
            <a:r>
              <a:rPr dirty="0" sz="2800" spc="-12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55">
                <a:solidFill>
                  <a:srgbClr val="282020"/>
                </a:solidFill>
                <a:latin typeface="Tahoma"/>
                <a:cs typeface="Tahoma"/>
              </a:rPr>
              <a:t>organizacji</a:t>
            </a:r>
            <a:r>
              <a:rPr dirty="0" sz="2800" spc="-12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70">
                <a:solidFill>
                  <a:srgbClr val="282020"/>
                </a:solidFill>
                <a:latin typeface="Tahoma"/>
                <a:cs typeface="Tahoma"/>
              </a:rPr>
              <a:t>wydarzeń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48692" y="4590040"/>
            <a:ext cx="4288790" cy="1301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32180" marR="5080" indent="-920115">
              <a:lnSpc>
                <a:spcPct val="149600"/>
              </a:lnSpc>
              <a:spcBef>
                <a:spcPts val="95"/>
              </a:spcBef>
            </a:pPr>
            <a:r>
              <a:rPr dirty="0" sz="2800" spc="60">
                <a:solidFill>
                  <a:srgbClr val="282020"/>
                </a:solidFill>
                <a:latin typeface="Tahoma"/>
                <a:cs typeface="Tahoma"/>
              </a:rPr>
              <a:t>Żeby</a:t>
            </a:r>
            <a:r>
              <a:rPr dirty="0" sz="2800" spc="-13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60">
                <a:solidFill>
                  <a:srgbClr val="282020"/>
                </a:solidFill>
                <a:latin typeface="Tahoma"/>
                <a:cs typeface="Tahoma"/>
              </a:rPr>
              <a:t>zachęcić</a:t>
            </a:r>
            <a:r>
              <a:rPr dirty="0" sz="2800" spc="-13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150">
                <a:solidFill>
                  <a:srgbClr val="282020"/>
                </a:solidFill>
                <a:latin typeface="Tahoma"/>
                <a:cs typeface="Tahoma"/>
              </a:rPr>
              <a:t>do</a:t>
            </a:r>
            <a:r>
              <a:rPr dirty="0" sz="2800" spc="-13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50">
                <a:solidFill>
                  <a:srgbClr val="282020"/>
                </a:solidFill>
                <a:latin typeface="Tahoma"/>
                <a:cs typeface="Tahoma"/>
              </a:rPr>
              <a:t>otwartej </a:t>
            </a:r>
            <a:r>
              <a:rPr dirty="0" sz="2800" spc="80">
                <a:solidFill>
                  <a:srgbClr val="282020"/>
                </a:solidFill>
                <a:latin typeface="Tahoma"/>
                <a:cs typeface="Tahoma"/>
              </a:rPr>
              <a:t>wymiany</a:t>
            </a:r>
            <a:r>
              <a:rPr dirty="0" sz="2800" spc="-13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65">
                <a:solidFill>
                  <a:srgbClr val="282020"/>
                </a:solidFill>
                <a:latin typeface="Tahoma"/>
                <a:cs typeface="Tahoma"/>
              </a:rPr>
              <a:t>myśli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765601" y="6900840"/>
            <a:ext cx="3707129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70">
                <a:solidFill>
                  <a:srgbClr val="282020"/>
                </a:solidFill>
                <a:latin typeface="Tahoma"/>
                <a:cs typeface="Tahoma"/>
              </a:rPr>
              <a:t>Stosować</a:t>
            </a:r>
            <a:r>
              <a:rPr dirty="0" sz="2800" spc="-15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75">
                <a:solidFill>
                  <a:srgbClr val="282020"/>
                </a:solidFill>
                <a:latin typeface="Tahoma"/>
                <a:cs typeface="Tahoma"/>
              </a:rPr>
              <a:t>się</a:t>
            </a:r>
            <a:r>
              <a:rPr dirty="0" sz="2800" spc="-15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150">
                <a:solidFill>
                  <a:srgbClr val="282020"/>
                </a:solidFill>
                <a:latin typeface="Tahoma"/>
                <a:cs typeface="Tahoma"/>
              </a:rPr>
              <a:t>do</a:t>
            </a:r>
            <a:r>
              <a:rPr dirty="0" sz="2800" spc="-14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70">
                <a:solidFill>
                  <a:srgbClr val="282020"/>
                </a:solidFill>
                <a:latin typeface="Tahoma"/>
                <a:cs typeface="Tahoma"/>
              </a:rPr>
              <a:t>zasad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40150" y="6900840"/>
            <a:ext cx="406209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60">
                <a:solidFill>
                  <a:srgbClr val="282020"/>
                </a:solidFill>
                <a:latin typeface="Tahoma"/>
                <a:cs typeface="Tahoma"/>
              </a:rPr>
              <a:t>Żeby</a:t>
            </a:r>
            <a:r>
              <a:rPr dirty="0" sz="2800" spc="-130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60">
                <a:solidFill>
                  <a:srgbClr val="282020"/>
                </a:solidFill>
                <a:latin typeface="Tahoma"/>
                <a:cs typeface="Tahoma"/>
              </a:rPr>
              <a:t>zmniejszyć</a:t>
            </a:r>
            <a:r>
              <a:rPr dirty="0" sz="2800" spc="-125">
                <a:solidFill>
                  <a:srgbClr val="282020"/>
                </a:solidFill>
                <a:latin typeface="Tahoma"/>
                <a:cs typeface="Tahoma"/>
              </a:rPr>
              <a:t> </a:t>
            </a:r>
            <a:r>
              <a:rPr dirty="0" sz="2800" spc="55">
                <a:solidFill>
                  <a:srgbClr val="282020"/>
                </a:solidFill>
                <a:latin typeface="Tahoma"/>
                <a:cs typeface="Tahoma"/>
              </a:rPr>
              <a:t>wydatki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099" y="2059558"/>
            <a:ext cx="1403985" cy="4419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00" spc="-100">
                <a:solidFill>
                  <a:srgbClr val="000000"/>
                </a:solidFill>
              </a:rPr>
              <a:t>Wnioski</a:t>
            </a:r>
            <a:endParaRPr sz="2700"/>
          </a:p>
        </p:txBody>
      </p:sp>
      <p:sp>
        <p:nvSpPr>
          <p:cNvPr id="4" name="object 4" descr=""/>
          <p:cNvSpPr txBox="1"/>
          <p:nvPr/>
        </p:nvSpPr>
        <p:spPr>
          <a:xfrm>
            <a:off x="744922" y="3345334"/>
            <a:ext cx="17011650" cy="4054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7500"/>
              </a:lnSpc>
              <a:spcBef>
                <a:spcPts val="100"/>
              </a:spcBef>
            </a:pPr>
            <a:r>
              <a:rPr dirty="0" sz="2500">
                <a:latin typeface="Tahoma"/>
                <a:cs typeface="Tahoma"/>
              </a:rPr>
              <a:t>W</a:t>
            </a:r>
            <a:r>
              <a:rPr dirty="0" sz="2500" spc="610">
                <a:latin typeface="Tahoma"/>
                <a:cs typeface="Tahoma"/>
              </a:rPr>
              <a:t> </a:t>
            </a:r>
            <a:r>
              <a:rPr dirty="0" sz="2500" spc="80">
                <a:latin typeface="Tahoma"/>
                <a:cs typeface="Tahoma"/>
              </a:rPr>
              <a:t>tym</a:t>
            </a:r>
            <a:r>
              <a:rPr dirty="0" sz="2500" spc="610">
                <a:latin typeface="Tahoma"/>
                <a:cs typeface="Tahoma"/>
              </a:rPr>
              <a:t> </a:t>
            </a:r>
            <a:r>
              <a:rPr dirty="0" sz="2500" spc="80">
                <a:latin typeface="Tahoma"/>
                <a:cs typeface="Tahoma"/>
              </a:rPr>
              <a:t>rozdziale</a:t>
            </a:r>
            <a:r>
              <a:rPr dirty="0" sz="2500" spc="610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pokazaliśmy,</a:t>
            </a:r>
            <a:r>
              <a:rPr dirty="0" sz="2500" spc="615">
                <a:latin typeface="Tahoma"/>
                <a:cs typeface="Tahoma"/>
              </a:rPr>
              <a:t> </a:t>
            </a:r>
            <a:r>
              <a:rPr dirty="0" sz="2500">
                <a:latin typeface="Arial Black"/>
                <a:cs typeface="Arial Black"/>
              </a:rPr>
              <a:t>jak</a:t>
            </a:r>
            <a:r>
              <a:rPr dirty="0" sz="2500" spc="555">
                <a:latin typeface="Arial Black"/>
                <a:cs typeface="Arial Black"/>
              </a:rPr>
              <a:t> </a:t>
            </a:r>
            <a:r>
              <a:rPr dirty="0" sz="2500">
                <a:latin typeface="Arial Black"/>
                <a:cs typeface="Arial Black"/>
              </a:rPr>
              <a:t>budować</a:t>
            </a:r>
            <a:r>
              <a:rPr dirty="0" sz="2500" spc="555">
                <a:latin typeface="Arial Black"/>
                <a:cs typeface="Arial Black"/>
              </a:rPr>
              <a:t> </a:t>
            </a:r>
            <a:r>
              <a:rPr dirty="0" sz="2500">
                <a:latin typeface="Arial Black"/>
                <a:cs typeface="Arial Black"/>
              </a:rPr>
              <a:t>naprawdę</a:t>
            </a:r>
            <a:r>
              <a:rPr dirty="0" sz="2500" spc="555">
                <a:latin typeface="Arial Black"/>
                <a:cs typeface="Arial Black"/>
              </a:rPr>
              <a:t> </a:t>
            </a:r>
            <a:r>
              <a:rPr dirty="0" sz="2500">
                <a:latin typeface="Arial Black"/>
                <a:cs typeface="Arial Black"/>
              </a:rPr>
              <a:t>inkluzywne</a:t>
            </a:r>
            <a:r>
              <a:rPr dirty="0" sz="2500" spc="555">
                <a:latin typeface="Arial Black"/>
                <a:cs typeface="Arial Black"/>
              </a:rPr>
              <a:t> </a:t>
            </a:r>
            <a:r>
              <a:rPr dirty="0" sz="2500" spc="-20">
                <a:latin typeface="Arial Black"/>
                <a:cs typeface="Arial Black"/>
              </a:rPr>
              <a:t>środowiska</a:t>
            </a:r>
            <a:r>
              <a:rPr dirty="0" sz="2500" spc="555">
                <a:latin typeface="Arial Black"/>
                <a:cs typeface="Arial Black"/>
              </a:rPr>
              <a:t> </a:t>
            </a:r>
            <a:r>
              <a:rPr dirty="0" sz="2500" spc="-10">
                <a:latin typeface="Arial Black"/>
                <a:cs typeface="Arial Black"/>
              </a:rPr>
              <a:t>polityczne</a:t>
            </a:r>
            <a:r>
              <a:rPr dirty="0" sz="2500" spc="-10">
                <a:latin typeface="Tahoma"/>
                <a:cs typeface="Tahoma"/>
              </a:rPr>
              <a:t>,</a:t>
            </a:r>
            <a:r>
              <a:rPr dirty="0" sz="2500" spc="610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eliminując </a:t>
            </a:r>
            <a:r>
              <a:rPr dirty="0" sz="2500" spc="80">
                <a:latin typeface="Tahoma"/>
                <a:cs typeface="Tahoma"/>
              </a:rPr>
              <a:t>przeszkody</a:t>
            </a:r>
            <a:r>
              <a:rPr dirty="0" sz="2500" spc="-45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fizyczne,</a:t>
            </a:r>
            <a:r>
              <a:rPr dirty="0" sz="2500" spc="-45">
                <a:latin typeface="Tahoma"/>
                <a:cs typeface="Tahoma"/>
              </a:rPr>
              <a:t> </a:t>
            </a:r>
            <a:r>
              <a:rPr dirty="0" sz="2500" spc="75">
                <a:latin typeface="Tahoma"/>
                <a:cs typeface="Tahoma"/>
              </a:rPr>
              <a:t>sensoryczne</a:t>
            </a:r>
            <a:r>
              <a:rPr dirty="0" sz="2500" spc="-45">
                <a:latin typeface="Tahoma"/>
                <a:cs typeface="Tahoma"/>
              </a:rPr>
              <a:t> </a:t>
            </a:r>
            <a:r>
              <a:rPr dirty="0" sz="2500" spc="50">
                <a:latin typeface="Tahoma"/>
                <a:cs typeface="Tahoma"/>
              </a:rPr>
              <a:t>i</a:t>
            </a:r>
            <a:r>
              <a:rPr dirty="0" sz="2500" spc="-45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cyfrowe,</a:t>
            </a:r>
            <a:r>
              <a:rPr dirty="0" sz="2500" spc="-45">
                <a:latin typeface="Tahoma"/>
                <a:cs typeface="Tahoma"/>
              </a:rPr>
              <a:t> </a:t>
            </a:r>
            <a:r>
              <a:rPr dirty="0" sz="2500" spc="80">
                <a:latin typeface="Tahoma"/>
                <a:cs typeface="Tahoma"/>
              </a:rPr>
              <a:t>które</a:t>
            </a:r>
            <a:r>
              <a:rPr dirty="0" sz="2500" spc="-45">
                <a:latin typeface="Tahoma"/>
                <a:cs typeface="Tahoma"/>
              </a:rPr>
              <a:t> </a:t>
            </a:r>
            <a:r>
              <a:rPr dirty="0" sz="2500" spc="75">
                <a:latin typeface="Tahoma"/>
                <a:cs typeface="Tahoma"/>
              </a:rPr>
              <a:t>utrudniają</a:t>
            </a:r>
            <a:r>
              <a:rPr dirty="0" sz="2500" spc="-45">
                <a:latin typeface="Tahoma"/>
                <a:cs typeface="Tahoma"/>
              </a:rPr>
              <a:t> </a:t>
            </a:r>
            <a:r>
              <a:rPr dirty="0" sz="2500" spc="45">
                <a:latin typeface="Tahoma"/>
                <a:cs typeface="Tahoma"/>
              </a:rPr>
              <a:t>uczestnictwo.</a:t>
            </a:r>
            <a:endParaRPr sz="2500">
              <a:latin typeface="Tahoma"/>
              <a:cs typeface="Tahoma"/>
            </a:endParaRPr>
          </a:p>
          <a:p>
            <a:pPr algn="just" marL="12700" marR="5080">
              <a:lnSpc>
                <a:spcPct val="117500"/>
              </a:lnSpc>
            </a:pPr>
            <a:r>
              <a:rPr dirty="0" sz="2500" spc="65">
                <a:latin typeface="Tahoma"/>
                <a:cs typeface="Tahoma"/>
              </a:rPr>
              <a:t>Podkreśliliśmy,</a:t>
            </a:r>
            <a:r>
              <a:rPr dirty="0" sz="2500" spc="270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jak</a:t>
            </a:r>
            <a:r>
              <a:rPr dirty="0" sz="2500" spc="275">
                <a:latin typeface="Tahoma"/>
                <a:cs typeface="Tahoma"/>
              </a:rPr>
              <a:t> </a:t>
            </a:r>
            <a:r>
              <a:rPr dirty="0" sz="2500" spc="75">
                <a:latin typeface="Tahoma"/>
                <a:cs typeface="Tahoma"/>
              </a:rPr>
              <a:t>ważne</a:t>
            </a:r>
            <a:r>
              <a:rPr dirty="0" sz="2500" spc="275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jest</a:t>
            </a:r>
            <a:r>
              <a:rPr dirty="0" sz="2500" spc="275">
                <a:latin typeface="Tahoma"/>
                <a:cs typeface="Tahoma"/>
              </a:rPr>
              <a:t> </a:t>
            </a:r>
            <a:r>
              <a:rPr dirty="0" sz="2500" spc="-75">
                <a:latin typeface="Arial Black"/>
                <a:cs typeface="Arial Black"/>
              </a:rPr>
              <a:t>aktywne</a:t>
            </a:r>
            <a:r>
              <a:rPr dirty="0" sz="2500" spc="225">
                <a:latin typeface="Arial Black"/>
                <a:cs typeface="Arial Black"/>
              </a:rPr>
              <a:t> </a:t>
            </a:r>
            <a:r>
              <a:rPr dirty="0" sz="2500" spc="-100">
                <a:latin typeface="Arial Black"/>
                <a:cs typeface="Arial Black"/>
              </a:rPr>
              <a:t>słuchanie</a:t>
            </a:r>
            <a:r>
              <a:rPr dirty="0" sz="2500" spc="225">
                <a:latin typeface="Arial Black"/>
                <a:cs typeface="Arial Black"/>
              </a:rPr>
              <a:t> </a:t>
            </a:r>
            <a:r>
              <a:rPr dirty="0" sz="2500">
                <a:latin typeface="Arial Black"/>
                <a:cs typeface="Arial Black"/>
              </a:rPr>
              <a:t>i</a:t>
            </a:r>
            <a:r>
              <a:rPr dirty="0" sz="2500" spc="225">
                <a:latin typeface="Arial Black"/>
                <a:cs typeface="Arial Black"/>
              </a:rPr>
              <a:t> </a:t>
            </a:r>
            <a:r>
              <a:rPr dirty="0" sz="2500" spc="-95">
                <a:latin typeface="Arial Black"/>
                <a:cs typeface="Arial Black"/>
              </a:rPr>
              <a:t>prawdziwa</a:t>
            </a:r>
            <a:r>
              <a:rPr dirty="0" sz="2500" spc="225">
                <a:latin typeface="Arial Black"/>
                <a:cs typeface="Arial Black"/>
              </a:rPr>
              <a:t> </a:t>
            </a:r>
            <a:r>
              <a:rPr dirty="0" sz="2500" spc="-110">
                <a:latin typeface="Arial Black"/>
                <a:cs typeface="Arial Black"/>
              </a:rPr>
              <a:t>reprezentacja</a:t>
            </a:r>
            <a:r>
              <a:rPr dirty="0" sz="2500" spc="-110">
                <a:latin typeface="Tahoma"/>
                <a:cs typeface="Tahoma"/>
              </a:rPr>
              <a:t>,</a:t>
            </a:r>
            <a:r>
              <a:rPr dirty="0" sz="2500" spc="275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aby</a:t>
            </a:r>
            <a:r>
              <a:rPr dirty="0" sz="2500" spc="275">
                <a:latin typeface="Tahoma"/>
                <a:cs typeface="Tahoma"/>
              </a:rPr>
              <a:t> </a:t>
            </a:r>
            <a:r>
              <a:rPr dirty="0" sz="2500" spc="85">
                <a:latin typeface="Tahoma"/>
                <a:cs typeface="Tahoma"/>
              </a:rPr>
              <a:t>upewnić</a:t>
            </a:r>
            <a:r>
              <a:rPr dirty="0" sz="2500" spc="275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się,</a:t>
            </a:r>
            <a:r>
              <a:rPr dirty="0" sz="2500" spc="275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że</a:t>
            </a:r>
            <a:r>
              <a:rPr dirty="0" sz="2500" spc="275">
                <a:latin typeface="Tahoma"/>
                <a:cs typeface="Tahoma"/>
              </a:rPr>
              <a:t> </a:t>
            </a:r>
            <a:r>
              <a:rPr dirty="0" sz="2500" spc="45">
                <a:latin typeface="Tahoma"/>
                <a:cs typeface="Tahoma"/>
              </a:rPr>
              <a:t>wszystkie </a:t>
            </a:r>
            <a:r>
              <a:rPr dirty="0" sz="2500">
                <a:latin typeface="Tahoma"/>
                <a:cs typeface="Tahoma"/>
              </a:rPr>
              <a:t>głosy,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45">
                <a:latin typeface="Tahoma"/>
                <a:cs typeface="Tahoma"/>
              </a:rPr>
              <a:t>zwłaszcza</a:t>
            </a:r>
            <a:r>
              <a:rPr dirty="0" sz="2500" spc="-120">
                <a:latin typeface="Tahoma"/>
                <a:cs typeface="Tahoma"/>
              </a:rPr>
              <a:t> </a:t>
            </a:r>
            <a:r>
              <a:rPr dirty="0" sz="2500" spc="80">
                <a:latin typeface="Tahoma"/>
                <a:cs typeface="Tahoma"/>
              </a:rPr>
              <a:t>młodych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114">
                <a:latin typeface="Tahoma"/>
                <a:cs typeface="Tahoma"/>
              </a:rPr>
              <a:t>osób</a:t>
            </a:r>
            <a:r>
              <a:rPr dirty="0" sz="2500" spc="-120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z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75">
                <a:latin typeface="Tahoma"/>
                <a:cs typeface="Tahoma"/>
              </a:rPr>
              <a:t>niepełnosprawnościami,</a:t>
            </a:r>
            <a:r>
              <a:rPr dirty="0" sz="2500" spc="-120">
                <a:latin typeface="Tahoma"/>
                <a:cs typeface="Tahoma"/>
              </a:rPr>
              <a:t> </a:t>
            </a:r>
            <a:r>
              <a:rPr dirty="0" sz="2500" spc="100">
                <a:latin typeface="Tahoma"/>
                <a:cs typeface="Tahoma"/>
              </a:rPr>
              <a:t>będą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-10">
                <a:latin typeface="Tahoma"/>
                <a:cs typeface="Tahoma"/>
              </a:rPr>
              <a:t>słyszane.</a:t>
            </a:r>
            <a:endParaRPr sz="2500">
              <a:latin typeface="Tahoma"/>
              <a:cs typeface="Tahoma"/>
            </a:endParaRPr>
          </a:p>
          <a:p>
            <a:pPr algn="just" marL="12700" marR="5080">
              <a:lnSpc>
                <a:spcPct val="117500"/>
              </a:lnSpc>
            </a:pPr>
            <a:r>
              <a:rPr dirty="0" sz="2500" spc="-100">
                <a:latin typeface="Arial Black"/>
                <a:cs typeface="Arial Black"/>
              </a:rPr>
              <a:t>Przydatne</a:t>
            </a:r>
            <a:r>
              <a:rPr dirty="0" sz="2500" spc="90">
                <a:latin typeface="Arial Black"/>
                <a:cs typeface="Arial Black"/>
              </a:rPr>
              <a:t> </a:t>
            </a:r>
            <a:r>
              <a:rPr dirty="0" sz="2500" spc="-110">
                <a:latin typeface="Arial Black"/>
                <a:cs typeface="Arial Black"/>
              </a:rPr>
              <a:t>narzędzia</a:t>
            </a:r>
            <a:r>
              <a:rPr dirty="0" sz="2500" spc="-110">
                <a:latin typeface="Tahoma"/>
                <a:cs typeface="Tahoma"/>
              </a:rPr>
              <a:t>,</a:t>
            </a:r>
            <a:r>
              <a:rPr dirty="0" sz="2500" spc="140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takie</a:t>
            </a:r>
            <a:r>
              <a:rPr dirty="0" sz="2500" spc="145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jak</a:t>
            </a:r>
            <a:r>
              <a:rPr dirty="0" sz="2500" spc="140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listy</a:t>
            </a:r>
            <a:r>
              <a:rPr dirty="0" sz="2500" spc="140">
                <a:latin typeface="Tahoma"/>
                <a:cs typeface="Tahoma"/>
              </a:rPr>
              <a:t> </a:t>
            </a:r>
            <a:r>
              <a:rPr dirty="0" sz="2500" spc="90">
                <a:latin typeface="Tahoma"/>
                <a:cs typeface="Tahoma"/>
              </a:rPr>
              <a:t>kontrolne</a:t>
            </a:r>
            <a:r>
              <a:rPr dirty="0" sz="2500" spc="145">
                <a:latin typeface="Tahoma"/>
                <a:cs typeface="Tahoma"/>
              </a:rPr>
              <a:t> </a:t>
            </a:r>
            <a:r>
              <a:rPr dirty="0" sz="2500" spc="70">
                <a:latin typeface="Tahoma"/>
                <a:cs typeface="Tahoma"/>
              </a:rPr>
              <a:t>dostępności,</a:t>
            </a:r>
            <a:r>
              <a:rPr dirty="0" sz="2500" spc="140">
                <a:latin typeface="Tahoma"/>
                <a:cs typeface="Tahoma"/>
              </a:rPr>
              <a:t> </a:t>
            </a:r>
            <a:r>
              <a:rPr dirty="0" sz="2500" spc="70">
                <a:latin typeface="Tahoma"/>
                <a:cs typeface="Tahoma"/>
              </a:rPr>
              <a:t>komunikacja</a:t>
            </a:r>
            <a:r>
              <a:rPr dirty="0" sz="2500" spc="140">
                <a:latin typeface="Tahoma"/>
                <a:cs typeface="Tahoma"/>
              </a:rPr>
              <a:t> </a:t>
            </a:r>
            <a:r>
              <a:rPr dirty="0" sz="2500" spc="50">
                <a:latin typeface="Tahoma"/>
                <a:cs typeface="Tahoma"/>
              </a:rPr>
              <a:t>inkluzywna,</a:t>
            </a:r>
            <a:r>
              <a:rPr dirty="0" sz="2500" spc="145">
                <a:latin typeface="Tahoma"/>
                <a:cs typeface="Tahoma"/>
              </a:rPr>
              <a:t> </a:t>
            </a:r>
            <a:r>
              <a:rPr dirty="0" sz="2500" spc="85">
                <a:latin typeface="Tahoma"/>
                <a:cs typeface="Tahoma"/>
              </a:rPr>
              <a:t>spersonalizowane</a:t>
            </a:r>
            <a:r>
              <a:rPr dirty="0" sz="2500" spc="140">
                <a:latin typeface="Tahoma"/>
                <a:cs typeface="Tahoma"/>
              </a:rPr>
              <a:t> </a:t>
            </a:r>
            <a:r>
              <a:rPr dirty="0" sz="2500" spc="65">
                <a:latin typeface="Tahoma"/>
                <a:cs typeface="Tahoma"/>
              </a:rPr>
              <a:t>wsparcie </a:t>
            </a:r>
            <a:r>
              <a:rPr dirty="0" sz="2500" spc="85">
                <a:latin typeface="Tahoma"/>
                <a:cs typeface="Tahoma"/>
              </a:rPr>
              <a:t>oraz</a:t>
            </a:r>
            <a:r>
              <a:rPr dirty="0" sz="2500" spc="560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bezpieczne,</a:t>
            </a:r>
            <a:r>
              <a:rPr dirty="0" sz="2500" spc="560">
                <a:latin typeface="Tahoma"/>
                <a:cs typeface="Tahoma"/>
              </a:rPr>
              <a:t> </a:t>
            </a:r>
            <a:r>
              <a:rPr dirty="0" sz="2500" spc="90">
                <a:latin typeface="Tahoma"/>
                <a:cs typeface="Tahoma"/>
              </a:rPr>
              <a:t>wolne</a:t>
            </a:r>
            <a:r>
              <a:rPr dirty="0" sz="2500" spc="565">
                <a:latin typeface="Tahoma"/>
                <a:cs typeface="Tahoma"/>
              </a:rPr>
              <a:t> </a:t>
            </a:r>
            <a:r>
              <a:rPr dirty="0" sz="2500" spc="135">
                <a:latin typeface="Tahoma"/>
                <a:cs typeface="Tahoma"/>
              </a:rPr>
              <a:t>od</a:t>
            </a:r>
            <a:r>
              <a:rPr dirty="0" sz="2500" spc="560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stygmatyzacji</a:t>
            </a:r>
            <a:r>
              <a:rPr dirty="0" sz="2500" spc="565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przestrzenie,</a:t>
            </a:r>
            <a:r>
              <a:rPr dirty="0" sz="2500" spc="560">
                <a:latin typeface="Tahoma"/>
                <a:cs typeface="Tahoma"/>
              </a:rPr>
              <a:t> </a:t>
            </a:r>
            <a:r>
              <a:rPr dirty="0" sz="2500" spc="65">
                <a:latin typeface="Tahoma"/>
                <a:cs typeface="Tahoma"/>
              </a:rPr>
              <a:t>pomagają</a:t>
            </a:r>
            <a:r>
              <a:rPr dirty="0" sz="2500" spc="560">
                <a:latin typeface="Tahoma"/>
                <a:cs typeface="Tahoma"/>
              </a:rPr>
              <a:t> </a:t>
            </a:r>
            <a:r>
              <a:rPr dirty="0" sz="2500" spc="100">
                <a:latin typeface="Tahoma"/>
                <a:cs typeface="Tahoma"/>
              </a:rPr>
              <a:t>pracownikom</a:t>
            </a:r>
            <a:r>
              <a:rPr dirty="0" sz="2500" spc="565">
                <a:latin typeface="Tahoma"/>
                <a:cs typeface="Tahoma"/>
              </a:rPr>
              <a:t> </a:t>
            </a:r>
            <a:r>
              <a:rPr dirty="0" sz="2500" spc="85">
                <a:latin typeface="Tahoma"/>
                <a:cs typeface="Tahoma"/>
              </a:rPr>
              <a:t>młodzieżowym</a:t>
            </a:r>
            <a:r>
              <a:rPr dirty="0" sz="2500" spc="560">
                <a:latin typeface="Tahoma"/>
                <a:cs typeface="Tahoma"/>
              </a:rPr>
              <a:t> </a:t>
            </a:r>
            <a:r>
              <a:rPr dirty="0" sz="2500" spc="90">
                <a:latin typeface="Tahoma"/>
                <a:cs typeface="Tahoma"/>
              </a:rPr>
              <a:t>w</a:t>
            </a:r>
            <a:r>
              <a:rPr dirty="0" sz="2500" spc="565">
                <a:latin typeface="Tahoma"/>
                <a:cs typeface="Tahoma"/>
              </a:rPr>
              <a:t> </a:t>
            </a:r>
            <a:r>
              <a:rPr dirty="0" sz="2500" spc="105">
                <a:latin typeface="Tahoma"/>
                <a:cs typeface="Tahoma"/>
              </a:rPr>
              <a:t>promowaniu </a:t>
            </a:r>
            <a:r>
              <a:rPr dirty="0" sz="2500" spc="75">
                <a:latin typeface="Tahoma"/>
                <a:cs typeface="Tahoma"/>
              </a:rPr>
              <a:t>wartościowego</a:t>
            </a:r>
            <a:r>
              <a:rPr dirty="0" sz="2500" spc="-130">
                <a:latin typeface="Tahoma"/>
                <a:cs typeface="Tahoma"/>
              </a:rPr>
              <a:t> </a:t>
            </a:r>
            <a:r>
              <a:rPr dirty="0" sz="2500" spc="40">
                <a:latin typeface="Tahoma"/>
                <a:cs typeface="Tahoma"/>
              </a:rPr>
              <a:t>uczestnictwa.</a:t>
            </a:r>
            <a:endParaRPr sz="2500">
              <a:latin typeface="Tahoma"/>
              <a:cs typeface="Tahoma"/>
            </a:endParaRPr>
          </a:p>
          <a:p>
            <a:pPr algn="just" marL="12700" marR="5080">
              <a:lnSpc>
                <a:spcPct val="117500"/>
              </a:lnSpc>
            </a:pPr>
            <a:r>
              <a:rPr dirty="0" sz="2500" spc="65">
                <a:latin typeface="Tahoma"/>
                <a:cs typeface="Tahoma"/>
              </a:rPr>
              <a:t>Wprowadzając</a:t>
            </a:r>
            <a:r>
              <a:rPr dirty="0" sz="2500" spc="95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te</a:t>
            </a:r>
            <a:r>
              <a:rPr dirty="0" sz="2500" spc="100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strategie,</a:t>
            </a:r>
            <a:r>
              <a:rPr dirty="0" sz="2500" spc="100">
                <a:latin typeface="Tahoma"/>
                <a:cs typeface="Tahoma"/>
              </a:rPr>
              <a:t> </a:t>
            </a:r>
            <a:r>
              <a:rPr dirty="0" sz="2500" spc="95">
                <a:latin typeface="Tahoma"/>
                <a:cs typeface="Tahoma"/>
              </a:rPr>
              <a:t>możesz </a:t>
            </a:r>
            <a:r>
              <a:rPr dirty="0" sz="2500" spc="65">
                <a:latin typeface="Tahoma"/>
                <a:cs typeface="Tahoma"/>
              </a:rPr>
              <a:t>skutecznie</a:t>
            </a:r>
            <a:r>
              <a:rPr dirty="0" sz="2500" spc="100">
                <a:latin typeface="Tahoma"/>
                <a:cs typeface="Tahoma"/>
              </a:rPr>
              <a:t> </a:t>
            </a:r>
            <a:r>
              <a:rPr dirty="0" sz="2500" spc="50">
                <a:latin typeface="Tahoma"/>
                <a:cs typeface="Tahoma"/>
              </a:rPr>
              <a:t>dążyć</a:t>
            </a:r>
            <a:r>
              <a:rPr dirty="0" sz="2500" spc="100">
                <a:latin typeface="Tahoma"/>
                <a:cs typeface="Tahoma"/>
              </a:rPr>
              <a:t> </a:t>
            </a:r>
            <a:r>
              <a:rPr dirty="0" sz="2500" spc="135">
                <a:latin typeface="Tahoma"/>
                <a:cs typeface="Tahoma"/>
              </a:rPr>
              <a:t>do</a:t>
            </a:r>
            <a:r>
              <a:rPr dirty="0" sz="2500" spc="95">
                <a:latin typeface="Tahoma"/>
                <a:cs typeface="Tahoma"/>
              </a:rPr>
              <a:t> </a:t>
            </a:r>
            <a:r>
              <a:rPr dirty="0" sz="2500" spc="80">
                <a:latin typeface="Tahoma"/>
                <a:cs typeface="Tahoma"/>
              </a:rPr>
              <a:t>stworzenia</a:t>
            </a:r>
            <a:r>
              <a:rPr dirty="0" sz="2500" spc="100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politycznej</a:t>
            </a:r>
            <a:r>
              <a:rPr dirty="0" sz="2500" spc="100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przestrzeni,</a:t>
            </a:r>
            <a:r>
              <a:rPr dirty="0" sz="2500" spc="95">
                <a:latin typeface="Tahoma"/>
                <a:cs typeface="Tahoma"/>
              </a:rPr>
              <a:t> </a:t>
            </a:r>
            <a:r>
              <a:rPr dirty="0" sz="2500" spc="90">
                <a:latin typeface="Tahoma"/>
                <a:cs typeface="Tahoma"/>
              </a:rPr>
              <a:t>w</a:t>
            </a:r>
            <a:r>
              <a:rPr dirty="0" sz="2500" spc="100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której</a:t>
            </a:r>
            <a:r>
              <a:rPr dirty="0" sz="2500" spc="100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wszyscy</a:t>
            </a:r>
            <a:r>
              <a:rPr dirty="0" sz="2500" spc="95">
                <a:latin typeface="Tahoma"/>
                <a:cs typeface="Tahoma"/>
              </a:rPr>
              <a:t> </a:t>
            </a:r>
            <a:r>
              <a:rPr dirty="0" sz="2500" spc="80">
                <a:latin typeface="Tahoma"/>
                <a:cs typeface="Tahoma"/>
              </a:rPr>
              <a:t>będą mogli</a:t>
            </a:r>
            <a:r>
              <a:rPr dirty="0" sz="2500" spc="-130">
                <a:latin typeface="Tahoma"/>
                <a:cs typeface="Tahoma"/>
              </a:rPr>
              <a:t> </a:t>
            </a:r>
            <a:r>
              <a:rPr dirty="0" sz="2500" spc="90">
                <a:latin typeface="Tahoma"/>
                <a:cs typeface="Tahoma"/>
              </a:rPr>
              <a:t>w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65">
                <a:latin typeface="Tahoma"/>
                <a:cs typeface="Tahoma"/>
              </a:rPr>
              <a:t>pełni</a:t>
            </a:r>
            <a:r>
              <a:rPr dirty="0" sz="2500" spc="-130">
                <a:latin typeface="Tahoma"/>
                <a:cs typeface="Tahoma"/>
              </a:rPr>
              <a:t> </a:t>
            </a:r>
            <a:r>
              <a:rPr dirty="0" sz="2500" spc="50">
                <a:latin typeface="Tahoma"/>
                <a:cs typeface="Tahoma"/>
              </a:rPr>
              <a:t>i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90">
                <a:latin typeface="Tahoma"/>
                <a:cs typeface="Tahoma"/>
              </a:rPr>
              <a:t>na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85">
                <a:latin typeface="Tahoma"/>
                <a:cs typeface="Tahoma"/>
              </a:rPr>
              <a:t>równych</a:t>
            </a:r>
            <a:r>
              <a:rPr dirty="0" sz="2500" spc="-130">
                <a:latin typeface="Tahoma"/>
                <a:cs typeface="Tahoma"/>
              </a:rPr>
              <a:t> </a:t>
            </a:r>
            <a:r>
              <a:rPr dirty="0" sz="2500" spc="70">
                <a:latin typeface="Tahoma"/>
                <a:cs typeface="Tahoma"/>
              </a:rPr>
              <a:t>zasadach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uczestniczyć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85">
                <a:latin typeface="Tahoma"/>
                <a:cs typeface="Tahoma"/>
              </a:rPr>
              <a:t>oraz</a:t>
            </a:r>
            <a:r>
              <a:rPr dirty="0" sz="2500" spc="-130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przyczyniać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65">
                <a:latin typeface="Tahoma"/>
                <a:cs typeface="Tahoma"/>
              </a:rPr>
              <a:t>się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135">
                <a:latin typeface="Tahoma"/>
                <a:cs typeface="Tahoma"/>
              </a:rPr>
              <a:t>do</a:t>
            </a:r>
            <a:r>
              <a:rPr dirty="0" sz="2500" spc="-130">
                <a:latin typeface="Tahoma"/>
                <a:cs typeface="Tahoma"/>
              </a:rPr>
              <a:t> </a:t>
            </a:r>
            <a:r>
              <a:rPr dirty="0" sz="2500" spc="-10">
                <a:latin typeface="Tahoma"/>
                <a:cs typeface="Tahoma"/>
              </a:rPr>
              <a:t>jej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35">
                <a:latin typeface="Tahoma"/>
                <a:cs typeface="Tahoma"/>
              </a:rPr>
              <a:t>kształtowania.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6149" y="41626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F552A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291" y="207263"/>
            <a:ext cx="1885949" cy="188594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4" y="6153149"/>
            <a:ext cx="4038600" cy="4133850"/>
            <a:chOff x="14" y="6153149"/>
            <a:chExt cx="4038600" cy="4133850"/>
          </a:xfrm>
        </p:grpSpPr>
        <p:sp>
          <p:nvSpPr>
            <p:cNvPr id="8" name="object 8" descr=""/>
            <p:cNvSpPr/>
            <p:nvPr/>
          </p:nvSpPr>
          <p:spPr>
            <a:xfrm>
              <a:off x="14" y="6196769"/>
              <a:ext cx="4038600" cy="4090035"/>
            </a:xfrm>
            <a:custGeom>
              <a:avLst/>
              <a:gdLst/>
              <a:ahLst/>
              <a:cxnLst/>
              <a:rect l="l" t="t" r="r" b="b"/>
              <a:pathLst>
                <a:path w="4038600" h="4090034">
                  <a:moveTo>
                    <a:pt x="4038189" y="4089754"/>
                  </a:moveTo>
                  <a:lnTo>
                    <a:pt x="0" y="4089754"/>
                  </a:lnTo>
                  <a:lnTo>
                    <a:pt x="0" y="0"/>
                  </a:lnTo>
                  <a:lnTo>
                    <a:pt x="57625" y="53810"/>
                  </a:lnTo>
                  <a:lnTo>
                    <a:pt x="83724" y="84762"/>
                  </a:lnTo>
                  <a:lnTo>
                    <a:pt x="106774" y="117239"/>
                  </a:lnTo>
                  <a:lnTo>
                    <a:pt x="127062" y="151049"/>
                  </a:lnTo>
                  <a:lnTo>
                    <a:pt x="144683" y="186192"/>
                  </a:lnTo>
                  <a:lnTo>
                    <a:pt x="159733" y="222573"/>
                  </a:lnTo>
                  <a:lnTo>
                    <a:pt x="172496" y="260097"/>
                  </a:lnTo>
                  <a:lnTo>
                    <a:pt x="182973" y="298669"/>
                  </a:lnTo>
                  <a:lnTo>
                    <a:pt x="191451" y="338289"/>
                  </a:lnTo>
                  <a:lnTo>
                    <a:pt x="198023" y="378765"/>
                  </a:lnTo>
                  <a:lnTo>
                    <a:pt x="202785" y="420099"/>
                  </a:lnTo>
                  <a:lnTo>
                    <a:pt x="205929" y="462195"/>
                  </a:lnTo>
                  <a:lnTo>
                    <a:pt x="207643" y="504957"/>
                  </a:lnTo>
                  <a:lnTo>
                    <a:pt x="208024" y="548386"/>
                  </a:lnTo>
                  <a:lnTo>
                    <a:pt x="207262" y="592291"/>
                  </a:lnTo>
                  <a:lnTo>
                    <a:pt x="205452" y="636672"/>
                  </a:lnTo>
                  <a:lnTo>
                    <a:pt x="202785" y="681435"/>
                  </a:lnTo>
                  <a:lnTo>
                    <a:pt x="199452" y="726483"/>
                  </a:lnTo>
                  <a:lnTo>
                    <a:pt x="195546" y="771721"/>
                  </a:lnTo>
                  <a:lnTo>
                    <a:pt x="191260" y="817150"/>
                  </a:lnTo>
                  <a:lnTo>
                    <a:pt x="177354" y="953342"/>
                  </a:lnTo>
                  <a:lnTo>
                    <a:pt x="172877" y="998485"/>
                  </a:lnTo>
                  <a:lnTo>
                    <a:pt x="168781" y="1043343"/>
                  </a:lnTo>
                  <a:lnTo>
                    <a:pt x="165162" y="1087915"/>
                  </a:lnTo>
                  <a:lnTo>
                    <a:pt x="162209" y="1132010"/>
                  </a:lnTo>
                  <a:lnTo>
                    <a:pt x="160018" y="1175630"/>
                  </a:lnTo>
                  <a:lnTo>
                    <a:pt x="158780" y="1218678"/>
                  </a:lnTo>
                  <a:lnTo>
                    <a:pt x="158685" y="1261155"/>
                  </a:lnTo>
                  <a:lnTo>
                    <a:pt x="159828" y="1302869"/>
                  </a:lnTo>
                  <a:lnTo>
                    <a:pt x="162400" y="1343727"/>
                  </a:lnTo>
                  <a:lnTo>
                    <a:pt x="166495" y="1383727"/>
                  </a:lnTo>
                  <a:lnTo>
                    <a:pt x="172306" y="1422775"/>
                  </a:lnTo>
                  <a:lnTo>
                    <a:pt x="179925" y="1460776"/>
                  </a:lnTo>
                  <a:lnTo>
                    <a:pt x="189641" y="1497633"/>
                  </a:lnTo>
                  <a:lnTo>
                    <a:pt x="205929" y="1548967"/>
                  </a:lnTo>
                  <a:lnTo>
                    <a:pt x="223835" y="1598682"/>
                  </a:lnTo>
                  <a:lnTo>
                    <a:pt x="243362" y="1646682"/>
                  </a:lnTo>
                  <a:lnTo>
                    <a:pt x="264507" y="1693159"/>
                  </a:lnTo>
                  <a:lnTo>
                    <a:pt x="287271" y="1738016"/>
                  </a:lnTo>
                  <a:lnTo>
                    <a:pt x="311655" y="1781445"/>
                  </a:lnTo>
                  <a:lnTo>
                    <a:pt x="337563" y="1823351"/>
                  </a:lnTo>
                  <a:lnTo>
                    <a:pt x="365090" y="1863827"/>
                  </a:lnTo>
                  <a:lnTo>
                    <a:pt x="394141" y="1902875"/>
                  </a:lnTo>
                  <a:lnTo>
                    <a:pt x="424716" y="1940590"/>
                  </a:lnTo>
                  <a:lnTo>
                    <a:pt x="456720" y="1976971"/>
                  </a:lnTo>
                  <a:lnTo>
                    <a:pt x="490248" y="2012115"/>
                  </a:lnTo>
                  <a:lnTo>
                    <a:pt x="525204" y="2046020"/>
                  </a:lnTo>
                  <a:lnTo>
                    <a:pt x="561590" y="2078782"/>
                  </a:lnTo>
                  <a:lnTo>
                    <a:pt x="599403" y="2110306"/>
                  </a:lnTo>
                  <a:lnTo>
                    <a:pt x="638646" y="2140782"/>
                  </a:lnTo>
                  <a:lnTo>
                    <a:pt x="679318" y="2170116"/>
                  </a:lnTo>
                  <a:lnTo>
                    <a:pt x="721323" y="2198497"/>
                  </a:lnTo>
                  <a:lnTo>
                    <a:pt x="764661" y="2225831"/>
                  </a:lnTo>
                  <a:lnTo>
                    <a:pt x="809333" y="2252212"/>
                  </a:lnTo>
                  <a:lnTo>
                    <a:pt x="855338" y="2277641"/>
                  </a:lnTo>
                  <a:lnTo>
                    <a:pt x="942777" y="2324022"/>
                  </a:lnTo>
                  <a:lnTo>
                    <a:pt x="988021" y="2348784"/>
                  </a:lnTo>
                  <a:lnTo>
                    <a:pt x="1033169" y="2374975"/>
                  </a:lnTo>
                  <a:lnTo>
                    <a:pt x="1077269" y="2402975"/>
                  </a:lnTo>
                  <a:lnTo>
                    <a:pt x="1119370" y="2433071"/>
                  </a:lnTo>
                  <a:lnTo>
                    <a:pt x="1158707" y="2465547"/>
                  </a:lnTo>
                  <a:lnTo>
                    <a:pt x="1194331" y="2500786"/>
                  </a:lnTo>
                  <a:lnTo>
                    <a:pt x="1225382" y="2539072"/>
                  </a:lnTo>
                  <a:lnTo>
                    <a:pt x="1250814" y="2577549"/>
                  </a:lnTo>
                  <a:lnTo>
                    <a:pt x="1273388" y="2617358"/>
                  </a:lnTo>
                  <a:lnTo>
                    <a:pt x="1293485" y="2658311"/>
                  </a:lnTo>
                  <a:lnTo>
                    <a:pt x="1311392" y="2700312"/>
                  </a:lnTo>
                  <a:lnTo>
                    <a:pt x="1327394" y="2743169"/>
                  </a:lnTo>
                  <a:lnTo>
                    <a:pt x="1341872" y="2786693"/>
                  </a:lnTo>
                  <a:lnTo>
                    <a:pt x="1355111" y="2830789"/>
                  </a:lnTo>
                  <a:lnTo>
                    <a:pt x="1367494" y="2875266"/>
                  </a:lnTo>
                  <a:lnTo>
                    <a:pt x="1402641" y="3009172"/>
                  </a:lnTo>
                  <a:lnTo>
                    <a:pt x="1414738" y="3053458"/>
                  </a:lnTo>
                  <a:lnTo>
                    <a:pt x="1427596" y="3097363"/>
                  </a:lnTo>
                  <a:lnTo>
                    <a:pt x="1441598" y="3140697"/>
                  </a:lnTo>
                  <a:lnTo>
                    <a:pt x="1457028" y="3183269"/>
                  </a:lnTo>
                  <a:lnTo>
                    <a:pt x="1474173" y="3224888"/>
                  </a:lnTo>
                  <a:lnTo>
                    <a:pt x="1493414" y="3265460"/>
                  </a:lnTo>
                  <a:lnTo>
                    <a:pt x="1515035" y="3304794"/>
                  </a:lnTo>
                  <a:lnTo>
                    <a:pt x="1539324" y="3342699"/>
                  </a:lnTo>
                  <a:lnTo>
                    <a:pt x="1566660" y="3379080"/>
                  </a:lnTo>
                  <a:lnTo>
                    <a:pt x="1597426" y="3413652"/>
                  </a:lnTo>
                  <a:lnTo>
                    <a:pt x="1631906" y="3446414"/>
                  </a:lnTo>
                  <a:lnTo>
                    <a:pt x="1669720" y="3477367"/>
                  </a:lnTo>
                  <a:lnTo>
                    <a:pt x="1708963" y="3505748"/>
                  </a:lnTo>
                  <a:lnTo>
                    <a:pt x="1749539" y="3531653"/>
                  </a:lnTo>
                  <a:lnTo>
                    <a:pt x="1791353" y="3555273"/>
                  </a:lnTo>
                  <a:lnTo>
                    <a:pt x="1834406" y="3576702"/>
                  </a:lnTo>
                  <a:lnTo>
                    <a:pt x="1878507" y="3596035"/>
                  </a:lnTo>
                  <a:lnTo>
                    <a:pt x="1923655" y="3613464"/>
                  </a:lnTo>
                  <a:lnTo>
                    <a:pt x="1969660" y="3629083"/>
                  </a:lnTo>
                  <a:lnTo>
                    <a:pt x="2016523" y="3642988"/>
                  </a:lnTo>
                  <a:lnTo>
                    <a:pt x="2064148" y="3655369"/>
                  </a:lnTo>
                  <a:lnTo>
                    <a:pt x="2112439" y="3666417"/>
                  </a:lnTo>
                  <a:lnTo>
                    <a:pt x="2161302" y="3676131"/>
                  </a:lnTo>
                  <a:lnTo>
                    <a:pt x="2210641" y="3684702"/>
                  </a:lnTo>
                  <a:lnTo>
                    <a:pt x="2260456" y="3692321"/>
                  </a:lnTo>
                  <a:lnTo>
                    <a:pt x="2310557" y="3698988"/>
                  </a:lnTo>
                  <a:lnTo>
                    <a:pt x="2360944" y="3704893"/>
                  </a:lnTo>
                  <a:lnTo>
                    <a:pt x="2462099" y="3715084"/>
                  </a:lnTo>
                  <a:lnTo>
                    <a:pt x="2762706" y="3741370"/>
                  </a:lnTo>
                  <a:lnTo>
                    <a:pt x="2811474" y="3746513"/>
                  </a:lnTo>
                  <a:lnTo>
                    <a:pt x="2859670" y="3752227"/>
                  </a:lnTo>
                  <a:lnTo>
                    <a:pt x="2907199" y="3758608"/>
                  </a:lnTo>
                  <a:lnTo>
                    <a:pt x="2953966" y="3765847"/>
                  </a:lnTo>
                  <a:lnTo>
                    <a:pt x="2999877" y="3774037"/>
                  </a:lnTo>
                  <a:lnTo>
                    <a:pt x="3048263" y="3783656"/>
                  </a:lnTo>
                  <a:lnTo>
                    <a:pt x="3096745" y="3793847"/>
                  </a:lnTo>
                  <a:lnTo>
                    <a:pt x="3145322" y="3804704"/>
                  </a:lnTo>
                  <a:lnTo>
                    <a:pt x="3193899" y="3816133"/>
                  </a:lnTo>
                  <a:lnTo>
                    <a:pt x="3242477" y="3828133"/>
                  </a:lnTo>
                  <a:lnTo>
                    <a:pt x="3291054" y="3840705"/>
                  </a:lnTo>
                  <a:lnTo>
                    <a:pt x="3339631" y="3853848"/>
                  </a:lnTo>
                  <a:lnTo>
                    <a:pt x="3388113" y="3867467"/>
                  </a:lnTo>
                  <a:lnTo>
                    <a:pt x="3436499" y="3881563"/>
                  </a:lnTo>
                  <a:lnTo>
                    <a:pt x="3532987" y="3911087"/>
                  </a:lnTo>
                  <a:lnTo>
                    <a:pt x="3628808" y="3942230"/>
                  </a:lnTo>
                  <a:lnTo>
                    <a:pt x="3723771" y="3974802"/>
                  </a:lnTo>
                  <a:lnTo>
                    <a:pt x="3817687" y="4008611"/>
                  </a:lnTo>
                  <a:lnTo>
                    <a:pt x="3931319" y="4051183"/>
                  </a:lnTo>
                  <a:lnTo>
                    <a:pt x="4029807" y="4086326"/>
                  </a:lnTo>
                  <a:lnTo>
                    <a:pt x="4038285" y="4089469"/>
                  </a:lnTo>
                  <a:lnTo>
                    <a:pt x="4038189" y="4089754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" y="6153149"/>
              <a:ext cx="3387090" cy="4127500"/>
            </a:xfrm>
            <a:custGeom>
              <a:avLst/>
              <a:gdLst/>
              <a:ahLst/>
              <a:cxnLst/>
              <a:rect l="l" t="t" r="r" b="b"/>
              <a:pathLst>
                <a:path w="3387090" h="4127500">
                  <a:moveTo>
                    <a:pt x="1542084" y="4126814"/>
                  </a:moveTo>
                  <a:lnTo>
                    <a:pt x="1509128" y="4101376"/>
                  </a:lnTo>
                  <a:lnTo>
                    <a:pt x="1466926" y="4075950"/>
                  </a:lnTo>
                  <a:lnTo>
                    <a:pt x="1426159" y="4050525"/>
                  </a:lnTo>
                  <a:lnTo>
                    <a:pt x="1387017" y="4012425"/>
                  </a:lnTo>
                  <a:lnTo>
                    <a:pt x="1349578" y="3987000"/>
                  </a:lnTo>
                  <a:lnTo>
                    <a:pt x="1314056" y="3948900"/>
                  </a:lnTo>
                  <a:lnTo>
                    <a:pt x="1280528" y="3910800"/>
                  </a:lnTo>
                  <a:lnTo>
                    <a:pt x="1249946" y="3872712"/>
                  </a:lnTo>
                  <a:lnTo>
                    <a:pt x="1223086" y="3834612"/>
                  </a:lnTo>
                  <a:lnTo>
                    <a:pt x="1199654" y="3796512"/>
                  </a:lnTo>
                  <a:lnTo>
                    <a:pt x="1179372" y="3745750"/>
                  </a:lnTo>
                  <a:lnTo>
                    <a:pt x="1161935" y="3707663"/>
                  </a:lnTo>
                  <a:lnTo>
                    <a:pt x="1147178" y="3669563"/>
                  </a:lnTo>
                  <a:lnTo>
                    <a:pt x="1134694" y="3618801"/>
                  </a:lnTo>
                  <a:lnTo>
                    <a:pt x="1124318" y="3580701"/>
                  </a:lnTo>
                  <a:lnTo>
                    <a:pt x="1115656" y="3529939"/>
                  </a:lnTo>
                  <a:lnTo>
                    <a:pt x="1108506" y="3491852"/>
                  </a:lnTo>
                  <a:lnTo>
                    <a:pt x="1102601" y="3441090"/>
                  </a:lnTo>
                  <a:lnTo>
                    <a:pt x="1097648" y="3402990"/>
                  </a:lnTo>
                  <a:lnTo>
                    <a:pt x="1093368" y="3352228"/>
                  </a:lnTo>
                  <a:lnTo>
                    <a:pt x="1089456" y="3301466"/>
                  </a:lnTo>
                  <a:lnTo>
                    <a:pt x="1085748" y="3263366"/>
                  </a:lnTo>
                  <a:lnTo>
                    <a:pt x="1081836" y="3212604"/>
                  </a:lnTo>
                  <a:lnTo>
                    <a:pt x="1077556" y="3174517"/>
                  </a:lnTo>
                  <a:lnTo>
                    <a:pt x="1072502" y="3123755"/>
                  </a:lnTo>
                  <a:lnTo>
                    <a:pt x="1066507" y="3072993"/>
                  </a:lnTo>
                  <a:lnTo>
                    <a:pt x="1059268" y="3034893"/>
                  </a:lnTo>
                  <a:lnTo>
                    <a:pt x="1050505" y="2984131"/>
                  </a:lnTo>
                  <a:lnTo>
                    <a:pt x="1039926" y="2946031"/>
                  </a:lnTo>
                  <a:lnTo>
                    <a:pt x="1027264" y="2895269"/>
                  </a:lnTo>
                  <a:lnTo>
                    <a:pt x="1012215" y="2857182"/>
                  </a:lnTo>
                  <a:lnTo>
                    <a:pt x="994587" y="2819082"/>
                  </a:lnTo>
                  <a:lnTo>
                    <a:pt x="974013" y="2768320"/>
                  </a:lnTo>
                  <a:lnTo>
                    <a:pt x="952017" y="2730220"/>
                  </a:lnTo>
                  <a:lnTo>
                    <a:pt x="928865" y="2692133"/>
                  </a:lnTo>
                  <a:lnTo>
                    <a:pt x="904773" y="2666695"/>
                  </a:lnTo>
                  <a:lnTo>
                    <a:pt x="879716" y="2628608"/>
                  </a:lnTo>
                  <a:lnTo>
                    <a:pt x="826947" y="2577846"/>
                  </a:lnTo>
                  <a:lnTo>
                    <a:pt x="771321" y="2526982"/>
                  </a:lnTo>
                  <a:lnTo>
                    <a:pt x="742657" y="2514320"/>
                  </a:lnTo>
                  <a:lnTo>
                    <a:pt x="713511" y="2488882"/>
                  </a:lnTo>
                  <a:lnTo>
                    <a:pt x="683882" y="2476220"/>
                  </a:lnTo>
                  <a:lnTo>
                    <a:pt x="653973" y="2450884"/>
                  </a:lnTo>
                  <a:lnTo>
                    <a:pt x="593496" y="2425458"/>
                  </a:lnTo>
                  <a:lnTo>
                    <a:pt x="532726" y="2387358"/>
                  </a:lnTo>
                  <a:lnTo>
                    <a:pt x="502335" y="2361933"/>
                  </a:lnTo>
                  <a:lnTo>
                    <a:pt x="442137" y="2336508"/>
                  </a:lnTo>
                  <a:lnTo>
                    <a:pt x="412521" y="2311082"/>
                  </a:lnTo>
                  <a:lnTo>
                    <a:pt x="383273" y="2298408"/>
                  </a:lnTo>
                  <a:lnTo>
                    <a:pt x="354507" y="2272982"/>
                  </a:lnTo>
                  <a:lnTo>
                    <a:pt x="298602" y="2222220"/>
                  </a:lnTo>
                  <a:lnTo>
                    <a:pt x="245541" y="2171458"/>
                  </a:lnTo>
                  <a:lnTo>
                    <a:pt x="220306" y="2133358"/>
                  </a:lnTo>
                  <a:lnTo>
                    <a:pt x="196024" y="2107933"/>
                  </a:lnTo>
                  <a:lnTo>
                    <a:pt x="172681" y="2069833"/>
                  </a:lnTo>
                  <a:lnTo>
                    <a:pt x="150495" y="2031746"/>
                  </a:lnTo>
                  <a:lnTo>
                    <a:pt x="129438" y="1980984"/>
                  </a:lnTo>
                  <a:lnTo>
                    <a:pt x="109626" y="1942884"/>
                  </a:lnTo>
                  <a:lnTo>
                    <a:pt x="91249" y="1892020"/>
                  </a:lnTo>
                  <a:lnTo>
                    <a:pt x="74193" y="1841258"/>
                  </a:lnTo>
                  <a:lnTo>
                    <a:pt x="49428" y="1739646"/>
                  </a:lnTo>
                  <a:lnTo>
                    <a:pt x="36283" y="1650784"/>
                  </a:lnTo>
                  <a:lnTo>
                    <a:pt x="32092" y="1612684"/>
                  </a:lnTo>
                  <a:lnTo>
                    <a:pt x="29235" y="1561922"/>
                  </a:lnTo>
                  <a:lnTo>
                    <a:pt x="27520" y="1511071"/>
                  </a:lnTo>
                  <a:lnTo>
                    <a:pt x="27051" y="1472971"/>
                  </a:lnTo>
                  <a:lnTo>
                    <a:pt x="27432" y="1422209"/>
                  </a:lnTo>
                  <a:lnTo>
                    <a:pt x="28663" y="1371447"/>
                  </a:lnTo>
                  <a:lnTo>
                    <a:pt x="32854" y="1282496"/>
                  </a:lnTo>
                  <a:lnTo>
                    <a:pt x="35433" y="1231734"/>
                  </a:lnTo>
                  <a:lnTo>
                    <a:pt x="41046" y="1130109"/>
                  </a:lnTo>
                  <a:lnTo>
                    <a:pt x="43713" y="1092022"/>
                  </a:lnTo>
                  <a:lnTo>
                    <a:pt x="46101" y="1041260"/>
                  </a:lnTo>
                  <a:lnTo>
                    <a:pt x="48006" y="990498"/>
                  </a:lnTo>
                  <a:lnTo>
                    <a:pt x="49339" y="939634"/>
                  </a:lnTo>
                  <a:lnTo>
                    <a:pt x="49999" y="888873"/>
                  </a:lnTo>
                  <a:lnTo>
                    <a:pt x="49720" y="850773"/>
                  </a:lnTo>
                  <a:lnTo>
                    <a:pt x="48387" y="800011"/>
                  </a:lnTo>
                  <a:lnTo>
                    <a:pt x="45808" y="749160"/>
                  </a:lnTo>
                  <a:lnTo>
                    <a:pt x="41998" y="711060"/>
                  </a:lnTo>
                  <a:lnTo>
                    <a:pt x="36664" y="660298"/>
                  </a:lnTo>
                  <a:lnTo>
                    <a:pt x="29718" y="622198"/>
                  </a:lnTo>
                  <a:lnTo>
                    <a:pt x="20955" y="571436"/>
                  </a:lnTo>
                  <a:lnTo>
                    <a:pt x="10287" y="533349"/>
                  </a:lnTo>
                  <a:lnTo>
                    <a:pt x="0" y="495249"/>
                  </a:lnTo>
                  <a:lnTo>
                    <a:pt x="0" y="4127004"/>
                  </a:lnTo>
                  <a:lnTo>
                    <a:pt x="1542084" y="4127004"/>
                  </a:lnTo>
                  <a:lnTo>
                    <a:pt x="1542084" y="4126814"/>
                  </a:lnTo>
                  <a:close/>
                </a:path>
                <a:path w="3387090" h="4127500">
                  <a:moveTo>
                    <a:pt x="3386963" y="4127004"/>
                  </a:moveTo>
                  <a:lnTo>
                    <a:pt x="3336290" y="4114330"/>
                  </a:lnTo>
                  <a:lnTo>
                    <a:pt x="3285718" y="4114330"/>
                  </a:lnTo>
                  <a:lnTo>
                    <a:pt x="3235325" y="4101668"/>
                  </a:lnTo>
                  <a:lnTo>
                    <a:pt x="3185325" y="4101668"/>
                  </a:lnTo>
                  <a:lnTo>
                    <a:pt x="3085973" y="4076242"/>
                  </a:lnTo>
                  <a:lnTo>
                    <a:pt x="3036925" y="4076242"/>
                  </a:lnTo>
                  <a:lnTo>
                    <a:pt x="2940431" y="4050614"/>
                  </a:lnTo>
                  <a:lnTo>
                    <a:pt x="2892806" y="4050614"/>
                  </a:lnTo>
                  <a:lnTo>
                    <a:pt x="2708605" y="3999852"/>
                  </a:lnTo>
                  <a:lnTo>
                    <a:pt x="2664409" y="3974427"/>
                  </a:lnTo>
                  <a:lnTo>
                    <a:pt x="2578493" y="3949001"/>
                  </a:lnTo>
                  <a:lnTo>
                    <a:pt x="2533434" y="3923563"/>
                  </a:lnTo>
                  <a:lnTo>
                    <a:pt x="2491333" y="3898138"/>
                  </a:lnTo>
                  <a:lnTo>
                    <a:pt x="2452001" y="3872712"/>
                  </a:lnTo>
                  <a:lnTo>
                    <a:pt x="2415235" y="3834612"/>
                  </a:lnTo>
                  <a:lnTo>
                    <a:pt x="2380843" y="3809187"/>
                  </a:lnTo>
                  <a:lnTo>
                    <a:pt x="2348560" y="3771087"/>
                  </a:lnTo>
                  <a:lnTo>
                    <a:pt x="2318169" y="3733000"/>
                  </a:lnTo>
                  <a:lnTo>
                    <a:pt x="2289505" y="3682238"/>
                  </a:lnTo>
                  <a:lnTo>
                    <a:pt x="2262352" y="3644138"/>
                  </a:lnTo>
                  <a:lnTo>
                    <a:pt x="2236546" y="3606038"/>
                  </a:lnTo>
                  <a:lnTo>
                    <a:pt x="2211781" y="3555276"/>
                  </a:lnTo>
                  <a:lnTo>
                    <a:pt x="2187867" y="3504514"/>
                  </a:lnTo>
                  <a:lnTo>
                    <a:pt x="2164626" y="3466427"/>
                  </a:lnTo>
                  <a:lnTo>
                    <a:pt x="2142337" y="3415652"/>
                  </a:lnTo>
                  <a:lnTo>
                    <a:pt x="2120341" y="3364890"/>
                  </a:lnTo>
                  <a:lnTo>
                    <a:pt x="2098433" y="3314128"/>
                  </a:lnTo>
                  <a:lnTo>
                    <a:pt x="2076424" y="3276041"/>
                  </a:lnTo>
                  <a:lnTo>
                    <a:pt x="2054237" y="3225279"/>
                  </a:lnTo>
                  <a:lnTo>
                    <a:pt x="2031657" y="3174517"/>
                  </a:lnTo>
                  <a:lnTo>
                    <a:pt x="2008517" y="3136417"/>
                  </a:lnTo>
                  <a:lnTo>
                    <a:pt x="1984616" y="3085655"/>
                  </a:lnTo>
                  <a:lnTo>
                    <a:pt x="1959851" y="3047555"/>
                  </a:lnTo>
                  <a:lnTo>
                    <a:pt x="1934032" y="3009468"/>
                  </a:lnTo>
                  <a:lnTo>
                    <a:pt x="1906981" y="2958706"/>
                  </a:lnTo>
                  <a:lnTo>
                    <a:pt x="1878596" y="2920606"/>
                  </a:lnTo>
                  <a:lnTo>
                    <a:pt x="1848599" y="2882506"/>
                  </a:lnTo>
                  <a:lnTo>
                    <a:pt x="1816874" y="2857081"/>
                  </a:lnTo>
                  <a:lnTo>
                    <a:pt x="1780298" y="2818981"/>
                  </a:lnTo>
                  <a:lnTo>
                    <a:pt x="1742490" y="2780893"/>
                  </a:lnTo>
                  <a:lnTo>
                    <a:pt x="1703527" y="2742793"/>
                  </a:lnTo>
                  <a:lnTo>
                    <a:pt x="1663522" y="2717368"/>
                  </a:lnTo>
                  <a:lnTo>
                    <a:pt x="1622564" y="2679268"/>
                  </a:lnTo>
                  <a:lnTo>
                    <a:pt x="1580654" y="2653842"/>
                  </a:lnTo>
                  <a:lnTo>
                    <a:pt x="1537982" y="2628417"/>
                  </a:lnTo>
                  <a:lnTo>
                    <a:pt x="1450454" y="2577655"/>
                  </a:lnTo>
                  <a:lnTo>
                    <a:pt x="1315199" y="2501455"/>
                  </a:lnTo>
                  <a:lnTo>
                    <a:pt x="1269377" y="2488793"/>
                  </a:lnTo>
                  <a:lnTo>
                    <a:pt x="1177175" y="2438031"/>
                  </a:lnTo>
                  <a:lnTo>
                    <a:pt x="1132319" y="2412606"/>
                  </a:lnTo>
                  <a:lnTo>
                    <a:pt x="1087462" y="2399931"/>
                  </a:lnTo>
                  <a:lnTo>
                    <a:pt x="998207" y="2349169"/>
                  </a:lnTo>
                  <a:lnTo>
                    <a:pt x="954011" y="2336508"/>
                  </a:lnTo>
                  <a:lnTo>
                    <a:pt x="866762" y="2285746"/>
                  </a:lnTo>
                  <a:lnTo>
                    <a:pt x="781710" y="2234984"/>
                  </a:lnTo>
                  <a:lnTo>
                    <a:pt x="699414" y="2184222"/>
                  </a:lnTo>
                  <a:lnTo>
                    <a:pt x="659498" y="2158784"/>
                  </a:lnTo>
                  <a:lnTo>
                    <a:pt x="620547" y="2120696"/>
                  </a:lnTo>
                  <a:lnTo>
                    <a:pt x="582637" y="2095271"/>
                  </a:lnTo>
                  <a:lnTo>
                    <a:pt x="545871" y="2057171"/>
                  </a:lnTo>
                  <a:lnTo>
                    <a:pt x="508431" y="2019071"/>
                  </a:lnTo>
                  <a:lnTo>
                    <a:pt x="475195" y="1980984"/>
                  </a:lnTo>
                  <a:lnTo>
                    <a:pt x="445858" y="1942884"/>
                  </a:lnTo>
                  <a:lnTo>
                    <a:pt x="420230" y="1904784"/>
                  </a:lnTo>
                  <a:lnTo>
                    <a:pt x="397941" y="1853450"/>
                  </a:lnTo>
                  <a:lnTo>
                    <a:pt x="379082" y="1815363"/>
                  </a:lnTo>
                  <a:lnTo>
                    <a:pt x="363270" y="1764601"/>
                  </a:lnTo>
                  <a:lnTo>
                    <a:pt x="350227" y="1713826"/>
                  </a:lnTo>
                  <a:lnTo>
                    <a:pt x="339839" y="1675739"/>
                  </a:lnTo>
                  <a:lnTo>
                    <a:pt x="331838" y="1624977"/>
                  </a:lnTo>
                  <a:lnTo>
                    <a:pt x="326034" y="1574215"/>
                  </a:lnTo>
                  <a:lnTo>
                    <a:pt x="322313" y="1523453"/>
                  </a:lnTo>
                  <a:lnTo>
                    <a:pt x="320217" y="1472692"/>
                  </a:lnTo>
                  <a:lnTo>
                    <a:pt x="319557" y="1434592"/>
                  </a:lnTo>
                  <a:lnTo>
                    <a:pt x="320128" y="1383830"/>
                  </a:lnTo>
                  <a:lnTo>
                    <a:pt x="321741" y="1333068"/>
                  </a:lnTo>
                  <a:lnTo>
                    <a:pt x="324218" y="1282306"/>
                  </a:lnTo>
                  <a:lnTo>
                    <a:pt x="327456" y="1231544"/>
                  </a:lnTo>
                  <a:lnTo>
                    <a:pt x="331266" y="1180782"/>
                  </a:lnTo>
                  <a:lnTo>
                    <a:pt x="335457" y="1130020"/>
                  </a:lnTo>
                  <a:lnTo>
                    <a:pt x="344220" y="1028496"/>
                  </a:lnTo>
                  <a:lnTo>
                    <a:pt x="348513" y="990396"/>
                  </a:lnTo>
                  <a:lnTo>
                    <a:pt x="352323" y="939634"/>
                  </a:lnTo>
                  <a:lnTo>
                    <a:pt x="355752" y="888873"/>
                  </a:lnTo>
                  <a:lnTo>
                    <a:pt x="360794" y="800011"/>
                  </a:lnTo>
                  <a:lnTo>
                    <a:pt x="362229" y="736485"/>
                  </a:lnTo>
                  <a:lnTo>
                    <a:pt x="362508" y="698398"/>
                  </a:lnTo>
                  <a:lnTo>
                    <a:pt x="361746" y="660298"/>
                  </a:lnTo>
                  <a:lnTo>
                    <a:pt x="359752" y="609536"/>
                  </a:lnTo>
                  <a:lnTo>
                    <a:pt x="356323" y="558673"/>
                  </a:lnTo>
                  <a:lnTo>
                    <a:pt x="351459" y="520585"/>
                  </a:lnTo>
                  <a:lnTo>
                    <a:pt x="344982" y="482485"/>
                  </a:lnTo>
                  <a:lnTo>
                    <a:pt x="336702" y="431723"/>
                  </a:lnTo>
                  <a:lnTo>
                    <a:pt x="326504" y="393623"/>
                  </a:lnTo>
                  <a:lnTo>
                    <a:pt x="314312" y="355536"/>
                  </a:lnTo>
                  <a:lnTo>
                    <a:pt x="299935" y="304774"/>
                  </a:lnTo>
                  <a:lnTo>
                    <a:pt x="283260" y="266674"/>
                  </a:lnTo>
                  <a:lnTo>
                    <a:pt x="264121" y="228574"/>
                  </a:lnTo>
                  <a:lnTo>
                    <a:pt x="242404" y="190487"/>
                  </a:lnTo>
                  <a:lnTo>
                    <a:pt x="217932" y="152387"/>
                  </a:lnTo>
                  <a:lnTo>
                    <a:pt x="190588" y="126961"/>
                  </a:lnTo>
                  <a:lnTo>
                    <a:pt x="160299" y="88861"/>
                  </a:lnTo>
                  <a:lnTo>
                    <a:pt x="126873" y="50774"/>
                  </a:lnTo>
                  <a:lnTo>
                    <a:pt x="5372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8669" y="50774"/>
                  </a:lnTo>
                  <a:lnTo>
                    <a:pt x="58381" y="76200"/>
                  </a:lnTo>
                  <a:lnTo>
                    <a:pt x="94297" y="114287"/>
                  </a:lnTo>
                  <a:lnTo>
                    <a:pt x="126682" y="152387"/>
                  </a:lnTo>
                  <a:lnTo>
                    <a:pt x="155638" y="190487"/>
                  </a:lnTo>
                  <a:lnTo>
                    <a:pt x="181356" y="215912"/>
                  </a:lnTo>
                  <a:lnTo>
                    <a:pt x="203923" y="254012"/>
                  </a:lnTo>
                  <a:lnTo>
                    <a:pt x="223545" y="292100"/>
                  </a:lnTo>
                  <a:lnTo>
                    <a:pt x="240499" y="342861"/>
                  </a:lnTo>
                  <a:lnTo>
                    <a:pt x="254787" y="380961"/>
                  </a:lnTo>
                  <a:lnTo>
                    <a:pt x="266687" y="419061"/>
                  </a:lnTo>
                  <a:lnTo>
                    <a:pt x="276313" y="470014"/>
                  </a:lnTo>
                  <a:lnTo>
                    <a:pt x="283933" y="508101"/>
                  </a:lnTo>
                  <a:lnTo>
                    <a:pt x="289648" y="558863"/>
                  </a:lnTo>
                  <a:lnTo>
                    <a:pt x="293547" y="596963"/>
                  </a:lnTo>
                  <a:lnTo>
                    <a:pt x="295935" y="647725"/>
                  </a:lnTo>
                  <a:lnTo>
                    <a:pt x="296887" y="685825"/>
                  </a:lnTo>
                  <a:lnTo>
                    <a:pt x="296799" y="698398"/>
                  </a:lnTo>
                  <a:lnTo>
                    <a:pt x="296697" y="711161"/>
                  </a:lnTo>
                  <a:lnTo>
                    <a:pt x="296595" y="736485"/>
                  </a:lnTo>
                  <a:lnTo>
                    <a:pt x="295262" y="787349"/>
                  </a:lnTo>
                  <a:lnTo>
                    <a:pt x="292887" y="838492"/>
                  </a:lnTo>
                  <a:lnTo>
                    <a:pt x="289928" y="876592"/>
                  </a:lnTo>
                  <a:lnTo>
                    <a:pt x="286410" y="927354"/>
                  </a:lnTo>
                  <a:lnTo>
                    <a:pt x="282498" y="978115"/>
                  </a:lnTo>
                  <a:lnTo>
                    <a:pt x="278117" y="1028877"/>
                  </a:lnTo>
                  <a:lnTo>
                    <a:pt x="273646" y="1079639"/>
                  </a:lnTo>
                  <a:lnTo>
                    <a:pt x="269265" y="1130401"/>
                  </a:lnTo>
                  <a:lnTo>
                    <a:pt x="265074" y="1181163"/>
                  </a:lnTo>
                  <a:lnTo>
                    <a:pt x="261264" y="1231925"/>
                  </a:lnTo>
                  <a:lnTo>
                    <a:pt x="258025" y="1282687"/>
                  </a:lnTo>
                  <a:lnTo>
                    <a:pt x="255549" y="1333449"/>
                  </a:lnTo>
                  <a:lnTo>
                    <a:pt x="254025" y="1384211"/>
                  </a:lnTo>
                  <a:lnTo>
                    <a:pt x="253542" y="1434973"/>
                  </a:lnTo>
                  <a:lnTo>
                    <a:pt x="254304" y="1485734"/>
                  </a:lnTo>
                  <a:lnTo>
                    <a:pt x="256590" y="1536598"/>
                  </a:lnTo>
                  <a:lnTo>
                    <a:pt x="260400" y="1574685"/>
                  </a:lnTo>
                  <a:lnTo>
                    <a:pt x="266115" y="1625447"/>
                  </a:lnTo>
                  <a:lnTo>
                    <a:pt x="273837" y="1676209"/>
                  </a:lnTo>
                  <a:lnTo>
                    <a:pt x="283743" y="1727073"/>
                  </a:lnTo>
                  <a:lnTo>
                    <a:pt x="296024" y="1777834"/>
                  </a:lnTo>
                  <a:lnTo>
                    <a:pt x="310883" y="1815934"/>
                  </a:lnTo>
                  <a:lnTo>
                    <a:pt x="328510" y="1866696"/>
                  </a:lnTo>
                  <a:lnTo>
                    <a:pt x="348983" y="1904784"/>
                  </a:lnTo>
                  <a:lnTo>
                    <a:pt x="372414" y="1955546"/>
                  </a:lnTo>
                  <a:lnTo>
                    <a:pt x="399186" y="1993646"/>
                  </a:lnTo>
                  <a:lnTo>
                    <a:pt x="429374" y="2031746"/>
                  </a:lnTo>
                  <a:lnTo>
                    <a:pt x="463092" y="2069833"/>
                  </a:lnTo>
                  <a:lnTo>
                    <a:pt x="538340" y="2146033"/>
                  </a:lnTo>
                  <a:lnTo>
                    <a:pt x="577202" y="2171458"/>
                  </a:lnTo>
                  <a:lnTo>
                    <a:pt x="617207" y="2209546"/>
                  </a:lnTo>
                  <a:lnTo>
                    <a:pt x="658164" y="2234984"/>
                  </a:lnTo>
                  <a:lnTo>
                    <a:pt x="699985" y="2260409"/>
                  </a:lnTo>
                  <a:lnTo>
                    <a:pt x="785990" y="2311171"/>
                  </a:lnTo>
                  <a:lnTo>
                    <a:pt x="919530" y="2387358"/>
                  </a:lnTo>
                  <a:lnTo>
                    <a:pt x="1010424" y="2438031"/>
                  </a:lnTo>
                  <a:lnTo>
                    <a:pt x="1010246" y="2438031"/>
                  </a:lnTo>
                  <a:lnTo>
                    <a:pt x="1056500" y="2450795"/>
                  </a:lnTo>
                  <a:lnTo>
                    <a:pt x="1148435" y="2501455"/>
                  </a:lnTo>
                  <a:lnTo>
                    <a:pt x="1148270" y="2501455"/>
                  </a:lnTo>
                  <a:lnTo>
                    <a:pt x="1193279" y="2514219"/>
                  </a:lnTo>
                  <a:lnTo>
                    <a:pt x="1326337" y="2590406"/>
                  </a:lnTo>
                  <a:lnTo>
                    <a:pt x="1370063" y="2603081"/>
                  </a:lnTo>
                  <a:lnTo>
                    <a:pt x="1456067" y="2653842"/>
                  </a:lnTo>
                  <a:lnTo>
                    <a:pt x="1539608" y="2704693"/>
                  </a:lnTo>
                  <a:lnTo>
                    <a:pt x="1580273" y="2742793"/>
                  </a:lnTo>
                  <a:lnTo>
                    <a:pt x="1620088" y="2768219"/>
                  </a:lnTo>
                  <a:lnTo>
                    <a:pt x="1658950" y="2793657"/>
                  </a:lnTo>
                  <a:lnTo>
                    <a:pt x="1696770" y="2831744"/>
                  </a:lnTo>
                  <a:lnTo>
                    <a:pt x="1733296" y="2857081"/>
                  </a:lnTo>
                  <a:lnTo>
                    <a:pt x="1768868" y="2895269"/>
                  </a:lnTo>
                  <a:lnTo>
                    <a:pt x="1799640" y="2933369"/>
                  </a:lnTo>
                  <a:lnTo>
                    <a:pt x="1828685" y="2971469"/>
                  </a:lnTo>
                  <a:lnTo>
                    <a:pt x="1856143" y="3009468"/>
                  </a:lnTo>
                  <a:lnTo>
                    <a:pt x="1882241" y="3047555"/>
                  </a:lnTo>
                  <a:lnTo>
                    <a:pt x="1907108" y="3085655"/>
                  </a:lnTo>
                  <a:lnTo>
                    <a:pt x="1931085" y="3123844"/>
                  </a:lnTo>
                  <a:lnTo>
                    <a:pt x="1953996" y="3174517"/>
                  </a:lnTo>
                  <a:lnTo>
                    <a:pt x="1976323" y="3212706"/>
                  </a:lnTo>
                  <a:lnTo>
                    <a:pt x="1998040" y="3263468"/>
                  </a:lnTo>
                  <a:lnTo>
                    <a:pt x="2019465" y="3301568"/>
                  </a:lnTo>
                  <a:lnTo>
                    <a:pt x="2061756" y="3403181"/>
                  </a:lnTo>
                  <a:lnTo>
                    <a:pt x="2083003" y="3441281"/>
                  </a:lnTo>
                  <a:lnTo>
                    <a:pt x="2104618" y="3492042"/>
                  </a:lnTo>
                  <a:lnTo>
                    <a:pt x="2127770" y="3542804"/>
                  </a:lnTo>
                  <a:lnTo>
                    <a:pt x="2151672" y="3580904"/>
                  </a:lnTo>
                  <a:lnTo>
                    <a:pt x="2176437" y="3631666"/>
                  </a:lnTo>
                  <a:lnTo>
                    <a:pt x="2202154" y="3669754"/>
                  </a:lnTo>
                  <a:lnTo>
                    <a:pt x="2229116" y="3720515"/>
                  </a:lnTo>
                  <a:lnTo>
                    <a:pt x="2257399" y="3758615"/>
                  </a:lnTo>
                  <a:lnTo>
                    <a:pt x="2287219" y="3796715"/>
                  </a:lnTo>
                  <a:lnTo>
                    <a:pt x="2318651" y="3834803"/>
                  </a:lnTo>
                  <a:lnTo>
                    <a:pt x="2351989" y="3872903"/>
                  </a:lnTo>
                  <a:lnTo>
                    <a:pt x="2387320" y="3898328"/>
                  </a:lnTo>
                  <a:lnTo>
                    <a:pt x="2424849" y="3936428"/>
                  </a:lnTo>
                  <a:lnTo>
                    <a:pt x="2464663" y="3961854"/>
                  </a:lnTo>
                  <a:lnTo>
                    <a:pt x="2507056" y="3987279"/>
                  </a:lnTo>
                  <a:lnTo>
                    <a:pt x="2552103" y="4012717"/>
                  </a:lnTo>
                  <a:lnTo>
                    <a:pt x="2684500" y="4050804"/>
                  </a:lnTo>
                  <a:lnTo>
                    <a:pt x="2730322" y="4076242"/>
                  </a:lnTo>
                  <a:lnTo>
                    <a:pt x="2824048" y="4101668"/>
                  </a:lnTo>
                  <a:lnTo>
                    <a:pt x="2871863" y="4101668"/>
                  </a:lnTo>
                  <a:lnTo>
                    <a:pt x="2920339" y="4114330"/>
                  </a:lnTo>
                  <a:lnTo>
                    <a:pt x="2965297" y="4127004"/>
                  </a:lnTo>
                  <a:lnTo>
                    <a:pt x="3386963" y="4127004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8274589" y="3062853"/>
            <a:ext cx="11430" cy="495934"/>
          </a:xfrm>
          <a:custGeom>
            <a:avLst/>
            <a:gdLst/>
            <a:ahLst/>
            <a:cxnLst/>
            <a:rect l="l" t="t" r="r" b="b"/>
            <a:pathLst>
              <a:path w="11430" h="495935">
                <a:moveTo>
                  <a:pt x="11233" y="495600"/>
                </a:moveTo>
                <a:lnTo>
                  <a:pt x="11043" y="495600"/>
                </a:lnTo>
                <a:lnTo>
                  <a:pt x="6187" y="444782"/>
                </a:lnTo>
                <a:lnTo>
                  <a:pt x="2855" y="406644"/>
                </a:lnTo>
                <a:lnTo>
                  <a:pt x="856" y="355825"/>
                </a:lnTo>
                <a:lnTo>
                  <a:pt x="0" y="305007"/>
                </a:lnTo>
                <a:lnTo>
                  <a:pt x="95" y="254188"/>
                </a:lnTo>
                <a:lnTo>
                  <a:pt x="1142" y="216050"/>
                </a:lnTo>
                <a:lnTo>
                  <a:pt x="2855" y="165232"/>
                </a:lnTo>
                <a:lnTo>
                  <a:pt x="5045" y="114413"/>
                </a:lnTo>
                <a:lnTo>
                  <a:pt x="7615" y="63595"/>
                </a:lnTo>
                <a:lnTo>
                  <a:pt x="11233" y="0"/>
                </a:lnTo>
                <a:lnTo>
                  <a:pt x="11233" y="495600"/>
                </a:lnTo>
                <a:close/>
              </a:path>
            </a:pathLst>
          </a:custGeom>
          <a:solidFill>
            <a:srgbClr val="1C81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4019023" y="0"/>
            <a:ext cx="4267200" cy="4218940"/>
            <a:chOff x="14019023" y="0"/>
            <a:chExt cx="4267200" cy="4218940"/>
          </a:xfrm>
        </p:grpSpPr>
        <p:sp>
          <p:nvSpPr>
            <p:cNvPr id="12" name="object 12" descr=""/>
            <p:cNvSpPr/>
            <p:nvPr/>
          </p:nvSpPr>
          <p:spPr>
            <a:xfrm>
              <a:off x="14019023" y="0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6799" y="4143203"/>
                  </a:moveTo>
                  <a:lnTo>
                    <a:pt x="4219389" y="4089715"/>
                  </a:lnTo>
                  <a:lnTo>
                    <a:pt x="4196636" y="4056916"/>
                  </a:lnTo>
                  <a:lnTo>
                    <a:pt x="4176739" y="4022687"/>
                  </a:lnTo>
                  <a:lnTo>
                    <a:pt x="4159603" y="3987124"/>
                  </a:lnTo>
                  <a:lnTo>
                    <a:pt x="4145037" y="3950321"/>
                  </a:lnTo>
                  <a:lnTo>
                    <a:pt x="4132852" y="3912374"/>
                  </a:lnTo>
                  <a:lnTo>
                    <a:pt x="4122856" y="3873282"/>
                  </a:lnTo>
                  <a:lnTo>
                    <a:pt x="4114954" y="3833237"/>
                  </a:lnTo>
                  <a:lnTo>
                    <a:pt x="4109052" y="3792239"/>
                  </a:lnTo>
                  <a:lnTo>
                    <a:pt x="4104863" y="3750383"/>
                  </a:lnTo>
                  <a:lnTo>
                    <a:pt x="4102293" y="3707764"/>
                  </a:lnTo>
                  <a:lnTo>
                    <a:pt x="4101150" y="3664477"/>
                  </a:lnTo>
                  <a:lnTo>
                    <a:pt x="4101341" y="3620618"/>
                  </a:lnTo>
                  <a:lnTo>
                    <a:pt x="4102578" y="3576283"/>
                  </a:lnTo>
                  <a:lnTo>
                    <a:pt x="4104863" y="3531471"/>
                  </a:lnTo>
                  <a:lnTo>
                    <a:pt x="4107910" y="3486373"/>
                  </a:lnTo>
                  <a:lnTo>
                    <a:pt x="4111623" y="3440989"/>
                  </a:lnTo>
                  <a:lnTo>
                    <a:pt x="4115811" y="3395414"/>
                  </a:lnTo>
                  <a:lnTo>
                    <a:pt x="4120286" y="3349744"/>
                  </a:lnTo>
                  <a:lnTo>
                    <a:pt x="4134185" y="3213020"/>
                  </a:lnTo>
                  <a:lnTo>
                    <a:pt x="4138374" y="3167826"/>
                  </a:lnTo>
                  <a:lnTo>
                    <a:pt x="4142182" y="3122919"/>
                  </a:lnTo>
                  <a:lnTo>
                    <a:pt x="4145324" y="3078488"/>
                  </a:lnTo>
                  <a:lnTo>
                    <a:pt x="4147704" y="3034535"/>
                  </a:lnTo>
                  <a:lnTo>
                    <a:pt x="4149132" y="2991153"/>
                  </a:lnTo>
                  <a:lnTo>
                    <a:pt x="4149417" y="2948438"/>
                  </a:lnTo>
                  <a:lnTo>
                    <a:pt x="4148465" y="2906391"/>
                  </a:lnTo>
                  <a:lnTo>
                    <a:pt x="4146085" y="2865202"/>
                  </a:lnTo>
                  <a:lnTo>
                    <a:pt x="4142087" y="2824871"/>
                  </a:lnTo>
                  <a:lnTo>
                    <a:pt x="4136374" y="2785589"/>
                  </a:lnTo>
                  <a:lnTo>
                    <a:pt x="4128759" y="2747356"/>
                  </a:lnTo>
                  <a:lnTo>
                    <a:pt x="4119048" y="2710267"/>
                  </a:lnTo>
                  <a:lnTo>
                    <a:pt x="4103150" y="2660020"/>
                  </a:lnTo>
                  <a:lnTo>
                    <a:pt x="4085633" y="2611394"/>
                  </a:lnTo>
                  <a:lnTo>
                    <a:pt x="4066497" y="2564390"/>
                  </a:lnTo>
                  <a:lnTo>
                    <a:pt x="4045839" y="2518910"/>
                  </a:lnTo>
                  <a:lnTo>
                    <a:pt x="4023562" y="2474957"/>
                  </a:lnTo>
                  <a:lnTo>
                    <a:pt x="3999761" y="2432433"/>
                  </a:lnTo>
                  <a:lnTo>
                    <a:pt x="3974438" y="2391435"/>
                  </a:lnTo>
                  <a:lnTo>
                    <a:pt x="3947591" y="2351771"/>
                  </a:lnTo>
                  <a:lnTo>
                    <a:pt x="3919221" y="2313538"/>
                  </a:lnTo>
                  <a:lnTo>
                    <a:pt x="3889328" y="2276544"/>
                  </a:lnTo>
                  <a:lnTo>
                    <a:pt x="3858007" y="2240885"/>
                  </a:lnTo>
                  <a:lnTo>
                    <a:pt x="3825258" y="2206466"/>
                  </a:lnTo>
                  <a:lnTo>
                    <a:pt x="3791081" y="2173286"/>
                  </a:lnTo>
                  <a:lnTo>
                    <a:pt x="3755476" y="2141250"/>
                  </a:lnTo>
                  <a:lnTo>
                    <a:pt x="3718443" y="2110358"/>
                  </a:lnTo>
                  <a:lnTo>
                    <a:pt x="3680077" y="2080515"/>
                  </a:lnTo>
                  <a:lnTo>
                    <a:pt x="3640378" y="2051721"/>
                  </a:lnTo>
                  <a:lnTo>
                    <a:pt x="3599347" y="2023976"/>
                  </a:lnTo>
                  <a:lnTo>
                    <a:pt x="3556982" y="1997184"/>
                  </a:lnTo>
                  <a:lnTo>
                    <a:pt x="3513285" y="1971346"/>
                  </a:lnTo>
                  <a:lnTo>
                    <a:pt x="3468351" y="1946365"/>
                  </a:lnTo>
                  <a:lnTo>
                    <a:pt x="3382860" y="1900981"/>
                  </a:lnTo>
                  <a:lnTo>
                    <a:pt x="3338592" y="1876764"/>
                  </a:lnTo>
                  <a:lnTo>
                    <a:pt x="3294514" y="1851116"/>
                  </a:lnTo>
                  <a:lnTo>
                    <a:pt x="3251483" y="1823657"/>
                  </a:lnTo>
                  <a:lnTo>
                    <a:pt x="3210262" y="1794195"/>
                  </a:lnTo>
                  <a:lnTo>
                    <a:pt x="3171800" y="1762350"/>
                  </a:lnTo>
                  <a:lnTo>
                    <a:pt x="3136957" y="1727835"/>
                  </a:lnTo>
                  <a:lnTo>
                    <a:pt x="3106588" y="1690365"/>
                  </a:lnTo>
                  <a:lnTo>
                    <a:pt x="3080598" y="1650892"/>
                  </a:lnTo>
                  <a:lnTo>
                    <a:pt x="3057655" y="1609989"/>
                  </a:lnTo>
                  <a:lnTo>
                    <a:pt x="3037377" y="1567847"/>
                  </a:lnTo>
                  <a:lnTo>
                    <a:pt x="3019384" y="1524656"/>
                  </a:lnTo>
                  <a:lnTo>
                    <a:pt x="3003390" y="1480511"/>
                  </a:lnTo>
                  <a:lnTo>
                    <a:pt x="2988920" y="1435699"/>
                  </a:lnTo>
                  <a:lnTo>
                    <a:pt x="2975687" y="1390315"/>
                  </a:lnTo>
                  <a:lnTo>
                    <a:pt x="2963215" y="1344645"/>
                  </a:lnTo>
                  <a:lnTo>
                    <a:pt x="2939320" y="1252924"/>
                  </a:lnTo>
                  <a:lnTo>
                    <a:pt x="2927134" y="1207254"/>
                  </a:lnTo>
                  <a:lnTo>
                    <a:pt x="2914377" y="1161965"/>
                  </a:lnTo>
                  <a:lnTo>
                    <a:pt x="2900573" y="1117248"/>
                  </a:lnTo>
                  <a:lnTo>
                    <a:pt x="2885341" y="1073294"/>
                  </a:lnTo>
                  <a:lnTo>
                    <a:pt x="2868395" y="1030294"/>
                  </a:lnTo>
                  <a:lnTo>
                    <a:pt x="2849355" y="988438"/>
                  </a:lnTo>
                  <a:lnTo>
                    <a:pt x="2827840" y="947821"/>
                  </a:lnTo>
                  <a:lnTo>
                    <a:pt x="2803468" y="908729"/>
                  </a:lnTo>
                  <a:lnTo>
                    <a:pt x="2775860" y="871259"/>
                  </a:lnTo>
                  <a:lnTo>
                    <a:pt x="2744634" y="835600"/>
                  </a:lnTo>
                  <a:lnTo>
                    <a:pt x="2709410" y="801943"/>
                  </a:lnTo>
                  <a:lnTo>
                    <a:pt x="2672472" y="771624"/>
                  </a:lnTo>
                  <a:lnTo>
                    <a:pt x="2634106" y="743878"/>
                  </a:lnTo>
                  <a:lnTo>
                    <a:pt x="2594407" y="718517"/>
                  </a:lnTo>
                  <a:lnTo>
                    <a:pt x="2553471" y="695443"/>
                  </a:lnTo>
                  <a:lnTo>
                    <a:pt x="2511392" y="674468"/>
                  </a:lnTo>
                  <a:lnTo>
                    <a:pt x="2468267" y="655494"/>
                  </a:lnTo>
                  <a:lnTo>
                    <a:pt x="2424189" y="638427"/>
                  </a:lnTo>
                  <a:lnTo>
                    <a:pt x="2379159" y="623172"/>
                  </a:lnTo>
                  <a:lnTo>
                    <a:pt x="2333367" y="609538"/>
                  </a:lnTo>
                  <a:lnTo>
                    <a:pt x="2286814" y="597429"/>
                  </a:lnTo>
                  <a:lnTo>
                    <a:pt x="2239594" y="586655"/>
                  </a:lnTo>
                  <a:lnTo>
                    <a:pt x="2191804" y="577121"/>
                  </a:lnTo>
                  <a:lnTo>
                    <a:pt x="2143537" y="568730"/>
                  </a:lnTo>
                  <a:lnTo>
                    <a:pt x="2094889" y="561293"/>
                  </a:lnTo>
                  <a:lnTo>
                    <a:pt x="2045861" y="554715"/>
                  </a:lnTo>
                  <a:lnTo>
                    <a:pt x="1996642" y="548899"/>
                  </a:lnTo>
                  <a:lnTo>
                    <a:pt x="1897729" y="538887"/>
                  </a:lnTo>
                  <a:lnTo>
                    <a:pt x="1603844" y="513144"/>
                  </a:lnTo>
                  <a:lnTo>
                    <a:pt x="1556149" y="508091"/>
                  </a:lnTo>
                  <a:lnTo>
                    <a:pt x="1509024" y="502466"/>
                  </a:lnTo>
                  <a:lnTo>
                    <a:pt x="1462566" y="496173"/>
                  </a:lnTo>
                  <a:lnTo>
                    <a:pt x="1416870" y="489117"/>
                  </a:lnTo>
                  <a:lnTo>
                    <a:pt x="1371935" y="481109"/>
                  </a:lnTo>
                  <a:lnTo>
                    <a:pt x="1322050" y="471193"/>
                  </a:lnTo>
                  <a:lnTo>
                    <a:pt x="1272070" y="460609"/>
                  </a:lnTo>
                  <a:lnTo>
                    <a:pt x="1221994" y="449263"/>
                  </a:lnTo>
                  <a:lnTo>
                    <a:pt x="1171824" y="437345"/>
                  </a:lnTo>
                  <a:lnTo>
                    <a:pt x="1121653" y="424760"/>
                  </a:lnTo>
                  <a:lnTo>
                    <a:pt x="1071482" y="411602"/>
                  </a:lnTo>
                  <a:lnTo>
                    <a:pt x="1021406" y="397873"/>
                  </a:lnTo>
                  <a:lnTo>
                    <a:pt x="971426" y="383571"/>
                  </a:lnTo>
                  <a:lnTo>
                    <a:pt x="921541" y="368792"/>
                  </a:lnTo>
                  <a:lnTo>
                    <a:pt x="871751" y="353537"/>
                  </a:lnTo>
                  <a:lnTo>
                    <a:pt x="772742" y="321692"/>
                  </a:lnTo>
                  <a:lnTo>
                    <a:pt x="674590" y="288226"/>
                  </a:lnTo>
                  <a:lnTo>
                    <a:pt x="577677" y="253616"/>
                  </a:lnTo>
                  <a:lnTo>
                    <a:pt x="461532" y="210044"/>
                  </a:lnTo>
                  <a:lnTo>
                    <a:pt x="365285" y="175624"/>
                  </a:lnTo>
                  <a:lnTo>
                    <a:pt x="324729" y="160465"/>
                  </a:lnTo>
                  <a:lnTo>
                    <a:pt x="281413" y="143589"/>
                  </a:lnTo>
                  <a:lnTo>
                    <a:pt x="236288" y="125092"/>
                  </a:lnTo>
                  <a:lnTo>
                    <a:pt x="190210" y="104974"/>
                  </a:lnTo>
                  <a:lnTo>
                    <a:pt x="144038" y="83426"/>
                  </a:lnTo>
                  <a:lnTo>
                    <a:pt x="98723" y="60353"/>
                  </a:lnTo>
                  <a:lnTo>
                    <a:pt x="55121" y="36040"/>
                  </a:lnTo>
                  <a:lnTo>
                    <a:pt x="14280" y="10297"/>
                  </a:lnTo>
                  <a:lnTo>
                    <a:pt x="0" y="0"/>
                  </a:lnTo>
                  <a:lnTo>
                    <a:pt x="4266799" y="0"/>
                  </a:lnTo>
                  <a:lnTo>
                    <a:pt x="4266799" y="4143203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020546" y="11632"/>
              <a:ext cx="4265930" cy="4207510"/>
            </a:xfrm>
            <a:custGeom>
              <a:avLst/>
              <a:gdLst/>
              <a:ahLst/>
              <a:cxnLst/>
              <a:rect l="l" t="t" r="r" b="b"/>
              <a:pathLst>
                <a:path w="4265930" h="4207510">
                  <a:moveTo>
                    <a:pt x="1015593" y="114325"/>
                  </a:moveTo>
                  <a:lnTo>
                    <a:pt x="962660" y="101638"/>
                  </a:lnTo>
                  <a:lnTo>
                    <a:pt x="909726" y="101638"/>
                  </a:lnTo>
                  <a:lnTo>
                    <a:pt x="803871" y="88963"/>
                  </a:lnTo>
                  <a:lnTo>
                    <a:pt x="751027" y="76276"/>
                  </a:lnTo>
                  <a:lnTo>
                    <a:pt x="697052" y="76276"/>
                  </a:lnTo>
                  <a:lnTo>
                    <a:pt x="643356" y="63601"/>
                  </a:lnTo>
                  <a:lnTo>
                    <a:pt x="589953" y="63601"/>
                  </a:lnTo>
                  <a:lnTo>
                    <a:pt x="536930" y="50914"/>
                  </a:lnTo>
                  <a:lnTo>
                    <a:pt x="484276" y="50914"/>
                  </a:lnTo>
                  <a:lnTo>
                    <a:pt x="380517" y="25463"/>
                  </a:lnTo>
                  <a:lnTo>
                    <a:pt x="329577" y="25463"/>
                  </a:lnTo>
                  <a:lnTo>
                    <a:pt x="229717" y="0"/>
                  </a:lnTo>
                  <a:lnTo>
                    <a:pt x="0" y="0"/>
                  </a:lnTo>
                  <a:lnTo>
                    <a:pt x="42646" y="12776"/>
                  </a:lnTo>
                  <a:lnTo>
                    <a:pt x="134988" y="38138"/>
                  </a:lnTo>
                  <a:lnTo>
                    <a:pt x="329298" y="89052"/>
                  </a:lnTo>
                  <a:lnTo>
                    <a:pt x="379463" y="89052"/>
                  </a:lnTo>
                  <a:lnTo>
                    <a:pt x="481609" y="114325"/>
                  </a:lnTo>
                  <a:lnTo>
                    <a:pt x="1015593" y="114325"/>
                  </a:lnTo>
                  <a:close/>
                </a:path>
                <a:path w="4265930" h="4207510">
                  <a:moveTo>
                    <a:pt x="1121079" y="127101"/>
                  </a:moveTo>
                  <a:lnTo>
                    <a:pt x="1068438" y="114414"/>
                  </a:lnTo>
                  <a:lnTo>
                    <a:pt x="533400" y="114414"/>
                  </a:lnTo>
                  <a:lnTo>
                    <a:pt x="585571" y="127101"/>
                  </a:lnTo>
                  <a:lnTo>
                    <a:pt x="1121079" y="127101"/>
                  </a:lnTo>
                  <a:close/>
                </a:path>
                <a:path w="4265930" h="4207510">
                  <a:moveTo>
                    <a:pt x="4265269" y="0"/>
                  </a:moveTo>
                  <a:lnTo>
                    <a:pt x="1254353" y="0"/>
                  </a:lnTo>
                  <a:lnTo>
                    <a:pt x="1254353" y="292"/>
                  </a:lnTo>
                  <a:lnTo>
                    <a:pt x="1303007" y="12966"/>
                  </a:lnTo>
                  <a:lnTo>
                    <a:pt x="1352892" y="12966"/>
                  </a:lnTo>
                  <a:lnTo>
                    <a:pt x="1403921" y="25654"/>
                  </a:lnTo>
                  <a:lnTo>
                    <a:pt x="1455902" y="25654"/>
                  </a:lnTo>
                  <a:lnTo>
                    <a:pt x="1508645" y="38328"/>
                  </a:lnTo>
                  <a:lnTo>
                    <a:pt x="1724367" y="38328"/>
                  </a:lnTo>
                  <a:lnTo>
                    <a:pt x="1778533" y="51015"/>
                  </a:lnTo>
                  <a:lnTo>
                    <a:pt x="2439708" y="51015"/>
                  </a:lnTo>
                  <a:lnTo>
                    <a:pt x="2473312" y="63690"/>
                  </a:lnTo>
                  <a:lnTo>
                    <a:pt x="2532240" y="63690"/>
                  </a:lnTo>
                  <a:lnTo>
                    <a:pt x="2557183" y="76377"/>
                  </a:lnTo>
                  <a:lnTo>
                    <a:pt x="2696464" y="114515"/>
                  </a:lnTo>
                  <a:lnTo>
                    <a:pt x="2741206" y="139966"/>
                  </a:lnTo>
                  <a:lnTo>
                    <a:pt x="2784906" y="165430"/>
                  </a:lnTo>
                  <a:lnTo>
                    <a:pt x="2827451" y="190881"/>
                  </a:lnTo>
                  <a:lnTo>
                    <a:pt x="2868676" y="216344"/>
                  </a:lnTo>
                  <a:lnTo>
                    <a:pt x="2908477" y="241795"/>
                  </a:lnTo>
                  <a:lnTo>
                    <a:pt x="2946743" y="279933"/>
                  </a:lnTo>
                  <a:lnTo>
                    <a:pt x="2983306" y="305396"/>
                  </a:lnTo>
                  <a:lnTo>
                    <a:pt x="3018053" y="343535"/>
                  </a:lnTo>
                  <a:lnTo>
                    <a:pt x="3050895" y="381673"/>
                  </a:lnTo>
                  <a:lnTo>
                    <a:pt x="3081934" y="419811"/>
                  </a:lnTo>
                  <a:lnTo>
                    <a:pt x="3109061" y="457949"/>
                  </a:lnTo>
                  <a:lnTo>
                    <a:pt x="3132569" y="496087"/>
                  </a:lnTo>
                  <a:lnTo>
                    <a:pt x="3152762" y="546900"/>
                  </a:lnTo>
                  <a:lnTo>
                    <a:pt x="3169983" y="585038"/>
                  </a:lnTo>
                  <a:lnTo>
                    <a:pt x="3184461" y="623176"/>
                  </a:lnTo>
                  <a:lnTo>
                    <a:pt x="3196552" y="674001"/>
                  </a:lnTo>
                  <a:lnTo>
                    <a:pt x="3206546" y="712139"/>
                  </a:lnTo>
                  <a:lnTo>
                    <a:pt x="3214738" y="762952"/>
                  </a:lnTo>
                  <a:lnTo>
                    <a:pt x="3221494" y="813777"/>
                  </a:lnTo>
                  <a:lnTo>
                    <a:pt x="3227019" y="851916"/>
                  </a:lnTo>
                  <a:lnTo>
                    <a:pt x="3231680" y="902728"/>
                  </a:lnTo>
                  <a:lnTo>
                    <a:pt x="3235769" y="953554"/>
                  </a:lnTo>
                  <a:lnTo>
                    <a:pt x="3239579" y="991679"/>
                  </a:lnTo>
                  <a:lnTo>
                    <a:pt x="3243478" y="1042504"/>
                  </a:lnTo>
                  <a:lnTo>
                    <a:pt x="3247669" y="1093317"/>
                  </a:lnTo>
                  <a:lnTo>
                    <a:pt x="3252520" y="1131455"/>
                  </a:lnTo>
                  <a:lnTo>
                    <a:pt x="3258337" y="1182281"/>
                  </a:lnTo>
                  <a:lnTo>
                    <a:pt x="3265373" y="1233093"/>
                  </a:lnTo>
                  <a:lnTo>
                    <a:pt x="3273945" y="1271231"/>
                  </a:lnTo>
                  <a:lnTo>
                    <a:pt x="3284321" y="1322057"/>
                  </a:lnTo>
                  <a:lnTo>
                    <a:pt x="3296894" y="1360195"/>
                  </a:lnTo>
                  <a:lnTo>
                    <a:pt x="3311931" y="1411008"/>
                  </a:lnTo>
                  <a:lnTo>
                    <a:pt x="3329736" y="1449146"/>
                  </a:lnTo>
                  <a:lnTo>
                    <a:pt x="3350577" y="1499971"/>
                  </a:lnTo>
                  <a:lnTo>
                    <a:pt x="3372764" y="1538109"/>
                  </a:lnTo>
                  <a:lnTo>
                    <a:pt x="3396094" y="1563560"/>
                  </a:lnTo>
                  <a:lnTo>
                    <a:pt x="3420465" y="1601698"/>
                  </a:lnTo>
                  <a:lnTo>
                    <a:pt x="3445789" y="1627162"/>
                  </a:lnTo>
                  <a:lnTo>
                    <a:pt x="3472065" y="1665300"/>
                  </a:lnTo>
                  <a:lnTo>
                    <a:pt x="3499091" y="1690751"/>
                  </a:lnTo>
                  <a:lnTo>
                    <a:pt x="3526891" y="1716214"/>
                  </a:lnTo>
                  <a:lnTo>
                    <a:pt x="3555365" y="1728889"/>
                  </a:lnTo>
                  <a:lnTo>
                    <a:pt x="3584397" y="1754352"/>
                  </a:lnTo>
                  <a:lnTo>
                    <a:pt x="3613912" y="1779803"/>
                  </a:lnTo>
                  <a:lnTo>
                    <a:pt x="3673983" y="1805266"/>
                  </a:lnTo>
                  <a:lnTo>
                    <a:pt x="3704348" y="1830717"/>
                  </a:lnTo>
                  <a:lnTo>
                    <a:pt x="3734905" y="1843405"/>
                  </a:lnTo>
                  <a:lnTo>
                    <a:pt x="3765473" y="1868855"/>
                  </a:lnTo>
                  <a:lnTo>
                    <a:pt x="3826497" y="1894319"/>
                  </a:lnTo>
                  <a:lnTo>
                    <a:pt x="3856761" y="1919770"/>
                  </a:lnTo>
                  <a:lnTo>
                    <a:pt x="3886758" y="1932457"/>
                  </a:lnTo>
                  <a:lnTo>
                    <a:pt x="3916362" y="1957908"/>
                  </a:lnTo>
                  <a:lnTo>
                    <a:pt x="4002138" y="2021408"/>
                  </a:lnTo>
                  <a:lnTo>
                    <a:pt x="4056024" y="2072220"/>
                  </a:lnTo>
                  <a:lnTo>
                    <a:pt x="4081729" y="2110359"/>
                  </a:lnTo>
                  <a:lnTo>
                    <a:pt x="4106380" y="2148497"/>
                  </a:lnTo>
                  <a:lnTo>
                    <a:pt x="4130090" y="2173960"/>
                  </a:lnTo>
                  <a:lnTo>
                    <a:pt x="4152646" y="2212098"/>
                  </a:lnTo>
                  <a:lnTo>
                    <a:pt x="4173969" y="2262911"/>
                  </a:lnTo>
                  <a:lnTo>
                    <a:pt x="4194060" y="2301049"/>
                  </a:lnTo>
                  <a:lnTo>
                    <a:pt x="4212717" y="2351875"/>
                  </a:lnTo>
                  <a:lnTo>
                    <a:pt x="4229951" y="2402687"/>
                  </a:lnTo>
                  <a:lnTo>
                    <a:pt x="4254805" y="2504427"/>
                  </a:lnTo>
                  <a:lnTo>
                    <a:pt x="4262221" y="2555240"/>
                  </a:lnTo>
                  <a:lnTo>
                    <a:pt x="4265269" y="2580703"/>
                  </a:lnTo>
                  <a:lnTo>
                    <a:pt x="4265269" y="0"/>
                  </a:lnTo>
                  <a:close/>
                </a:path>
                <a:path w="4265930" h="4207510">
                  <a:moveTo>
                    <a:pt x="4265460" y="4143591"/>
                  </a:moveTo>
                  <a:lnTo>
                    <a:pt x="4245940" y="4130903"/>
                  </a:lnTo>
                  <a:lnTo>
                    <a:pt x="4210812" y="4092765"/>
                  </a:lnTo>
                  <a:lnTo>
                    <a:pt x="4179214" y="4067314"/>
                  </a:lnTo>
                  <a:lnTo>
                    <a:pt x="4150931" y="4029176"/>
                  </a:lnTo>
                  <a:lnTo>
                    <a:pt x="4125798" y="3991038"/>
                  </a:lnTo>
                  <a:lnTo>
                    <a:pt x="4103713" y="3952900"/>
                  </a:lnTo>
                  <a:lnTo>
                    <a:pt x="4084485" y="3914762"/>
                  </a:lnTo>
                  <a:lnTo>
                    <a:pt x="4067924" y="3876624"/>
                  </a:lnTo>
                  <a:lnTo>
                    <a:pt x="4053929" y="3838486"/>
                  </a:lnTo>
                  <a:lnTo>
                    <a:pt x="4042308" y="3800348"/>
                  </a:lnTo>
                  <a:lnTo>
                    <a:pt x="4032885" y="3749522"/>
                  </a:lnTo>
                  <a:lnTo>
                    <a:pt x="4025455" y="3711384"/>
                  </a:lnTo>
                  <a:lnTo>
                    <a:pt x="4019943" y="3660571"/>
                  </a:lnTo>
                  <a:lnTo>
                    <a:pt x="4016133" y="3622433"/>
                  </a:lnTo>
                  <a:lnTo>
                    <a:pt x="4013847" y="3571621"/>
                  </a:lnTo>
                  <a:lnTo>
                    <a:pt x="4012895" y="3533483"/>
                  </a:lnTo>
                  <a:lnTo>
                    <a:pt x="4013174" y="3482657"/>
                  </a:lnTo>
                  <a:lnTo>
                    <a:pt x="4014520" y="3431743"/>
                  </a:lnTo>
                  <a:lnTo>
                    <a:pt x="4019664" y="3342792"/>
                  </a:lnTo>
                  <a:lnTo>
                    <a:pt x="4023093" y="3291967"/>
                  </a:lnTo>
                  <a:lnTo>
                    <a:pt x="4026890" y="3253930"/>
                  </a:lnTo>
                  <a:lnTo>
                    <a:pt x="4031170" y="3203105"/>
                  </a:lnTo>
                  <a:lnTo>
                    <a:pt x="4035552" y="3152292"/>
                  </a:lnTo>
                  <a:lnTo>
                    <a:pt x="4039832" y="3101467"/>
                  </a:lnTo>
                  <a:lnTo>
                    <a:pt x="4043934" y="3050654"/>
                  </a:lnTo>
                  <a:lnTo>
                    <a:pt x="4047642" y="2999829"/>
                  </a:lnTo>
                  <a:lnTo>
                    <a:pt x="4050779" y="2949016"/>
                  </a:lnTo>
                  <a:lnTo>
                    <a:pt x="4053167" y="2898203"/>
                  </a:lnTo>
                  <a:lnTo>
                    <a:pt x="4054691" y="2847378"/>
                  </a:lnTo>
                  <a:lnTo>
                    <a:pt x="4055160" y="2809240"/>
                  </a:lnTo>
                  <a:lnTo>
                    <a:pt x="4054398" y="2758427"/>
                  </a:lnTo>
                  <a:lnTo>
                    <a:pt x="4052303" y="2707602"/>
                  </a:lnTo>
                  <a:lnTo>
                    <a:pt x="4048595" y="2656789"/>
                  </a:lnTo>
                  <a:lnTo>
                    <a:pt x="4042968" y="2618549"/>
                  </a:lnTo>
                  <a:lnTo>
                    <a:pt x="4035348" y="2567736"/>
                  </a:lnTo>
                  <a:lnTo>
                    <a:pt x="4025646" y="2517013"/>
                  </a:lnTo>
                  <a:lnTo>
                    <a:pt x="4013530" y="2478773"/>
                  </a:lnTo>
                  <a:lnTo>
                    <a:pt x="3998950" y="2427960"/>
                  </a:lnTo>
                  <a:lnTo>
                    <a:pt x="3981729" y="2389822"/>
                  </a:lnTo>
                  <a:lnTo>
                    <a:pt x="3961777" y="2339098"/>
                  </a:lnTo>
                  <a:lnTo>
                    <a:pt x="3938663" y="2300859"/>
                  </a:lnTo>
                  <a:lnTo>
                    <a:pt x="3912476" y="2262721"/>
                  </a:lnTo>
                  <a:lnTo>
                    <a:pt x="3882961" y="2224582"/>
                  </a:lnTo>
                  <a:lnTo>
                    <a:pt x="3849916" y="2186444"/>
                  </a:lnTo>
                  <a:lnTo>
                    <a:pt x="3776421" y="2110270"/>
                  </a:lnTo>
                  <a:lnTo>
                    <a:pt x="3738435" y="2084806"/>
                  </a:lnTo>
                  <a:lnTo>
                    <a:pt x="3699395" y="2046668"/>
                  </a:lnTo>
                  <a:lnTo>
                    <a:pt x="3659416" y="2021217"/>
                  </a:lnTo>
                  <a:lnTo>
                    <a:pt x="3618573" y="1995766"/>
                  </a:lnTo>
                  <a:lnTo>
                    <a:pt x="3576878" y="1970303"/>
                  </a:lnTo>
                  <a:lnTo>
                    <a:pt x="3491484" y="1919490"/>
                  </a:lnTo>
                  <a:lnTo>
                    <a:pt x="3359632" y="1843214"/>
                  </a:lnTo>
                  <a:lnTo>
                    <a:pt x="3314979" y="1830527"/>
                  </a:lnTo>
                  <a:lnTo>
                    <a:pt x="3224936" y="1779612"/>
                  </a:lnTo>
                  <a:lnTo>
                    <a:pt x="3224771" y="1779612"/>
                  </a:lnTo>
                  <a:lnTo>
                    <a:pt x="3180080" y="1767027"/>
                  </a:lnTo>
                  <a:lnTo>
                    <a:pt x="2993885" y="1665198"/>
                  </a:lnTo>
                  <a:lnTo>
                    <a:pt x="2903232" y="1614474"/>
                  </a:lnTo>
                  <a:lnTo>
                    <a:pt x="2814980" y="1563662"/>
                  </a:lnTo>
                  <a:lnTo>
                    <a:pt x="2772054" y="1538198"/>
                  </a:lnTo>
                  <a:lnTo>
                    <a:pt x="2730068" y="1512747"/>
                  </a:lnTo>
                  <a:lnTo>
                    <a:pt x="2689123" y="1474609"/>
                  </a:lnTo>
                  <a:lnTo>
                    <a:pt x="2649334" y="1449146"/>
                  </a:lnTo>
                  <a:lnTo>
                    <a:pt x="2610777" y="1411008"/>
                  </a:lnTo>
                  <a:lnTo>
                    <a:pt x="2573655" y="1372870"/>
                  </a:lnTo>
                  <a:lnTo>
                    <a:pt x="2541371" y="1334731"/>
                  </a:lnTo>
                  <a:lnTo>
                    <a:pt x="2511006" y="1296593"/>
                  </a:lnTo>
                  <a:lnTo>
                    <a:pt x="2482354" y="1258455"/>
                  </a:lnTo>
                  <a:lnTo>
                    <a:pt x="2455214" y="1220317"/>
                  </a:lnTo>
                  <a:lnTo>
                    <a:pt x="2455126" y="1220127"/>
                  </a:lnTo>
                  <a:lnTo>
                    <a:pt x="2429421" y="1169504"/>
                  </a:lnTo>
                  <a:lnTo>
                    <a:pt x="2404668" y="1118679"/>
                  </a:lnTo>
                  <a:lnTo>
                    <a:pt x="2380869" y="1080541"/>
                  </a:lnTo>
                  <a:lnTo>
                    <a:pt x="2357729" y="1029728"/>
                  </a:lnTo>
                  <a:lnTo>
                    <a:pt x="2335072" y="978903"/>
                  </a:lnTo>
                  <a:lnTo>
                    <a:pt x="2312708" y="940777"/>
                  </a:lnTo>
                  <a:lnTo>
                    <a:pt x="2268055" y="839139"/>
                  </a:lnTo>
                  <a:lnTo>
                    <a:pt x="2245309" y="788314"/>
                  </a:lnTo>
                  <a:lnTo>
                    <a:pt x="2222639" y="750176"/>
                  </a:lnTo>
                  <a:lnTo>
                    <a:pt x="2199322" y="699363"/>
                  </a:lnTo>
                  <a:lnTo>
                    <a:pt x="2175141" y="661225"/>
                  </a:lnTo>
                  <a:lnTo>
                    <a:pt x="2150008" y="610400"/>
                  </a:lnTo>
                  <a:lnTo>
                    <a:pt x="2123732" y="572262"/>
                  </a:lnTo>
                  <a:lnTo>
                    <a:pt x="2096122" y="534123"/>
                  </a:lnTo>
                  <a:lnTo>
                    <a:pt x="2066988" y="495985"/>
                  </a:lnTo>
                  <a:lnTo>
                    <a:pt x="2036241" y="457847"/>
                  </a:lnTo>
                  <a:lnTo>
                    <a:pt x="2003679" y="419709"/>
                  </a:lnTo>
                  <a:lnTo>
                    <a:pt x="1969122" y="381571"/>
                  </a:lnTo>
                  <a:lnTo>
                    <a:pt x="1932470" y="356120"/>
                  </a:lnTo>
                  <a:lnTo>
                    <a:pt x="1893531" y="330657"/>
                  </a:lnTo>
                  <a:lnTo>
                    <a:pt x="1852129" y="305206"/>
                  </a:lnTo>
                  <a:lnTo>
                    <a:pt x="1808137" y="279742"/>
                  </a:lnTo>
                  <a:lnTo>
                    <a:pt x="1718564" y="254292"/>
                  </a:lnTo>
                  <a:lnTo>
                    <a:pt x="1672386" y="228828"/>
                  </a:lnTo>
                  <a:lnTo>
                    <a:pt x="1479791" y="178015"/>
                  </a:lnTo>
                  <a:lnTo>
                    <a:pt x="1429816" y="178015"/>
                  </a:lnTo>
                  <a:lnTo>
                    <a:pt x="1277213" y="139877"/>
                  </a:lnTo>
                  <a:lnTo>
                    <a:pt x="1225511" y="139877"/>
                  </a:lnTo>
                  <a:lnTo>
                    <a:pt x="1173441" y="127190"/>
                  </a:lnTo>
                  <a:lnTo>
                    <a:pt x="638035" y="127190"/>
                  </a:lnTo>
                  <a:lnTo>
                    <a:pt x="690765" y="139877"/>
                  </a:lnTo>
                  <a:lnTo>
                    <a:pt x="743800" y="139877"/>
                  </a:lnTo>
                  <a:lnTo>
                    <a:pt x="795680" y="152552"/>
                  </a:lnTo>
                  <a:lnTo>
                    <a:pt x="847661" y="152552"/>
                  </a:lnTo>
                  <a:lnTo>
                    <a:pt x="899731" y="165328"/>
                  </a:lnTo>
                  <a:lnTo>
                    <a:pt x="951814" y="165328"/>
                  </a:lnTo>
                  <a:lnTo>
                    <a:pt x="1003795" y="178015"/>
                  </a:lnTo>
                  <a:lnTo>
                    <a:pt x="1055674" y="178015"/>
                  </a:lnTo>
                  <a:lnTo>
                    <a:pt x="1056652" y="178015"/>
                  </a:lnTo>
                  <a:lnTo>
                    <a:pt x="1107567" y="190500"/>
                  </a:lnTo>
                  <a:lnTo>
                    <a:pt x="1159065" y="190500"/>
                  </a:lnTo>
                  <a:lnTo>
                    <a:pt x="1210284" y="203187"/>
                  </a:lnTo>
                  <a:lnTo>
                    <a:pt x="1261122" y="203187"/>
                  </a:lnTo>
                  <a:lnTo>
                    <a:pt x="1361655" y="228638"/>
                  </a:lnTo>
                  <a:lnTo>
                    <a:pt x="1411160" y="228638"/>
                  </a:lnTo>
                  <a:lnTo>
                    <a:pt x="1508544" y="254101"/>
                  </a:lnTo>
                  <a:lnTo>
                    <a:pt x="1694853" y="304914"/>
                  </a:lnTo>
                  <a:lnTo>
                    <a:pt x="1739315" y="330377"/>
                  </a:lnTo>
                  <a:lnTo>
                    <a:pt x="1782813" y="343052"/>
                  </a:lnTo>
                  <a:lnTo>
                    <a:pt x="1826806" y="368515"/>
                  </a:lnTo>
                  <a:lnTo>
                    <a:pt x="1867928" y="393966"/>
                  </a:lnTo>
                  <a:lnTo>
                    <a:pt x="1906384" y="419430"/>
                  </a:lnTo>
                  <a:lnTo>
                    <a:pt x="1942274" y="444881"/>
                  </a:lnTo>
                  <a:lnTo>
                    <a:pt x="1975891" y="483019"/>
                  </a:lnTo>
                  <a:lnTo>
                    <a:pt x="2007400" y="521157"/>
                  </a:lnTo>
                  <a:lnTo>
                    <a:pt x="2037105" y="559295"/>
                  </a:lnTo>
                  <a:lnTo>
                    <a:pt x="2065083" y="597433"/>
                  </a:lnTo>
                  <a:lnTo>
                    <a:pt x="2091651" y="635571"/>
                  </a:lnTo>
                  <a:lnTo>
                    <a:pt x="2116874" y="686396"/>
                  </a:lnTo>
                  <a:lnTo>
                    <a:pt x="2141055" y="724535"/>
                  </a:lnTo>
                  <a:lnTo>
                    <a:pt x="2164473" y="775347"/>
                  </a:lnTo>
                  <a:lnTo>
                    <a:pt x="2187232" y="813485"/>
                  </a:lnTo>
                  <a:lnTo>
                    <a:pt x="2209038" y="864298"/>
                  </a:lnTo>
                  <a:lnTo>
                    <a:pt x="2230551" y="915123"/>
                  </a:lnTo>
                  <a:lnTo>
                    <a:pt x="2251964" y="953262"/>
                  </a:lnTo>
                  <a:lnTo>
                    <a:pt x="2273389" y="1004074"/>
                  </a:lnTo>
                  <a:lnTo>
                    <a:pt x="2295093" y="1054900"/>
                  </a:lnTo>
                  <a:lnTo>
                    <a:pt x="2317178" y="1093038"/>
                  </a:lnTo>
                  <a:lnTo>
                    <a:pt x="2339835" y="1143850"/>
                  </a:lnTo>
                  <a:lnTo>
                    <a:pt x="2363165" y="1181989"/>
                  </a:lnTo>
                  <a:lnTo>
                    <a:pt x="2387346" y="1220127"/>
                  </a:lnTo>
                  <a:lnTo>
                    <a:pt x="2387435" y="1220317"/>
                  </a:lnTo>
                  <a:lnTo>
                    <a:pt x="2412568" y="1270952"/>
                  </a:lnTo>
                  <a:lnTo>
                    <a:pt x="2439035" y="1309090"/>
                  </a:lnTo>
                  <a:lnTo>
                    <a:pt x="2466835" y="1347228"/>
                  </a:lnTo>
                  <a:lnTo>
                    <a:pt x="2496159" y="1385366"/>
                  </a:lnTo>
                  <a:lnTo>
                    <a:pt x="2527198" y="1410817"/>
                  </a:lnTo>
                  <a:lnTo>
                    <a:pt x="2562987" y="1448955"/>
                  </a:lnTo>
                  <a:lnTo>
                    <a:pt x="2599931" y="1487093"/>
                  </a:lnTo>
                  <a:lnTo>
                    <a:pt x="2638006" y="1512557"/>
                  </a:lnTo>
                  <a:lnTo>
                    <a:pt x="2677134" y="1550695"/>
                  </a:lnTo>
                  <a:lnTo>
                    <a:pt x="2717215" y="1576146"/>
                  </a:lnTo>
                  <a:lnTo>
                    <a:pt x="2758148" y="1601609"/>
                  </a:lnTo>
                  <a:lnTo>
                    <a:pt x="2799842" y="1639747"/>
                  </a:lnTo>
                  <a:lnTo>
                    <a:pt x="2842310" y="1665198"/>
                  </a:lnTo>
                  <a:lnTo>
                    <a:pt x="2885338" y="1677885"/>
                  </a:lnTo>
                  <a:lnTo>
                    <a:pt x="2928937" y="1703336"/>
                  </a:lnTo>
                  <a:lnTo>
                    <a:pt x="3062224" y="1779612"/>
                  </a:lnTo>
                  <a:lnTo>
                    <a:pt x="3107156" y="1792300"/>
                  </a:lnTo>
                  <a:lnTo>
                    <a:pt x="3152279" y="1817751"/>
                  </a:lnTo>
                  <a:lnTo>
                    <a:pt x="3246247" y="1868576"/>
                  </a:lnTo>
                  <a:lnTo>
                    <a:pt x="3292983" y="1881251"/>
                  </a:lnTo>
                  <a:lnTo>
                    <a:pt x="3476726" y="1982978"/>
                  </a:lnTo>
                  <a:lnTo>
                    <a:pt x="3565067" y="2033803"/>
                  </a:lnTo>
                  <a:lnTo>
                    <a:pt x="3608006" y="2059254"/>
                  </a:lnTo>
                  <a:lnTo>
                    <a:pt x="3649992" y="2097392"/>
                  </a:lnTo>
                  <a:lnTo>
                    <a:pt x="3690924" y="2122855"/>
                  </a:lnTo>
                  <a:lnTo>
                    <a:pt x="3730714" y="2160994"/>
                  </a:lnTo>
                  <a:lnTo>
                    <a:pt x="3769271" y="2186444"/>
                  </a:lnTo>
                  <a:lnTo>
                    <a:pt x="3805834" y="2224582"/>
                  </a:lnTo>
                  <a:lnTo>
                    <a:pt x="3838397" y="2262721"/>
                  </a:lnTo>
                  <a:lnTo>
                    <a:pt x="3867048" y="2300859"/>
                  </a:lnTo>
                  <a:lnTo>
                    <a:pt x="3892080" y="2351684"/>
                  </a:lnTo>
                  <a:lnTo>
                    <a:pt x="3913784" y="2389822"/>
                  </a:lnTo>
                  <a:lnTo>
                    <a:pt x="3932263" y="2427960"/>
                  </a:lnTo>
                  <a:lnTo>
                    <a:pt x="3947782" y="2478773"/>
                  </a:lnTo>
                  <a:lnTo>
                    <a:pt x="3960533" y="2529598"/>
                  </a:lnTo>
                  <a:lnTo>
                    <a:pt x="3970718" y="2567736"/>
                  </a:lnTo>
                  <a:lnTo>
                    <a:pt x="3978529" y="2618549"/>
                  </a:lnTo>
                  <a:lnTo>
                    <a:pt x="3984244" y="2669375"/>
                  </a:lnTo>
                  <a:lnTo>
                    <a:pt x="3988041" y="2720187"/>
                  </a:lnTo>
                  <a:lnTo>
                    <a:pt x="3990048" y="2771013"/>
                  </a:lnTo>
                  <a:lnTo>
                    <a:pt x="3990517" y="2821825"/>
                  </a:lnTo>
                  <a:lnTo>
                    <a:pt x="3989565" y="2872638"/>
                  </a:lnTo>
                  <a:lnTo>
                    <a:pt x="3987469" y="2923463"/>
                  </a:lnTo>
                  <a:lnTo>
                    <a:pt x="3984434" y="2974276"/>
                  </a:lnTo>
                  <a:lnTo>
                    <a:pt x="3980624" y="3025102"/>
                  </a:lnTo>
                  <a:lnTo>
                    <a:pt x="3976332" y="3088690"/>
                  </a:lnTo>
                  <a:lnTo>
                    <a:pt x="3971671" y="3139516"/>
                  </a:lnTo>
                  <a:lnTo>
                    <a:pt x="3966908" y="3190329"/>
                  </a:lnTo>
                  <a:lnTo>
                    <a:pt x="3962349" y="3241154"/>
                  </a:lnTo>
                  <a:lnTo>
                    <a:pt x="3958437" y="3291967"/>
                  </a:lnTo>
                  <a:lnTo>
                    <a:pt x="3955008" y="3342792"/>
                  </a:lnTo>
                  <a:lnTo>
                    <a:pt x="3952151" y="3393605"/>
                  </a:lnTo>
                  <a:lnTo>
                    <a:pt x="3950068" y="3431743"/>
                  </a:lnTo>
                  <a:lnTo>
                    <a:pt x="3948823" y="3495344"/>
                  </a:lnTo>
                  <a:lnTo>
                    <a:pt x="3948734" y="3533483"/>
                  </a:lnTo>
                  <a:lnTo>
                    <a:pt x="3949776" y="3584295"/>
                  </a:lnTo>
                  <a:lnTo>
                    <a:pt x="3952151" y="3622433"/>
                  </a:lnTo>
                  <a:lnTo>
                    <a:pt x="3956062" y="3673246"/>
                  </a:lnTo>
                  <a:lnTo>
                    <a:pt x="3968915" y="3762210"/>
                  </a:lnTo>
                  <a:lnTo>
                    <a:pt x="3978148" y="3800348"/>
                  </a:lnTo>
                  <a:lnTo>
                    <a:pt x="3989476" y="3851160"/>
                  </a:lnTo>
                  <a:lnTo>
                    <a:pt x="4003090" y="3889298"/>
                  </a:lnTo>
                  <a:lnTo>
                    <a:pt x="4019080" y="3927437"/>
                  </a:lnTo>
                  <a:lnTo>
                    <a:pt x="4037647" y="3965575"/>
                  </a:lnTo>
                  <a:lnTo>
                    <a:pt x="4058882" y="4003713"/>
                  </a:lnTo>
                  <a:lnTo>
                    <a:pt x="4082872" y="4041851"/>
                  </a:lnTo>
                  <a:lnTo>
                    <a:pt x="4109897" y="4079989"/>
                  </a:lnTo>
                  <a:lnTo>
                    <a:pt x="4139984" y="4118127"/>
                  </a:lnTo>
                  <a:lnTo>
                    <a:pt x="4173397" y="4143591"/>
                  </a:lnTo>
                  <a:lnTo>
                    <a:pt x="4210240" y="4181729"/>
                  </a:lnTo>
                  <a:lnTo>
                    <a:pt x="4250233" y="4207179"/>
                  </a:lnTo>
                  <a:lnTo>
                    <a:pt x="4265460" y="4207179"/>
                  </a:lnTo>
                  <a:lnTo>
                    <a:pt x="4265460" y="4143591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4922" y="2689117"/>
            <a:ext cx="2164715" cy="47117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00" spc="-114">
                <a:solidFill>
                  <a:srgbClr val="000000"/>
                </a:solidFill>
              </a:rPr>
              <a:t>Bibliografia</a:t>
            </a:r>
            <a:endParaRPr sz="2900"/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49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pc="-150"/>
              <a:t>Konwencja</a:t>
            </a:r>
            <a:r>
              <a:rPr dirty="0" spc="-114"/>
              <a:t> </a:t>
            </a:r>
            <a:r>
              <a:rPr dirty="0" spc="-110"/>
              <a:t>o</a:t>
            </a:r>
            <a:r>
              <a:rPr dirty="0" spc="-114"/>
              <a:t> </a:t>
            </a:r>
            <a:r>
              <a:rPr dirty="0" spc="-120"/>
              <a:t>prawach</a:t>
            </a:r>
            <a:r>
              <a:rPr dirty="0" spc="-114"/>
              <a:t> </a:t>
            </a:r>
            <a:r>
              <a:rPr dirty="0" spc="-130"/>
              <a:t>osób</a:t>
            </a:r>
            <a:r>
              <a:rPr dirty="0" spc="-114"/>
              <a:t> </a:t>
            </a:r>
            <a:r>
              <a:rPr dirty="0" spc="-150"/>
              <a:t>z</a:t>
            </a:r>
            <a:r>
              <a:rPr dirty="0" spc="-114"/>
              <a:t> </a:t>
            </a:r>
            <a:r>
              <a:rPr dirty="0" spc="-100"/>
              <a:t>niepełnosprawnościami</a:t>
            </a:r>
            <a:r>
              <a:rPr dirty="0" spc="-114"/>
              <a:t> </a:t>
            </a:r>
            <a:r>
              <a:rPr dirty="0" spc="-10"/>
              <a:t>(2006)</a:t>
            </a:r>
          </a:p>
          <a:p>
            <a:pPr marL="12700" marR="252095">
              <a:lnSpc>
                <a:spcPct val="119200"/>
              </a:lnSpc>
            </a:pPr>
            <a:r>
              <a:rPr dirty="0" spc="-70">
                <a:hlinkClick r:id="rId3"/>
              </a:rPr>
              <a:t>https://www.ohchr.org/en/instruments-mechanisms/instruments/convention-</a:t>
            </a:r>
            <a:r>
              <a:rPr dirty="0" spc="-60">
                <a:hlinkClick r:id="rId3"/>
              </a:rPr>
              <a:t>rights-</a:t>
            </a:r>
            <a:r>
              <a:rPr dirty="0" spc="-70">
                <a:hlinkClick r:id="rId3"/>
              </a:rPr>
              <a:t>persons-</a:t>
            </a:r>
            <a:r>
              <a:rPr dirty="0" spc="-50">
                <a:hlinkClick r:id="rId3"/>
              </a:rPr>
              <a:t>disabilities</a:t>
            </a:r>
            <a:r>
              <a:rPr dirty="0" spc="-50"/>
              <a:t> </a:t>
            </a:r>
            <a:r>
              <a:rPr dirty="0" spc="-105"/>
              <a:t>Opis</a:t>
            </a:r>
            <a:r>
              <a:rPr dirty="0" spc="-114"/>
              <a:t> </a:t>
            </a:r>
            <a:r>
              <a:rPr dirty="0" spc="-105"/>
              <a:t>audiodeskrypcji</a:t>
            </a:r>
            <a:r>
              <a:rPr dirty="0" spc="-114"/>
              <a:t> </a:t>
            </a:r>
            <a:r>
              <a:rPr dirty="0" spc="-10"/>
              <a:t>(2016)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pc="-65">
                <a:hlinkClick r:id="rId4"/>
              </a:rPr>
              <a:t>https://www.euroblind.org/newsletter/2016/july-august/en/describing-</a:t>
            </a:r>
            <a:r>
              <a:rPr dirty="0" spc="-10">
                <a:hlinkClick r:id="rId4"/>
              </a:rPr>
              <a:t>audiodescription</a:t>
            </a:r>
          </a:p>
          <a:p>
            <a:pPr marL="12700" marR="5080">
              <a:lnSpc>
                <a:spcPct val="119200"/>
              </a:lnSpc>
            </a:pPr>
            <a:r>
              <a:rPr dirty="0" spc="-100"/>
              <a:t>Udział</a:t>
            </a:r>
            <a:r>
              <a:rPr dirty="0" spc="-125"/>
              <a:t> </a:t>
            </a:r>
            <a:r>
              <a:rPr dirty="0" spc="-130"/>
              <a:t>osób</a:t>
            </a:r>
            <a:r>
              <a:rPr dirty="0" spc="-120"/>
              <a:t> </a:t>
            </a:r>
            <a:r>
              <a:rPr dirty="0" spc="-150"/>
              <a:t>z</a:t>
            </a:r>
            <a:r>
              <a:rPr dirty="0" spc="-125"/>
              <a:t> </a:t>
            </a:r>
            <a:r>
              <a:rPr dirty="0" spc="-110"/>
              <a:t>niepełnosprawnością</a:t>
            </a:r>
            <a:r>
              <a:rPr dirty="0" spc="-125"/>
              <a:t> </a:t>
            </a:r>
            <a:r>
              <a:rPr dirty="0" spc="-75"/>
              <a:t>intelektualną</a:t>
            </a:r>
            <a:r>
              <a:rPr dirty="0" spc="-125"/>
              <a:t> </a:t>
            </a:r>
            <a:r>
              <a:rPr dirty="0" spc="-50"/>
              <a:t>lub</a:t>
            </a:r>
            <a:r>
              <a:rPr dirty="0" spc="-120"/>
              <a:t> </a:t>
            </a:r>
            <a:r>
              <a:rPr dirty="0" spc="-140"/>
              <a:t>psychospołeczną</a:t>
            </a:r>
            <a:r>
              <a:rPr dirty="0" spc="-120"/>
              <a:t> </a:t>
            </a:r>
            <a:r>
              <a:rPr dirty="0" spc="-190"/>
              <a:t>w</a:t>
            </a:r>
            <a:r>
              <a:rPr dirty="0" spc="-130"/>
              <a:t> </a:t>
            </a:r>
            <a:r>
              <a:rPr dirty="0" spc="-105"/>
              <a:t>polityce,</a:t>
            </a:r>
            <a:r>
              <a:rPr dirty="0" spc="-120"/>
              <a:t> </a:t>
            </a:r>
            <a:r>
              <a:rPr dirty="0" spc="-110"/>
              <a:t>UNDP,</a:t>
            </a:r>
            <a:r>
              <a:rPr dirty="0" spc="-125"/>
              <a:t> </a:t>
            </a:r>
            <a:r>
              <a:rPr dirty="0" spc="-20"/>
              <a:t>2021 </a:t>
            </a:r>
            <a:r>
              <a:rPr dirty="0" spc="-90">
                <a:hlinkClick r:id="rId5"/>
              </a:rPr>
              <a:t>https://www.undp.org/publications/political-</a:t>
            </a:r>
            <a:r>
              <a:rPr dirty="0" spc="-85">
                <a:hlinkClick r:id="rId5"/>
              </a:rPr>
              <a:t>participation-</a:t>
            </a:r>
            <a:r>
              <a:rPr dirty="0" spc="-95">
                <a:hlinkClick r:id="rId5"/>
              </a:rPr>
              <a:t>persons-</a:t>
            </a:r>
            <a:r>
              <a:rPr dirty="0" spc="-85">
                <a:hlinkClick r:id="rId5"/>
              </a:rPr>
              <a:t>intellectual-</a:t>
            </a:r>
            <a:r>
              <a:rPr dirty="0" spc="-80">
                <a:hlinkClick r:id="rId5"/>
              </a:rPr>
              <a:t>or-</a:t>
            </a:r>
            <a:r>
              <a:rPr dirty="0" spc="-95">
                <a:hlinkClick r:id="rId5"/>
              </a:rPr>
              <a:t>psychosocial-</a:t>
            </a:r>
            <a:r>
              <a:rPr dirty="0" spc="-10">
                <a:hlinkClick r:id="rId5"/>
              </a:rPr>
              <a:t>disabilities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946149" y="416266"/>
            <a:ext cx="10160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>
                <a:solidFill>
                  <a:srgbClr val="F552A0"/>
                </a:solidFill>
                <a:latin typeface="Arial Black"/>
                <a:cs typeface="Arial Black"/>
              </a:rPr>
              <a:t>7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1291" y="207263"/>
            <a:ext cx="1885949" cy="188594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4" y="6153149"/>
            <a:ext cx="4038600" cy="4133850"/>
            <a:chOff x="14" y="6153149"/>
            <a:chExt cx="4038600" cy="4133850"/>
          </a:xfrm>
        </p:grpSpPr>
        <p:sp>
          <p:nvSpPr>
            <p:cNvPr id="8" name="object 8" descr=""/>
            <p:cNvSpPr/>
            <p:nvPr/>
          </p:nvSpPr>
          <p:spPr>
            <a:xfrm>
              <a:off x="14" y="6196769"/>
              <a:ext cx="4038600" cy="4090035"/>
            </a:xfrm>
            <a:custGeom>
              <a:avLst/>
              <a:gdLst/>
              <a:ahLst/>
              <a:cxnLst/>
              <a:rect l="l" t="t" r="r" b="b"/>
              <a:pathLst>
                <a:path w="4038600" h="4090034">
                  <a:moveTo>
                    <a:pt x="4038189" y="4089754"/>
                  </a:moveTo>
                  <a:lnTo>
                    <a:pt x="0" y="4089754"/>
                  </a:lnTo>
                  <a:lnTo>
                    <a:pt x="0" y="0"/>
                  </a:lnTo>
                  <a:lnTo>
                    <a:pt x="57625" y="53810"/>
                  </a:lnTo>
                  <a:lnTo>
                    <a:pt x="83724" y="84762"/>
                  </a:lnTo>
                  <a:lnTo>
                    <a:pt x="106774" y="117239"/>
                  </a:lnTo>
                  <a:lnTo>
                    <a:pt x="127062" y="151049"/>
                  </a:lnTo>
                  <a:lnTo>
                    <a:pt x="144683" y="186192"/>
                  </a:lnTo>
                  <a:lnTo>
                    <a:pt x="159733" y="222573"/>
                  </a:lnTo>
                  <a:lnTo>
                    <a:pt x="172496" y="260097"/>
                  </a:lnTo>
                  <a:lnTo>
                    <a:pt x="182973" y="298669"/>
                  </a:lnTo>
                  <a:lnTo>
                    <a:pt x="191451" y="338289"/>
                  </a:lnTo>
                  <a:lnTo>
                    <a:pt x="198023" y="378765"/>
                  </a:lnTo>
                  <a:lnTo>
                    <a:pt x="202785" y="420099"/>
                  </a:lnTo>
                  <a:lnTo>
                    <a:pt x="205929" y="462195"/>
                  </a:lnTo>
                  <a:lnTo>
                    <a:pt x="207643" y="504957"/>
                  </a:lnTo>
                  <a:lnTo>
                    <a:pt x="208024" y="548386"/>
                  </a:lnTo>
                  <a:lnTo>
                    <a:pt x="207262" y="592291"/>
                  </a:lnTo>
                  <a:lnTo>
                    <a:pt x="205452" y="636672"/>
                  </a:lnTo>
                  <a:lnTo>
                    <a:pt x="202785" y="681435"/>
                  </a:lnTo>
                  <a:lnTo>
                    <a:pt x="199452" y="726483"/>
                  </a:lnTo>
                  <a:lnTo>
                    <a:pt x="195546" y="771721"/>
                  </a:lnTo>
                  <a:lnTo>
                    <a:pt x="191260" y="817150"/>
                  </a:lnTo>
                  <a:lnTo>
                    <a:pt x="177354" y="953342"/>
                  </a:lnTo>
                  <a:lnTo>
                    <a:pt x="172877" y="998485"/>
                  </a:lnTo>
                  <a:lnTo>
                    <a:pt x="168781" y="1043343"/>
                  </a:lnTo>
                  <a:lnTo>
                    <a:pt x="165162" y="1087915"/>
                  </a:lnTo>
                  <a:lnTo>
                    <a:pt x="162209" y="1132010"/>
                  </a:lnTo>
                  <a:lnTo>
                    <a:pt x="160018" y="1175630"/>
                  </a:lnTo>
                  <a:lnTo>
                    <a:pt x="158780" y="1218678"/>
                  </a:lnTo>
                  <a:lnTo>
                    <a:pt x="158685" y="1261155"/>
                  </a:lnTo>
                  <a:lnTo>
                    <a:pt x="159828" y="1302869"/>
                  </a:lnTo>
                  <a:lnTo>
                    <a:pt x="162400" y="1343727"/>
                  </a:lnTo>
                  <a:lnTo>
                    <a:pt x="166495" y="1383727"/>
                  </a:lnTo>
                  <a:lnTo>
                    <a:pt x="172306" y="1422775"/>
                  </a:lnTo>
                  <a:lnTo>
                    <a:pt x="179925" y="1460776"/>
                  </a:lnTo>
                  <a:lnTo>
                    <a:pt x="189641" y="1497633"/>
                  </a:lnTo>
                  <a:lnTo>
                    <a:pt x="205929" y="1548967"/>
                  </a:lnTo>
                  <a:lnTo>
                    <a:pt x="223835" y="1598682"/>
                  </a:lnTo>
                  <a:lnTo>
                    <a:pt x="243362" y="1646682"/>
                  </a:lnTo>
                  <a:lnTo>
                    <a:pt x="264507" y="1693159"/>
                  </a:lnTo>
                  <a:lnTo>
                    <a:pt x="287271" y="1738016"/>
                  </a:lnTo>
                  <a:lnTo>
                    <a:pt x="311655" y="1781445"/>
                  </a:lnTo>
                  <a:lnTo>
                    <a:pt x="337563" y="1823351"/>
                  </a:lnTo>
                  <a:lnTo>
                    <a:pt x="365090" y="1863827"/>
                  </a:lnTo>
                  <a:lnTo>
                    <a:pt x="394141" y="1902875"/>
                  </a:lnTo>
                  <a:lnTo>
                    <a:pt x="424716" y="1940590"/>
                  </a:lnTo>
                  <a:lnTo>
                    <a:pt x="456720" y="1976971"/>
                  </a:lnTo>
                  <a:lnTo>
                    <a:pt x="490248" y="2012115"/>
                  </a:lnTo>
                  <a:lnTo>
                    <a:pt x="525204" y="2046020"/>
                  </a:lnTo>
                  <a:lnTo>
                    <a:pt x="561590" y="2078782"/>
                  </a:lnTo>
                  <a:lnTo>
                    <a:pt x="599403" y="2110306"/>
                  </a:lnTo>
                  <a:lnTo>
                    <a:pt x="638646" y="2140782"/>
                  </a:lnTo>
                  <a:lnTo>
                    <a:pt x="679318" y="2170116"/>
                  </a:lnTo>
                  <a:lnTo>
                    <a:pt x="721323" y="2198497"/>
                  </a:lnTo>
                  <a:lnTo>
                    <a:pt x="764661" y="2225831"/>
                  </a:lnTo>
                  <a:lnTo>
                    <a:pt x="809333" y="2252212"/>
                  </a:lnTo>
                  <a:lnTo>
                    <a:pt x="855338" y="2277641"/>
                  </a:lnTo>
                  <a:lnTo>
                    <a:pt x="942777" y="2324022"/>
                  </a:lnTo>
                  <a:lnTo>
                    <a:pt x="988021" y="2348784"/>
                  </a:lnTo>
                  <a:lnTo>
                    <a:pt x="1033169" y="2374975"/>
                  </a:lnTo>
                  <a:lnTo>
                    <a:pt x="1077269" y="2402975"/>
                  </a:lnTo>
                  <a:lnTo>
                    <a:pt x="1119370" y="2433071"/>
                  </a:lnTo>
                  <a:lnTo>
                    <a:pt x="1158707" y="2465547"/>
                  </a:lnTo>
                  <a:lnTo>
                    <a:pt x="1194331" y="2500786"/>
                  </a:lnTo>
                  <a:lnTo>
                    <a:pt x="1225382" y="2539072"/>
                  </a:lnTo>
                  <a:lnTo>
                    <a:pt x="1250814" y="2577549"/>
                  </a:lnTo>
                  <a:lnTo>
                    <a:pt x="1273388" y="2617358"/>
                  </a:lnTo>
                  <a:lnTo>
                    <a:pt x="1293485" y="2658311"/>
                  </a:lnTo>
                  <a:lnTo>
                    <a:pt x="1311392" y="2700312"/>
                  </a:lnTo>
                  <a:lnTo>
                    <a:pt x="1327394" y="2743169"/>
                  </a:lnTo>
                  <a:lnTo>
                    <a:pt x="1341872" y="2786693"/>
                  </a:lnTo>
                  <a:lnTo>
                    <a:pt x="1355111" y="2830789"/>
                  </a:lnTo>
                  <a:lnTo>
                    <a:pt x="1367494" y="2875266"/>
                  </a:lnTo>
                  <a:lnTo>
                    <a:pt x="1402641" y="3009172"/>
                  </a:lnTo>
                  <a:lnTo>
                    <a:pt x="1414738" y="3053458"/>
                  </a:lnTo>
                  <a:lnTo>
                    <a:pt x="1427596" y="3097363"/>
                  </a:lnTo>
                  <a:lnTo>
                    <a:pt x="1441598" y="3140697"/>
                  </a:lnTo>
                  <a:lnTo>
                    <a:pt x="1457028" y="3183269"/>
                  </a:lnTo>
                  <a:lnTo>
                    <a:pt x="1474173" y="3224888"/>
                  </a:lnTo>
                  <a:lnTo>
                    <a:pt x="1493414" y="3265460"/>
                  </a:lnTo>
                  <a:lnTo>
                    <a:pt x="1515035" y="3304794"/>
                  </a:lnTo>
                  <a:lnTo>
                    <a:pt x="1539324" y="3342699"/>
                  </a:lnTo>
                  <a:lnTo>
                    <a:pt x="1566660" y="3379080"/>
                  </a:lnTo>
                  <a:lnTo>
                    <a:pt x="1597426" y="3413652"/>
                  </a:lnTo>
                  <a:lnTo>
                    <a:pt x="1631906" y="3446414"/>
                  </a:lnTo>
                  <a:lnTo>
                    <a:pt x="1669720" y="3477367"/>
                  </a:lnTo>
                  <a:lnTo>
                    <a:pt x="1708963" y="3505748"/>
                  </a:lnTo>
                  <a:lnTo>
                    <a:pt x="1749539" y="3531653"/>
                  </a:lnTo>
                  <a:lnTo>
                    <a:pt x="1791353" y="3555273"/>
                  </a:lnTo>
                  <a:lnTo>
                    <a:pt x="1834406" y="3576702"/>
                  </a:lnTo>
                  <a:lnTo>
                    <a:pt x="1878507" y="3596035"/>
                  </a:lnTo>
                  <a:lnTo>
                    <a:pt x="1923655" y="3613464"/>
                  </a:lnTo>
                  <a:lnTo>
                    <a:pt x="1969660" y="3629083"/>
                  </a:lnTo>
                  <a:lnTo>
                    <a:pt x="2016523" y="3642988"/>
                  </a:lnTo>
                  <a:lnTo>
                    <a:pt x="2064148" y="3655369"/>
                  </a:lnTo>
                  <a:lnTo>
                    <a:pt x="2112439" y="3666417"/>
                  </a:lnTo>
                  <a:lnTo>
                    <a:pt x="2161302" y="3676131"/>
                  </a:lnTo>
                  <a:lnTo>
                    <a:pt x="2210641" y="3684702"/>
                  </a:lnTo>
                  <a:lnTo>
                    <a:pt x="2260456" y="3692321"/>
                  </a:lnTo>
                  <a:lnTo>
                    <a:pt x="2310557" y="3698988"/>
                  </a:lnTo>
                  <a:lnTo>
                    <a:pt x="2360944" y="3704893"/>
                  </a:lnTo>
                  <a:lnTo>
                    <a:pt x="2462099" y="3715084"/>
                  </a:lnTo>
                  <a:lnTo>
                    <a:pt x="2762706" y="3741370"/>
                  </a:lnTo>
                  <a:lnTo>
                    <a:pt x="2811474" y="3746513"/>
                  </a:lnTo>
                  <a:lnTo>
                    <a:pt x="2859670" y="3752227"/>
                  </a:lnTo>
                  <a:lnTo>
                    <a:pt x="2907199" y="3758608"/>
                  </a:lnTo>
                  <a:lnTo>
                    <a:pt x="2953966" y="3765847"/>
                  </a:lnTo>
                  <a:lnTo>
                    <a:pt x="2999877" y="3774037"/>
                  </a:lnTo>
                  <a:lnTo>
                    <a:pt x="3048263" y="3783656"/>
                  </a:lnTo>
                  <a:lnTo>
                    <a:pt x="3096745" y="3793847"/>
                  </a:lnTo>
                  <a:lnTo>
                    <a:pt x="3145322" y="3804704"/>
                  </a:lnTo>
                  <a:lnTo>
                    <a:pt x="3193899" y="3816133"/>
                  </a:lnTo>
                  <a:lnTo>
                    <a:pt x="3242477" y="3828133"/>
                  </a:lnTo>
                  <a:lnTo>
                    <a:pt x="3291054" y="3840705"/>
                  </a:lnTo>
                  <a:lnTo>
                    <a:pt x="3339631" y="3853848"/>
                  </a:lnTo>
                  <a:lnTo>
                    <a:pt x="3388113" y="3867467"/>
                  </a:lnTo>
                  <a:lnTo>
                    <a:pt x="3436499" y="3881563"/>
                  </a:lnTo>
                  <a:lnTo>
                    <a:pt x="3532987" y="3911087"/>
                  </a:lnTo>
                  <a:lnTo>
                    <a:pt x="3628808" y="3942230"/>
                  </a:lnTo>
                  <a:lnTo>
                    <a:pt x="3723771" y="3974802"/>
                  </a:lnTo>
                  <a:lnTo>
                    <a:pt x="3817687" y="4008611"/>
                  </a:lnTo>
                  <a:lnTo>
                    <a:pt x="3931319" y="4051183"/>
                  </a:lnTo>
                  <a:lnTo>
                    <a:pt x="4029807" y="4086326"/>
                  </a:lnTo>
                  <a:lnTo>
                    <a:pt x="4038285" y="4089469"/>
                  </a:lnTo>
                  <a:lnTo>
                    <a:pt x="4038189" y="4089754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" y="6153149"/>
              <a:ext cx="3387090" cy="4127500"/>
            </a:xfrm>
            <a:custGeom>
              <a:avLst/>
              <a:gdLst/>
              <a:ahLst/>
              <a:cxnLst/>
              <a:rect l="l" t="t" r="r" b="b"/>
              <a:pathLst>
                <a:path w="3387090" h="4127500">
                  <a:moveTo>
                    <a:pt x="1542084" y="4126814"/>
                  </a:moveTo>
                  <a:lnTo>
                    <a:pt x="1509128" y="4101376"/>
                  </a:lnTo>
                  <a:lnTo>
                    <a:pt x="1466926" y="4075950"/>
                  </a:lnTo>
                  <a:lnTo>
                    <a:pt x="1426159" y="4050525"/>
                  </a:lnTo>
                  <a:lnTo>
                    <a:pt x="1387017" y="4012425"/>
                  </a:lnTo>
                  <a:lnTo>
                    <a:pt x="1349578" y="3987000"/>
                  </a:lnTo>
                  <a:lnTo>
                    <a:pt x="1314056" y="3948900"/>
                  </a:lnTo>
                  <a:lnTo>
                    <a:pt x="1280528" y="3910800"/>
                  </a:lnTo>
                  <a:lnTo>
                    <a:pt x="1249946" y="3872712"/>
                  </a:lnTo>
                  <a:lnTo>
                    <a:pt x="1223086" y="3834612"/>
                  </a:lnTo>
                  <a:lnTo>
                    <a:pt x="1199654" y="3796512"/>
                  </a:lnTo>
                  <a:lnTo>
                    <a:pt x="1179372" y="3745750"/>
                  </a:lnTo>
                  <a:lnTo>
                    <a:pt x="1161935" y="3707663"/>
                  </a:lnTo>
                  <a:lnTo>
                    <a:pt x="1147178" y="3669563"/>
                  </a:lnTo>
                  <a:lnTo>
                    <a:pt x="1134694" y="3618801"/>
                  </a:lnTo>
                  <a:lnTo>
                    <a:pt x="1124318" y="3580701"/>
                  </a:lnTo>
                  <a:lnTo>
                    <a:pt x="1115656" y="3529939"/>
                  </a:lnTo>
                  <a:lnTo>
                    <a:pt x="1108506" y="3491852"/>
                  </a:lnTo>
                  <a:lnTo>
                    <a:pt x="1102601" y="3441090"/>
                  </a:lnTo>
                  <a:lnTo>
                    <a:pt x="1097648" y="3402990"/>
                  </a:lnTo>
                  <a:lnTo>
                    <a:pt x="1093368" y="3352228"/>
                  </a:lnTo>
                  <a:lnTo>
                    <a:pt x="1089456" y="3301466"/>
                  </a:lnTo>
                  <a:lnTo>
                    <a:pt x="1085748" y="3263366"/>
                  </a:lnTo>
                  <a:lnTo>
                    <a:pt x="1081836" y="3212604"/>
                  </a:lnTo>
                  <a:lnTo>
                    <a:pt x="1077556" y="3174517"/>
                  </a:lnTo>
                  <a:lnTo>
                    <a:pt x="1072502" y="3123755"/>
                  </a:lnTo>
                  <a:lnTo>
                    <a:pt x="1066507" y="3072993"/>
                  </a:lnTo>
                  <a:lnTo>
                    <a:pt x="1059268" y="3034893"/>
                  </a:lnTo>
                  <a:lnTo>
                    <a:pt x="1050505" y="2984131"/>
                  </a:lnTo>
                  <a:lnTo>
                    <a:pt x="1039926" y="2946031"/>
                  </a:lnTo>
                  <a:lnTo>
                    <a:pt x="1027264" y="2895269"/>
                  </a:lnTo>
                  <a:lnTo>
                    <a:pt x="1012215" y="2857182"/>
                  </a:lnTo>
                  <a:lnTo>
                    <a:pt x="994587" y="2819082"/>
                  </a:lnTo>
                  <a:lnTo>
                    <a:pt x="974013" y="2768320"/>
                  </a:lnTo>
                  <a:lnTo>
                    <a:pt x="952017" y="2730220"/>
                  </a:lnTo>
                  <a:lnTo>
                    <a:pt x="928865" y="2692133"/>
                  </a:lnTo>
                  <a:lnTo>
                    <a:pt x="904773" y="2666695"/>
                  </a:lnTo>
                  <a:lnTo>
                    <a:pt x="879716" y="2628608"/>
                  </a:lnTo>
                  <a:lnTo>
                    <a:pt x="826947" y="2577846"/>
                  </a:lnTo>
                  <a:lnTo>
                    <a:pt x="771321" y="2526982"/>
                  </a:lnTo>
                  <a:lnTo>
                    <a:pt x="742657" y="2514320"/>
                  </a:lnTo>
                  <a:lnTo>
                    <a:pt x="713511" y="2488882"/>
                  </a:lnTo>
                  <a:lnTo>
                    <a:pt x="683882" y="2476220"/>
                  </a:lnTo>
                  <a:lnTo>
                    <a:pt x="653973" y="2450884"/>
                  </a:lnTo>
                  <a:lnTo>
                    <a:pt x="593496" y="2425458"/>
                  </a:lnTo>
                  <a:lnTo>
                    <a:pt x="532726" y="2387358"/>
                  </a:lnTo>
                  <a:lnTo>
                    <a:pt x="502335" y="2361933"/>
                  </a:lnTo>
                  <a:lnTo>
                    <a:pt x="442137" y="2336508"/>
                  </a:lnTo>
                  <a:lnTo>
                    <a:pt x="412521" y="2311082"/>
                  </a:lnTo>
                  <a:lnTo>
                    <a:pt x="383273" y="2298408"/>
                  </a:lnTo>
                  <a:lnTo>
                    <a:pt x="354507" y="2272982"/>
                  </a:lnTo>
                  <a:lnTo>
                    <a:pt x="298602" y="2222220"/>
                  </a:lnTo>
                  <a:lnTo>
                    <a:pt x="245541" y="2171458"/>
                  </a:lnTo>
                  <a:lnTo>
                    <a:pt x="220306" y="2133358"/>
                  </a:lnTo>
                  <a:lnTo>
                    <a:pt x="196024" y="2107933"/>
                  </a:lnTo>
                  <a:lnTo>
                    <a:pt x="172681" y="2069833"/>
                  </a:lnTo>
                  <a:lnTo>
                    <a:pt x="150495" y="2031746"/>
                  </a:lnTo>
                  <a:lnTo>
                    <a:pt x="129438" y="1980984"/>
                  </a:lnTo>
                  <a:lnTo>
                    <a:pt x="109626" y="1942884"/>
                  </a:lnTo>
                  <a:lnTo>
                    <a:pt x="91249" y="1892020"/>
                  </a:lnTo>
                  <a:lnTo>
                    <a:pt x="74193" y="1841258"/>
                  </a:lnTo>
                  <a:lnTo>
                    <a:pt x="49428" y="1739646"/>
                  </a:lnTo>
                  <a:lnTo>
                    <a:pt x="36283" y="1650784"/>
                  </a:lnTo>
                  <a:lnTo>
                    <a:pt x="32092" y="1612684"/>
                  </a:lnTo>
                  <a:lnTo>
                    <a:pt x="29235" y="1561922"/>
                  </a:lnTo>
                  <a:lnTo>
                    <a:pt x="27520" y="1511071"/>
                  </a:lnTo>
                  <a:lnTo>
                    <a:pt x="27051" y="1472971"/>
                  </a:lnTo>
                  <a:lnTo>
                    <a:pt x="27432" y="1422209"/>
                  </a:lnTo>
                  <a:lnTo>
                    <a:pt x="28663" y="1371447"/>
                  </a:lnTo>
                  <a:lnTo>
                    <a:pt x="32854" y="1282496"/>
                  </a:lnTo>
                  <a:lnTo>
                    <a:pt x="35433" y="1231734"/>
                  </a:lnTo>
                  <a:lnTo>
                    <a:pt x="41046" y="1130109"/>
                  </a:lnTo>
                  <a:lnTo>
                    <a:pt x="43713" y="1092022"/>
                  </a:lnTo>
                  <a:lnTo>
                    <a:pt x="46101" y="1041260"/>
                  </a:lnTo>
                  <a:lnTo>
                    <a:pt x="48006" y="990498"/>
                  </a:lnTo>
                  <a:lnTo>
                    <a:pt x="49339" y="939634"/>
                  </a:lnTo>
                  <a:lnTo>
                    <a:pt x="49999" y="888873"/>
                  </a:lnTo>
                  <a:lnTo>
                    <a:pt x="49720" y="850773"/>
                  </a:lnTo>
                  <a:lnTo>
                    <a:pt x="48387" y="800011"/>
                  </a:lnTo>
                  <a:lnTo>
                    <a:pt x="45808" y="749160"/>
                  </a:lnTo>
                  <a:lnTo>
                    <a:pt x="41998" y="711060"/>
                  </a:lnTo>
                  <a:lnTo>
                    <a:pt x="36664" y="660298"/>
                  </a:lnTo>
                  <a:lnTo>
                    <a:pt x="29718" y="622198"/>
                  </a:lnTo>
                  <a:lnTo>
                    <a:pt x="20955" y="571436"/>
                  </a:lnTo>
                  <a:lnTo>
                    <a:pt x="10287" y="533349"/>
                  </a:lnTo>
                  <a:lnTo>
                    <a:pt x="0" y="495249"/>
                  </a:lnTo>
                  <a:lnTo>
                    <a:pt x="0" y="4127004"/>
                  </a:lnTo>
                  <a:lnTo>
                    <a:pt x="1542084" y="4127004"/>
                  </a:lnTo>
                  <a:lnTo>
                    <a:pt x="1542084" y="4126814"/>
                  </a:lnTo>
                  <a:close/>
                </a:path>
                <a:path w="3387090" h="4127500">
                  <a:moveTo>
                    <a:pt x="3386963" y="4127004"/>
                  </a:moveTo>
                  <a:lnTo>
                    <a:pt x="3336290" y="4114330"/>
                  </a:lnTo>
                  <a:lnTo>
                    <a:pt x="3285718" y="4114330"/>
                  </a:lnTo>
                  <a:lnTo>
                    <a:pt x="3235325" y="4101668"/>
                  </a:lnTo>
                  <a:lnTo>
                    <a:pt x="3185325" y="4101668"/>
                  </a:lnTo>
                  <a:lnTo>
                    <a:pt x="3085973" y="4076242"/>
                  </a:lnTo>
                  <a:lnTo>
                    <a:pt x="3036925" y="4076242"/>
                  </a:lnTo>
                  <a:lnTo>
                    <a:pt x="2940431" y="4050614"/>
                  </a:lnTo>
                  <a:lnTo>
                    <a:pt x="2892806" y="4050614"/>
                  </a:lnTo>
                  <a:lnTo>
                    <a:pt x="2708605" y="3999852"/>
                  </a:lnTo>
                  <a:lnTo>
                    <a:pt x="2664409" y="3974427"/>
                  </a:lnTo>
                  <a:lnTo>
                    <a:pt x="2578493" y="3949001"/>
                  </a:lnTo>
                  <a:lnTo>
                    <a:pt x="2533434" y="3923563"/>
                  </a:lnTo>
                  <a:lnTo>
                    <a:pt x="2491333" y="3898138"/>
                  </a:lnTo>
                  <a:lnTo>
                    <a:pt x="2452001" y="3872712"/>
                  </a:lnTo>
                  <a:lnTo>
                    <a:pt x="2415235" y="3834612"/>
                  </a:lnTo>
                  <a:lnTo>
                    <a:pt x="2380843" y="3809187"/>
                  </a:lnTo>
                  <a:lnTo>
                    <a:pt x="2348560" y="3771087"/>
                  </a:lnTo>
                  <a:lnTo>
                    <a:pt x="2318169" y="3733000"/>
                  </a:lnTo>
                  <a:lnTo>
                    <a:pt x="2289505" y="3682238"/>
                  </a:lnTo>
                  <a:lnTo>
                    <a:pt x="2262352" y="3644138"/>
                  </a:lnTo>
                  <a:lnTo>
                    <a:pt x="2236546" y="3606038"/>
                  </a:lnTo>
                  <a:lnTo>
                    <a:pt x="2211781" y="3555276"/>
                  </a:lnTo>
                  <a:lnTo>
                    <a:pt x="2187867" y="3504514"/>
                  </a:lnTo>
                  <a:lnTo>
                    <a:pt x="2164626" y="3466427"/>
                  </a:lnTo>
                  <a:lnTo>
                    <a:pt x="2142337" y="3415652"/>
                  </a:lnTo>
                  <a:lnTo>
                    <a:pt x="2120341" y="3364890"/>
                  </a:lnTo>
                  <a:lnTo>
                    <a:pt x="2098433" y="3314128"/>
                  </a:lnTo>
                  <a:lnTo>
                    <a:pt x="2076424" y="3276041"/>
                  </a:lnTo>
                  <a:lnTo>
                    <a:pt x="2054237" y="3225279"/>
                  </a:lnTo>
                  <a:lnTo>
                    <a:pt x="2031657" y="3174517"/>
                  </a:lnTo>
                  <a:lnTo>
                    <a:pt x="2008517" y="3136417"/>
                  </a:lnTo>
                  <a:lnTo>
                    <a:pt x="1984616" y="3085655"/>
                  </a:lnTo>
                  <a:lnTo>
                    <a:pt x="1959851" y="3047555"/>
                  </a:lnTo>
                  <a:lnTo>
                    <a:pt x="1934032" y="3009468"/>
                  </a:lnTo>
                  <a:lnTo>
                    <a:pt x="1906981" y="2958706"/>
                  </a:lnTo>
                  <a:lnTo>
                    <a:pt x="1878596" y="2920606"/>
                  </a:lnTo>
                  <a:lnTo>
                    <a:pt x="1848599" y="2882506"/>
                  </a:lnTo>
                  <a:lnTo>
                    <a:pt x="1816874" y="2857081"/>
                  </a:lnTo>
                  <a:lnTo>
                    <a:pt x="1780298" y="2818981"/>
                  </a:lnTo>
                  <a:lnTo>
                    <a:pt x="1742490" y="2780893"/>
                  </a:lnTo>
                  <a:lnTo>
                    <a:pt x="1703527" y="2742793"/>
                  </a:lnTo>
                  <a:lnTo>
                    <a:pt x="1663522" y="2717368"/>
                  </a:lnTo>
                  <a:lnTo>
                    <a:pt x="1622564" y="2679268"/>
                  </a:lnTo>
                  <a:lnTo>
                    <a:pt x="1580654" y="2653842"/>
                  </a:lnTo>
                  <a:lnTo>
                    <a:pt x="1537982" y="2628417"/>
                  </a:lnTo>
                  <a:lnTo>
                    <a:pt x="1450454" y="2577655"/>
                  </a:lnTo>
                  <a:lnTo>
                    <a:pt x="1315199" y="2501455"/>
                  </a:lnTo>
                  <a:lnTo>
                    <a:pt x="1269377" y="2488793"/>
                  </a:lnTo>
                  <a:lnTo>
                    <a:pt x="1177175" y="2438031"/>
                  </a:lnTo>
                  <a:lnTo>
                    <a:pt x="1132319" y="2412606"/>
                  </a:lnTo>
                  <a:lnTo>
                    <a:pt x="1087462" y="2399931"/>
                  </a:lnTo>
                  <a:lnTo>
                    <a:pt x="998207" y="2349169"/>
                  </a:lnTo>
                  <a:lnTo>
                    <a:pt x="954011" y="2336508"/>
                  </a:lnTo>
                  <a:lnTo>
                    <a:pt x="866762" y="2285746"/>
                  </a:lnTo>
                  <a:lnTo>
                    <a:pt x="781710" y="2234984"/>
                  </a:lnTo>
                  <a:lnTo>
                    <a:pt x="699414" y="2184222"/>
                  </a:lnTo>
                  <a:lnTo>
                    <a:pt x="659498" y="2158784"/>
                  </a:lnTo>
                  <a:lnTo>
                    <a:pt x="620547" y="2120696"/>
                  </a:lnTo>
                  <a:lnTo>
                    <a:pt x="582637" y="2095271"/>
                  </a:lnTo>
                  <a:lnTo>
                    <a:pt x="545871" y="2057171"/>
                  </a:lnTo>
                  <a:lnTo>
                    <a:pt x="508431" y="2019071"/>
                  </a:lnTo>
                  <a:lnTo>
                    <a:pt x="475195" y="1980984"/>
                  </a:lnTo>
                  <a:lnTo>
                    <a:pt x="445858" y="1942884"/>
                  </a:lnTo>
                  <a:lnTo>
                    <a:pt x="420230" y="1904784"/>
                  </a:lnTo>
                  <a:lnTo>
                    <a:pt x="397941" y="1853450"/>
                  </a:lnTo>
                  <a:lnTo>
                    <a:pt x="379082" y="1815363"/>
                  </a:lnTo>
                  <a:lnTo>
                    <a:pt x="363270" y="1764601"/>
                  </a:lnTo>
                  <a:lnTo>
                    <a:pt x="350227" y="1713826"/>
                  </a:lnTo>
                  <a:lnTo>
                    <a:pt x="339839" y="1675739"/>
                  </a:lnTo>
                  <a:lnTo>
                    <a:pt x="331838" y="1624977"/>
                  </a:lnTo>
                  <a:lnTo>
                    <a:pt x="326034" y="1574215"/>
                  </a:lnTo>
                  <a:lnTo>
                    <a:pt x="322313" y="1523453"/>
                  </a:lnTo>
                  <a:lnTo>
                    <a:pt x="320217" y="1472692"/>
                  </a:lnTo>
                  <a:lnTo>
                    <a:pt x="319557" y="1434592"/>
                  </a:lnTo>
                  <a:lnTo>
                    <a:pt x="320128" y="1383830"/>
                  </a:lnTo>
                  <a:lnTo>
                    <a:pt x="321741" y="1333068"/>
                  </a:lnTo>
                  <a:lnTo>
                    <a:pt x="324218" y="1282306"/>
                  </a:lnTo>
                  <a:lnTo>
                    <a:pt x="327456" y="1231544"/>
                  </a:lnTo>
                  <a:lnTo>
                    <a:pt x="331266" y="1180782"/>
                  </a:lnTo>
                  <a:lnTo>
                    <a:pt x="335457" y="1130020"/>
                  </a:lnTo>
                  <a:lnTo>
                    <a:pt x="344220" y="1028496"/>
                  </a:lnTo>
                  <a:lnTo>
                    <a:pt x="348513" y="990396"/>
                  </a:lnTo>
                  <a:lnTo>
                    <a:pt x="352323" y="939634"/>
                  </a:lnTo>
                  <a:lnTo>
                    <a:pt x="355752" y="888873"/>
                  </a:lnTo>
                  <a:lnTo>
                    <a:pt x="360794" y="800011"/>
                  </a:lnTo>
                  <a:lnTo>
                    <a:pt x="362229" y="736485"/>
                  </a:lnTo>
                  <a:lnTo>
                    <a:pt x="362508" y="698398"/>
                  </a:lnTo>
                  <a:lnTo>
                    <a:pt x="361746" y="660298"/>
                  </a:lnTo>
                  <a:lnTo>
                    <a:pt x="359752" y="609536"/>
                  </a:lnTo>
                  <a:lnTo>
                    <a:pt x="356323" y="558673"/>
                  </a:lnTo>
                  <a:lnTo>
                    <a:pt x="351459" y="520585"/>
                  </a:lnTo>
                  <a:lnTo>
                    <a:pt x="344982" y="482485"/>
                  </a:lnTo>
                  <a:lnTo>
                    <a:pt x="336702" y="431723"/>
                  </a:lnTo>
                  <a:lnTo>
                    <a:pt x="326504" y="393623"/>
                  </a:lnTo>
                  <a:lnTo>
                    <a:pt x="314312" y="355536"/>
                  </a:lnTo>
                  <a:lnTo>
                    <a:pt x="299935" y="304774"/>
                  </a:lnTo>
                  <a:lnTo>
                    <a:pt x="283260" y="266674"/>
                  </a:lnTo>
                  <a:lnTo>
                    <a:pt x="264121" y="228574"/>
                  </a:lnTo>
                  <a:lnTo>
                    <a:pt x="242404" y="190487"/>
                  </a:lnTo>
                  <a:lnTo>
                    <a:pt x="217932" y="152387"/>
                  </a:lnTo>
                  <a:lnTo>
                    <a:pt x="190588" y="126961"/>
                  </a:lnTo>
                  <a:lnTo>
                    <a:pt x="160299" y="88861"/>
                  </a:lnTo>
                  <a:lnTo>
                    <a:pt x="126873" y="50774"/>
                  </a:lnTo>
                  <a:lnTo>
                    <a:pt x="5372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8669" y="50774"/>
                  </a:lnTo>
                  <a:lnTo>
                    <a:pt x="58381" y="76200"/>
                  </a:lnTo>
                  <a:lnTo>
                    <a:pt x="94297" y="114287"/>
                  </a:lnTo>
                  <a:lnTo>
                    <a:pt x="126682" y="152387"/>
                  </a:lnTo>
                  <a:lnTo>
                    <a:pt x="155638" y="190487"/>
                  </a:lnTo>
                  <a:lnTo>
                    <a:pt x="181356" y="215912"/>
                  </a:lnTo>
                  <a:lnTo>
                    <a:pt x="203923" y="254012"/>
                  </a:lnTo>
                  <a:lnTo>
                    <a:pt x="223545" y="292100"/>
                  </a:lnTo>
                  <a:lnTo>
                    <a:pt x="240499" y="342861"/>
                  </a:lnTo>
                  <a:lnTo>
                    <a:pt x="254787" y="380961"/>
                  </a:lnTo>
                  <a:lnTo>
                    <a:pt x="266687" y="419061"/>
                  </a:lnTo>
                  <a:lnTo>
                    <a:pt x="276313" y="470014"/>
                  </a:lnTo>
                  <a:lnTo>
                    <a:pt x="283933" y="508101"/>
                  </a:lnTo>
                  <a:lnTo>
                    <a:pt x="289648" y="558863"/>
                  </a:lnTo>
                  <a:lnTo>
                    <a:pt x="293547" y="596963"/>
                  </a:lnTo>
                  <a:lnTo>
                    <a:pt x="295935" y="647725"/>
                  </a:lnTo>
                  <a:lnTo>
                    <a:pt x="296887" y="685825"/>
                  </a:lnTo>
                  <a:lnTo>
                    <a:pt x="296799" y="698398"/>
                  </a:lnTo>
                  <a:lnTo>
                    <a:pt x="296697" y="711161"/>
                  </a:lnTo>
                  <a:lnTo>
                    <a:pt x="296595" y="736485"/>
                  </a:lnTo>
                  <a:lnTo>
                    <a:pt x="295262" y="787349"/>
                  </a:lnTo>
                  <a:lnTo>
                    <a:pt x="292887" y="838492"/>
                  </a:lnTo>
                  <a:lnTo>
                    <a:pt x="289928" y="876592"/>
                  </a:lnTo>
                  <a:lnTo>
                    <a:pt x="286410" y="927354"/>
                  </a:lnTo>
                  <a:lnTo>
                    <a:pt x="282498" y="978115"/>
                  </a:lnTo>
                  <a:lnTo>
                    <a:pt x="278117" y="1028877"/>
                  </a:lnTo>
                  <a:lnTo>
                    <a:pt x="273646" y="1079639"/>
                  </a:lnTo>
                  <a:lnTo>
                    <a:pt x="269265" y="1130401"/>
                  </a:lnTo>
                  <a:lnTo>
                    <a:pt x="265074" y="1181163"/>
                  </a:lnTo>
                  <a:lnTo>
                    <a:pt x="261264" y="1231925"/>
                  </a:lnTo>
                  <a:lnTo>
                    <a:pt x="258025" y="1282687"/>
                  </a:lnTo>
                  <a:lnTo>
                    <a:pt x="255549" y="1333449"/>
                  </a:lnTo>
                  <a:lnTo>
                    <a:pt x="254025" y="1384211"/>
                  </a:lnTo>
                  <a:lnTo>
                    <a:pt x="253542" y="1434973"/>
                  </a:lnTo>
                  <a:lnTo>
                    <a:pt x="254304" y="1485734"/>
                  </a:lnTo>
                  <a:lnTo>
                    <a:pt x="256590" y="1536598"/>
                  </a:lnTo>
                  <a:lnTo>
                    <a:pt x="260400" y="1574685"/>
                  </a:lnTo>
                  <a:lnTo>
                    <a:pt x="266115" y="1625447"/>
                  </a:lnTo>
                  <a:lnTo>
                    <a:pt x="273837" y="1676209"/>
                  </a:lnTo>
                  <a:lnTo>
                    <a:pt x="283743" y="1727073"/>
                  </a:lnTo>
                  <a:lnTo>
                    <a:pt x="296024" y="1777834"/>
                  </a:lnTo>
                  <a:lnTo>
                    <a:pt x="310883" y="1815934"/>
                  </a:lnTo>
                  <a:lnTo>
                    <a:pt x="328510" y="1866696"/>
                  </a:lnTo>
                  <a:lnTo>
                    <a:pt x="348983" y="1904784"/>
                  </a:lnTo>
                  <a:lnTo>
                    <a:pt x="372414" y="1955546"/>
                  </a:lnTo>
                  <a:lnTo>
                    <a:pt x="399186" y="1993646"/>
                  </a:lnTo>
                  <a:lnTo>
                    <a:pt x="429374" y="2031746"/>
                  </a:lnTo>
                  <a:lnTo>
                    <a:pt x="463092" y="2069833"/>
                  </a:lnTo>
                  <a:lnTo>
                    <a:pt x="538340" y="2146033"/>
                  </a:lnTo>
                  <a:lnTo>
                    <a:pt x="577202" y="2171458"/>
                  </a:lnTo>
                  <a:lnTo>
                    <a:pt x="617207" y="2209546"/>
                  </a:lnTo>
                  <a:lnTo>
                    <a:pt x="658164" y="2234984"/>
                  </a:lnTo>
                  <a:lnTo>
                    <a:pt x="699985" y="2260409"/>
                  </a:lnTo>
                  <a:lnTo>
                    <a:pt x="785990" y="2311171"/>
                  </a:lnTo>
                  <a:lnTo>
                    <a:pt x="919530" y="2387358"/>
                  </a:lnTo>
                  <a:lnTo>
                    <a:pt x="1010424" y="2438031"/>
                  </a:lnTo>
                  <a:lnTo>
                    <a:pt x="1010246" y="2438031"/>
                  </a:lnTo>
                  <a:lnTo>
                    <a:pt x="1056500" y="2450795"/>
                  </a:lnTo>
                  <a:lnTo>
                    <a:pt x="1148435" y="2501455"/>
                  </a:lnTo>
                  <a:lnTo>
                    <a:pt x="1148270" y="2501455"/>
                  </a:lnTo>
                  <a:lnTo>
                    <a:pt x="1193279" y="2514219"/>
                  </a:lnTo>
                  <a:lnTo>
                    <a:pt x="1326337" y="2590406"/>
                  </a:lnTo>
                  <a:lnTo>
                    <a:pt x="1370063" y="2603081"/>
                  </a:lnTo>
                  <a:lnTo>
                    <a:pt x="1456067" y="2653842"/>
                  </a:lnTo>
                  <a:lnTo>
                    <a:pt x="1539608" y="2704693"/>
                  </a:lnTo>
                  <a:lnTo>
                    <a:pt x="1580273" y="2742793"/>
                  </a:lnTo>
                  <a:lnTo>
                    <a:pt x="1620088" y="2768219"/>
                  </a:lnTo>
                  <a:lnTo>
                    <a:pt x="1658950" y="2793657"/>
                  </a:lnTo>
                  <a:lnTo>
                    <a:pt x="1696770" y="2831744"/>
                  </a:lnTo>
                  <a:lnTo>
                    <a:pt x="1733296" y="2857081"/>
                  </a:lnTo>
                  <a:lnTo>
                    <a:pt x="1768868" y="2895269"/>
                  </a:lnTo>
                  <a:lnTo>
                    <a:pt x="1799640" y="2933369"/>
                  </a:lnTo>
                  <a:lnTo>
                    <a:pt x="1828685" y="2971469"/>
                  </a:lnTo>
                  <a:lnTo>
                    <a:pt x="1856143" y="3009468"/>
                  </a:lnTo>
                  <a:lnTo>
                    <a:pt x="1882241" y="3047555"/>
                  </a:lnTo>
                  <a:lnTo>
                    <a:pt x="1907108" y="3085655"/>
                  </a:lnTo>
                  <a:lnTo>
                    <a:pt x="1931085" y="3123844"/>
                  </a:lnTo>
                  <a:lnTo>
                    <a:pt x="1953996" y="3174517"/>
                  </a:lnTo>
                  <a:lnTo>
                    <a:pt x="1976323" y="3212706"/>
                  </a:lnTo>
                  <a:lnTo>
                    <a:pt x="1998040" y="3263468"/>
                  </a:lnTo>
                  <a:lnTo>
                    <a:pt x="2019465" y="3301568"/>
                  </a:lnTo>
                  <a:lnTo>
                    <a:pt x="2061756" y="3403181"/>
                  </a:lnTo>
                  <a:lnTo>
                    <a:pt x="2083003" y="3441281"/>
                  </a:lnTo>
                  <a:lnTo>
                    <a:pt x="2104618" y="3492042"/>
                  </a:lnTo>
                  <a:lnTo>
                    <a:pt x="2127770" y="3542804"/>
                  </a:lnTo>
                  <a:lnTo>
                    <a:pt x="2151672" y="3580904"/>
                  </a:lnTo>
                  <a:lnTo>
                    <a:pt x="2176437" y="3631666"/>
                  </a:lnTo>
                  <a:lnTo>
                    <a:pt x="2202154" y="3669754"/>
                  </a:lnTo>
                  <a:lnTo>
                    <a:pt x="2229116" y="3720515"/>
                  </a:lnTo>
                  <a:lnTo>
                    <a:pt x="2257399" y="3758615"/>
                  </a:lnTo>
                  <a:lnTo>
                    <a:pt x="2287219" y="3796715"/>
                  </a:lnTo>
                  <a:lnTo>
                    <a:pt x="2318651" y="3834803"/>
                  </a:lnTo>
                  <a:lnTo>
                    <a:pt x="2351989" y="3872903"/>
                  </a:lnTo>
                  <a:lnTo>
                    <a:pt x="2387320" y="3898328"/>
                  </a:lnTo>
                  <a:lnTo>
                    <a:pt x="2424849" y="3936428"/>
                  </a:lnTo>
                  <a:lnTo>
                    <a:pt x="2464663" y="3961854"/>
                  </a:lnTo>
                  <a:lnTo>
                    <a:pt x="2507056" y="3987279"/>
                  </a:lnTo>
                  <a:lnTo>
                    <a:pt x="2552103" y="4012717"/>
                  </a:lnTo>
                  <a:lnTo>
                    <a:pt x="2684500" y="4050804"/>
                  </a:lnTo>
                  <a:lnTo>
                    <a:pt x="2730322" y="4076242"/>
                  </a:lnTo>
                  <a:lnTo>
                    <a:pt x="2824048" y="4101668"/>
                  </a:lnTo>
                  <a:lnTo>
                    <a:pt x="2871863" y="4101668"/>
                  </a:lnTo>
                  <a:lnTo>
                    <a:pt x="2920339" y="4114330"/>
                  </a:lnTo>
                  <a:lnTo>
                    <a:pt x="2965297" y="4127004"/>
                  </a:lnTo>
                  <a:lnTo>
                    <a:pt x="3386963" y="4127004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8274589" y="3062853"/>
            <a:ext cx="11430" cy="495934"/>
          </a:xfrm>
          <a:custGeom>
            <a:avLst/>
            <a:gdLst/>
            <a:ahLst/>
            <a:cxnLst/>
            <a:rect l="l" t="t" r="r" b="b"/>
            <a:pathLst>
              <a:path w="11430" h="495935">
                <a:moveTo>
                  <a:pt x="11233" y="495600"/>
                </a:moveTo>
                <a:lnTo>
                  <a:pt x="11043" y="495600"/>
                </a:lnTo>
                <a:lnTo>
                  <a:pt x="6187" y="444782"/>
                </a:lnTo>
                <a:lnTo>
                  <a:pt x="2855" y="406644"/>
                </a:lnTo>
                <a:lnTo>
                  <a:pt x="856" y="355825"/>
                </a:lnTo>
                <a:lnTo>
                  <a:pt x="0" y="305007"/>
                </a:lnTo>
                <a:lnTo>
                  <a:pt x="95" y="254188"/>
                </a:lnTo>
                <a:lnTo>
                  <a:pt x="1142" y="216050"/>
                </a:lnTo>
                <a:lnTo>
                  <a:pt x="2855" y="165232"/>
                </a:lnTo>
                <a:lnTo>
                  <a:pt x="5045" y="114413"/>
                </a:lnTo>
                <a:lnTo>
                  <a:pt x="7615" y="63595"/>
                </a:lnTo>
                <a:lnTo>
                  <a:pt x="11233" y="0"/>
                </a:lnTo>
                <a:lnTo>
                  <a:pt x="11233" y="495600"/>
                </a:lnTo>
                <a:close/>
              </a:path>
            </a:pathLst>
          </a:custGeom>
          <a:solidFill>
            <a:srgbClr val="1C81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4019023" y="0"/>
            <a:ext cx="4267200" cy="4218940"/>
            <a:chOff x="14019023" y="0"/>
            <a:chExt cx="4267200" cy="4218940"/>
          </a:xfrm>
        </p:grpSpPr>
        <p:sp>
          <p:nvSpPr>
            <p:cNvPr id="12" name="object 12" descr=""/>
            <p:cNvSpPr/>
            <p:nvPr/>
          </p:nvSpPr>
          <p:spPr>
            <a:xfrm>
              <a:off x="14019023" y="0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6799" y="4143203"/>
                  </a:moveTo>
                  <a:lnTo>
                    <a:pt x="4219389" y="4089715"/>
                  </a:lnTo>
                  <a:lnTo>
                    <a:pt x="4196636" y="4056916"/>
                  </a:lnTo>
                  <a:lnTo>
                    <a:pt x="4176739" y="4022687"/>
                  </a:lnTo>
                  <a:lnTo>
                    <a:pt x="4159603" y="3987124"/>
                  </a:lnTo>
                  <a:lnTo>
                    <a:pt x="4145037" y="3950321"/>
                  </a:lnTo>
                  <a:lnTo>
                    <a:pt x="4132852" y="3912374"/>
                  </a:lnTo>
                  <a:lnTo>
                    <a:pt x="4122856" y="3873282"/>
                  </a:lnTo>
                  <a:lnTo>
                    <a:pt x="4114954" y="3833237"/>
                  </a:lnTo>
                  <a:lnTo>
                    <a:pt x="4109052" y="3792239"/>
                  </a:lnTo>
                  <a:lnTo>
                    <a:pt x="4104863" y="3750383"/>
                  </a:lnTo>
                  <a:lnTo>
                    <a:pt x="4102293" y="3707764"/>
                  </a:lnTo>
                  <a:lnTo>
                    <a:pt x="4101150" y="3664477"/>
                  </a:lnTo>
                  <a:lnTo>
                    <a:pt x="4101341" y="3620618"/>
                  </a:lnTo>
                  <a:lnTo>
                    <a:pt x="4102578" y="3576283"/>
                  </a:lnTo>
                  <a:lnTo>
                    <a:pt x="4104863" y="3531471"/>
                  </a:lnTo>
                  <a:lnTo>
                    <a:pt x="4107910" y="3486373"/>
                  </a:lnTo>
                  <a:lnTo>
                    <a:pt x="4111623" y="3440989"/>
                  </a:lnTo>
                  <a:lnTo>
                    <a:pt x="4115811" y="3395414"/>
                  </a:lnTo>
                  <a:lnTo>
                    <a:pt x="4120286" y="3349744"/>
                  </a:lnTo>
                  <a:lnTo>
                    <a:pt x="4134185" y="3213020"/>
                  </a:lnTo>
                  <a:lnTo>
                    <a:pt x="4138374" y="3167826"/>
                  </a:lnTo>
                  <a:lnTo>
                    <a:pt x="4142182" y="3122919"/>
                  </a:lnTo>
                  <a:lnTo>
                    <a:pt x="4145324" y="3078488"/>
                  </a:lnTo>
                  <a:lnTo>
                    <a:pt x="4147704" y="3034535"/>
                  </a:lnTo>
                  <a:lnTo>
                    <a:pt x="4149132" y="2991153"/>
                  </a:lnTo>
                  <a:lnTo>
                    <a:pt x="4149417" y="2948438"/>
                  </a:lnTo>
                  <a:lnTo>
                    <a:pt x="4148465" y="2906391"/>
                  </a:lnTo>
                  <a:lnTo>
                    <a:pt x="4146085" y="2865202"/>
                  </a:lnTo>
                  <a:lnTo>
                    <a:pt x="4142087" y="2824871"/>
                  </a:lnTo>
                  <a:lnTo>
                    <a:pt x="4136374" y="2785589"/>
                  </a:lnTo>
                  <a:lnTo>
                    <a:pt x="4128759" y="2747356"/>
                  </a:lnTo>
                  <a:lnTo>
                    <a:pt x="4119048" y="2710267"/>
                  </a:lnTo>
                  <a:lnTo>
                    <a:pt x="4103150" y="2660020"/>
                  </a:lnTo>
                  <a:lnTo>
                    <a:pt x="4085633" y="2611394"/>
                  </a:lnTo>
                  <a:lnTo>
                    <a:pt x="4066497" y="2564390"/>
                  </a:lnTo>
                  <a:lnTo>
                    <a:pt x="4045839" y="2518910"/>
                  </a:lnTo>
                  <a:lnTo>
                    <a:pt x="4023562" y="2474957"/>
                  </a:lnTo>
                  <a:lnTo>
                    <a:pt x="3999761" y="2432433"/>
                  </a:lnTo>
                  <a:lnTo>
                    <a:pt x="3974438" y="2391435"/>
                  </a:lnTo>
                  <a:lnTo>
                    <a:pt x="3947591" y="2351771"/>
                  </a:lnTo>
                  <a:lnTo>
                    <a:pt x="3919221" y="2313538"/>
                  </a:lnTo>
                  <a:lnTo>
                    <a:pt x="3889328" y="2276544"/>
                  </a:lnTo>
                  <a:lnTo>
                    <a:pt x="3858007" y="2240885"/>
                  </a:lnTo>
                  <a:lnTo>
                    <a:pt x="3825258" y="2206466"/>
                  </a:lnTo>
                  <a:lnTo>
                    <a:pt x="3791081" y="2173286"/>
                  </a:lnTo>
                  <a:lnTo>
                    <a:pt x="3755476" y="2141250"/>
                  </a:lnTo>
                  <a:lnTo>
                    <a:pt x="3718443" y="2110358"/>
                  </a:lnTo>
                  <a:lnTo>
                    <a:pt x="3680077" y="2080515"/>
                  </a:lnTo>
                  <a:lnTo>
                    <a:pt x="3640378" y="2051721"/>
                  </a:lnTo>
                  <a:lnTo>
                    <a:pt x="3599347" y="2023976"/>
                  </a:lnTo>
                  <a:lnTo>
                    <a:pt x="3556982" y="1997184"/>
                  </a:lnTo>
                  <a:lnTo>
                    <a:pt x="3513285" y="1971346"/>
                  </a:lnTo>
                  <a:lnTo>
                    <a:pt x="3468351" y="1946365"/>
                  </a:lnTo>
                  <a:lnTo>
                    <a:pt x="3382860" y="1900981"/>
                  </a:lnTo>
                  <a:lnTo>
                    <a:pt x="3338592" y="1876764"/>
                  </a:lnTo>
                  <a:lnTo>
                    <a:pt x="3294514" y="1851116"/>
                  </a:lnTo>
                  <a:lnTo>
                    <a:pt x="3251483" y="1823657"/>
                  </a:lnTo>
                  <a:lnTo>
                    <a:pt x="3210262" y="1794195"/>
                  </a:lnTo>
                  <a:lnTo>
                    <a:pt x="3171800" y="1762350"/>
                  </a:lnTo>
                  <a:lnTo>
                    <a:pt x="3136957" y="1727835"/>
                  </a:lnTo>
                  <a:lnTo>
                    <a:pt x="3106588" y="1690365"/>
                  </a:lnTo>
                  <a:lnTo>
                    <a:pt x="3080598" y="1650892"/>
                  </a:lnTo>
                  <a:lnTo>
                    <a:pt x="3057655" y="1609989"/>
                  </a:lnTo>
                  <a:lnTo>
                    <a:pt x="3037377" y="1567847"/>
                  </a:lnTo>
                  <a:lnTo>
                    <a:pt x="3019384" y="1524656"/>
                  </a:lnTo>
                  <a:lnTo>
                    <a:pt x="3003390" y="1480511"/>
                  </a:lnTo>
                  <a:lnTo>
                    <a:pt x="2988920" y="1435699"/>
                  </a:lnTo>
                  <a:lnTo>
                    <a:pt x="2975687" y="1390315"/>
                  </a:lnTo>
                  <a:lnTo>
                    <a:pt x="2963215" y="1344645"/>
                  </a:lnTo>
                  <a:lnTo>
                    <a:pt x="2939320" y="1252924"/>
                  </a:lnTo>
                  <a:lnTo>
                    <a:pt x="2927134" y="1207254"/>
                  </a:lnTo>
                  <a:lnTo>
                    <a:pt x="2914377" y="1161965"/>
                  </a:lnTo>
                  <a:lnTo>
                    <a:pt x="2900573" y="1117248"/>
                  </a:lnTo>
                  <a:lnTo>
                    <a:pt x="2885341" y="1073294"/>
                  </a:lnTo>
                  <a:lnTo>
                    <a:pt x="2868395" y="1030294"/>
                  </a:lnTo>
                  <a:lnTo>
                    <a:pt x="2849355" y="988438"/>
                  </a:lnTo>
                  <a:lnTo>
                    <a:pt x="2827840" y="947821"/>
                  </a:lnTo>
                  <a:lnTo>
                    <a:pt x="2803468" y="908729"/>
                  </a:lnTo>
                  <a:lnTo>
                    <a:pt x="2775860" y="871259"/>
                  </a:lnTo>
                  <a:lnTo>
                    <a:pt x="2744634" y="835600"/>
                  </a:lnTo>
                  <a:lnTo>
                    <a:pt x="2709410" y="801943"/>
                  </a:lnTo>
                  <a:lnTo>
                    <a:pt x="2672472" y="771624"/>
                  </a:lnTo>
                  <a:lnTo>
                    <a:pt x="2634106" y="743878"/>
                  </a:lnTo>
                  <a:lnTo>
                    <a:pt x="2594407" y="718517"/>
                  </a:lnTo>
                  <a:lnTo>
                    <a:pt x="2553471" y="695443"/>
                  </a:lnTo>
                  <a:lnTo>
                    <a:pt x="2511392" y="674468"/>
                  </a:lnTo>
                  <a:lnTo>
                    <a:pt x="2468267" y="655494"/>
                  </a:lnTo>
                  <a:lnTo>
                    <a:pt x="2424189" y="638427"/>
                  </a:lnTo>
                  <a:lnTo>
                    <a:pt x="2379159" y="623172"/>
                  </a:lnTo>
                  <a:lnTo>
                    <a:pt x="2333367" y="609538"/>
                  </a:lnTo>
                  <a:lnTo>
                    <a:pt x="2286814" y="597429"/>
                  </a:lnTo>
                  <a:lnTo>
                    <a:pt x="2239594" y="586655"/>
                  </a:lnTo>
                  <a:lnTo>
                    <a:pt x="2191804" y="577121"/>
                  </a:lnTo>
                  <a:lnTo>
                    <a:pt x="2143537" y="568730"/>
                  </a:lnTo>
                  <a:lnTo>
                    <a:pt x="2094889" y="561293"/>
                  </a:lnTo>
                  <a:lnTo>
                    <a:pt x="2045861" y="554715"/>
                  </a:lnTo>
                  <a:lnTo>
                    <a:pt x="1996642" y="548899"/>
                  </a:lnTo>
                  <a:lnTo>
                    <a:pt x="1897729" y="538887"/>
                  </a:lnTo>
                  <a:lnTo>
                    <a:pt x="1603844" y="513144"/>
                  </a:lnTo>
                  <a:lnTo>
                    <a:pt x="1556149" y="508091"/>
                  </a:lnTo>
                  <a:lnTo>
                    <a:pt x="1509024" y="502466"/>
                  </a:lnTo>
                  <a:lnTo>
                    <a:pt x="1462566" y="496173"/>
                  </a:lnTo>
                  <a:lnTo>
                    <a:pt x="1416870" y="489117"/>
                  </a:lnTo>
                  <a:lnTo>
                    <a:pt x="1371935" y="481109"/>
                  </a:lnTo>
                  <a:lnTo>
                    <a:pt x="1322050" y="471193"/>
                  </a:lnTo>
                  <a:lnTo>
                    <a:pt x="1272070" y="460609"/>
                  </a:lnTo>
                  <a:lnTo>
                    <a:pt x="1221994" y="449263"/>
                  </a:lnTo>
                  <a:lnTo>
                    <a:pt x="1171824" y="437345"/>
                  </a:lnTo>
                  <a:lnTo>
                    <a:pt x="1121653" y="424760"/>
                  </a:lnTo>
                  <a:lnTo>
                    <a:pt x="1071482" y="411602"/>
                  </a:lnTo>
                  <a:lnTo>
                    <a:pt x="1021406" y="397873"/>
                  </a:lnTo>
                  <a:lnTo>
                    <a:pt x="971426" y="383571"/>
                  </a:lnTo>
                  <a:lnTo>
                    <a:pt x="921541" y="368792"/>
                  </a:lnTo>
                  <a:lnTo>
                    <a:pt x="871751" y="353537"/>
                  </a:lnTo>
                  <a:lnTo>
                    <a:pt x="772742" y="321692"/>
                  </a:lnTo>
                  <a:lnTo>
                    <a:pt x="674590" y="288226"/>
                  </a:lnTo>
                  <a:lnTo>
                    <a:pt x="577677" y="253616"/>
                  </a:lnTo>
                  <a:lnTo>
                    <a:pt x="461532" y="210044"/>
                  </a:lnTo>
                  <a:lnTo>
                    <a:pt x="365285" y="175624"/>
                  </a:lnTo>
                  <a:lnTo>
                    <a:pt x="324729" y="160465"/>
                  </a:lnTo>
                  <a:lnTo>
                    <a:pt x="281413" y="143589"/>
                  </a:lnTo>
                  <a:lnTo>
                    <a:pt x="236288" y="125092"/>
                  </a:lnTo>
                  <a:lnTo>
                    <a:pt x="190210" y="104974"/>
                  </a:lnTo>
                  <a:lnTo>
                    <a:pt x="144038" y="83426"/>
                  </a:lnTo>
                  <a:lnTo>
                    <a:pt x="98723" y="60353"/>
                  </a:lnTo>
                  <a:lnTo>
                    <a:pt x="55121" y="36040"/>
                  </a:lnTo>
                  <a:lnTo>
                    <a:pt x="14280" y="10297"/>
                  </a:lnTo>
                  <a:lnTo>
                    <a:pt x="0" y="0"/>
                  </a:lnTo>
                  <a:lnTo>
                    <a:pt x="4266799" y="0"/>
                  </a:lnTo>
                  <a:lnTo>
                    <a:pt x="4266799" y="4143203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020546" y="11632"/>
              <a:ext cx="4265930" cy="4207510"/>
            </a:xfrm>
            <a:custGeom>
              <a:avLst/>
              <a:gdLst/>
              <a:ahLst/>
              <a:cxnLst/>
              <a:rect l="l" t="t" r="r" b="b"/>
              <a:pathLst>
                <a:path w="4265930" h="4207510">
                  <a:moveTo>
                    <a:pt x="1015593" y="114325"/>
                  </a:moveTo>
                  <a:lnTo>
                    <a:pt x="962660" y="101638"/>
                  </a:lnTo>
                  <a:lnTo>
                    <a:pt x="909726" y="101638"/>
                  </a:lnTo>
                  <a:lnTo>
                    <a:pt x="803871" y="88963"/>
                  </a:lnTo>
                  <a:lnTo>
                    <a:pt x="751027" y="76276"/>
                  </a:lnTo>
                  <a:lnTo>
                    <a:pt x="697052" y="76276"/>
                  </a:lnTo>
                  <a:lnTo>
                    <a:pt x="643356" y="63601"/>
                  </a:lnTo>
                  <a:lnTo>
                    <a:pt x="589953" y="63601"/>
                  </a:lnTo>
                  <a:lnTo>
                    <a:pt x="536930" y="50914"/>
                  </a:lnTo>
                  <a:lnTo>
                    <a:pt x="484276" y="50914"/>
                  </a:lnTo>
                  <a:lnTo>
                    <a:pt x="380517" y="25463"/>
                  </a:lnTo>
                  <a:lnTo>
                    <a:pt x="329577" y="25463"/>
                  </a:lnTo>
                  <a:lnTo>
                    <a:pt x="229717" y="0"/>
                  </a:lnTo>
                  <a:lnTo>
                    <a:pt x="0" y="0"/>
                  </a:lnTo>
                  <a:lnTo>
                    <a:pt x="42646" y="12776"/>
                  </a:lnTo>
                  <a:lnTo>
                    <a:pt x="134988" y="38138"/>
                  </a:lnTo>
                  <a:lnTo>
                    <a:pt x="329298" y="89052"/>
                  </a:lnTo>
                  <a:lnTo>
                    <a:pt x="379463" y="89052"/>
                  </a:lnTo>
                  <a:lnTo>
                    <a:pt x="481609" y="114325"/>
                  </a:lnTo>
                  <a:lnTo>
                    <a:pt x="1015593" y="114325"/>
                  </a:lnTo>
                  <a:close/>
                </a:path>
                <a:path w="4265930" h="4207510">
                  <a:moveTo>
                    <a:pt x="1121079" y="127101"/>
                  </a:moveTo>
                  <a:lnTo>
                    <a:pt x="1068438" y="114414"/>
                  </a:lnTo>
                  <a:lnTo>
                    <a:pt x="533400" y="114414"/>
                  </a:lnTo>
                  <a:lnTo>
                    <a:pt x="585571" y="127101"/>
                  </a:lnTo>
                  <a:lnTo>
                    <a:pt x="1121079" y="127101"/>
                  </a:lnTo>
                  <a:close/>
                </a:path>
                <a:path w="4265930" h="4207510">
                  <a:moveTo>
                    <a:pt x="4265269" y="0"/>
                  </a:moveTo>
                  <a:lnTo>
                    <a:pt x="1254353" y="0"/>
                  </a:lnTo>
                  <a:lnTo>
                    <a:pt x="1254353" y="292"/>
                  </a:lnTo>
                  <a:lnTo>
                    <a:pt x="1303007" y="12966"/>
                  </a:lnTo>
                  <a:lnTo>
                    <a:pt x="1352892" y="12966"/>
                  </a:lnTo>
                  <a:lnTo>
                    <a:pt x="1403921" y="25654"/>
                  </a:lnTo>
                  <a:lnTo>
                    <a:pt x="1455902" y="25654"/>
                  </a:lnTo>
                  <a:lnTo>
                    <a:pt x="1508645" y="38328"/>
                  </a:lnTo>
                  <a:lnTo>
                    <a:pt x="1724367" y="38328"/>
                  </a:lnTo>
                  <a:lnTo>
                    <a:pt x="1778533" y="51015"/>
                  </a:lnTo>
                  <a:lnTo>
                    <a:pt x="2439708" y="51015"/>
                  </a:lnTo>
                  <a:lnTo>
                    <a:pt x="2473312" y="63690"/>
                  </a:lnTo>
                  <a:lnTo>
                    <a:pt x="2532240" y="63690"/>
                  </a:lnTo>
                  <a:lnTo>
                    <a:pt x="2557183" y="76377"/>
                  </a:lnTo>
                  <a:lnTo>
                    <a:pt x="2696464" y="114515"/>
                  </a:lnTo>
                  <a:lnTo>
                    <a:pt x="2741206" y="139966"/>
                  </a:lnTo>
                  <a:lnTo>
                    <a:pt x="2784906" y="165430"/>
                  </a:lnTo>
                  <a:lnTo>
                    <a:pt x="2827451" y="190881"/>
                  </a:lnTo>
                  <a:lnTo>
                    <a:pt x="2868676" y="216344"/>
                  </a:lnTo>
                  <a:lnTo>
                    <a:pt x="2908477" y="241795"/>
                  </a:lnTo>
                  <a:lnTo>
                    <a:pt x="2946743" y="279933"/>
                  </a:lnTo>
                  <a:lnTo>
                    <a:pt x="2983306" y="305396"/>
                  </a:lnTo>
                  <a:lnTo>
                    <a:pt x="3018053" y="343535"/>
                  </a:lnTo>
                  <a:lnTo>
                    <a:pt x="3050895" y="381673"/>
                  </a:lnTo>
                  <a:lnTo>
                    <a:pt x="3081934" y="419811"/>
                  </a:lnTo>
                  <a:lnTo>
                    <a:pt x="3109061" y="457949"/>
                  </a:lnTo>
                  <a:lnTo>
                    <a:pt x="3132569" y="496087"/>
                  </a:lnTo>
                  <a:lnTo>
                    <a:pt x="3152762" y="546900"/>
                  </a:lnTo>
                  <a:lnTo>
                    <a:pt x="3169983" y="585038"/>
                  </a:lnTo>
                  <a:lnTo>
                    <a:pt x="3184461" y="623176"/>
                  </a:lnTo>
                  <a:lnTo>
                    <a:pt x="3196552" y="674001"/>
                  </a:lnTo>
                  <a:lnTo>
                    <a:pt x="3206546" y="712139"/>
                  </a:lnTo>
                  <a:lnTo>
                    <a:pt x="3214738" y="762952"/>
                  </a:lnTo>
                  <a:lnTo>
                    <a:pt x="3221494" y="813777"/>
                  </a:lnTo>
                  <a:lnTo>
                    <a:pt x="3227019" y="851916"/>
                  </a:lnTo>
                  <a:lnTo>
                    <a:pt x="3231680" y="902728"/>
                  </a:lnTo>
                  <a:lnTo>
                    <a:pt x="3235769" y="953554"/>
                  </a:lnTo>
                  <a:lnTo>
                    <a:pt x="3239579" y="991679"/>
                  </a:lnTo>
                  <a:lnTo>
                    <a:pt x="3243478" y="1042504"/>
                  </a:lnTo>
                  <a:lnTo>
                    <a:pt x="3247669" y="1093317"/>
                  </a:lnTo>
                  <a:lnTo>
                    <a:pt x="3252520" y="1131455"/>
                  </a:lnTo>
                  <a:lnTo>
                    <a:pt x="3258337" y="1182281"/>
                  </a:lnTo>
                  <a:lnTo>
                    <a:pt x="3265373" y="1233093"/>
                  </a:lnTo>
                  <a:lnTo>
                    <a:pt x="3273945" y="1271231"/>
                  </a:lnTo>
                  <a:lnTo>
                    <a:pt x="3284321" y="1322057"/>
                  </a:lnTo>
                  <a:lnTo>
                    <a:pt x="3296894" y="1360195"/>
                  </a:lnTo>
                  <a:lnTo>
                    <a:pt x="3311931" y="1411008"/>
                  </a:lnTo>
                  <a:lnTo>
                    <a:pt x="3329736" y="1449146"/>
                  </a:lnTo>
                  <a:lnTo>
                    <a:pt x="3350577" y="1499971"/>
                  </a:lnTo>
                  <a:lnTo>
                    <a:pt x="3372764" y="1538109"/>
                  </a:lnTo>
                  <a:lnTo>
                    <a:pt x="3396094" y="1563560"/>
                  </a:lnTo>
                  <a:lnTo>
                    <a:pt x="3420465" y="1601698"/>
                  </a:lnTo>
                  <a:lnTo>
                    <a:pt x="3445789" y="1627162"/>
                  </a:lnTo>
                  <a:lnTo>
                    <a:pt x="3472065" y="1665300"/>
                  </a:lnTo>
                  <a:lnTo>
                    <a:pt x="3499091" y="1690751"/>
                  </a:lnTo>
                  <a:lnTo>
                    <a:pt x="3526891" y="1716214"/>
                  </a:lnTo>
                  <a:lnTo>
                    <a:pt x="3555365" y="1728889"/>
                  </a:lnTo>
                  <a:lnTo>
                    <a:pt x="3584397" y="1754352"/>
                  </a:lnTo>
                  <a:lnTo>
                    <a:pt x="3613912" y="1779803"/>
                  </a:lnTo>
                  <a:lnTo>
                    <a:pt x="3673983" y="1805266"/>
                  </a:lnTo>
                  <a:lnTo>
                    <a:pt x="3704348" y="1830717"/>
                  </a:lnTo>
                  <a:lnTo>
                    <a:pt x="3734905" y="1843405"/>
                  </a:lnTo>
                  <a:lnTo>
                    <a:pt x="3765473" y="1868855"/>
                  </a:lnTo>
                  <a:lnTo>
                    <a:pt x="3826497" y="1894319"/>
                  </a:lnTo>
                  <a:lnTo>
                    <a:pt x="3856761" y="1919770"/>
                  </a:lnTo>
                  <a:lnTo>
                    <a:pt x="3886758" y="1932457"/>
                  </a:lnTo>
                  <a:lnTo>
                    <a:pt x="3916362" y="1957908"/>
                  </a:lnTo>
                  <a:lnTo>
                    <a:pt x="4002138" y="2021408"/>
                  </a:lnTo>
                  <a:lnTo>
                    <a:pt x="4056024" y="2072220"/>
                  </a:lnTo>
                  <a:lnTo>
                    <a:pt x="4081729" y="2110359"/>
                  </a:lnTo>
                  <a:lnTo>
                    <a:pt x="4106380" y="2148497"/>
                  </a:lnTo>
                  <a:lnTo>
                    <a:pt x="4130090" y="2173960"/>
                  </a:lnTo>
                  <a:lnTo>
                    <a:pt x="4152646" y="2212098"/>
                  </a:lnTo>
                  <a:lnTo>
                    <a:pt x="4173969" y="2262911"/>
                  </a:lnTo>
                  <a:lnTo>
                    <a:pt x="4194060" y="2301049"/>
                  </a:lnTo>
                  <a:lnTo>
                    <a:pt x="4212717" y="2351875"/>
                  </a:lnTo>
                  <a:lnTo>
                    <a:pt x="4229951" y="2402687"/>
                  </a:lnTo>
                  <a:lnTo>
                    <a:pt x="4254805" y="2504427"/>
                  </a:lnTo>
                  <a:lnTo>
                    <a:pt x="4262221" y="2555240"/>
                  </a:lnTo>
                  <a:lnTo>
                    <a:pt x="4265269" y="2580703"/>
                  </a:lnTo>
                  <a:lnTo>
                    <a:pt x="4265269" y="0"/>
                  </a:lnTo>
                  <a:close/>
                </a:path>
                <a:path w="4265930" h="4207510">
                  <a:moveTo>
                    <a:pt x="4265460" y="4143591"/>
                  </a:moveTo>
                  <a:lnTo>
                    <a:pt x="4245940" y="4130903"/>
                  </a:lnTo>
                  <a:lnTo>
                    <a:pt x="4210812" y="4092765"/>
                  </a:lnTo>
                  <a:lnTo>
                    <a:pt x="4179214" y="4067314"/>
                  </a:lnTo>
                  <a:lnTo>
                    <a:pt x="4150931" y="4029176"/>
                  </a:lnTo>
                  <a:lnTo>
                    <a:pt x="4125798" y="3991038"/>
                  </a:lnTo>
                  <a:lnTo>
                    <a:pt x="4103713" y="3952900"/>
                  </a:lnTo>
                  <a:lnTo>
                    <a:pt x="4084485" y="3914762"/>
                  </a:lnTo>
                  <a:lnTo>
                    <a:pt x="4067924" y="3876624"/>
                  </a:lnTo>
                  <a:lnTo>
                    <a:pt x="4053929" y="3838486"/>
                  </a:lnTo>
                  <a:lnTo>
                    <a:pt x="4042308" y="3800348"/>
                  </a:lnTo>
                  <a:lnTo>
                    <a:pt x="4032885" y="3749522"/>
                  </a:lnTo>
                  <a:lnTo>
                    <a:pt x="4025455" y="3711384"/>
                  </a:lnTo>
                  <a:lnTo>
                    <a:pt x="4019943" y="3660571"/>
                  </a:lnTo>
                  <a:lnTo>
                    <a:pt x="4016133" y="3622433"/>
                  </a:lnTo>
                  <a:lnTo>
                    <a:pt x="4013847" y="3571621"/>
                  </a:lnTo>
                  <a:lnTo>
                    <a:pt x="4012895" y="3533483"/>
                  </a:lnTo>
                  <a:lnTo>
                    <a:pt x="4013174" y="3482657"/>
                  </a:lnTo>
                  <a:lnTo>
                    <a:pt x="4014520" y="3431743"/>
                  </a:lnTo>
                  <a:lnTo>
                    <a:pt x="4019664" y="3342792"/>
                  </a:lnTo>
                  <a:lnTo>
                    <a:pt x="4023093" y="3291967"/>
                  </a:lnTo>
                  <a:lnTo>
                    <a:pt x="4026890" y="3253930"/>
                  </a:lnTo>
                  <a:lnTo>
                    <a:pt x="4031170" y="3203105"/>
                  </a:lnTo>
                  <a:lnTo>
                    <a:pt x="4035552" y="3152292"/>
                  </a:lnTo>
                  <a:lnTo>
                    <a:pt x="4039832" y="3101467"/>
                  </a:lnTo>
                  <a:lnTo>
                    <a:pt x="4043934" y="3050654"/>
                  </a:lnTo>
                  <a:lnTo>
                    <a:pt x="4047642" y="2999829"/>
                  </a:lnTo>
                  <a:lnTo>
                    <a:pt x="4050779" y="2949016"/>
                  </a:lnTo>
                  <a:lnTo>
                    <a:pt x="4053167" y="2898203"/>
                  </a:lnTo>
                  <a:lnTo>
                    <a:pt x="4054691" y="2847378"/>
                  </a:lnTo>
                  <a:lnTo>
                    <a:pt x="4055160" y="2809240"/>
                  </a:lnTo>
                  <a:lnTo>
                    <a:pt x="4054398" y="2758427"/>
                  </a:lnTo>
                  <a:lnTo>
                    <a:pt x="4052303" y="2707602"/>
                  </a:lnTo>
                  <a:lnTo>
                    <a:pt x="4048595" y="2656789"/>
                  </a:lnTo>
                  <a:lnTo>
                    <a:pt x="4042968" y="2618549"/>
                  </a:lnTo>
                  <a:lnTo>
                    <a:pt x="4035348" y="2567736"/>
                  </a:lnTo>
                  <a:lnTo>
                    <a:pt x="4025646" y="2517013"/>
                  </a:lnTo>
                  <a:lnTo>
                    <a:pt x="4013530" y="2478773"/>
                  </a:lnTo>
                  <a:lnTo>
                    <a:pt x="3998950" y="2427960"/>
                  </a:lnTo>
                  <a:lnTo>
                    <a:pt x="3981729" y="2389822"/>
                  </a:lnTo>
                  <a:lnTo>
                    <a:pt x="3961777" y="2339098"/>
                  </a:lnTo>
                  <a:lnTo>
                    <a:pt x="3938663" y="2300859"/>
                  </a:lnTo>
                  <a:lnTo>
                    <a:pt x="3912476" y="2262721"/>
                  </a:lnTo>
                  <a:lnTo>
                    <a:pt x="3882961" y="2224582"/>
                  </a:lnTo>
                  <a:lnTo>
                    <a:pt x="3849916" y="2186444"/>
                  </a:lnTo>
                  <a:lnTo>
                    <a:pt x="3776421" y="2110270"/>
                  </a:lnTo>
                  <a:lnTo>
                    <a:pt x="3738435" y="2084806"/>
                  </a:lnTo>
                  <a:lnTo>
                    <a:pt x="3699395" y="2046668"/>
                  </a:lnTo>
                  <a:lnTo>
                    <a:pt x="3659416" y="2021217"/>
                  </a:lnTo>
                  <a:lnTo>
                    <a:pt x="3618573" y="1995766"/>
                  </a:lnTo>
                  <a:lnTo>
                    <a:pt x="3576878" y="1970303"/>
                  </a:lnTo>
                  <a:lnTo>
                    <a:pt x="3491484" y="1919490"/>
                  </a:lnTo>
                  <a:lnTo>
                    <a:pt x="3359632" y="1843214"/>
                  </a:lnTo>
                  <a:lnTo>
                    <a:pt x="3314979" y="1830527"/>
                  </a:lnTo>
                  <a:lnTo>
                    <a:pt x="3224936" y="1779612"/>
                  </a:lnTo>
                  <a:lnTo>
                    <a:pt x="3224771" y="1779612"/>
                  </a:lnTo>
                  <a:lnTo>
                    <a:pt x="3180080" y="1767027"/>
                  </a:lnTo>
                  <a:lnTo>
                    <a:pt x="2993885" y="1665198"/>
                  </a:lnTo>
                  <a:lnTo>
                    <a:pt x="2903232" y="1614474"/>
                  </a:lnTo>
                  <a:lnTo>
                    <a:pt x="2814980" y="1563662"/>
                  </a:lnTo>
                  <a:lnTo>
                    <a:pt x="2772054" y="1538198"/>
                  </a:lnTo>
                  <a:lnTo>
                    <a:pt x="2730068" y="1512747"/>
                  </a:lnTo>
                  <a:lnTo>
                    <a:pt x="2689123" y="1474609"/>
                  </a:lnTo>
                  <a:lnTo>
                    <a:pt x="2649334" y="1449146"/>
                  </a:lnTo>
                  <a:lnTo>
                    <a:pt x="2610777" y="1411008"/>
                  </a:lnTo>
                  <a:lnTo>
                    <a:pt x="2573655" y="1372870"/>
                  </a:lnTo>
                  <a:lnTo>
                    <a:pt x="2541371" y="1334731"/>
                  </a:lnTo>
                  <a:lnTo>
                    <a:pt x="2511006" y="1296593"/>
                  </a:lnTo>
                  <a:lnTo>
                    <a:pt x="2482354" y="1258455"/>
                  </a:lnTo>
                  <a:lnTo>
                    <a:pt x="2455214" y="1220317"/>
                  </a:lnTo>
                  <a:lnTo>
                    <a:pt x="2455126" y="1220127"/>
                  </a:lnTo>
                  <a:lnTo>
                    <a:pt x="2429421" y="1169504"/>
                  </a:lnTo>
                  <a:lnTo>
                    <a:pt x="2404668" y="1118679"/>
                  </a:lnTo>
                  <a:lnTo>
                    <a:pt x="2380869" y="1080541"/>
                  </a:lnTo>
                  <a:lnTo>
                    <a:pt x="2357729" y="1029728"/>
                  </a:lnTo>
                  <a:lnTo>
                    <a:pt x="2335072" y="978903"/>
                  </a:lnTo>
                  <a:lnTo>
                    <a:pt x="2312708" y="940777"/>
                  </a:lnTo>
                  <a:lnTo>
                    <a:pt x="2268055" y="839139"/>
                  </a:lnTo>
                  <a:lnTo>
                    <a:pt x="2245309" y="788314"/>
                  </a:lnTo>
                  <a:lnTo>
                    <a:pt x="2222639" y="750176"/>
                  </a:lnTo>
                  <a:lnTo>
                    <a:pt x="2199322" y="699363"/>
                  </a:lnTo>
                  <a:lnTo>
                    <a:pt x="2175141" y="661225"/>
                  </a:lnTo>
                  <a:lnTo>
                    <a:pt x="2150008" y="610400"/>
                  </a:lnTo>
                  <a:lnTo>
                    <a:pt x="2123732" y="572262"/>
                  </a:lnTo>
                  <a:lnTo>
                    <a:pt x="2096122" y="534123"/>
                  </a:lnTo>
                  <a:lnTo>
                    <a:pt x="2066988" y="495985"/>
                  </a:lnTo>
                  <a:lnTo>
                    <a:pt x="2036241" y="457847"/>
                  </a:lnTo>
                  <a:lnTo>
                    <a:pt x="2003679" y="419709"/>
                  </a:lnTo>
                  <a:lnTo>
                    <a:pt x="1969122" y="381571"/>
                  </a:lnTo>
                  <a:lnTo>
                    <a:pt x="1932470" y="356120"/>
                  </a:lnTo>
                  <a:lnTo>
                    <a:pt x="1893531" y="330657"/>
                  </a:lnTo>
                  <a:lnTo>
                    <a:pt x="1852129" y="305206"/>
                  </a:lnTo>
                  <a:lnTo>
                    <a:pt x="1808137" y="279742"/>
                  </a:lnTo>
                  <a:lnTo>
                    <a:pt x="1718564" y="254292"/>
                  </a:lnTo>
                  <a:lnTo>
                    <a:pt x="1672386" y="228828"/>
                  </a:lnTo>
                  <a:lnTo>
                    <a:pt x="1479791" y="178015"/>
                  </a:lnTo>
                  <a:lnTo>
                    <a:pt x="1429816" y="178015"/>
                  </a:lnTo>
                  <a:lnTo>
                    <a:pt x="1277213" y="139877"/>
                  </a:lnTo>
                  <a:lnTo>
                    <a:pt x="1225511" y="139877"/>
                  </a:lnTo>
                  <a:lnTo>
                    <a:pt x="1173441" y="127190"/>
                  </a:lnTo>
                  <a:lnTo>
                    <a:pt x="638035" y="127190"/>
                  </a:lnTo>
                  <a:lnTo>
                    <a:pt x="690765" y="139877"/>
                  </a:lnTo>
                  <a:lnTo>
                    <a:pt x="743800" y="139877"/>
                  </a:lnTo>
                  <a:lnTo>
                    <a:pt x="795680" y="152552"/>
                  </a:lnTo>
                  <a:lnTo>
                    <a:pt x="847661" y="152552"/>
                  </a:lnTo>
                  <a:lnTo>
                    <a:pt x="899731" y="165328"/>
                  </a:lnTo>
                  <a:lnTo>
                    <a:pt x="951814" y="165328"/>
                  </a:lnTo>
                  <a:lnTo>
                    <a:pt x="1003795" y="178015"/>
                  </a:lnTo>
                  <a:lnTo>
                    <a:pt x="1055674" y="178015"/>
                  </a:lnTo>
                  <a:lnTo>
                    <a:pt x="1056652" y="178015"/>
                  </a:lnTo>
                  <a:lnTo>
                    <a:pt x="1107567" y="190500"/>
                  </a:lnTo>
                  <a:lnTo>
                    <a:pt x="1159065" y="190500"/>
                  </a:lnTo>
                  <a:lnTo>
                    <a:pt x="1210284" y="203187"/>
                  </a:lnTo>
                  <a:lnTo>
                    <a:pt x="1261122" y="203187"/>
                  </a:lnTo>
                  <a:lnTo>
                    <a:pt x="1361655" y="228638"/>
                  </a:lnTo>
                  <a:lnTo>
                    <a:pt x="1411160" y="228638"/>
                  </a:lnTo>
                  <a:lnTo>
                    <a:pt x="1508544" y="254101"/>
                  </a:lnTo>
                  <a:lnTo>
                    <a:pt x="1694853" y="304914"/>
                  </a:lnTo>
                  <a:lnTo>
                    <a:pt x="1739315" y="330377"/>
                  </a:lnTo>
                  <a:lnTo>
                    <a:pt x="1782813" y="343052"/>
                  </a:lnTo>
                  <a:lnTo>
                    <a:pt x="1826806" y="368515"/>
                  </a:lnTo>
                  <a:lnTo>
                    <a:pt x="1867928" y="393966"/>
                  </a:lnTo>
                  <a:lnTo>
                    <a:pt x="1906384" y="419430"/>
                  </a:lnTo>
                  <a:lnTo>
                    <a:pt x="1942274" y="444881"/>
                  </a:lnTo>
                  <a:lnTo>
                    <a:pt x="1975891" y="483019"/>
                  </a:lnTo>
                  <a:lnTo>
                    <a:pt x="2007400" y="521157"/>
                  </a:lnTo>
                  <a:lnTo>
                    <a:pt x="2037105" y="559295"/>
                  </a:lnTo>
                  <a:lnTo>
                    <a:pt x="2065083" y="597433"/>
                  </a:lnTo>
                  <a:lnTo>
                    <a:pt x="2091651" y="635571"/>
                  </a:lnTo>
                  <a:lnTo>
                    <a:pt x="2116874" y="686396"/>
                  </a:lnTo>
                  <a:lnTo>
                    <a:pt x="2141055" y="724535"/>
                  </a:lnTo>
                  <a:lnTo>
                    <a:pt x="2164473" y="775347"/>
                  </a:lnTo>
                  <a:lnTo>
                    <a:pt x="2187232" y="813485"/>
                  </a:lnTo>
                  <a:lnTo>
                    <a:pt x="2209038" y="864298"/>
                  </a:lnTo>
                  <a:lnTo>
                    <a:pt x="2230551" y="915123"/>
                  </a:lnTo>
                  <a:lnTo>
                    <a:pt x="2251964" y="953262"/>
                  </a:lnTo>
                  <a:lnTo>
                    <a:pt x="2273389" y="1004074"/>
                  </a:lnTo>
                  <a:lnTo>
                    <a:pt x="2295093" y="1054900"/>
                  </a:lnTo>
                  <a:lnTo>
                    <a:pt x="2317178" y="1093038"/>
                  </a:lnTo>
                  <a:lnTo>
                    <a:pt x="2339835" y="1143850"/>
                  </a:lnTo>
                  <a:lnTo>
                    <a:pt x="2363165" y="1181989"/>
                  </a:lnTo>
                  <a:lnTo>
                    <a:pt x="2387346" y="1220127"/>
                  </a:lnTo>
                  <a:lnTo>
                    <a:pt x="2387435" y="1220317"/>
                  </a:lnTo>
                  <a:lnTo>
                    <a:pt x="2412568" y="1270952"/>
                  </a:lnTo>
                  <a:lnTo>
                    <a:pt x="2439035" y="1309090"/>
                  </a:lnTo>
                  <a:lnTo>
                    <a:pt x="2466835" y="1347228"/>
                  </a:lnTo>
                  <a:lnTo>
                    <a:pt x="2496159" y="1385366"/>
                  </a:lnTo>
                  <a:lnTo>
                    <a:pt x="2527198" y="1410817"/>
                  </a:lnTo>
                  <a:lnTo>
                    <a:pt x="2562987" y="1448955"/>
                  </a:lnTo>
                  <a:lnTo>
                    <a:pt x="2599931" y="1487093"/>
                  </a:lnTo>
                  <a:lnTo>
                    <a:pt x="2638006" y="1512557"/>
                  </a:lnTo>
                  <a:lnTo>
                    <a:pt x="2677134" y="1550695"/>
                  </a:lnTo>
                  <a:lnTo>
                    <a:pt x="2717215" y="1576146"/>
                  </a:lnTo>
                  <a:lnTo>
                    <a:pt x="2758148" y="1601609"/>
                  </a:lnTo>
                  <a:lnTo>
                    <a:pt x="2799842" y="1639747"/>
                  </a:lnTo>
                  <a:lnTo>
                    <a:pt x="2842310" y="1665198"/>
                  </a:lnTo>
                  <a:lnTo>
                    <a:pt x="2885338" y="1677885"/>
                  </a:lnTo>
                  <a:lnTo>
                    <a:pt x="2928937" y="1703336"/>
                  </a:lnTo>
                  <a:lnTo>
                    <a:pt x="3062224" y="1779612"/>
                  </a:lnTo>
                  <a:lnTo>
                    <a:pt x="3107156" y="1792300"/>
                  </a:lnTo>
                  <a:lnTo>
                    <a:pt x="3152279" y="1817751"/>
                  </a:lnTo>
                  <a:lnTo>
                    <a:pt x="3246247" y="1868576"/>
                  </a:lnTo>
                  <a:lnTo>
                    <a:pt x="3292983" y="1881251"/>
                  </a:lnTo>
                  <a:lnTo>
                    <a:pt x="3476726" y="1982978"/>
                  </a:lnTo>
                  <a:lnTo>
                    <a:pt x="3565067" y="2033803"/>
                  </a:lnTo>
                  <a:lnTo>
                    <a:pt x="3608006" y="2059254"/>
                  </a:lnTo>
                  <a:lnTo>
                    <a:pt x="3649992" y="2097392"/>
                  </a:lnTo>
                  <a:lnTo>
                    <a:pt x="3690924" y="2122855"/>
                  </a:lnTo>
                  <a:lnTo>
                    <a:pt x="3730714" y="2160994"/>
                  </a:lnTo>
                  <a:lnTo>
                    <a:pt x="3769271" y="2186444"/>
                  </a:lnTo>
                  <a:lnTo>
                    <a:pt x="3805834" y="2224582"/>
                  </a:lnTo>
                  <a:lnTo>
                    <a:pt x="3838397" y="2262721"/>
                  </a:lnTo>
                  <a:lnTo>
                    <a:pt x="3867048" y="2300859"/>
                  </a:lnTo>
                  <a:lnTo>
                    <a:pt x="3892080" y="2351684"/>
                  </a:lnTo>
                  <a:lnTo>
                    <a:pt x="3913784" y="2389822"/>
                  </a:lnTo>
                  <a:lnTo>
                    <a:pt x="3932263" y="2427960"/>
                  </a:lnTo>
                  <a:lnTo>
                    <a:pt x="3947782" y="2478773"/>
                  </a:lnTo>
                  <a:lnTo>
                    <a:pt x="3960533" y="2529598"/>
                  </a:lnTo>
                  <a:lnTo>
                    <a:pt x="3970718" y="2567736"/>
                  </a:lnTo>
                  <a:lnTo>
                    <a:pt x="3978529" y="2618549"/>
                  </a:lnTo>
                  <a:lnTo>
                    <a:pt x="3984244" y="2669375"/>
                  </a:lnTo>
                  <a:lnTo>
                    <a:pt x="3988041" y="2720187"/>
                  </a:lnTo>
                  <a:lnTo>
                    <a:pt x="3990048" y="2771013"/>
                  </a:lnTo>
                  <a:lnTo>
                    <a:pt x="3990517" y="2821825"/>
                  </a:lnTo>
                  <a:lnTo>
                    <a:pt x="3989565" y="2872638"/>
                  </a:lnTo>
                  <a:lnTo>
                    <a:pt x="3987469" y="2923463"/>
                  </a:lnTo>
                  <a:lnTo>
                    <a:pt x="3984434" y="2974276"/>
                  </a:lnTo>
                  <a:lnTo>
                    <a:pt x="3980624" y="3025102"/>
                  </a:lnTo>
                  <a:lnTo>
                    <a:pt x="3976332" y="3088690"/>
                  </a:lnTo>
                  <a:lnTo>
                    <a:pt x="3971671" y="3139516"/>
                  </a:lnTo>
                  <a:lnTo>
                    <a:pt x="3966908" y="3190329"/>
                  </a:lnTo>
                  <a:lnTo>
                    <a:pt x="3962349" y="3241154"/>
                  </a:lnTo>
                  <a:lnTo>
                    <a:pt x="3958437" y="3291967"/>
                  </a:lnTo>
                  <a:lnTo>
                    <a:pt x="3955008" y="3342792"/>
                  </a:lnTo>
                  <a:lnTo>
                    <a:pt x="3952151" y="3393605"/>
                  </a:lnTo>
                  <a:lnTo>
                    <a:pt x="3950068" y="3431743"/>
                  </a:lnTo>
                  <a:lnTo>
                    <a:pt x="3948823" y="3495344"/>
                  </a:lnTo>
                  <a:lnTo>
                    <a:pt x="3948734" y="3533483"/>
                  </a:lnTo>
                  <a:lnTo>
                    <a:pt x="3949776" y="3584295"/>
                  </a:lnTo>
                  <a:lnTo>
                    <a:pt x="3952151" y="3622433"/>
                  </a:lnTo>
                  <a:lnTo>
                    <a:pt x="3956062" y="3673246"/>
                  </a:lnTo>
                  <a:lnTo>
                    <a:pt x="3968915" y="3762210"/>
                  </a:lnTo>
                  <a:lnTo>
                    <a:pt x="3978148" y="3800348"/>
                  </a:lnTo>
                  <a:lnTo>
                    <a:pt x="3989476" y="3851160"/>
                  </a:lnTo>
                  <a:lnTo>
                    <a:pt x="4003090" y="3889298"/>
                  </a:lnTo>
                  <a:lnTo>
                    <a:pt x="4019080" y="3927437"/>
                  </a:lnTo>
                  <a:lnTo>
                    <a:pt x="4037647" y="3965575"/>
                  </a:lnTo>
                  <a:lnTo>
                    <a:pt x="4058882" y="4003713"/>
                  </a:lnTo>
                  <a:lnTo>
                    <a:pt x="4082872" y="4041851"/>
                  </a:lnTo>
                  <a:lnTo>
                    <a:pt x="4109897" y="4079989"/>
                  </a:lnTo>
                  <a:lnTo>
                    <a:pt x="4139984" y="4118127"/>
                  </a:lnTo>
                  <a:lnTo>
                    <a:pt x="4173397" y="4143591"/>
                  </a:lnTo>
                  <a:lnTo>
                    <a:pt x="4210240" y="4181729"/>
                  </a:lnTo>
                  <a:lnTo>
                    <a:pt x="4250233" y="4207179"/>
                  </a:lnTo>
                  <a:lnTo>
                    <a:pt x="4265460" y="4207179"/>
                  </a:lnTo>
                  <a:lnTo>
                    <a:pt x="4265460" y="4143591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69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897660" y="6771833"/>
            <a:ext cx="2390775" cy="3514725"/>
          </a:xfrm>
          <a:custGeom>
            <a:avLst/>
            <a:gdLst/>
            <a:ahLst/>
            <a:cxnLst/>
            <a:rect l="l" t="t" r="r" b="b"/>
            <a:pathLst>
              <a:path w="2390775" h="3514725">
                <a:moveTo>
                  <a:pt x="2390345" y="3514534"/>
                </a:moveTo>
                <a:lnTo>
                  <a:pt x="18859" y="3514534"/>
                </a:lnTo>
                <a:lnTo>
                  <a:pt x="16954" y="3495868"/>
                </a:lnTo>
                <a:lnTo>
                  <a:pt x="12477" y="3445110"/>
                </a:lnTo>
                <a:lnTo>
                  <a:pt x="8667" y="3407017"/>
                </a:lnTo>
                <a:lnTo>
                  <a:pt x="5524" y="3356259"/>
                </a:lnTo>
                <a:lnTo>
                  <a:pt x="3143" y="3305500"/>
                </a:lnTo>
                <a:lnTo>
                  <a:pt x="1428" y="3254742"/>
                </a:lnTo>
                <a:lnTo>
                  <a:pt x="380" y="3203983"/>
                </a:lnTo>
                <a:lnTo>
                  <a:pt x="0" y="3165890"/>
                </a:lnTo>
                <a:lnTo>
                  <a:pt x="380" y="3115132"/>
                </a:lnTo>
                <a:lnTo>
                  <a:pt x="1428" y="3064373"/>
                </a:lnTo>
                <a:lnTo>
                  <a:pt x="3143" y="3013615"/>
                </a:lnTo>
                <a:lnTo>
                  <a:pt x="5524" y="2962856"/>
                </a:lnTo>
                <a:lnTo>
                  <a:pt x="8667" y="2924764"/>
                </a:lnTo>
                <a:lnTo>
                  <a:pt x="12477" y="2874005"/>
                </a:lnTo>
                <a:lnTo>
                  <a:pt x="16954" y="2823247"/>
                </a:lnTo>
                <a:lnTo>
                  <a:pt x="22097" y="2772488"/>
                </a:lnTo>
                <a:lnTo>
                  <a:pt x="27907" y="2734395"/>
                </a:lnTo>
                <a:lnTo>
                  <a:pt x="34289" y="2683637"/>
                </a:lnTo>
                <a:lnTo>
                  <a:pt x="41337" y="2632878"/>
                </a:lnTo>
                <a:lnTo>
                  <a:pt x="49052" y="2594786"/>
                </a:lnTo>
                <a:lnTo>
                  <a:pt x="57434" y="2544027"/>
                </a:lnTo>
                <a:lnTo>
                  <a:pt x="66387" y="2493269"/>
                </a:lnTo>
                <a:lnTo>
                  <a:pt x="76007" y="2455176"/>
                </a:lnTo>
                <a:lnTo>
                  <a:pt x="86294" y="2404417"/>
                </a:lnTo>
                <a:lnTo>
                  <a:pt x="97153" y="2366325"/>
                </a:lnTo>
                <a:lnTo>
                  <a:pt x="108678" y="2315566"/>
                </a:lnTo>
                <a:lnTo>
                  <a:pt x="120774" y="2277473"/>
                </a:lnTo>
                <a:lnTo>
                  <a:pt x="133442" y="2226141"/>
                </a:lnTo>
                <a:lnTo>
                  <a:pt x="146777" y="2188048"/>
                </a:lnTo>
                <a:lnTo>
                  <a:pt x="160683" y="2137290"/>
                </a:lnTo>
                <a:lnTo>
                  <a:pt x="175161" y="2099197"/>
                </a:lnTo>
                <a:lnTo>
                  <a:pt x="190210" y="2048438"/>
                </a:lnTo>
                <a:lnTo>
                  <a:pt x="205926" y="2010345"/>
                </a:lnTo>
                <a:lnTo>
                  <a:pt x="222213" y="1959587"/>
                </a:lnTo>
                <a:lnTo>
                  <a:pt x="239072" y="1921494"/>
                </a:lnTo>
                <a:lnTo>
                  <a:pt x="256503" y="1883401"/>
                </a:lnTo>
                <a:lnTo>
                  <a:pt x="274504" y="1832643"/>
                </a:lnTo>
                <a:lnTo>
                  <a:pt x="292983" y="1794550"/>
                </a:lnTo>
                <a:lnTo>
                  <a:pt x="312032" y="1756457"/>
                </a:lnTo>
                <a:lnTo>
                  <a:pt x="331653" y="1718364"/>
                </a:lnTo>
                <a:lnTo>
                  <a:pt x="351846" y="1667606"/>
                </a:lnTo>
                <a:lnTo>
                  <a:pt x="372515" y="1629513"/>
                </a:lnTo>
                <a:lnTo>
                  <a:pt x="393755" y="1591420"/>
                </a:lnTo>
                <a:lnTo>
                  <a:pt x="415567" y="1553327"/>
                </a:lnTo>
                <a:lnTo>
                  <a:pt x="437855" y="1515235"/>
                </a:lnTo>
                <a:lnTo>
                  <a:pt x="460714" y="1477142"/>
                </a:lnTo>
                <a:lnTo>
                  <a:pt x="484050" y="1439049"/>
                </a:lnTo>
                <a:lnTo>
                  <a:pt x="507862" y="1400956"/>
                </a:lnTo>
                <a:lnTo>
                  <a:pt x="532246" y="1362864"/>
                </a:lnTo>
                <a:lnTo>
                  <a:pt x="557105" y="1324771"/>
                </a:lnTo>
                <a:lnTo>
                  <a:pt x="582441" y="1286678"/>
                </a:lnTo>
                <a:lnTo>
                  <a:pt x="608254" y="1248585"/>
                </a:lnTo>
                <a:lnTo>
                  <a:pt x="634542" y="1210492"/>
                </a:lnTo>
                <a:lnTo>
                  <a:pt x="661307" y="1172400"/>
                </a:lnTo>
                <a:lnTo>
                  <a:pt x="688548" y="1146973"/>
                </a:lnTo>
                <a:lnTo>
                  <a:pt x="716265" y="1108880"/>
                </a:lnTo>
                <a:lnTo>
                  <a:pt x="744458" y="1070787"/>
                </a:lnTo>
                <a:lnTo>
                  <a:pt x="773128" y="1032694"/>
                </a:lnTo>
                <a:lnTo>
                  <a:pt x="802274" y="1007268"/>
                </a:lnTo>
                <a:lnTo>
                  <a:pt x="831896" y="969175"/>
                </a:lnTo>
                <a:lnTo>
                  <a:pt x="861899" y="931082"/>
                </a:lnTo>
                <a:lnTo>
                  <a:pt x="892379" y="905655"/>
                </a:lnTo>
                <a:lnTo>
                  <a:pt x="923334" y="867562"/>
                </a:lnTo>
                <a:lnTo>
                  <a:pt x="954671" y="842135"/>
                </a:lnTo>
                <a:lnTo>
                  <a:pt x="986484" y="804043"/>
                </a:lnTo>
                <a:lnTo>
                  <a:pt x="1018677" y="778616"/>
                </a:lnTo>
                <a:lnTo>
                  <a:pt x="1051348" y="740523"/>
                </a:lnTo>
                <a:lnTo>
                  <a:pt x="1117831" y="689764"/>
                </a:lnTo>
                <a:lnTo>
                  <a:pt x="1151739" y="651672"/>
                </a:lnTo>
                <a:lnTo>
                  <a:pt x="1220699" y="600913"/>
                </a:lnTo>
                <a:lnTo>
                  <a:pt x="1291182" y="550154"/>
                </a:lnTo>
                <a:lnTo>
                  <a:pt x="1326995" y="512061"/>
                </a:lnTo>
                <a:lnTo>
                  <a:pt x="1399765" y="461303"/>
                </a:lnTo>
                <a:lnTo>
                  <a:pt x="1511586" y="385117"/>
                </a:lnTo>
                <a:lnTo>
                  <a:pt x="1549590" y="372451"/>
                </a:lnTo>
                <a:lnTo>
                  <a:pt x="1665602" y="296266"/>
                </a:lnTo>
                <a:lnTo>
                  <a:pt x="1704940" y="283600"/>
                </a:lnTo>
                <a:lnTo>
                  <a:pt x="1784662" y="232841"/>
                </a:lnTo>
                <a:lnTo>
                  <a:pt x="1824952" y="220176"/>
                </a:lnTo>
                <a:lnTo>
                  <a:pt x="1865623" y="194749"/>
                </a:lnTo>
                <a:lnTo>
                  <a:pt x="1906580" y="182083"/>
                </a:lnTo>
                <a:lnTo>
                  <a:pt x="1947822" y="156656"/>
                </a:lnTo>
                <a:lnTo>
                  <a:pt x="1989350" y="143990"/>
                </a:lnTo>
                <a:lnTo>
                  <a:pt x="2031164" y="118563"/>
                </a:lnTo>
                <a:lnTo>
                  <a:pt x="2201373" y="67804"/>
                </a:lnTo>
                <a:lnTo>
                  <a:pt x="2244615" y="42378"/>
                </a:lnTo>
                <a:lnTo>
                  <a:pt x="2390345" y="0"/>
                </a:lnTo>
                <a:lnTo>
                  <a:pt x="2390345" y="3514534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1735" y="714763"/>
            <a:ext cx="3222801" cy="319428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38030" y="7790165"/>
            <a:ext cx="3391772" cy="24891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65327" cy="459386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192863" y="8899158"/>
            <a:ext cx="8940165" cy="711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635">
              <a:lnSpc>
                <a:spcPct val="115399"/>
              </a:lnSpc>
              <a:spcBef>
                <a:spcPts val="90"/>
              </a:spcBef>
            </a:pPr>
            <a:r>
              <a:rPr dirty="0" sz="1300">
                <a:latin typeface="Tahoma"/>
                <a:cs typeface="Tahoma"/>
              </a:rPr>
              <a:t>Publikacja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jest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 spc="55">
                <a:latin typeface="Tahoma"/>
                <a:cs typeface="Tahoma"/>
              </a:rPr>
              <a:t>wspierana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 spc="60">
                <a:latin typeface="Tahoma"/>
                <a:cs typeface="Tahoma"/>
              </a:rPr>
              <a:t>przez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 spc="65">
                <a:latin typeface="Tahoma"/>
                <a:cs typeface="Tahoma"/>
              </a:rPr>
              <a:t>Unię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Europejską.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Jednakże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 spc="55">
                <a:latin typeface="Tahoma"/>
                <a:cs typeface="Tahoma"/>
              </a:rPr>
              <a:t>wyrażone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 spc="65">
                <a:latin typeface="Tahoma"/>
                <a:cs typeface="Tahoma"/>
              </a:rPr>
              <a:t>w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niej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 spc="50">
                <a:latin typeface="Tahoma"/>
                <a:cs typeface="Tahoma"/>
              </a:rPr>
              <a:t>myśli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i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 spc="60">
                <a:latin typeface="Tahoma"/>
                <a:cs typeface="Tahoma"/>
              </a:rPr>
              <a:t>opinie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 spc="50">
                <a:latin typeface="Tahoma"/>
                <a:cs typeface="Tahoma"/>
              </a:rPr>
              <a:t>są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 spc="60">
                <a:latin typeface="Tahoma"/>
                <a:cs typeface="Tahoma"/>
              </a:rPr>
              <a:t>poglądami</a:t>
            </a:r>
            <a:r>
              <a:rPr dirty="0" sz="1300" spc="17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autora(- </a:t>
            </a:r>
            <a:r>
              <a:rPr dirty="0" sz="1300">
                <a:latin typeface="Tahoma"/>
                <a:cs typeface="Tahoma"/>
              </a:rPr>
              <a:t>ów)</a:t>
            </a:r>
            <a:r>
              <a:rPr dirty="0" sz="1300" spc="80">
                <a:latin typeface="Tahoma"/>
                <a:cs typeface="Tahoma"/>
              </a:rPr>
              <a:t>  </a:t>
            </a:r>
            <a:r>
              <a:rPr dirty="0" sz="1300">
                <a:latin typeface="Tahoma"/>
                <a:cs typeface="Tahoma"/>
              </a:rPr>
              <a:t>i</a:t>
            </a:r>
            <a:r>
              <a:rPr dirty="0" sz="1300" spc="85">
                <a:latin typeface="Tahoma"/>
                <a:cs typeface="Tahoma"/>
              </a:rPr>
              <a:t>  </a:t>
            </a:r>
            <a:r>
              <a:rPr dirty="0" sz="1300" spc="50">
                <a:latin typeface="Tahoma"/>
                <a:cs typeface="Tahoma"/>
              </a:rPr>
              <a:t>niekoniecznie</a:t>
            </a:r>
            <a:r>
              <a:rPr dirty="0" sz="1300" spc="80">
                <a:latin typeface="Tahoma"/>
                <a:cs typeface="Tahoma"/>
              </a:rPr>
              <a:t>  </a:t>
            </a:r>
            <a:r>
              <a:rPr dirty="0" sz="1300" spc="45">
                <a:latin typeface="Tahoma"/>
                <a:cs typeface="Tahoma"/>
              </a:rPr>
              <a:t>odzwierciedlają</a:t>
            </a:r>
            <a:r>
              <a:rPr dirty="0" sz="1300" spc="85">
                <a:latin typeface="Tahoma"/>
                <a:cs typeface="Tahoma"/>
              </a:rPr>
              <a:t>  </a:t>
            </a:r>
            <a:r>
              <a:rPr dirty="0" sz="1300" spc="55">
                <a:latin typeface="Tahoma"/>
                <a:cs typeface="Tahoma"/>
              </a:rPr>
              <a:t>stanowisko</a:t>
            </a:r>
            <a:r>
              <a:rPr dirty="0" sz="1300" spc="80">
                <a:latin typeface="Tahoma"/>
                <a:cs typeface="Tahoma"/>
              </a:rPr>
              <a:t>  </a:t>
            </a:r>
            <a:r>
              <a:rPr dirty="0" sz="1300" spc="60">
                <a:latin typeface="Tahoma"/>
                <a:cs typeface="Tahoma"/>
              </a:rPr>
              <a:t>Unii</a:t>
            </a:r>
            <a:r>
              <a:rPr dirty="0" sz="1300" spc="85">
                <a:latin typeface="Tahoma"/>
                <a:cs typeface="Tahoma"/>
              </a:rPr>
              <a:t>  </a:t>
            </a:r>
            <a:r>
              <a:rPr dirty="0" sz="1300">
                <a:latin typeface="Tahoma"/>
                <a:cs typeface="Tahoma"/>
              </a:rPr>
              <a:t>Europejskiej</a:t>
            </a:r>
            <a:r>
              <a:rPr dirty="0" sz="1300" spc="80">
                <a:latin typeface="Tahoma"/>
                <a:cs typeface="Tahoma"/>
              </a:rPr>
              <a:t>  </a:t>
            </a:r>
            <a:r>
              <a:rPr dirty="0" sz="1300" spc="50">
                <a:latin typeface="Tahoma"/>
                <a:cs typeface="Tahoma"/>
              </a:rPr>
              <a:t>ani</a:t>
            </a:r>
            <a:r>
              <a:rPr dirty="0" sz="1300" spc="85">
                <a:latin typeface="Tahoma"/>
                <a:cs typeface="Tahoma"/>
              </a:rPr>
              <a:t>  </a:t>
            </a:r>
            <a:r>
              <a:rPr dirty="0" sz="1300">
                <a:latin typeface="Tahoma"/>
                <a:cs typeface="Tahoma"/>
              </a:rPr>
              <a:t>Europejskiej</a:t>
            </a:r>
            <a:r>
              <a:rPr dirty="0" sz="1300" spc="80">
                <a:latin typeface="Tahoma"/>
                <a:cs typeface="Tahoma"/>
              </a:rPr>
              <a:t>  </a:t>
            </a:r>
            <a:r>
              <a:rPr dirty="0" sz="1300">
                <a:latin typeface="Tahoma"/>
                <a:cs typeface="Tahoma"/>
              </a:rPr>
              <a:t>Agencji</a:t>
            </a:r>
            <a:r>
              <a:rPr dirty="0" sz="1300" spc="85">
                <a:latin typeface="Tahoma"/>
                <a:cs typeface="Tahoma"/>
              </a:rPr>
              <a:t>  </a:t>
            </a:r>
            <a:r>
              <a:rPr dirty="0" sz="1300">
                <a:latin typeface="Tahoma"/>
                <a:cs typeface="Tahoma"/>
              </a:rPr>
              <a:t>Wykonawczej</a:t>
            </a:r>
            <a:r>
              <a:rPr dirty="0" sz="1300" spc="85">
                <a:latin typeface="Tahoma"/>
                <a:cs typeface="Tahoma"/>
              </a:rPr>
              <a:t>  </a:t>
            </a:r>
            <a:r>
              <a:rPr dirty="0" sz="1300" spc="-25">
                <a:latin typeface="Tahoma"/>
                <a:cs typeface="Tahoma"/>
              </a:rPr>
              <a:t>ds. </a:t>
            </a:r>
            <a:r>
              <a:rPr dirty="0" sz="1300">
                <a:latin typeface="Tahoma"/>
                <a:cs typeface="Tahoma"/>
              </a:rPr>
              <a:t>Edukacji</a:t>
            </a:r>
            <a:r>
              <a:rPr dirty="0" sz="1300" spc="6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i</a:t>
            </a:r>
            <a:r>
              <a:rPr dirty="0" sz="1300" spc="60">
                <a:latin typeface="Tahoma"/>
                <a:cs typeface="Tahoma"/>
              </a:rPr>
              <a:t> </a:t>
            </a:r>
            <a:r>
              <a:rPr dirty="0" sz="1300" spc="50">
                <a:latin typeface="Tahoma"/>
                <a:cs typeface="Tahoma"/>
              </a:rPr>
              <a:t>Kultury</a:t>
            </a:r>
            <a:r>
              <a:rPr dirty="0" sz="1300" spc="60">
                <a:latin typeface="Tahoma"/>
                <a:cs typeface="Tahoma"/>
              </a:rPr>
              <a:t> </a:t>
            </a:r>
            <a:r>
              <a:rPr dirty="0" sz="1300" spc="-10">
                <a:latin typeface="Tahoma"/>
                <a:cs typeface="Tahoma"/>
              </a:rPr>
              <a:t>(EACEA).</a:t>
            </a:r>
            <a:r>
              <a:rPr dirty="0" sz="1300" spc="65">
                <a:latin typeface="Tahoma"/>
                <a:cs typeface="Tahoma"/>
              </a:rPr>
              <a:t> </a:t>
            </a:r>
            <a:r>
              <a:rPr dirty="0" sz="1300" spc="55">
                <a:latin typeface="Tahoma"/>
                <a:cs typeface="Tahoma"/>
              </a:rPr>
              <a:t>Ani</a:t>
            </a:r>
            <a:r>
              <a:rPr dirty="0" sz="1300" spc="60">
                <a:latin typeface="Tahoma"/>
                <a:cs typeface="Tahoma"/>
              </a:rPr>
              <a:t> </a:t>
            </a:r>
            <a:r>
              <a:rPr dirty="0" sz="1300" spc="65">
                <a:latin typeface="Tahoma"/>
                <a:cs typeface="Tahoma"/>
              </a:rPr>
              <a:t>Unia</a:t>
            </a:r>
            <a:r>
              <a:rPr dirty="0" sz="1300" spc="6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Europejska,</a:t>
            </a:r>
            <a:r>
              <a:rPr dirty="0" sz="1300" spc="65">
                <a:latin typeface="Tahoma"/>
                <a:cs typeface="Tahoma"/>
              </a:rPr>
              <a:t> </a:t>
            </a:r>
            <a:r>
              <a:rPr dirty="0" sz="1300" spc="50">
                <a:latin typeface="Tahoma"/>
                <a:cs typeface="Tahoma"/>
              </a:rPr>
              <a:t>ani</a:t>
            </a:r>
            <a:r>
              <a:rPr dirty="0" sz="1300" spc="6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instytucja</a:t>
            </a:r>
            <a:r>
              <a:rPr dirty="0" sz="1300" spc="6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finansująca</a:t>
            </a:r>
            <a:r>
              <a:rPr dirty="0" sz="1300" spc="60">
                <a:latin typeface="Tahoma"/>
                <a:cs typeface="Tahoma"/>
              </a:rPr>
              <a:t> </a:t>
            </a:r>
            <a:r>
              <a:rPr dirty="0" sz="1300" spc="55">
                <a:latin typeface="Tahoma"/>
                <a:cs typeface="Tahoma"/>
              </a:rPr>
              <a:t>nie</a:t>
            </a:r>
            <a:r>
              <a:rPr dirty="0" sz="1300" spc="65">
                <a:latin typeface="Tahoma"/>
                <a:cs typeface="Tahoma"/>
              </a:rPr>
              <a:t> biorą</a:t>
            </a:r>
            <a:r>
              <a:rPr dirty="0" sz="1300" spc="60">
                <a:latin typeface="Tahoma"/>
                <a:cs typeface="Tahoma"/>
              </a:rPr>
              <a:t> </a:t>
            </a:r>
            <a:r>
              <a:rPr dirty="0" sz="1300">
                <a:latin typeface="Tahoma"/>
                <a:cs typeface="Tahoma"/>
              </a:rPr>
              <a:t>za</a:t>
            </a:r>
            <a:r>
              <a:rPr dirty="0" sz="1300" spc="60">
                <a:latin typeface="Tahoma"/>
                <a:cs typeface="Tahoma"/>
              </a:rPr>
              <a:t> </a:t>
            </a:r>
            <a:r>
              <a:rPr dirty="0" sz="1300" spc="55">
                <a:latin typeface="Tahoma"/>
                <a:cs typeface="Tahoma"/>
              </a:rPr>
              <a:t>nie</a:t>
            </a:r>
            <a:r>
              <a:rPr dirty="0" sz="1300" spc="65">
                <a:latin typeface="Tahoma"/>
                <a:cs typeface="Tahoma"/>
              </a:rPr>
              <a:t> </a:t>
            </a:r>
            <a:r>
              <a:rPr dirty="0" sz="1300" spc="45">
                <a:latin typeface="Tahoma"/>
                <a:cs typeface="Tahoma"/>
              </a:rPr>
              <a:t>odpowiedzialności.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182957" y="8877315"/>
            <a:ext cx="8959215" cy="1047115"/>
            <a:chOff x="4182957" y="8877315"/>
            <a:chExt cx="8959215" cy="1047115"/>
          </a:xfrm>
        </p:grpSpPr>
        <p:sp>
          <p:nvSpPr>
            <p:cNvPr id="9" name="object 9" descr=""/>
            <p:cNvSpPr/>
            <p:nvPr/>
          </p:nvSpPr>
          <p:spPr>
            <a:xfrm>
              <a:off x="4188100" y="8888822"/>
              <a:ext cx="8949055" cy="1025525"/>
            </a:xfrm>
            <a:custGeom>
              <a:avLst/>
              <a:gdLst/>
              <a:ahLst/>
              <a:cxnLst/>
              <a:rect l="l" t="t" r="r" b="b"/>
              <a:pathLst>
                <a:path w="8949055" h="1025525">
                  <a:moveTo>
                    <a:pt x="0" y="0"/>
                  </a:moveTo>
                  <a:lnTo>
                    <a:pt x="0" y="1025495"/>
                  </a:lnTo>
                </a:path>
                <a:path w="8949055" h="1025525">
                  <a:moveTo>
                    <a:pt x="8948766" y="0"/>
                  </a:moveTo>
                  <a:lnTo>
                    <a:pt x="8948766" y="1025495"/>
                  </a:lnTo>
                </a:path>
              </a:pathLst>
            </a:custGeom>
            <a:ln w="9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82957" y="8882070"/>
              <a:ext cx="8959215" cy="1037590"/>
            </a:xfrm>
            <a:custGeom>
              <a:avLst/>
              <a:gdLst/>
              <a:ahLst/>
              <a:cxnLst/>
              <a:rect l="l" t="t" r="r" b="b"/>
              <a:pathLst>
                <a:path w="8959215" h="1037590">
                  <a:moveTo>
                    <a:pt x="381" y="1037003"/>
                  </a:moveTo>
                  <a:lnTo>
                    <a:pt x="8958673" y="1037003"/>
                  </a:lnTo>
                </a:path>
                <a:path w="8959215" h="1037590">
                  <a:moveTo>
                    <a:pt x="0" y="0"/>
                  </a:moveTo>
                  <a:lnTo>
                    <a:pt x="8958196" y="0"/>
                  </a:lnTo>
                </a:path>
              </a:pathLst>
            </a:custGeom>
            <a:ln w="9517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43118" y="5092289"/>
            <a:ext cx="3124199" cy="11334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23864" y="5156831"/>
            <a:ext cx="2152649" cy="111204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2440" y="7172831"/>
            <a:ext cx="2687192" cy="808481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05721" y="4822406"/>
            <a:ext cx="2437161" cy="125844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02419" y="6663966"/>
            <a:ext cx="2656357" cy="1552573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7249" y="5092290"/>
            <a:ext cx="2703832" cy="1238248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01563" y="5143500"/>
            <a:ext cx="2941770" cy="10001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3654" y="1716672"/>
            <a:ext cx="24041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340"/>
              <a:t>Wstęp</a:t>
            </a:r>
            <a:endParaRPr sz="6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97" cy="141065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083455" y="28"/>
            <a:ext cx="7204075" cy="8740775"/>
            <a:chOff x="11083455" y="28"/>
            <a:chExt cx="7204075" cy="8740775"/>
          </a:xfrm>
        </p:grpSpPr>
        <p:sp>
          <p:nvSpPr>
            <p:cNvPr id="6" name="object 6" descr=""/>
            <p:cNvSpPr/>
            <p:nvPr/>
          </p:nvSpPr>
          <p:spPr>
            <a:xfrm>
              <a:off x="14019013" y="28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7104" y="4142841"/>
                  </a:moveTo>
                  <a:lnTo>
                    <a:pt x="4219690" y="4089358"/>
                  </a:lnTo>
                  <a:lnTo>
                    <a:pt x="4196936" y="4056562"/>
                  </a:lnTo>
                  <a:lnTo>
                    <a:pt x="4177037" y="4022336"/>
                  </a:lnTo>
                  <a:lnTo>
                    <a:pt x="4159900" y="3986776"/>
                  </a:lnTo>
                  <a:lnTo>
                    <a:pt x="4145333" y="3949976"/>
                  </a:lnTo>
                  <a:lnTo>
                    <a:pt x="4133147" y="3912032"/>
                  </a:lnTo>
                  <a:lnTo>
                    <a:pt x="4123150" y="3872944"/>
                  </a:lnTo>
                  <a:lnTo>
                    <a:pt x="4115248" y="3832903"/>
                  </a:lnTo>
                  <a:lnTo>
                    <a:pt x="4109345" y="3791908"/>
                  </a:lnTo>
                  <a:lnTo>
                    <a:pt x="4105156" y="3750055"/>
                  </a:lnTo>
                  <a:lnTo>
                    <a:pt x="4102586" y="3707440"/>
                  </a:lnTo>
                  <a:lnTo>
                    <a:pt x="4101443" y="3664157"/>
                  </a:lnTo>
                  <a:lnTo>
                    <a:pt x="4101634" y="3620302"/>
                  </a:lnTo>
                  <a:lnTo>
                    <a:pt x="4102871" y="3575971"/>
                  </a:lnTo>
                  <a:lnTo>
                    <a:pt x="4105156" y="3531163"/>
                  </a:lnTo>
                  <a:lnTo>
                    <a:pt x="4108203" y="3486069"/>
                  </a:lnTo>
                  <a:lnTo>
                    <a:pt x="4111916" y="3440688"/>
                  </a:lnTo>
                  <a:lnTo>
                    <a:pt x="4116105" y="3395118"/>
                  </a:lnTo>
                  <a:lnTo>
                    <a:pt x="4120580" y="3349452"/>
                  </a:lnTo>
                  <a:lnTo>
                    <a:pt x="4134481" y="3212739"/>
                  </a:lnTo>
                  <a:lnTo>
                    <a:pt x="4138670" y="3167550"/>
                  </a:lnTo>
                  <a:lnTo>
                    <a:pt x="4142478" y="3122647"/>
                  </a:lnTo>
                  <a:lnTo>
                    <a:pt x="4145620" y="3078220"/>
                  </a:lnTo>
                  <a:lnTo>
                    <a:pt x="4148000" y="3034270"/>
                  </a:lnTo>
                  <a:lnTo>
                    <a:pt x="4149428" y="2990892"/>
                  </a:lnTo>
                  <a:lnTo>
                    <a:pt x="4149714" y="2948181"/>
                  </a:lnTo>
                  <a:lnTo>
                    <a:pt x="4148761" y="2906138"/>
                  </a:lnTo>
                  <a:lnTo>
                    <a:pt x="4146381" y="2864952"/>
                  </a:lnTo>
                  <a:lnTo>
                    <a:pt x="4142382" y="2824625"/>
                  </a:lnTo>
                  <a:lnTo>
                    <a:pt x="4136670" y="2785346"/>
                  </a:lnTo>
                  <a:lnTo>
                    <a:pt x="4129053" y="2747116"/>
                  </a:lnTo>
                  <a:lnTo>
                    <a:pt x="4119342" y="2710030"/>
                  </a:lnTo>
                  <a:lnTo>
                    <a:pt x="4103443" y="2659788"/>
                  </a:lnTo>
                  <a:lnTo>
                    <a:pt x="4085924" y="2611167"/>
                  </a:lnTo>
                  <a:lnTo>
                    <a:pt x="4066788" y="2564166"/>
                  </a:lnTo>
                  <a:lnTo>
                    <a:pt x="4046127" y="2518691"/>
                  </a:lnTo>
                  <a:lnTo>
                    <a:pt x="4023849" y="2474741"/>
                  </a:lnTo>
                  <a:lnTo>
                    <a:pt x="4000047" y="2432221"/>
                  </a:lnTo>
                  <a:lnTo>
                    <a:pt x="3974722" y="2391226"/>
                  </a:lnTo>
                  <a:lnTo>
                    <a:pt x="3947873" y="2351566"/>
                  </a:lnTo>
                  <a:lnTo>
                    <a:pt x="3919501" y="2313336"/>
                  </a:lnTo>
                  <a:lnTo>
                    <a:pt x="3889606" y="2276345"/>
                  </a:lnTo>
                  <a:lnTo>
                    <a:pt x="3858283" y="2240690"/>
                  </a:lnTo>
                  <a:lnTo>
                    <a:pt x="3825531" y="2206273"/>
                  </a:lnTo>
                  <a:lnTo>
                    <a:pt x="3791352" y="2173096"/>
                  </a:lnTo>
                  <a:lnTo>
                    <a:pt x="3755744" y="2141063"/>
                  </a:lnTo>
                  <a:lnTo>
                    <a:pt x="3718708" y="2110174"/>
                  </a:lnTo>
                  <a:lnTo>
                    <a:pt x="3680340" y="2080334"/>
                  </a:lnTo>
                  <a:lnTo>
                    <a:pt x="3640638" y="2051542"/>
                  </a:lnTo>
                  <a:lnTo>
                    <a:pt x="3599604" y="2023799"/>
                  </a:lnTo>
                  <a:lnTo>
                    <a:pt x="3557236" y="1997010"/>
                  </a:lnTo>
                  <a:lnTo>
                    <a:pt x="3513536" y="1971174"/>
                  </a:lnTo>
                  <a:lnTo>
                    <a:pt x="3468598" y="1946195"/>
                  </a:lnTo>
                  <a:lnTo>
                    <a:pt x="3383102" y="1900815"/>
                  </a:lnTo>
                  <a:lnTo>
                    <a:pt x="3338830" y="1876600"/>
                  </a:lnTo>
                  <a:lnTo>
                    <a:pt x="3294749" y="1850954"/>
                  </a:lnTo>
                  <a:lnTo>
                    <a:pt x="3251716" y="1823498"/>
                  </a:lnTo>
                  <a:lnTo>
                    <a:pt x="3210491" y="1794039"/>
                  </a:lnTo>
                  <a:lnTo>
                    <a:pt x="3172027" y="1762196"/>
                  </a:lnTo>
                  <a:lnTo>
                    <a:pt x="3137181" y="1727685"/>
                  </a:lnTo>
                  <a:lnTo>
                    <a:pt x="3106810" y="1690218"/>
                  </a:lnTo>
                  <a:lnTo>
                    <a:pt x="3080818" y="1650748"/>
                  </a:lnTo>
                  <a:lnTo>
                    <a:pt x="3057873" y="1609849"/>
                  </a:lnTo>
                  <a:lnTo>
                    <a:pt x="3037594" y="1567710"/>
                  </a:lnTo>
                  <a:lnTo>
                    <a:pt x="3019599" y="1524523"/>
                  </a:lnTo>
                  <a:lnTo>
                    <a:pt x="3003605" y="1480382"/>
                  </a:lnTo>
                  <a:lnTo>
                    <a:pt x="2989133" y="1435574"/>
                  </a:lnTo>
                  <a:lnTo>
                    <a:pt x="2975899" y="1390194"/>
                  </a:lnTo>
                  <a:lnTo>
                    <a:pt x="2963427" y="1344528"/>
                  </a:lnTo>
                  <a:lnTo>
                    <a:pt x="2939530" y="1252814"/>
                  </a:lnTo>
                  <a:lnTo>
                    <a:pt x="2927343" y="1207148"/>
                  </a:lnTo>
                  <a:lnTo>
                    <a:pt x="2914585" y="1161864"/>
                  </a:lnTo>
                  <a:lnTo>
                    <a:pt x="2900780" y="1117151"/>
                  </a:lnTo>
                  <a:lnTo>
                    <a:pt x="2885547" y="1073201"/>
                  </a:lnTo>
                  <a:lnTo>
                    <a:pt x="2868600" y="1030204"/>
                  </a:lnTo>
                  <a:lnTo>
                    <a:pt x="2849559" y="988351"/>
                  </a:lnTo>
                  <a:lnTo>
                    <a:pt x="2828042" y="947738"/>
                  </a:lnTo>
                  <a:lnTo>
                    <a:pt x="2803669" y="908650"/>
                  </a:lnTo>
                  <a:lnTo>
                    <a:pt x="2776058" y="871183"/>
                  </a:lnTo>
                  <a:lnTo>
                    <a:pt x="2744830" y="835527"/>
                  </a:lnTo>
                  <a:lnTo>
                    <a:pt x="2709603" y="801873"/>
                  </a:lnTo>
                  <a:lnTo>
                    <a:pt x="2672663" y="771556"/>
                  </a:lnTo>
                  <a:lnTo>
                    <a:pt x="2634294" y="743814"/>
                  </a:lnTo>
                  <a:lnTo>
                    <a:pt x="2594593" y="718454"/>
                  </a:lnTo>
                  <a:lnTo>
                    <a:pt x="2553654" y="695383"/>
                  </a:lnTo>
                  <a:lnTo>
                    <a:pt x="2511572" y="674409"/>
                  </a:lnTo>
                  <a:lnTo>
                    <a:pt x="2468443" y="655437"/>
                  </a:lnTo>
                  <a:lnTo>
                    <a:pt x="2424362" y="638372"/>
                  </a:lnTo>
                  <a:lnTo>
                    <a:pt x="2379329" y="623118"/>
                  </a:lnTo>
                  <a:lnTo>
                    <a:pt x="2333534" y="609485"/>
                  </a:lnTo>
                  <a:lnTo>
                    <a:pt x="2286977" y="597377"/>
                  </a:lnTo>
                  <a:lnTo>
                    <a:pt x="2239754" y="586604"/>
                  </a:lnTo>
                  <a:lnTo>
                    <a:pt x="2191960" y="577070"/>
                  </a:lnTo>
                  <a:lnTo>
                    <a:pt x="2143690" y="568681"/>
                  </a:lnTo>
                  <a:lnTo>
                    <a:pt x="2095039" y="561244"/>
                  </a:lnTo>
                  <a:lnTo>
                    <a:pt x="2046007" y="554666"/>
                  </a:lnTo>
                  <a:lnTo>
                    <a:pt x="1996785" y="548851"/>
                  </a:lnTo>
                  <a:lnTo>
                    <a:pt x="1897864" y="538840"/>
                  </a:lnTo>
                  <a:lnTo>
                    <a:pt x="1603959" y="513100"/>
                  </a:lnTo>
                  <a:lnTo>
                    <a:pt x="1556260" y="508047"/>
                  </a:lnTo>
                  <a:lnTo>
                    <a:pt x="1509132" y="502422"/>
                  </a:lnTo>
                  <a:lnTo>
                    <a:pt x="1462671" y="496130"/>
                  </a:lnTo>
                  <a:lnTo>
                    <a:pt x="1416971" y="489075"/>
                  </a:lnTo>
                  <a:lnTo>
                    <a:pt x="1372033" y="481067"/>
                  </a:lnTo>
                  <a:lnTo>
                    <a:pt x="1322145" y="471152"/>
                  </a:lnTo>
                  <a:lnTo>
                    <a:pt x="1272161" y="460569"/>
                  </a:lnTo>
                  <a:lnTo>
                    <a:pt x="1222082" y="449224"/>
                  </a:lnTo>
                  <a:lnTo>
                    <a:pt x="1171907" y="437307"/>
                  </a:lnTo>
                  <a:lnTo>
                    <a:pt x="1121733" y="424723"/>
                  </a:lnTo>
                  <a:lnTo>
                    <a:pt x="1071559" y="411566"/>
                  </a:lnTo>
                  <a:lnTo>
                    <a:pt x="1021479" y="397838"/>
                  </a:lnTo>
                  <a:lnTo>
                    <a:pt x="971495" y="383537"/>
                  </a:lnTo>
                  <a:lnTo>
                    <a:pt x="921607" y="368760"/>
                  </a:lnTo>
                  <a:lnTo>
                    <a:pt x="871813" y="353506"/>
                  </a:lnTo>
                  <a:lnTo>
                    <a:pt x="772797" y="321664"/>
                  </a:lnTo>
                  <a:lnTo>
                    <a:pt x="674639" y="288201"/>
                  </a:lnTo>
                  <a:lnTo>
                    <a:pt x="577719" y="253594"/>
                  </a:lnTo>
                  <a:lnTo>
                    <a:pt x="461565" y="210026"/>
                  </a:lnTo>
                  <a:lnTo>
                    <a:pt x="365311" y="175609"/>
                  </a:lnTo>
                  <a:lnTo>
                    <a:pt x="324752" y="160451"/>
                  </a:lnTo>
                  <a:lnTo>
                    <a:pt x="281433" y="143576"/>
                  </a:lnTo>
                  <a:lnTo>
                    <a:pt x="236305" y="125081"/>
                  </a:lnTo>
                  <a:lnTo>
                    <a:pt x="190224" y="104965"/>
                  </a:lnTo>
                  <a:lnTo>
                    <a:pt x="144048" y="83419"/>
                  </a:lnTo>
                  <a:lnTo>
                    <a:pt x="98730" y="60347"/>
                  </a:lnTo>
                  <a:lnTo>
                    <a:pt x="55125" y="36037"/>
                  </a:lnTo>
                  <a:lnTo>
                    <a:pt x="14281" y="10296"/>
                  </a:lnTo>
                  <a:lnTo>
                    <a:pt x="0" y="0"/>
                  </a:lnTo>
                  <a:lnTo>
                    <a:pt x="4267104" y="0"/>
                  </a:lnTo>
                  <a:lnTo>
                    <a:pt x="4267104" y="414284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020559" y="11683"/>
              <a:ext cx="4267200" cy="4199890"/>
            </a:xfrm>
            <a:custGeom>
              <a:avLst/>
              <a:gdLst/>
              <a:ahLst/>
              <a:cxnLst/>
              <a:rect l="l" t="t" r="r" b="b"/>
              <a:pathLst>
                <a:path w="4267200" h="4199890">
                  <a:moveTo>
                    <a:pt x="1225956" y="139522"/>
                  </a:moveTo>
                  <a:lnTo>
                    <a:pt x="1173861" y="126860"/>
                  </a:lnTo>
                  <a:lnTo>
                    <a:pt x="1121486" y="126860"/>
                  </a:lnTo>
                  <a:lnTo>
                    <a:pt x="1068819" y="114211"/>
                  </a:lnTo>
                  <a:lnTo>
                    <a:pt x="1015961" y="114211"/>
                  </a:lnTo>
                  <a:lnTo>
                    <a:pt x="963104" y="101460"/>
                  </a:lnTo>
                  <a:lnTo>
                    <a:pt x="910158" y="101460"/>
                  </a:lnTo>
                  <a:lnTo>
                    <a:pt x="804252" y="88798"/>
                  </a:lnTo>
                  <a:lnTo>
                    <a:pt x="751395" y="76136"/>
                  </a:lnTo>
                  <a:lnTo>
                    <a:pt x="697407" y="76136"/>
                  </a:lnTo>
                  <a:lnTo>
                    <a:pt x="643597" y="63474"/>
                  </a:lnTo>
                  <a:lnTo>
                    <a:pt x="590169" y="63474"/>
                  </a:lnTo>
                  <a:lnTo>
                    <a:pt x="537121" y="50825"/>
                  </a:lnTo>
                  <a:lnTo>
                    <a:pt x="484454" y="50825"/>
                  </a:lnTo>
                  <a:lnTo>
                    <a:pt x="380644" y="25412"/>
                  </a:lnTo>
                  <a:lnTo>
                    <a:pt x="329704" y="25412"/>
                  </a:lnTo>
                  <a:lnTo>
                    <a:pt x="229793" y="0"/>
                  </a:lnTo>
                  <a:lnTo>
                    <a:pt x="0" y="0"/>
                  </a:lnTo>
                  <a:lnTo>
                    <a:pt x="42659" y="12649"/>
                  </a:lnTo>
                  <a:lnTo>
                    <a:pt x="135039" y="38061"/>
                  </a:lnTo>
                  <a:lnTo>
                    <a:pt x="329323" y="88798"/>
                  </a:lnTo>
                  <a:lnTo>
                    <a:pt x="379603" y="88798"/>
                  </a:lnTo>
                  <a:lnTo>
                    <a:pt x="481787" y="114211"/>
                  </a:lnTo>
                  <a:lnTo>
                    <a:pt x="533603" y="114211"/>
                  </a:lnTo>
                  <a:lnTo>
                    <a:pt x="585685" y="126860"/>
                  </a:lnTo>
                  <a:lnTo>
                    <a:pt x="638263" y="126860"/>
                  </a:lnTo>
                  <a:lnTo>
                    <a:pt x="691019" y="139522"/>
                  </a:lnTo>
                  <a:lnTo>
                    <a:pt x="1225956" y="139522"/>
                  </a:lnTo>
                  <a:close/>
                </a:path>
                <a:path w="4267200" h="4199890">
                  <a:moveTo>
                    <a:pt x="4266819" y="3045676"/>
                  </a:moveTo>
                  <a:lnTo>
                    <a:pt x="4263098" y="3109353"/>
                  </a:lnTo>
                  <a:lnTo>
                    <a:pt x="4260532" y="3160077"/>
                  </a:lnTo>
                  <a:lnTo>
                    <a:pt x="4258335" y="3210814"/>
                  </a:lnTo>
                  <a:lnTo>
                    <a:pt x="4256621" y="3261537"/>
                  </a:lnTo>
                  <a:lnTo>
                    <a:pt x="4255478" y="3350336"/>
                  </a:lnTo>
                  <a:lnTo>
                    <a:pt x="4256341" y="3401072"/>
                  </a:lnTo>
                  <a:lnTo>
                    <a:pt x="4258335" y="3451796"/>
                  </a:lnTo>
                  <a:lnTo>
                    <a:pt x="4261675" y="3489871"/>
                  </a:lnTo>
                  <a:lnTo>
                    <a:pt x="4266527" y="3540595"/>
                  </a:lnTo>
                  <a:lnTo>
                    <a:pt x="4266819" y="3540595"/>
                  </a:lnTo>
                  <a:lnTo>
                    <a:pt x="4266819" y="3045676"/>
                  </a:lnTo>
                  <a:close/>
                </a:path>
                <a:path w="4267200" h="4199890">
                  <a:moveTo>
                    <a:pt x="4266819" y="0"/>
                  </a:moveTo>
                  <a:lnTo>
                    <a:pt x="1254721" y="0"/>
                  </a:lnTo>
                  <a:lnTo>
                    <a:pt x="1303477" y="12750"/>
                  </a:lnTo>
                  <a:lnTo>
                    <a:pt x="1353375" y="12750"/>
                  </a:lnTo>
                  <a:lnTo>
                    <a:pt x="1404429" y="25412"/>
                  </a:lnTo>
                  <a:lnTo>
                    <a:pt x="1456423" y="25412"/>
                  </a:lnTo>
                  <a:lnTo>
                    <a:pt x="1509191" y="38061"/>
                  </a:lnTo>
                  <a:lnTo>
                    <a:pt x="1724888" y="38061"/>
                  </a:lnTo>
                  <a:lnTo>
                    <a:pt x="1779181" y="50723"/>
                  </a:lnTo>
                  <a:lnTo>
                    <a:pt x="2440584" y="50723"/>
                  </a:lnTo>
                  <a:lnTo>
                    <a:pt x="2474201" y="63385"/>
                  </a:lnTo>
                  <a:lnTo>
                    <a:pt x="2533243" y="63385"/>
                  </a:lnTo>
                  <a:lnTo>
                    <a:pt x="2558199" y="76047"/>
                  </a:lnTo>
                  <a:lnTo>
                    <a:pt x="2697530" y="114109"/>
                  </a:lnTo>
                  <a:lnTo>
                    <a:pt x="2742285" y="139522"/>
                  </a:lnTo>
                  <a:lnTo>
                    <a:pt x="2785999" y="164934"/>
                  </a:lnTo>
                  <a:lnTo>
                    <a:pt x="2828569" y="190347"/>
                  </a:lnTo>
                  <a:lnTo>
                    <a:pt x="2869806" y="215671"/>
                  </a:lnTo>
                  <a:lnTo>
                    <a:pt x="2909620" y="241084"/>
                  </a:lnTo>
                  <a:lnTo>
                    <a:pt x="2947898" y="279146"/>
                  </a:lnTo>
                  <a:lnTo>
                    <a:pt x="2984474" y="304558"/>
                  </a:lnTo>
                  <a:lnTo>
                    <a:pt x="3019234" y="342633"/>
                  </a:lnTo>
                  <a:lnTo>
                    <a:pt x="3052089" y="380707"/>
                  </a:lnTo>
                  <a:lnTo>
                    <a:pt x="3083141" y="418782"/>
                  </a:lnTo>
                  <a:lnTo>
                    <a:pt x="3110280" y="456844"/>
                  </a:lnTo>
                  <a:lnTo>
                    <a:pt x="3133801" y="494919"/>
                  </a:lnTo>
                  <a:lnTo>
                    <a:pt x="3154083" y="545744"/>
                  </a:lnTo>
                  <a:lnTo>
                    <a:pt x="3171329" y="583819"/>
                  </a:lnTo>
                  <a:lnTo>
                    <a:pt x="3185795" y="621880"/>
                  </a:lnTo>
                  <a:lnTo>
                    <a:pt x="3197898" y="672617"/>
                  </a:lnTo>
                  <a:lnTo>
                    <a:pt x="3207893" y="710692"/>
                  </a:lnTo>
                  <a:lnTo>
                    <a:pt x="3216084" y="761415"/>
                  </a:lnTo>
                  <a:lnTo>
                    <a:pt x="3222561" y="812241"/>
                  </a:lnTo>
                  <a:lnTo>
                    <a:pt x="3228086" y="850315"/>
                  </a:lnTo>
                  <a:lnTo>
                    <a:pt x="3232747" y="901039"/>
                  </a:lnTo>
                  <a:lnTo>
                    <a:pt x="3236849" y="951776"/>
                  </a:lnTo>
                  <a:lnTo>
                    <a:pt x="3240659" y="989838"/>
                  </a:lnTo>
                  <a:lnTo>
                    <a:pt x="3244558" y="1040574"/>
                  </a:lnTo>
                  <a:lnTo>
                    <a:pt x="3248749" y="1091298"/>
                  </a:lnTo>
                  <a:lnTo>
                    <a:pt x="3253613" y="1129372"/>
                  </a:lnTo>
                  <a:lnTo>
                    <a:pt x="3259417" y="1180096"/>
                  </a:lnTo>
                  <a:lnTo>
                    <a:pt x="3266465" y="1230833"/>
                  </a:lnTo>
                  <a:lnTo>
                    <a:pt x="3275038" y="1268907"/>
                  </a:lnTo>
                  <a:lnTo>
                    <a:pt x="3285413" y="1319631"/>
                  </a:lnTo>
                  <a:lnTo>
                    <a:pt x="3297986" y="1357706"/>
                  </a:lnTo>
                  <a:lnTo>
                    <a:pt x="3313036" y="1408430"/>
                  </a:lnTo>
                  <a:lnTo>
                    <a:pt x="3330841" y="1446504"/>
                  </a:lnTo>
                  <a:lnTo>
                    <a:pt x="3351695" y="1497228"/>
                  </a:lnTo>
                  <a:lnTo>
                    <a:pt x="3373894" y="1535303"/>
                  </a:lnTo>
                  <a:lnTo>
                    <a:pt x="3397224" y="1560715"/>
                  </a:lnTo>
                  <a:lnTo>
                    <a:pt x="3421596" y="1598790"/>
                  </a:lnTo>
                  <a:lnTo>
                    <a:pt x="3446932" y="1624203"/>
                  </a:lnTo>
                  <a:lnTo>
                    <a:pt x="3473221" y="1662277"/>
                  </a:lnTo>
                  <a:lnTo>
                    <a:pt x="3500272" y="1687677"/>
                  </a:lnTo>
                  <a:lnTo>
                    <a:pt x="3528072" y="1713090"/>
                  </a:lnTo>
                  <a:lnTo>
                    <a:pt x="3556546" y="1725752"/>
                  </a:lnTo>
                  <a:lnTo>
                    <a:pt x="3585591" y="1751164"/>
                  </a:lnTo>
                  <a:lnTo>
                    <a:pt x="3615118" y="1776577"/>
                  </a:lnTo>
                  <a:lnTo>
                    <a:pt x="3675215" y="1801990"/>
                  </a:lnTo>
                  <a:lnTo>
                    <a:pt x="3705593" y="1827403"/>
                  </a:lnTo>
                  <a:lnTo>
                    <a:pt x="3736352" y="1840064"/>
                  </a:lnTo>
                  <a:lnTo>
                    <a:pt x="3766921" y="1865477"/>
                  </a:lnTo>
                  <a:lnTo>
                    <a:pt x="3827970" y="1890890"/>
                  </a:lnTo>
                  <a:lnTo>
                    <a:pt x="3858260" y="1916303"/>
                  </a:lnTo>
                  <a:lnTo>
                    <a:pt x="3888257" y="1928964"/>
                  </a:lnTo>
                  <a:lnTo>
                    <a:pt x="3917873" y="1954377"/>
                  </a:lnTo>
                  <a:lnTo>
                    <a:pt x="4003675" y="2017763"/>
                  </a:lnTo>
                  <a:lnTo>
                    <a:pt x="4057485" y="2068487"/>
                  </a:lnTo>
                  <a:lnTo>
                    <a:pt x="4083202" y="2106561"/>
                  </a:lnTo>
                  <a:lnTo>
                    <a:pt x="4107865" y="2144636"/>
                  </a:lnTo>
                  <a:lnTo>
                    <a:pt x="4131576" y="2170049"/>
                  </a:lnTo>
                  <a:lnTo>
                    <a:pt x="4154144" y="2208111"/>
                  </a:lnTo>
                  <a:lnTo>
                    <a:pt x="4175391" y="2258936"/>
                  </a:lnTo>
                  <a:lnTo>
                    <a:pt x="4195483" y="2297011"/>
                  </a:lnTo>
                  <a:lnTo>
                    <a:pt x="4214152" y="2347734"/>
                  </a:lnTo>
                  <a:lnTo>
                    <a:pt x="4231386" y="2398471"/>
                  </a:lnTo>
                  <a:lnTo>
                    <a:pt x="4256240" y="2500020"/>
                  </a:lnTo>
                  <a:lnTo>
                    <a:pt x="4263669" y="2550757"/>
                  </a:lnTo>
                  <a:lnTo>
                    <a:pt x="4266819" y="2576169"/>
                  </a:lnTo>
                  <a:lnTo>
                    <a:pt x="4266819" y="0"/>
                  </a:lnTo>
                  <a:close/>
                </a:path>
                <a:path w="4267200" h="4199890">
                  <a:moveTo>
                    <a:pt x="4266908" y="4136415"/>
                  </a:moveTo>
                  <a:lnTo>
                    <a:pt x="4247388" y="4123753"/>
                  </a:lnTo>
                  <a:lnTo>
                    <a:pt x="4212247" y="4085679"/>
                  </a:lnTo>
                  <a:lnTo>
                    <a:pt x="4180624" y="4060266"/>
                  </a:lnTo>
                  <a:lnTo>
                    <a:pt x="4152341" y="4022191"/>
                  </a:lnTo>
                  <a:lnTo>
                    <a:pt x="4127195" y="3984129"/>
                  </a:lnTo>
                  <a:lnTo>
                    <a:pt x="4105110" y="3946055"/>
                  </a:lnTo>
                  <a:lnTo>
                    <a:pt x="4085869" y="3907980"/>
                  </a:lnTo>
                  <a:lnTo>
                    <a:pt x="4069296" y="3869918"/>
                  </a:lnTo>
                  <a:lnTo>
                    <a:pt x="4055300" y="3831844"/>
                  </a:lnTo>
                  <a:lnTo>
                    <a:pt x="4043680" y="3793769"/>
                  </a:lnTo>
                  <a:lnTo>
                    <a:pt x="4034244" y="3743045"/>
                  </a:lnTo>
                  <a:lnTo>
                    <a:pt x="4026827" y="3704971"/>
                  </a:lnTo>
                  <a:lnTo>
                    <a:pt x="4021302" y="3654234"/>
                  </a:lnTo>
                  <a:lnTo>
                    <a:pt x="4017492" y="3616172"/>
                  </a:lnTo>
                  <a:lnTo>
                    <a:pt x="4015206" y="3565436"/>
                  </a:lnTo>
                  <a:lnTo>
                    <a:pt x="4014254" y="3527374"/>
                  </a:lnTo>
                  <a:lnTo>
                    <a:pt x="4014533" y="3476637"/>
                  </a:lnTo>
                  <a:lnTo>
                    <a:pt x="4015867" y="3425914"/>
                  </a:lnTo>
                  <a:lnTo>
                    <a:pt x="4021010" y="3337115"/>
                  </a:lnTo>
                  <a:lnTo>
                    <a:pt x="4024439" y="3286379"/>
                  </a:lnTo>
                  <a:lnTo>
                    <a:pt x="4028249" y="3248304"/>
                  </a:lnTo>
                  <a:lnTo>
                    <a:pt x="4036911" y="3146844"/>
                  </a:lnTo>
                  <a:lnTo>
                    <a:pt x="4045293" y="3045396"/>
                  </a:lnTo>
                  <a:lnTo>
                    <a:pt x="4049014" y="2994660"/>
                  </a:lnTo>
                  <a:lnTo>
                    <a:pt x="4052151" y="2943936"/>
                  </a:lnTo>
                  <a:lnTo>
                    <a:pt x="4054538" y="2893199"/>
                  </a:lnTo>
                  <a:lnTo>
                    <a:pt x="4056062" y="2842476"/>
                  </a:lnTo>
                  <a:lnTo>
                    <a:pt x="4056532" y="2804401"/>
                  </a:lnTo>
                  <a:lnTo>
                    <a:pt x="4055770" y="2753677"/>
                  </a:lnTo>
                  <a:lnTo>
                    <a:pt x="4053675" y="2702941"/>
                  </a:lnTo>
                  <a:lnTo>
                    <a:pt x="4049966" y="2652217"/>
                  </a:lnTo>
                  <a:lnTo>
                    <a:pt x="4036720" y="2563418"/>
                  </a:lnTo>
                  <a:lnTo>
                    <a:pt x="4027017" y="2512682"/>
                  </a:lnTo>
                  <a:lnTo>
                    <a:pt x="4014914" y="2474607"/>
                  </a:lnTo>
                  <a:lnTo>
                    <a:pt x="4000347" y="2423884"/>
                  </a:lnTo>
                  <a:lnTo>
                    <a:pt x="3983113" y="2385809"/>
                  </a:lnTo>
                  <a:lnTo>
                    <a:pt x="3963111" y="2335085"/>
                  </a:lnTo>
                  <a:lnTo>
                    <a:pt x="3940060" y="2297011"/>
                  </a:lnTo>
                  <a:lnTo>
                    <a:pt x="3913873" y="2258936"/>
                  </a:lnTo>
                  <a:lnTo>
                    <a:pt x="3884345" y="2220874"/>
                  </a:lnTo>
                  <a:lnTo>
                    <a:pt x="3851300" y="2182799"/>
                  </a:lnTo>
                  <a:lnTo>
                    <a:pt x="3777691" y="2106650"/>
                  </a:lnTo>
                  <a:lnTo>
                    <a:pt x="3739692" y="2081237"/>
                  </a:lnTo>
                  <a:lnTo>
                    <a:pt x="3700640" y="2043176"/>
                  </a:lnTo>
                  <a:lnTo>
                    <a:pt x="3660648" y="2017763"/>
                  </a:lnTo>
                  <a:lnTo>
                    <a:pt x="3619792" y="1992350"/>
                  </a:lnTo>
                  <a:lnTo>
                    <a:pt x="3578072" y="1966937"/>
                  </a:lnTo>
                  <a:lnTo>
                    <a:pt x="3492652" y="1916201"/>
                  </a:lnTo>
                  <a:lnTo>
                    <a:pt x="3360750" y="1840064"/>
                  </a:lnTo>
                  <a:lnTo>
                    <a:pt x="3316084" y="1827403"/>
                  </a:lnTo>
                  <a:lnTo>
                    <a:pt x="3226270" y="1776488"/>
                  </a:lnTo>
                  <a:lnTo>
                    <a:pt x="3181223" y="1763826"/>
                  </a:lnTo>
                  <a:lnTo>
                    <a:pt x="2995142" y="1662277"/>
                  </a:lnTo>
                  <a:lnTo>
                    <a:pt x="2904286" y="1611541"/>
                  </a:lnTo>
                  <a:lnTo>
                    <a:pt x="2815996" y="1560817"/>
                  </a:lnTo>
                  <a:lnTo>
                    <a:pt x="2773045" y="1535404"/>
                  </a:lnTo>
                  <a:lnTo>
                    <a:pt x="2731046" y="1509991"/>
                  </a:lnTo>
                  <a:lnTo>
                    <a:pt x="2690101" y="1471917"/>
                  </a:lnTo>
                  <a:lnTo>
                    <a:pt x="2650286" y="1446504"/>
                  </a:lnTo>
                  <a:lnTo>
                    <a:pt x="2611717" y="1408430"/>
                  </a:lnTo>
                  <a:lnTo>
                    <a:pt x="2574582" y="1370368"/>
                  </a:lnTo>
                  <a:lnTo>
                    <a:pt x="2542298" y="1332293"/>
                  </a:lnTo>
                  <a:lnTo>
                    <a:pt x="2511920" y="1294218"/>
                  </a:lnTo>
                  <a:lnTo>
                    <a:pt x="2483256" y="1256144"/>
                  </a:lnTo>
                  <a:lnTo>
                    <a:pt x="2456103" y="1218082"/>
                  </a:lnTo>
                  <a:lnTo>
                    <a:pt x="2430297" y="1167345"/>
                  </a:lnTo>
                  <a:lnTo>
                    <a:pt x="2405532" y="1116622"/>
                  </a:lnTo>
                  <a:lnTo>
                    <a:pt x="2381732" y="1078547"/>
                  </a:lnTo>
                  <a:lnTo>
                    <a:pt x="2358593" y="1027823"/>
                  </a:lnTo>
                  <a:lnTo>
                    <a:pt x="2335923" y="977087"/>
                  </a:lnTo>
                  <a:lnTo>
                    <a:pt x="2313546" y="939012"/>
                  </a:lnTo>
                  <a:lnTo>
                    <a:pt x="2268880" y="837552"/>
                  </a:lnTo>
                  <a:lnTo>
                    <a:pt x="2246020" y="786726"/>
                  </a:lnTo>
                  <a:lnTo>
                    <a:pt x="2223351" y="748665"/>
                  </a:lnTo>
                  <a:lnTo>
                    <a:pt x="2200021" y="697928"/>
                  </a:lnTo>
                  <a:lnTo>
                    <a:pt x="2175827" y="659866"/>
                  </a:lnTo>
                  <a:lnTo>
                    <a:pt x="2150694" y="609130"/>
                  </a:lnTo>
                  <a:lnTo>
                    <a:pt x="2124405" y="571055"/>
                  </a:lnTo>
                  <a:lnTo>
                    <a:pt x="2096782" y="532993"/>
                  </a:lnTo>
                  <a:lnTo>
                    <a:pt x="2067648" y="494919"/>
                  </a:lnTo>
                  <a:lnTo>
                    <a:pt x="2036889" y="456844"/>
                  </a:lnTo>
                  <a:lnTo>
                    <a:pt x="2004314" y="418782"/>
                  </a:lnTo>
                  <a:lnTo>
                    <a:pt x="1969744" y="380707"/>
                  </a:lnTo>
                  <a:lnTo>
                    <a:pt x="1933079" y="355384"/>
                  </a:lnTo>
                  <a:lnTo>
                    <a:pt x="1894128" y="329971"/>
                  </a:lnTo>
                  <a:lnTo>
                    <a:pt x="1852701" y="304558"/>
                  </a:lnTo>
                  <a:lnTo>
                    <a:pt x="1808695" y="279247"/>
                  </a:lnTo>
                  <a:lnTo>
                    <a:pt x="1719084" y="253834"/>
                  </a:lnTo>
                  <a:lnTo>
                    <a:pt x="1672894" y="228422"/>
                  </a:lnTo>
                  <a:lnTo>
                    <a:pt x="1480324" y="177685"/>
                  </a:lnTo>
                  <a:lnTo>
                    <a:pt x="1430324" y="177685"/>
                  </a:lnTo>
                  <a:lnTo>
                    <a:pt x="1277670" y="139623"/>
                  </a:lnTo>
                  <a:lnTo>
                    <a:pt x="744067" y="139623"/>
                  </a:lnTo>
                  <a:lnTo>
                    <a:pt x="795972" y="152273"/>
                  </a:lnTo>
                  <a:lnTo>
                    <a:pt x="847966" y="152273"/>
                  </a:lnTo>
                  <a:lnTo>
                    <a:pt x="900061" y="165036"/>
                  </a:lnTo>
                  <a:lnTo>
                    <a:pt x="952157" y="165036"/>
                  </a:lnTo>
                  <a:lnTo>
                    <a:pt x="1004150" y="177685"/>
                  </a:lnTo>
                  <a:lnTo>
                    <a:pt x="1056055" y="177685"/>
                  </a:lnTo>
                  <a:lnTo>
                    <a:pt x="1107668" y="190347"/>
                  </a:lnTo>
                  <a:lnTo>
                    <a:pt x="1159192" y="190347"/>
                  </a:lnTo>
                  <a:lnTo>
                    <a:pt x="1210437" y="203009"/>
                  </a:lnTo>
                  <a:lnTo>
                    <a:pt x="1261287" y="203009"/>
                  </a:lnTo>
                  <a:lnTo>
                    <a:pt x="1361859" y="228422"/>
                  </a:lnTo>
                  <a:lnTo>
                    <a:pt x="1411478" y="228422"/>
                  </a:lnTo>
                  <a:lnTo>
                    <a:pt x="1508810" y="253834"/>
                  </a:lnTo>
                  <a:lnTo>
                    <a:pt x="1695183" y="304558"/>
                  </a:lnTo>
                  <a:lnTo>
                    <a:pt x="1739747" y="329971"/>
                  </a:lnTo>
                  <a:lnTo>
                    <a:pt x="1783270" y="342633"/>
                  </a:lnTo>
                  <a:lnTo>
                    <a:pt x="1827276" y="367957"/>
                  </a:lnTo>
                  <a:lnTo>
                    <a:pt x="1868411" y="393369"/>
                  </a:lnTo>
                  <a:lnTo>
                    <a:pt x="1906892" y="418782"/>
                  </a:lnTo>
                  <a:lnTo>
                    <a:pt x="1942884" y="444182"/>
                  </a:lnTo>
                  <a:lnTo>
                    <a:pt x="1976501" y="482257"/>
                  </a:lnTo>
                  <a:lnTo>
                    <a:pt x="2008022" y="520331"/>
                  </a:lnTo>
                  <a:lnTo>
                    <a:pt x="2037740" y="558406"/>
                  </a:lnTo>
                  <a:lnTo>
                    <a:pt x="2065743" y="596468"/>
                  </a:lnTo>
                  <a:lnTo>
                    <a:pt x="2092312" y="634542"/>
                  </a:lnTo>
                  <a:lnTo>
                    <a:pt x="2117547" y="685279"/>
                  </a:lnTo>
                  <a:lnTo>
                    <a:pt x="2141740" y="723341"/>
                  </a:lnTo>
                  <a:lnTo>
                    <a:pt x="2165172" y="774077"/>
                  </a:lnTo>
                  <a:lnTo>
                    <a:pt x="2187930" y="812139"/>
                  </a:lnTo>
                  <a:lnTo>
                    <a:pt x="2209736" y="862876"/>
                  </a:lnTo>
                  <a:lnTo>
                    <a:pt x="2231263" y="913599"/>
                  </a:lnTo>
                  <a:lnTo>
                    <a:pt x="2252688" y="951674"/>
                  </a:lnTo>
                  <a:lnTo>
                    <a:pt x="2274112" y="1002411"/>
                  </a:lnTo>
                  <a:lnTo>
                    <a:pt x="2295829" y="1053134"/>
                  </a:lnTo>
                  <a:lnTo>
                    <a:pt x="2317927" y="1091209"/>
                  </a:lnTo>
                  <a:lnTo>
                    <a:pt x="2340584" y="1141933"/>
                  </a:lnTo>
                  <a:lnTo>
                    <a:pt x="2363927" y="1180007"/>
                  </a:lnTo>
                  <a:lnTo>
                    <a:pt x="2388108" y="1218082"/>
                  </a:lnTo>
                  <a:lnTo>
                    <a:pt x="2413343" y="1268806"/>
                  </a:lnTo>
                  <a:lnTo>
                    <a:pt x="2439822" y="1306880"/>
                  </a:lnTo>
                  <a:lnTo>
                    <a:pt x="2467635" y="1344942"/>
                  </a:lnTo>
                  <a:lnTo>
                    <a:pt x="2496959" y="1383017"/>
                  </a:lnTo>
                  <a:lnTo>
                    <a:pt x="2528011" y="1408430"/>
                  </a:lnTo>
                  <a:lnTo>
                    <a:pt x="2563825" y="1446504"/>
                  </a:lnTo>
                  <a:lnTo>
                    <a:pt x="2600769" y="1484579"/>
                  </a:lnTo>
                  <a:lnTo>
                    <a:pt x="2638869" y="1509991"/>
                  </a:lnTo>
                  <a:lnTo>
                    <a:pt x="2678011" y="1548053"/>
                  </a:lnTo>
                  <a:lnTo>
                    <a:pt x="2718104" y="1573466"/>
                  </a:lnTo>
                  <a:lnTo>
                    <a:pt x="2759049" y="1598879"/>
                  </a:lnTo>
                  <a:lnTo>
                    <a:pt x="2800769" y="1636953"/>
                  </a:lnTo>
                  <a:lnTo>
                    <a:pt x="2843238" y="1662366"/>
                  </a:lnTo>
                  <a:lnTo>
                    <a:pt x="2886291" y="1675028"/>
                  </a:lnTo>
                  <a:lnTo>
                    <a:pt x="2929902" y="1700441"/>
                  </a:lnTo>
                  <a:lnTo>
                    <a:pt x="3063227" y="1776577"/>
                  </a:lnTo>
                  <a:lnTo>
                    <a:pt x="3108185" y="1789239"/>
                  </a:lnTo>
                  <a:lnTo>
                    <a:pt x="3153321" y="1814652"/>
                  </a:lnTo>
                  <a:lnTo>
                    <a:pt x="3247326" y="1865376"/>
                  </a:lnTo>
                  <a:lnTo>
                    <a:pt x="3294088" y="1878037"/>
                  </a:lnTo>
                  <a:lnTo>
                    <a:pt x="3477882" y="1979587"/>
                  </a:lnTo>
                  <a:lnTo>
                    <a:pt x="3566261" y="2030323"/>
                  </a:lnTo>
                  <a:lnTo>
                    <a:pt x="3609213" y="2055736"/>
                  </a:lnTo>
                  <a:lnTo>
                    <a:pt x="3651212" y="2093810"/>
                  </a:lnTo>
                  <a:lnTo>
                    <a:pt x="3692169" y="2119223"/>
                  </a:lnTo>
                  <a:lnTo>
                    <a:pt x="3731971" y="2157285"/>
                  </a:lnTo>
                  <a:lnTo>
                    <a:pt x="3770541" y="2182698"/>
                  </a:lnTo>
                  <a:lnTo>
                    <a:pt x="3807117" y="2220772"/>
                  </a:lnTo>
                  <a:lnTo>
                    <a:pt x="3839680" y="2258847"/>
                  </a:lnTo>
                  <a:lnTo>
                    <a:pt x="3868343" y="2296909"/>
                  </a:lnTo>
                  <a:lnTo>
                    <a:pt x="3893401" y="2347645"/>
                  </a:lnTo>
                  <a:lnTo>
                    <a:pt x="3915105" y="2385720"/>
                  </a:lnTo>
                  <a:lnTo>
                    <a:pt x="3933583" y="2423782"/>
                  </a:lnTo>
                  <a:lnTo>
                    <a:pt x="3949115" y="2474518"/>
                  </a:lnTo>
                  <a:lnTo>
                    <a:pt x="3961866" y="2525242"/>
                  </a:lnTo>
                  <a:lnTo>
                    <a:pt x="3972064" y="2563317"/>
                  </a:lnTo>
                  <a:lnTo>
                    <a:pt x="3979875" y="2614041"/>
                  </a:lnTo>
                  <a:lnTo>
                    <a:pt x="3985590" y="2664777"/>
                  </a:lnTo>
                  <a:lnTo>
                    <a:pt x="3989400" y="2715501"/>
                  </a:lnTo>
                  <a:lnTo>
                    <a:pt x="3991394" y="2766237"/>
                  </a:lnTo>
                  <a:lnTo>
                    <a:pt x="3991864" y="2816961"/>
                  </a:lnTo>
                  <a:lnTo>
                    <a:pt x="3990911" y="2867698"/>
                  </a:lnTo>
                  <a:lnTo>
                    <a:pt x="3988828" y="2918422"/>
                  </a:lnTo>
                  <a:lnTo>
                    <a:pt x="3985780" y="2969158"/>
                  </a:lnTo>
                  <a:lnTo>
                    <a:pt x="3981970" y="3019882"/>
                  </a:lnTo>
                  <a:lnTo>
                    <a:pt x="3977678" y="3083369"/>
                  </a:lnTo>
                  <a:lnTo>
                    <a:pt x="3963682" y="3235553"/>
                  </a:lnTo>
                  <a:lnTo>
                    <a:pt x="3959771" y="3286290"/>
                  </a:lnTo>
                  <a:lnTo>
                    <a:pt x="3956342" y="3337014"/>
                  </a:lnTo>
                  <a:lnTo>
                    <a:pt x="3951389" y="3425812"/>
                  </a:lnTo>
                  <a:lnTo>
                    <a:pt x="3950157" y="3489299"/>
                  </a:lnTo>
                  <a:lnTo>
                    <a:pt x="3950055" y="3527374"/>
                  </a:lnTo>
                  <a:lnTo>
                    <a:pt x="3951109" y="3578098"/>
                  </a:lnTo>
                  <a:lnTo>
                    <a:pt x="3953484" y="3616172"/>
                  </a:lnTo>
                  <a:lnTo>
                    <a:pt x="3957396" y="3666896"/>
                  </a:lnTo>
                  <a:lnTo>
                    <a:pt x="3970248" y="3755694"/>
                  </a:lnTo>
                  <a:lnTo>
                    <a:pt x="3979494" y="3793769"/>
                  </a:lnTo>
                  <a:lnTo>
                    <a:pt x="3990822" y="3844506"/>
                  </a:lnTo>
                  <a:lnTo>
                    <a:pt x="4004437" y="3882567"/>
                  </a:lnTo>
                  <a:lnTo>
                    <a:pt x="4020439" y="3920642"/>
                  </a:lnTo>
                  <a:lnTo>
                    <a:pt x="4039006" y="3958717"/>
                  </a:lnTo>
                  <a:lnTo>
                    <a:pt x="4060253" y="3996779"/>
                  </a:lnTo>
                  <a:lnTo>
                    <a:pt x="4084243" y="4034853"/>
                  </a:lnTo>
                  <a:lnTo>
                    <a:pt x="4111294" y="4072928"/>
                  </a:lnTo>
                  <a:lnTo>
                    <a:pt x="4141393" y="4111002"/>
                  </a:lnTo>
                  <a:lnTo>
                    <a:pt x="4174820" y="4136415"/>
                  </a:lnTo>
                  <a:lnTo>
                    <a:pt x="4211675" y="4174477"/>
                  </a:lnTo>
                  <a:lnTo>
                    <a:pt x="4251668" y="4199890"/>
                  </a:lnTo>
                  <a:lnTo>
                    <a:pt x="4266908" y="4199890"/>
                  </a:lnTo>
                  <a:lnTo>
                    <a:pt x="4266908" y="4136415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83455" y="3301609"/>
              <a:ext cx="6800849" cy="5438773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0" y="6308880"/>
            <a:ext cx="3629660" cy="3978275"/>
            <a:chOff x="0" y="6308880"/>
            <a:chExt cx="3629660" cy="3978275"/>
          </a:xfrm>
        </p:grpSpPr>
        <p:sp>
          <p:nvSpPr>
            <p:cNvPr id="10" name="object 10" descr=""/>
            <p:cNvSpPr/>
            <p:nvPr/>
          </p:nvSpPr>
          <p:spPr>
            <a:xfrm>
              <a:off x="0" y="6328517"/>
              <a:ext cx="3629660" cy="3958590"/>
            </a:xfrm>
            <a:custGeom>
              <a:avLst/>
              <a:gdLst/>
              <a:ahLst/>
              <a:cxnLst/>
              <a:rect l="l" t="t" r="r" b="b"/>
              <a:pathLst>
                <a:path w="3629660" h="3958590">
                  <a:moveTo>
                    <a:pt x="3629094" y="3958481"/>
                  </a:moveTo>
                  <a:lnTo>
                    <a:pt x="0" y="3958481"/>
                  </a:lnTo>
                  <a:lnTo>
                    <a:pt x="0" y="0"/>
                  </a:lnTo>
                  <a:lnTo>
                    <a:pt x="60717" y="48425"/>
                  </a:lnTo>
                  <a:lnTo>
                    <a:pt x="89884" y="77880"/>
                  </a:lnTo>
                  <a:lnTo>
                    <a:pt x="116001" y="108861"/>
                  </a:lnTo>
                  <a:lnTo>
                    <a:pt x="139068" y="141367"/>
                  </a:lnTo>
                  <a:lnTo>
                    <a:pt x="159370" y="175208"/>
                  </a:lnTo>
                  <a:lnTo>
                    <a:pt x="177004" y="210383"/>
                  </a:lnTo>
                  <a:lnTo>
                    <a:pt x="192064" y="246797"/>
                  </a:lnTo>
                  <a:lnTo>
                    <a:pt x="204837" y="284356"/>
                  </a:lnTo>
                  <a:lnTo>
                    <a:pt x="215321" y="322963"/>
                  </a:lnTo>
                  <a:lnTo>
                    <a:pt x="223805" y="362618"/>
                  </a:lnTo>
                  <a:lnTo>
                    <a:pt x="230382" y="403131"/>
                  </a:lnTo>
                  <a:lnTo>
                    <a:pt x="235147" y="444503"/>
                  </a:lnTo>
                  <a:lnTo>
                    <a:pt x="238293" y="486637"/>
                  </a:lnTo>
                  <a:lnTo>
                    <a:pt x="240009" y="529438"/>
                  </a:lnTo>
                  <a:lnTo>
                    <a:pt x="240390" y="572906"/>
                  </a:lnTo>
                  <a:lnTo>
                    <a:pt x="239627" y="616851"/>
                  </a:lnTo>
                  <a:lnTo>
                    <a:pt x="237816" y="661273"/>
                  </a:lnTo>
                  <a:lnTo>
                    <a:pt x="235147" y="706076"/>
                  </a:lnTo>
                  <a:lnTo>
                    <a:pt x="231811" y="751165"/>
                  </a:lnTo>
                  <a:lnTo>
                    <a:pt x="227903" y="796445"/>
                  </a:lnTo>
                  <a:lnTo>
                    <a:pt x="223614" y="841915"/>
                  </a:lnTo>
                  <a:lnTo>
                    <a:pt x="219039" y="887385"/>
                  </a:lnTo>
                  <a:lnTo>
                    <a:pt x="209698" y="978230"/>
                  </a:lnTo>
                  <a:lnTo>
                    <a:pt x="205218" y="1023415"/>
                  </a:lnTo>
                  <a:lnTo>
                    <a:pt x="201119" y="1068313"/>
                  </a:lnTo>
                  <a:lnTo>
                    <a:pt x="197497" y="1112925"/>
                  </a:lnTo>
                  <a:lnTo>
                    <a:pt x="194542" y="1157061"/>
                  </a:lnTo>
                  <a:lnTo>
                    <a:pt x="192350" y="1200720"/>
                  </a:lnTo>
                  <a:lnTo>
                    <a:pt x="191111" y="1243807"/>
                  </a:lnTo>
                  <a:lnTo>
                    <a:pt x="191016" y="1286323"/>
                  </a:lnTo>
                  <a:lnTo>
                    <a:pt x="192159" y="1328075"/>
                  </a:lnTo>
                  <a:lnTo>
                    <a:pt x="194733" y="1368970"/>
                  </a:lnTo>
                  <a:lnTo>
                    <a:pt x="198832" y="1409007"/>
                  </a:lnTo>
                  <a:lnTo>
                    <a:pt x="204646" y="1448090"/>
                  </a:lnTo>
                  <a:lnTo>
                    <a:pt x="212271" y="1486125"/>
                  </a:lnTo>
                  <a:lnTo>
                    <a:pt x="221994" y="1523016"/>
                  </a:lnTo>
                  <a:lnTo>
                    <a:pt x="238293" y="1574396"/>
                  </a:lnTo>
                  <a:lnTo>
                    <a:pt x="256213" y="1624156"/>
                  </a:lnTo>
                  <a:lnTo>
                    <a:pt x="275753" y="1672200"/>
                  </a:lnTo>
                  <a:lnTo>
                    <a:pt x="296913" y="1718719"/>
                  </a:lnTo>
                  <a:lnTo>
                    <a:pt x="319694" y="1763618"/>
                  </a:lnTo>
                  <a:lnTo>
                    <a:pt x="344095" y="1807086"/>
                  </a:lnTo>
                  <a:lnTo>
                    <a:pt x="370022" y="1849029"/>
                  </a:lnTo>
                  <a:lnTo>
                    <a:pt x="397568" y="1889543"/>
                  </a:lnTo>
                  <a:lnTo>
                    <a:pt x="426640" y="1928626"/>
                  </a:lnTo>
                  <a:lnTo>
                    <a:pt x="457237" y="1966375"/>
                  </a:lnTo>
                  <a:lnTo>
                    <a:pt x="489264" y="2002790"/>
                  </a:lnTo>
                  <a:lnTo>
                    <a:pt x="522815" y="2037965"/>
                  </a:lnTo>
                  <a:lnTo>
                    <a:pt x="557797" y="2071901"/>
                  </a:lnTo>
                  <a:lnTo>
                    <a:pt x="594208" y="2104693"/>
                  </a:lnTo>
                  <a:lnTo>
                    <a:pt x="632049" y="2136245"/>
                  </a:lnTo>
                  <a:lnTo>
                    <a:pt x="671320" y="2166750"/>
                  </a:lnTo>
                  <a:lnTo>
                    <a:pt x="712020" y="2196110"/>
                  </a:lnTo>
                  <a:lnTo>
                    <a:pt x="754055" y="2224517"/>
                  </a:lnTo>
                  <a:lnTo>
                    <a:pt x="797425" y="2251875"/>
                  </a:lnTo>
                  <a:lnTo>
                    <a:pt x="842128" y="2278281"/>
                  </a:lnTo>
                  <a:lnTo>
                    <a:pt x="888167" y="2303732"/>
                  </a:lnTo>
                  <a:lnTo>
                    <a:pt x="975668" y="2350156"/>
                  </a:lnTo>
                  <a:lnTo>
                    <a:pt x="1020944" y="2374941"/>
                  </a:lnTo>
                  <a:lnTo>
                    <a:pt x="1066124" y="2401155"/>
                  </a:lnTo>
                  <a:lnTo>
                    <a:pt x="1110256" y="2429181"/>
                  </a:lnTo>
                  <a:lnTo>
                    <a:pt x="1152386" y="2459304"/>
                  </a:lnTo>
                  <a:lnTo>
                    <a:pt x="1191752" y="2491810"/>
                  </a:lnTo>
                  <a:lnTo>
                    <a:pt x="1227401" y="2527080"/>
                  </a:lnTo>
                  <a:lnTo>
                    <a:pt x="1258475" y="2565401"/>
                  </a:lnTo>
                  <a:lnTo>
                    <a:pt x="1283924" y="2603913"/>
                  </a:lnTo>
                  <a:lnTo>
                    <a:pt x="1306514" y="2643759"/>
                  </a:lnTo>
                  <a:lnTo>
                    <a:pt x="1326626" y="2684749"/>
                  </a:lnTo>
                  <a:lnTo>
                    <a:pt x="1344546" y="2726787"/>
                  </a:lnTo>
                  <a:lnTo>
                    <a:pt x="1360559" y="2769684"/>
                  </a:lnTo>
                  <a:lnTo>
                    <a:pt x="1375048" y="2813248"/>
                  </a:lnTo>
                  <a:lnTo>
                    <a:pt x="1388297" y="2857383"/>
                  </a:lnTo>
                  <a:lnTo>
                    <a:pt x="1400688" y="2901901"/>
                  </a:lnTo>
                  <a:lnTo>
                    <a:pt x="1412507" y="2946608"/>
                  </a:lnTo>
                  <a:lnTo>
                    <a:pt x="1424136" y="2991316"/>
                  </a:lnTo>
                  <a:lnTo>
                    <a:pt x="1435860" y="3035928"/>
                  </a:lnTo>
                  <a:lnTo>
                    <a:pt x="1447965" y="3080255"/>
                  </a:lnTo>
                  <a:lnTo>
                    <a:pt x="1460833" y="3124200"/>
                  </a:lnTo>
                  <a:lnTo>
                    <a:pt x="1474845" y="3167573"/>
                  </a:lnTo>
                  <a:lnTo>
                    <a:pt x="1490286" y="3210183"/>
                  </a:lnTo>
                  <a:lnTo>
                    <a:pt x="1507444" y="3251840"/>
                  </a:lnTo>
                  <a:lnTo>
                    <a:pt x="1526698" y="3292449"/>
                  </a:lnTo>
                  <a:lnTo>
                    <a:pt x="1548335" y="3331819"/>
                  </a:lnTo>
                  <a:lnTo>
                    <a:pt x="1572641" y="3369758"/>
                  </a:lnTo>
                  <a:lnTo>
                    <a:pt x="1599997" y="3406173"/>
                  </a:lnTo>
                  <a:lnTo>
                    <a:pt x="1630784" y="3440776"/>
                  </a:lnTo>
                  <a:lnTo>
                    <a:pt x="1665289" y="3473568"/>
                  </a:lnTo>
                  <a:lnTo>
                    <a:pt x="1703130" y="3504549"/>
                  </a:lnTo>
                  <a:lnTo>
                    <a:pt x="1742401" y="3532956"/>
                  </a:lnTo>
                  <a:lnTo>
                    <a:pt x="1783006" y="3558884"/>
                  </a:lnTo>
                  <a:lnTo>
                    <a:pt x="1824850" y="3582525"/>
                  </a:lnTo>
                  <a:lnTo>
                    <a:pt x="1867934" y="3603974"/>
                  </a:lnTo>
                  <a:lnTo>
                    <a:pt x="1912066" y="3623325"/>
                  </a:lnTo>
                  <a:lnTo>
                    <a:pt x="1957246" y="3640769"/>
                  </a:lnTo>
                  <a:lnTo>
                    <a:pt x="2003284" y="3656403"/>
                  </a:lnTo>
                  <a:lnTo>
                    <a:pt x="2050181" y="3670320"/>
                  </a:lnTo>
                  <a:lnTo>
                    <a:pt x="2097839" y="3682712"/>
                  </a:lnTo>
                  <a:lnTo>
                    <a:pt x="2146165" y="3693770"/>
                  </a:lnTo>
                  <a:lnTo>
                    <a:pt x="2195063" y="3703493"/>
                  </a:lnTo>
                  <a:lnTo>
                    <a:pt x="2244437" y="3712072"/>
                  </a:lnTo>
                  <a:lnTo>
                    <a:pt x="2294288" y="3719698"/>
                  </a:lnTo>
                  <a:lnTo>
                    <a:pt x="2344425" y="3726371"/>
                  </a:lnTo>
                  <a:lnTo>
                    <a:pt x="2394848" y="3732281"/>
                  </a:lnTo>
                  <a:lnTo>
                    <a:pt x="2496075" y="3742481"/>
                  </a:lnTo>
                  <a:lnTo>
                    <a:pt x="2796897" y="3768791"/>
                  </a:lnTo>
                  <a:lnTo>
                    <a:pt x="2845699" y="3773939"/>
                  </a:lnTo>
                  <a:lnTo>
                    <a:pt x="2893930" y="3779659"/>
                  </a:lnTo>
                  <a:lnTo>
                    <a:pt x="2941493" y="3786045"/>
                  </a:lnTo>
                  <a:lnTo>
                    <a:pt x="2988294" y="3793290"/>
                  </a:lnTo>
                  <a:lnTo>
                    <a:pt x="3034237" y="3801488"/>
                  </a:lnTo>
                  <a:lnTo>
                    <a:pt x="3082658" y="3811116"/>
                  </a:lnTo>
                  <a:lnTo>
                    <a:pt x="3131174" y="3821316"/>
                  </a:lnTo>
                  <a:lnTo>
                    <a:pt x="3179786" y="3832183"/>
                  </a:lnTo>
                  <a:lnTo>
                    <a:pt x="3228398" y="3843622"/>
                  </a:lnTo>
                  <a:lnTo>
                    <a:pt x="3277010" y="3855634"/>
                  </a:lnTo>
                  <a:lnTo>
                    <a:pt x="3325622" y="3868217"/>
                  </a:lnTo>
                  <a:lnTo>
                    <a:pt x="3374234" y="3881372"/>
                  </a:lnTo>
                  <a:lnTo>
                    <a:pt x="3422750" y="3895003"/>
                  </a:lnTo>
                  <a:lnTo>
                    <a:pt x="3471171" y="3909111"/>
                  </a:lnTo>
                  <a:lnTo>
                    <a:pt x="3567728" y="3938662"/>
                  </a:lnTo>
                  <a:lnTo>
                    <a:pt x="3629094" y="395848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6308889"/>
              <a:ext cx="2676525" cy="3978275"/>
            </a:xfrm>
            <a:custGeom>
              <a:avLst/>
              <a:gdLst/>
              <a:ahLst/>
              <a:cxnLst/>
              <a:rect l="l" t="t" r="r" b="b"/>
              <a:pathLst>
                <a:path w="2676525" h="3978275">
                  <a:moveTo>
                    <a:pt x="1371612" y="3978224"/>
                  </a:moveTo>
                  <a:lnTo>
                    <a:pt x="1371511" y="3977932"/>
                  </a:lnTo>
                  <a:lnTo>
                    <a:pt x="1347203" y="3952481"/>
                  </a:lnTo>
                  <a:lnTo>
                    <a:pt x="1313662" y="3914356"/>
                  </a:lnTo>
                  <a:lnTo>
                    <a:pt x="1283055" y="3876217"/>
                  </a:lnTo>
                  <a:lnTo>
                    <a:pt x="1256182" y="3838092"/>
                  </a:lnTo>
                  <a:lnTo>
                    <a:pt x="1232738" y="3799954"/>
                  </a:lnTo>
                  <a:lnTo>
                    <a:pt x="1212430" y="3749154"/>
                  </a:lnTo>
                  <a:lnTo>
                    <a:pt x="1194981" y="3711016"/>
                  </a:lnTo>
                  <a:lnTo>
                    <a:pt x="1180211" y="3672890"/>
                  </a:lnTo>
                  <a:lnTo>
                    <a:pt x="1167726" y="3622078"/>
                  </a:lnTo>
                  <a:lnTo>
                    <a:pt x="1157338" y="3583952"/>
                  </a:lnTo>
                  <a:lnTo>
                    <a:pt x="1148664" y="3533140"/>
                  </a:lnTo>
                  <a:lnTo>
                    <a:pt x="1141514" y="3495014"/>
                  </a:lnTo>
                  <a:lnTo>
                    <a:pt x="1135608" y="3444202"/>
                  </a:lnTo>
                  <a:lnTo>
                    <a:pt x="1130642" y="3406076"/>
                  </a:lnTo>
                  <a:lnTo>
                    <a:pt x="1126363" y="3355263"/>
                  </a:lnTo>
                  <a:lnTo>
                    <a:pt x="1122451" y="3304463"/>
                  </a:lnTo>
                  <a:lnTo>
                    <a:pt x="1118730" y="3266325"/>
                  </a:lnTo>
                  <a:lnTo>
                    <a:pt x="1114831" y="3215513"/>
                  </a:lnTo>
                  <a:lnTo>
                    <a:pt x="1110538" y="3177387"/>
                  </a:lnTo>
                  <a:lnTo>
                    <a:pt x="1105484" y="3126575"/>
                  </a:lnTo>
                  <a:lnTo>
                    <a:pt x="1099477" y="3075775"/>
                  </a:lnTo>
                  <a:lnTo>
                    <a:pt x="1092238" y="3037636"/>
                  </a:lnTo>
                  <a:lnTo>
                    <a:pt x="1083462" y="2986836"/>
                  </a:lnTo>
                  <a:lnTo>
                    <a:pt x="1072883" y="2948698"/>
                  </a:lnTo>
                  <a:lnTo>
                    <a:pt x="1060208" y="2897898"/>
                  </a:lnTo>
                  <a:lnTo>
                    <a:pt x="1045146" y="2859760"/>
                  </a:lnTo>
                  <a:lnTo>
                    <a:pt x="1027518" y="2821635"/>
                  </a:lnTo>
                  <a:lnTo>
                    <a:pt x="1006932" y="2770822"/>
                  </a:lnTo>
                  <a:lnTo>
                    <a:pt x="984910" y="2732697"/>
                  </a:lnTo>
                  <a:lnTo>
                    <a:pt x="961745" y="2694559"/>
                  </a:lnTo>
                  <a:lnTo>
                    <a:pt x="937628" y="2669108"/>
                  </a:lnTo>
                  <a:lnTo>
                    <a:pt x="912558" y="2630982"/>
                  </a:lnTo>
                  <a:lnTo>
                    <a:pt x="859853" y="2580170"/>
                  </a:lnTo>
                  <a:lnTo>
                    <a:pt x="804087" y="2529268"/>
                  </a:lnTo>
                  <a:lnTo>
                    <a:pt x="775398" y="2516594"/>
                  </a:lnTo>
                  <a:lnTo>
                    <a:pt x="746239" y="2491143"/>
                  </a:lnTo>
                  <a:lnTo>
                    <a:pt x="716584" y="2478455"/>
                  </a:lnTo>
                  <a:lnTo>
                    <a:pt x="686752" y="2453106"/>
                  </a:lnTo>
                  <a:lnTo>
                    <a:pt x="626224" y="2427655"/>
                  </a:lnTo>
                  <a:lnTo>
                    <a:pt x="565416" y="2389517"/>
                  </a:lnTo>
                  <a:lnTo>
                    <a:pt x="535012" y="2364067"/>
                  </a:lnTo>
                  <a:lnTo>
                    <a:pt x="474675" y="2338616"/>
                  </a:lnTo>
                  <a:lnTo>
                    <a:pt x="445033" y="2313165"/>
                  </a:lnTo>
                  <a:lnTo>
                    <a:pt x="415772" y="2300490"/>
                  </a:lnTo>
                  <a:lnTo>
                    <a:pt x="386981" y="2275040"/>
                  </a:lnTo>
                  <a:lnTo>
                    <a:pt x="331025" y="2224227"/>
                  </a:lnTo>
                  <a:lnTo>
                    <a:pt x="277939" y="2173414"/>
                  </a:lnTo>
                  <a:lnTo>
                    <a:pt x="252679" y="2135289"/>
                  </a:lnTo>
                  <a:lnTo>
                    <a:pt x="228371" y="2109838"/>
                  </a:lnTo>
                  <a:lnTo>
                    <a:pt x="205016" y="2071712"/>
                  </a:lnTo>
                  <a:lnTo>
                    <a:pt x="182816" y="2033574"/>
                  </a:lnTo>
                  <a:lnTo>
                    <a:pt x="161747" y="1982774"/>
                  </a:lnTo>
                  <a:lnTo>
                    <a:pt x="141922" y="1944636"/>
                  </a:lnTo>
                  <a:lnTo>
                    <a:pt x="123520" y="1893735"/>
                  </a:lnTo>
                  <a:lnTo>
                    <a:pt x="106464" y="1842922"/>
                  </a:lnTo>
                  <a:lnTo>
                    <a:pt x="81686" y="1741208"/>
                  </a:lnTo>
                  <a:lnTo>
                    <a:pt x="68529" y="1652270"/>
                  </a:lnTo>
                  <a:lnTo>
                    <a:pt x="64338" y="1614144"/>
                  </a:lnTo>
                  <a:lnTo>
                    <a:pt x="61468" y="1563331"/>
                  </a:lnTo>
                  <a:lnTo>
                    <a:pt x="59855" y="1512430"/>
                  </a:lnTo>
                  <a:lnTo>
                    <a:pt x="59372" y="1474304"/>
                  </a:lnTo>
                  <a:lnTo>
                    <a:pt x="59753" y="1423492"/>
                  </a:lnTo>
                  <a:lnTo>
                    <a:pt x="60998" y="1372679"/>
                  </a:lnTo>
                  <a:lnTo>
                    <a:pt x="65100" y="1283652"/>
                  </a:lnTo>
                  <a:lnTo>
                    <a:pt x="67665" y="1232839"/>
                  </a:lnTo>
                  <a:lnTo>
                    <a:pt x="73291" y="1131125"/>
                  </a:lnTo>
                  <a:lnTo>
                    <a:pt x="75958" y="1093000"/>
                  </a:lnTo>
                  <a:lnTo>
                    <a:pt x="78346" y="1042187"/>
                  </a:lnTo>
                  <a:lnTo>
                    <a:pt x="80251" y="991387"/>
                  </a:lnTo>
                  <a:lnTo>
                    <a:pt x="81584" y="940473"/>
                  </a:lnTo>
                  <a:lnTo>
                    <a:pt x="82257" y="889673"/>
                  </a:lnTo>
                  <a:lnTo>
                    <a:pt x="82067" y="851535"/>
                  </a:lnTo>
                  <a:lnTo>
                    <a:pt x="80721" y="800735"/>
                  </a:lnTo>
                  <a:lnTo>
                    <a:pt x="78244" y="749833"/>
                  </a:lnTo>
                  <a:lnTo>
                    <a:pt x="74434" y="711695"/>
                  </a:lnTo>
                  <a:lnTo>
                    <a:pt x="69100" y="660895"/>
                  </a:lnTo>
                  <a:lnTo>
                    <a:pt x="62141" y="622757"/>
                  </a:lnTo>
                  <a:lnTo>
                    <a:pt x="53365" y="571944"/>
                  </a:lnTo>
                  <a:lnTo>
                    <a:pt x="42595" y="533819"/>
                  </a:lnTo>
                  <a:lnTo>
                    <a:pt x="29730" y="495693"/>
                  </a:lnTo>
                  <a:lnTo>
                    <a:pt x="14579" y="444881"/>
                  </a:lnTo>
                  <a:lnTo>
                    <a:pt x="0" y="419430"/>
                  </a:lnTo>
                  <a:lnTo>
                    <a:pt x="0" y="3978224"/>
                  </a:lnTo>
                  <a:lnTo>
                    <a:pt x="1371612" y="3978224"/>
                  </a:lnTo>
                  <a:close/>
                </a:path>
                <a:path w="2676525" h="3978275">
                  <a:moveTo>
                    <a:pt x="2676118" y="3977932"/>
                  </a:moveTo>
                  <a:lnTo>
                    <a:pt x="2655062" y="3965257"/>
                  </a:lnTo>
                  <a:lnTo>
                    <a:pt x="2612542" y="3952570"/>
                  </a:lnTo>
                  <a:lnTo>
                    <a:pt x="2567457" y="3927119"/>
                  </a:lnTo>
                  <a:lnTo>
                    <a:pt x="2525331" y="3901668"/>
                  </a:lnTo>
                  <a:lnTo>
                    <a:pt x="2485961" y="3876217"/>
                  </a:lnTo>
                  <a:lnTo>
                    <a:pt x="2449169" y="3838092"/>
                  </a:lnTo>
                  <a:lnTo>
                    <a:pt x="2414765" y="3812641"/>
                  </a:lnTo>
                  <a:lnTo>
                    <a:pt x="2382456" y="3774503"/>
                  </a:lnTo>
                  <a:lnTo>
                    <a:pt x="2352040" y="3736378"/>
                  </a:lnTo>
                  <a:lnTo>
                    <a:pt x="2323350" y="3685565"/>
                  </a:lnTo>
                  <a:lnTo>
                    <a:pt x="2296185" y="3647440"/>
                  </a:lnTo>
                  <a:lnTo>
                    <a:pt x="2270353" y="3609314"/>
                  </a:lnTo>
                  <a:lnTo>
                    <a:pt x="2245576" y="3558502"/>
                  </a:lnTo>
                  <a:lnTo>
                    <a:pt x="2221649" y="3507689"/>
                  </a:lnTo>
                  <a:lnTo>
                    <a:pt x="2198395" y="3469563"/>
                  </a:lnTo>
                  <a:lnTo>
                    <a:pt x="2176094" y="3418751"/>
                  </a:lnTo>
                  <a:lnTo>
                    <a:pt x="2132152" y="3317138"/>
                  </a:lnTo>
                  <a:lnTo>
                    <a:pt x="2110219" y="3279000"/>
                  </a:lnTo>
                  <a:lnTo>
                    <a:pt x="2088019" y="3228200"/>
                  </a:lnTo>
                  <a:lnTo>
                    <a:pt x="2065426" y="3177387"/>
                  </a:lnTo>
                  <a:lnTo>
                    <a:pt x="2042261" y="3139262"/>
                  </a:lnTo>
                  <a:lnTo>
                    <a:pt x="2018334" y="3088449"/>
                  </a:lnTo>
                  <a:lnTo>
                    <a:pt x="1993557" y="3050324"/>
                  </a:lnTo>
                  <a:lnTo>
                    <a:pt x="1967725" y="3012186"/>
                  </a:lnTo>
                  <a:lnTo>
                    <a:pt x="1940648" y="2961386"/>
                  </a:lnTo>
                  <a:lnTo>
                    <a:pt x="1912251" y="2923248"/>
                  </a:lnTo>
                  <a:lnTo>
                    <a:pt x="1882228" y="2885122"/>
                  </a:lnTo>
                  <a:lnTo>
                    <a:pt x="1850478" y="2859671"/>
                  </a:lnTo>
                  <a:lnTo>
                    <a:pt x="1813877" y="2821533"/>
                  </a:lnTo>
                  <a:lnTo>
                    <a:pt x="1776044" y="2783408"/>
                  </a:lnTo>
                  <a:lnTo>
                    <a:pt x="1737055" y="2745282"/>
                  </a:lnTo>
                  <a:lnTo>
                    <a:pt x="1697024" y="2719832"/>
                  </a:lnTo>
                  <a:lnTo>
                    <a:pt x="1656041" y="2681694"/>
                  </a:lnTo>
                  <a:lnTo>
                    <a:pt x="1614093" y="2656243"/>
                  </a:lnTo>
                  <a:lnTo>
                    <a:pt x="1571396" y="2630792"/>
                  </a:lnTo>
                  <a:lnTo>
                    <a:pt x="1483804" y="2579979"/>
                  </a:lnTo>
                  <a:lnTo>
                    <a:pt x="1348447" y="2503728"/>
                  </a:lnTo>
                  <a:lnTo>
                    <a:pt x="1302600" y="2491041"/>
                  </a:lnTo>
                  <a:lnTo>
                    <a:pt x="1210335" y="2440241"/>
                  </a:lnTo>
                  <a:lnTo>
                    <a:pt x="1165440" y="2414790"/>
                  </a:lnTo>
                  <a:lnTo>
                    <a:pt x="1120546" y="2402103"/>
                  </a:lnTo>
                  <a:lnTo>
                    <a:pt x="1031227" y="2351303"/>
                  </a:lnTo>
                  <a:lnTo>
                    <a:pt x="987005" y="2338616"/>
                  </a:lnTo>
                  <a:lnTo>
                    <a:pt x="899693" y="2287816"/>
                  </a:lnTo>
                  <a:lnTo>
                    <a:pt x="814476" y="2237003"/>
                  </a:lnTo>
                  <a:lnTo>
                    <a:pt x="772922" y="2211552"/>
                  </a:lnTo>
                  <a:lnTo>
                    <a:pt x="732218" y="2186190"/>
                  </a:lnTo>
                  <a:lnTo>
                    <a:pt x="692289" y="2160740"/>
                  </a:lnTo>
                  <a:lnTo>
                    <a:pt x="653300" y="2122614"/>
                  </a:lnTo>
                  <a:lnTo>
                    <a:pt x="615365" y="2097163"/>
                  </a:lnTo>
                  <a:lnTo>
                    <a:pt x="578573" y="2059025"/>
                  </a:lnTo>
                  <a:lnTo>
                    <a:pt x="541108" y="2020900"/>
                  </a:lnTo>
                  <a:lnTo>
                    <a:pt x="507847" y="1982774"/>
                  </a:lnTo>
                  <a:lnTo>
                    <a:pt x="478485" y="1944636"/>
                  </a:lnTo>
                  <a:lnTo>
                    <a:pt x="452843" y="1906511"/>
                  </a:lnTo>
                  <a:lnTo>
                    <a:pt x="430542" y="1855127"/>
                  </a:lnTo>
                  <a:lnTo>
                    <a:pt x="411670" y="1817001"/>
                  </a:lnTo>
                  <a:lnTo>
                    <a:pt x="395846" y="1766189"/>
                  </a:lnTo>
                  <a:lnTo>
                    <a:pt x="382790" y="1715376"/>
                  </a:lnTo>
                  <a:lnTo>
                    <a:pt x="372402" y="1677250"/>
                  </a:lnTo>
                  <a:lnTo>
                    <a:pt x="364388" y="1626438"/>
                  </a:lnTo>
                  <a:lnTo>
                    <a:pt x="358571" y="1575638"/>
                  </a:lnTo>
                  <a:lnTo>
                    <a:pt x="354863" y="1524825"/>
                  </a:lnTo>
                  <a:lnTo>
                    <a:pt x="352767" y="1474012"/>
                  </a:lnTo>
                  <a:lnTo>
                    <a:pt x="352094" y="1435887"/>
                  </a:lnTo>
                  <a:lnTo>
                    <a:pt x="352666" y="1385074"/>
                  </a:lnTo>
                  <a:lnTo>
                    <a:pt x="354291" y="1334274"/>
                  </a:lnTo>
                  <a:lnTo>
                    <a:pt x="356768" y="1283462"/>
                  </a:lnTo>
                  <a:lnTo>
                    <a:pt x="360006" y="1232649"/>
                  </a:lnTo>
                  <a:lnTo>
                    <a:pt x="363816" y="1181849"/>
                  </a:lnTo>
                  <a:lnTo>
                    <a:pt x="368007" y="1131036"/>
                  </a:lnTo>
                  <a:lnTo>
                    <a:pt x="376783" y="1029423"/>
                  </a:lnTo>
                  <a:lnTo>
                    <a:pt x="381076" y="991285"/>
                  </a:lnTo>
                  <a:lnTo>
                    <a:pt x="384886" y="940473"/>
                  </a:lnTo>
                  <a:lnTo>
                    <a:pt x="388315" y="889673"/>
                  </a:lnTo>
                  <a:lnTo>
                    <a:pt x="393369" y="800735"/>
                  </a:lnTo>
                  <a:lnTo>
                    <a:pt x="394792" y="737146"/>
                  </a:lnTo>
                  <a:lnTo>
                    <a:pt x="395084" y="699020"/>
                  </a:lnTo>
                  <a:lnTo>
                    <a:pt x="394322" y="660895"/>
                  </a:lnTo>
                  <a:lnTo>
                    <a:pt x="392315" y="610082"/>
                  </a:lnTo>
                  <a:lnTo>
                    <a:pt x="388886" y="559181"/>
                  </a:lnTo>
                  <a:lnTo>
                    <a:pt x="384022" y="521042"/>
                  </a:lnTo>
                  <a:lnTo>
                    <a:pt x="377545" y="482917"/>
                  </a:lnTo>
                  <a:lnTo>
                    <a:pt x="369252" y="432104"/>
                  </a:lnTo>
                  <a:lnTo>
                    <a:pt x="359054" y="393979"/>
                  </a:lnTo>
                  <a:lnTo>
                    <a:pt x="346849" y="355841"/>
                  </a:lnTo>
                  <a:lnTo>
                    <a:pt x="332460" y="305041"/>
                  </a:lnTo>
                  <a:lnTo>
                    <a:pt x="315785" y="266903"/>
                  </a:lnTo>
                  <a:lnTo>
                    <a:pt x="296621" y="228777"/>
                  </a:lnTo>
                  <a:lnTo>
                    <a:pt x="274891" y="190652"/>
                  </a:lnTo>
                  <a:lnTo>
                    <a:pt x="250393" y="152514"/>
                  </a:lnTo>
                  <a:lnTo>
                    <a:pt x="223037" y="127063"/>
                  </a:lnTo>
                  <a:lnTo>
                    <a:pt x="192722" y="88938"/>
                  </a:lnTo>
                  <a:lnTo>
                    <a:pt x="159270" y="50800"/>
                  </a:lnTo>
                  <a:lnTo>
                    <a:pt x="86067" y="0"/>
                  </a:lnTo>
                  <a:lnTo>
                    <a:pt x="0" y="0"/>
                  </a:lnTo>
                  <a:lnTo>
                    <a:pt x="0" y="12674"/>
                  </a:lnTo>
                  <a:lnTo>
                    <a:pt x="7239" y="25450"/>
                  </a:lnTo>
                  <a:lnTo>
                    <a:pt x="50888" y="50800"/>
                  </a:lnTo>
                  <a:lnTo>
                    <a:pt x="90639" y="76263"/>
                  </a:lnTo>
                  <a:lnTo>
                    <a:pt x="126580" y="114388"/>
                  </a:lnTo>
                  <a:lnTo>
                    <a:pt x="158978" y="152514"/>
                  </a:lnTo>
                  <a:lnTo>
                    <a:pt x="187960" y="190652"/>
                  </a:lnTo>
                  <a:lnTo>
                    <a:pt x="213791" y="216103"/>
                  </a:lnTo>
                  <a:lnTo>
                    <a:pt x="236385" y="254228"/>
                  </a:lnTo>
                  <a:lnTo>
                    <a:pt x="256019" y="292366"/>
                  </a:lnTo>
                  <a:lnTo>
                    <a:pt x="272986" y="343166"/>
                  </a:lnTo>
                  <a:lnTo>
                    <a:pt x="287274" y="381304"/>
                  </a:lnTo>
                  <a:lnTo>
                    <a:pt x="299199" y="419430"/>
                  </a:lnTo>
                  <a:lnTo>
                    <a:pt x="308724" y="470903"/>
                  </a:lnTo>
                  <a:lnTo>
                    <a:pt x="316357" y="509041"/>
                  </a:lnTo>
                  <a:lnTo>
                    <a:pt x="322072" y="559841"/>
                  </a:lnTo>
                  <a:lnTo>
                    <a:pt x="325983" y="597979"/>
                  </a:lnTo>
                  <a:lnTo>
                    <a:pt x="328358" y="648779"/>
                  </a:lnTo>
                  <a:lnTo>
                    <a:pt x="329311" y="686917"/>
                  </a:lnTo>
                  <a:lnTo>
                    <a:pt x="329031" y="737717"/>
                  </a:lnTo>
                  <a:lnTo>
                    <a:pt x="327698" y="788530"/>
                  </a:lnTo>
                  <a:lnTo>
                    <a:pt x="325412" y="839343"/>
                  </a:lnTo>
                  <a:lnTo>
                    <a:pt x="322453" y="877468"/>
                  </a:lnTo>
                  <a:lnTo>
                    <a:pt x="318922" y="928281"/>
                  </a:lnTo>
                  <a:lnTo>
                    <a:pt x="315023" y="979081"/>
                  </a:lnTo>
                  <a:lnTo>
                    <a:pt x="306158" y="1080706"/>
                  </a:lnTo>
                  <a:lnTo>
                    <a:pt x="297573" y="1182319"/>
                  </a:lnTo>
                  <a:lnTo>
                    <a:pt x="293763" y="1233131"/>
                  </a:lnTo>
                  <a:lnTo>
                    <a:pt x="290525" y="1283931"/>
                  </a:lnTo>
                  <a:lnTo>
                    <a:pt x="288048" y="1334744"/>
                  </a:lnTo>
                  <a:lnTo>
                    <a:pt x="286512" y="1385557"/>
                  </a:lnTo>
                  <a:lnTo>
                    <a:pt x="286042" y="1436357"/>
                  </a:lnTo>
                  <a:lnTo>
                    <a:pt x="286804" y="1487170"/>
                  </a:lnTo>
                  <a:lnTo>
                    <a:pt x="289001" y="1537982"/>
                  </a:lnTo>
                  <a:lnTo>
                    <a:pt x="292811" y="1576108"/>
                  </a:lnTo>
                  <a:lnTo>
                    <a:pt x="298526" y="1626920"/>
                  </a:lnTo>
                  <a:lnTo>
                    <a:pt x="306247" y="1677733"/>
                  </a:lnTo>
                  <a:lnTo>
                    <a:pt x="316255" y="1728635"/>
                  </a:lnTo>
                  <a:lnTo>
                    <a:pt x="328549" y="1779435"/>
                  </a:lnTo>
                  <a:lnTo>
                    <a:pt x="343420" y="1817573"/>
                  </a:lnTo>
                  <a:lnTo>
                    <a:pt x="361061" y="1868373"/>
                  </a:lnTo>
                  <a:lnTo>
                    <a:pt x="381546" y="1906511"/>
                  </a:lnTo>
                  <a:lnTo>
                    <a:pt x="405091" y="1957311"/>
                  </a:lnTo>
                  <a:lnTo>
                    <a:pt x="431876" y="1995449"/>
                  </a:lnTo>
                  <a:lnTo>
                    <a:pt x="462089" y="2033574"/>
                  </a:lnTo>
                  <a:lnTo>
                    <a:pt x="495833" y="2071712"/>
                  </a:lnTo>
                  <a:lnTo>
                    <a:pt x="571131" y="2147963"/>
                  </a:lnTo>
                  <a:lnTo>
                    <a:pt x="610019" y="2173414"/>
                  </a:lnTo>
                  <a:lnTo>
                    <a:pt x="650062" y="2211552"/>
                  </a:lnTo>
                  <a:lnTo>
                    <a:pt x="691045" y="2237092"/>
                  </a:lnTo>
                  <a:lnTo>
                    <a:pt x="732891" y="2262555"/>
                  </a:lnTo>
                  <a:lnTo>
                    <a:pt x="818959" y="2313355"/>
                  </a:lnTo>
                  <a:lnTo>
                    <a:pt x="952588" y="2389619"/>
                  </a:lnTo>
                  <a:lnTo>
                    <a:pt x="1043724" y="2440432"/>
                  </a:lnTo>
                  <a:lnTo>
                    <a:pt x="1089660" y="2453106"/>
                  </a:lnTo>
                  <a:lnTo>
                    <a:pt x="1181836" y="2503919"/>
                  </a:lnTo>
                  <a:lnTo>
                    <a:pt x="1226540" y="2516594"/>
                  </a:lnTo>
                  <a:lnTo>
                    <a:pt x="1359700" y="2592857"/>
                  </a:lnTo>
                  <a:lnTo>
                    <a:pt x="1403451" y="2605532"/>
                  </a:lnTo>
                  <a:lnTo>
                    <a:pt x="1489519" y="2656344"/>
                  </a:lnTo>
                  <a:lnTo>
                    <a:pt x="1531645" y="2681795"/>
                  </a:lnTo>
                  <a:lnTo>
                    <a:pt x="1573110" y="2707246"/>
                  </a:lnTo>
                  <a:lnTo>
                    <a:pt x="1613814" y="2745371"/>
                  </a:lnTo>
                  <a:lnTo>
                    <a:pt x="1653654" y="2770822"/>
                  </a:lnTo>
                  <a:lnTo>
                    <a:pt x="1692541" y="2796273"/>
                  </a:lnTo>
                  <a:lnTo>
                    <a:pt x="1730387" y="2834411"/>
                  </a:lnTo>
                  <a:lnTo>
                    <a:pt x="1767078" y="2859862"/>
                  </a:lnTo>
                  <a:lnTo>
                    <a:pt x="1802536" y="2897987"/>
                  </a:lnTo>
                  <a:lnTo>
                    <a:pt x="1833333" y="2936125"/>
                  </a:lnTo>
                  <a:lnTo>
                    <a:pt x="1862404" y="2974251"/>
                  </a:lnTo>
                  <a:lnTo>
                    <a:pt x="1889950" y="3012376"/>
                  </a:lnTo>
                  <a:lnTo>
                    <a:pt x="1916061" y="3050514"/>
                  </a:lnTo>
                  <a:lnTo>
                    <a:pt x="1940941" y="3088640"/>
                  </a:lnTo>
                  <a:lnTo>
                    <a:pt x="1964867" y="3126765"/>
                  </a:lnTo>
                  <a:lnTo>
                    <a:pt x="1987842" y="3177578"/>
                  </a:lnTo>
                  <a:lnTo>
                    <a:pt x="2010143" y="3215716"/>
                  </a:lnTo>
                  <a:lnTo>
                    <a:pt x="2031873" y="3266516"/>
                  </a:lnTo>
                  <a:lnTo>
                    <a:pt x="2053221" y="3304654"/>
                  </a:lnTo>
                  <a:lnTo>
                    <a:pt x="2095550" y="3406356"/>
                  </a:lnTo>
                  <a:lnTo>
                    <a:pt x="2116798" y="3444494"/>
                  </a:lnTo>
                  <a:lnTo>
                    <a:pt x="2138438" y="3495294"/>
                  </a:lnTo>
                  <a:lnTo>
                    <a:pt x="2161603" y="3546106"/>
                  </a:lnTo>
                  <a:lnTo>
                    <a:pt x="2185530" y="3584244"/>
                  </a:lnTo>
                  <a:lnTo>
                    <a:pt x="2210308" y="3635044"/>
                  </a:lnTo>
                  <a:lnTo>
                    <a:pt x="2236038" y="3673183"/>
                  </a:lnTo>
                  <a:lnTo>
                    <a:pt x="2263013" y="3723983"/>
                  </a:lnTo>
                  <a:lnTo>
                    <a:pt x="2291321" y="3762121"/>
                  </a:lnTo>
                  <a:lnTo>
                    <a:pt x="2321166" y="3800246"/>
                  </a:lnTo>
                  <a:lnTo>
                    <a:pt x="2352611" y="3838371"/>
                  </a:lnTo>
                  <a:lnTo>
                    <a:pt x="2385974" y="3876510"/>
                  </a:lnTo>
                  <a:lnTo>
                    <a:pt x="2421344" y="3901960"/>
                  </a:lnTo>
                  <a:lnTo>
                    <a:pt x="2458897" y="3940086"/>
                  </a:lnTo>
                  <a:lnTo>
                    <a:pt x="2498737" y="3965537"/>
                  </a:lnTo>
                  <a:lnTo>
                    <a:pt x="2516848" y="3978224"/>
                  </a:lnTo>
                  <a:lnTo>
                    <a:pt x="2675928" y="3978224"/>
                  </a:lnTo>
                  <a:lnTo>
                    <a:pt x="2676118" y="3977932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63840" y="2692517"/>
            <a:ext cx="9928225" cy="549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Włączające</a:t>
            </a:r>
            <a:r>
              <a:rPr dirty="0" sz="2300" spc="45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80">
                <a:solidFill>
                  <a:srgbClr val="4A4457"/>
                </a:solidFill>
                <a:latin typeface="Tahoma"/>
                <a:cs typeface="Tahoma"/>
              </a:rPr>
              <a:t>środowiska</a:t>
            </a:r>
            <a:r>
              <a:rPr dirty="0" sz="2300" spc="459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60">
                <a:solidFill>
                  <a:srgbClr val="4A4457"/>
                </a:solidFill>
                <a:latin typeface="Tahoma"/>
                <a:cs typeface="Tahoma"/>
              </a:rPr>
              <a:t>polityczne</a:t>
            </a:r>
            <a:r>
              <a:rPr dirty="0" sz="2300" spc="459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zapewniają,</a:t>
            </a:r>
            <a:r>
              <a:rPr dirty="0" sz="2300" spc="459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50">
                <a:solidFill>
                  <a:srgbClr val="4A4457"/>
                </a:solidFill>
                <a:latin typeface="Tahoma"/>
                <a:cs typeface="Tahoma"/>
              </a:rPr>
              <a:t>że</a:t>
            </a:r>
            <a:r>
              <a:rPr dirty="0" sz="2300" spc="459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każdy,</a:t>
            </a:r>
            <a:r>
              <a:rPr dirty="0" sz="2300" spc="459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65">
                <a:solidFill>
                  <a:srgbClr val="4A4457"/>
                </a:solidFill>
                <a:latin typeface="Tahoma"/>
                <a:cs typeface="Tahoma"/>
              </a:rPr>
              <a:t>w</a:t>
            </a:r>
            <a:r>
              <a:rPr dirty="0" sz="2300" spc="459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70">
                <a:solidFill>
                  <a:srgbClr val="4A4457"/>
                </a:solidFill>
                <a:latin typeface="Tahoma"/>
                <a:cs typeface="Tahoma"/>
              </a:rPr>
              <a:t>tym</a:t>
            </a:r>
            <a:r>
              <a:rPr dirty="0" sz="2300" spc="459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70">
                <a:solidFill>
                  <a:srgbClr val="4A4457"/>
                </a:solidFill>
                <a:latin typeface="Tahoma"/>
                <a:cs typeface="Tahoma"/>
              </a:rPr>
              <a:t>młodzi ludzie</a:t>
            </a:r>
            <a:r>
              <a:rPr dirty="0" sz="2300" spc="204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z</a:t>
            </a:r>
            <a:r>
              <a:rPr dirty="0" sz="2300" spc="21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70">
                <a:solidFill>
                  <a:srgbClr val="4A4457"/>
                </a:solidFill>
                <a:latin typeface="Tahoma"/>
                <a:cs typeface="Tahoma"/>
              </a:rPr>
              <a:t>niepełnosprawnościami,</a:t>
            </a:r>
            <a:r>
              <a:rPr dirty="0" sz="2300" spc="204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120">
                <a:solidFill>
                  <a:srgbClr val="4A4457"/>
                </a:solidFill>
                <a:latin typeface="Tahoma"/>
                <a:cs typeface="Tahoma"/>
              </a:rPr>
              <a:t>ma</a:t>
            </a:r>
            <a:r>
              <a:rPr dirty="0" sz="2300" spc="204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80">
                <a:solidFill>
                  <a:srgbClr val="4A4457"/>
                </a:solidFill>
                <a:latin typeface="Tahoma"/>
                <a:cs typeface="Tahoma"/>
              </a:rPr>
              <a:t>równy</a:t>
            </a:r>
            <a:r>
              <a:rPr dirty="0" sz="2300" spc="21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90">
                <a:solidFill>
                  <a:srgbClr val="4A4457"/>
                </a:solidFill>
                <a:latin typeface="Tahoma"/>
                <a:cs typeface="Tahoma"/>
              </a:rPr>
              <a:t>dostęp</a:t>
            </a:r>
            <a:r>
              <a:rPr dirty="0" sz="2300" spc="204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130">
                <a:solidFill>
                  <a:srgbClr val="4A4457"/>
                </a:solidFill>
                <a:latin typeface="Tahoma"/>
                <a:cs typeface="Tahoma"/>
              </a:rPr>
              <a:t>do</a:t>
            </a:r>
            <a:r>
              <a:rPr dirty="0" sz="2300" spc="21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65">
                <a:solidFill>
                  <a:srgbClr val="4A4457"/>
                </a:solidFill>
                <a:latin typeface="Tahoma"/>
                <a:cs typeface="Tahoma"/>
              </a:rPr>
              <a:t>udziału</a:t>
            </a:r>
            <a:r>
              <a:rPr dirty="0" sz="2300" spc="204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15">
                <a:solidFill>
                  <a:srgbClr val="4A4457"/>
                </a:solidFill>
                <a:latin typeface="Tahoma"/>
                <a:cs typeface="Tahoma"/>
              </a:rPr>
              <a:t>w </a:t>
            </a:r>
            <a:r>
              <a:rPr dirty="0" sz="2300" spc="45">
                <a:solidFill>
                  <a:srgbClr val="4A4457"/>
                </a:solidFill>
                <a:latin typeface="Tahoma"/>
                <a:cs typeface="Tahoma"/>
              </a:rPr>
              <a:t>demokracji.</a:t>
            </a:r>
            <a:endParaRPr sz="2300">
              <a:latin typeface="Tahoma"/>
              <a:cs typeface="Tahoma"/>
            </a:endParaRPr>
          </a:p>
          <a:p>
            <a:pPr algn="just" marL="12700" marR="5080">
              <a:lnSpc>
                <a:spcPct val="125000"/>
              </a:lnSpc>
              <a:spcBef>
                <a:spcPts val="1650"/>
              </a:spcBef>
            </a:pP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W</a:t>
            </a:r>
            <a:r>
              <a:rPr dirty="0" sz="2300" spc="27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55">
                <a:solidFill>
                  <a:srgbClr val="4A4457"/>
                </a:solidFill>
                <a:latin typeface="Tahoma"/>
                <a:cs typeface="Tahoma"/>
              </a:rPr>
              <a:t>2023</a:t>
            </a:r>
            <a:r>
              <a:rPr dirty="0" sz="2300" spc="27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95">
                <a:solidFill>
                  <a:srgbClr val="4A4457"/>
                </a:solidFill>
                <a:latin typeface="Tahoma"/>
                <a:cs typeface="Tahoma"/>
              </a:rPr>
              <a:t>roku</a:t>
            </a:r>
            <a:r>
              <a:rPr dirty="0" sz="2300" spc="2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27%</a:t>
            </a:r>
            <a:r>
              <a:rPr dirty="0" sz="2300" spc="27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4A4457"/>
                </a:solidFill>
                <a:latin typeface="Tahoma"/>
                <a:cs typeface="Tahoma"/>
              </a:rPr>
              <a:t>mieszkańców</a:t>
            </a:r>
            <a:r>
              <a:rPr dirty="0" sz="2300" spc="27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65">
                <a:solidFill>
                  <a:srgbClr val="4A4457"/>
                </a:solidFill>
                <a:latin typeface="Tahoma"/>
                <a:cs typeface="Tahoma"/>
              </a:rPr>
              <a:t>UE</a:t>
            </a:r>
            <a:r>
              <a:rPr dirty="0" sz="2300" spc="2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45">
                <a:solidFill>
                  <a:srgbClr val="4A4457"/>
                </a:solidFill>
                <a:latin typeface="Tahoma"/>
                <a:cs typeface="Tahoma"/>
              </a:rPr>
              <a:t>powyżej</a:t>
            </a:r>
            <a:r>
              <a:rPr dirty="0" sz="2300" spc="27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60">
                <a:solidFill>
                  <a:srgbClr val="4A4457"/>
                </a:solidFill>
                <a:latin typeface="Tahoma"/>
                <a:cs typeface="Tahoma"/>
              </a:rPr>
              <a:t>16</a:t>
            </a:r>
            <a:r>
              <a:rPr dirty="0" sz="2300" spc="2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95">
                <a:solidFill>
                  <a:srgbClr val="4A4457"/>
                </a:solidFill>
                <a:latin typeface="Tahoma"/>
                <a:cs typeface="Tahoma"/>
              </a:rPr>
              <a:t>roku</a:t>
            </a:r>
            <a:r>
              <a:rPr dirty="0" sz="2300" spc="27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życia</a:t>
            </a:r>
            <a:r>
              <a:rPr dirty="0" sz="2300" spc="27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4A4457"/>
                </a:solidFill>
                <a:latin typeface="Tahoma"/>
                <a:cs typeface="Tahoma"/>
              </a:rPr>
              <a:t>miało</a:t>
            </a:r>
            <a:r>
              <a:rPr dirty="0" sz="2300" spc="2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4A4457"/>
                </a:solidFill>
                <a:latin typeface="Tahoma"/>
                <a:cs typeface="Tahoma"/>
              </a:rPr>
              <a:t>jakąś </a:t>
            </a:r>
            <a:r>
              <a:rPr dirty="0" sz="2300" spc="105">
                <a:solidFill>
                  <a:srgbClr val="4A4457"/>
                </a:solidFill>
                <a:latin typeface="Tahoma"/>
                <a:cs typeface="Tahoma"/>
              </a:rPr>
              <a:t>formę</a:t>
            </a:r>
            <a:r>
              <a:rPr dirty="0" sz="2300" spc="46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70">
                <a:solidFill>
                  <a:srgbClr val="4A4457"/>
                </a:solidFill>
                <a:latin typeface="Tahoma"/>
                <a:cs typeface="Tahoma"/>
              </a:rPr>
              <a:t>niepełnosprawności.</a:t>
            </a:r>
            <a:r>
              <a:rPr dirty="0" sz="2300" spc="47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Szacuje</a:t>
            </a:r>
            <a:r>
              <a:rPr dirty="0" sz="2300" spc="46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się,</a:t>
            </a:r>
            <a:r>
              <a:rPr dirty="0" sz="2300" spc="47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50">
                <a:solidFill>
                  <a:srgbClr val="4A4457"/>
                </a:solidFill>
                <a:latin typeface="Tahoma"/>
                <a:cs typeface="Tahoma"/>
              </a:rPr>
              <a:t>że</a:t>
            </a:r>
            <a:r>
              <a:rPr dirty="0" sz="2300" spc="47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50">
                <a:solidFill>
                  <a:srgbClr val="4A4457"/>
                </a:solidFill>
                <a:latin typeface="Tahoma"/>
                <a:cs typeface="Tahoma"/>
              </a:rPr>
              <a:t>według</a:t>
            </a:r>
            <a:r>
              <a:rPr dirty="0" sz="2300" spc="46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65">
                <a:solidFill>
                  <a:srgbClr val="4A4457"/>
                </a:solidFill>
                <a:latin typeface="Tahoma"/>
                <a:cs typeface="Tahoma"/>
              </a:rPr>
              <a:t>Eurostatu</a:t>
            </a:r>
            <a:r>
              <a:rPr dirty="0" sz="2300" spc="47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55">
                <a:solidFill>
                  <a:srgbClr val="4A4457"/>
                </a:solidFill>
                <a:latin typeface="Tahoma"/>
                <a:cs typeface="Tahoma"/>
              </a:rPr>
              <a:t>liczba</a:t>
            </a:r>
            <a:r>
              <a:rPr dirty="0" sz="2300" spc="47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4A4457"/>
                </a:solidFill>
                <a:latin typeface="Tahoma"/>
                <a:cs typeface="Tahoma"/>
              </a:rPr>
              <a:t>ta </a:t>
            </a:r>
            <a:r>
              <a:rPr dirty="0" sz="2300" spc="70">
                <a:solidFill>
                  <a:srgbClr val="4A4457"/>
                </a:solidFill>
                <a:latin typeface="Tahoma"/>
                <a:cs typeface="Tahoma"/>
              </a:rPr>
              <a:t>wynosi</a:t>
            </a:r>
            <a:r>
              <a:rPr dirty="0" sz="2300" spc="-114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80">
                <a:solidFill>
                  <a:srgbClr val="4A4457"/>
                </a:solidFill>
                <a:latin typeface="Tahoma"/>
                <a:cs typeface="Tahoma"/>
              </a:rPr>
              <a:t>około</a:t>
            </a:r>
            <a:r>
              <a:rPr dirty="0" sz="2300" spc="-114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55">
                <a:solidFill>
                  <a:srgbClr val="4A4457"/>
                </a:solidFill>
                <a:latin typeface="Tahoma"/>
                <a:cs typeface="Tahoma"/>
              </a:rPr>
              <a:t>101</a:t>
            </a:r>
            <a:r>
              <a:rPr dirty="0" sz="2300" spc="-114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95">
                <a:solidFill>
                  <a:srgbClr val="4A4457"/>
                </a:solidFill>
                <a:latin typeface="Tahoma"/>
                <a:cs typeface="Tahoma"/>
              </a:rPr>
              <a:t>milionów</a:t>
            </a:r>
            <a:r>
              <a:rPr dirty="0" sz="2300" spc="-114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50">
                <a:solidFill>
                  <a:srgbClr val="4A4457"/>
                </a:solidFill>
                <a:latin typeface="Tahoma"/>
                <a:cs typeface="Tahoma"/>
              </a:rPr>
              <a:t>osób.</a:t>
            </a:r>
            <a:endParaRPr sz="2300">
              <a:latin typeface="Tahoma"/>
              <a:cs typeface="Tahoma"/>
            </a:endParaRPr>
          </a:p>
          <a:p>
            <a:pPr algn="just" marL="12700" marR="5080">
              <a:lnSpc>
                <a:spcPct val="125000"/>
              </a:lnSpc>
            </a:pPr>
            <a:r>
              <a:rPr dirty="0" sz="2300" spc="204">
                <a:solidFill>
                  <a:srgbClr val="4A4457"/>
                </a:solidFill>
                <a:latin typeface="Tahoma"/>
                <a:cs typeface="Tahoma"/>
              </a:rPr>
              <a:t>—</a:t>
            </a:r>
            <a:r>
              <a:rPr dirty="0" sz="2300" spc="53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czyli</a:t>
            </a:r>
            <a:r>
              <a:rPr dirty="0" sz="2300" spc="5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80">
                <a:solidFill>
                  <a:srgbClr val="4A4457"/>
                </a:solidFill>
                <a:latin typeface="Tahoma"/>
                <a:cs typeface="Tahoma"/>
              </a:rPr>
              <a:t>co</a:t>
            </a:r>
            <a:r>
              <a:rPr dirty="0" sz="2300" spc="5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czwarty</a:t>
            </a:r>
            <a:r>
              <a:rPr dirty="0" sz="2300" spc="5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75">
                <a:solidFill>
                  <a:srgbClr val="4A4457"/>
                </a:solidFill>
                <a:latin typeface="Tahoma"/>
                <a:cs typeface="Tahoma"/>
              </a:rPr>
              <a:t>dorosły</a:t>
            </a:r>
            <a:r>
              <a:rPr dirty="0" sz="2300" spc="53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65">
                <a:solidFill>
                  <a:srgbClr val="4A4457"/>
                </a:solidFill>
                <a:latin typeface="Tahoma"/>
                <a:cs typeface="Tahoma"/>
              </a:rPr>
              <a:t>w</a:t>
            </a:r>
            <a:r>
              <a:rPr dirty="0" sz="2300" spc="5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UE.</a:t>
            </a:r>
            <a:r>
              <a:rPr dirty="0" sz="2300" spc="5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160">
                <a:solidFill>
                  <a:srgbClr val="4A4457"/>
                </a:solidFill>
                <a:latin typeface="Tahoma"/>
                <a:cs typeface="Tahoma"/>
              </a:rPr>
              <a:t>Mimo</a:t>
            </a:r>
            <a:r>
              <a:rPr dirty="0" sz="2300" spc="5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80">
                <a:solidFill>
                  <a:srgbClr val="4A4457"/>
                </a:solidFill>
                <a:latin typeface="Tahoma"/>
                <a:cs typeface="Tahoma"/>
              </a:rPr>
              <a:t>to</a:t>
            </a:r>
            <a:r>
              <a:rPr dirty="0" sz="2300" spc="53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55">
                <a:solidFill>
                  <a:srgbClr val="4A4457"/>
                </a:solidFill>
                <a:latin typeface="Tahoma"/>
                <a:cs typeface="Tahoma"/>
              </a:rPr>
              <a:t>wiele</a:t>
            </a:r>
            <a:r>
              <a:rPr dirty="0" sz="2300" spc="5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110">
                <a:solidFill>
                  <a:srgbClr val="4A4457"/>
                </a:solidFill>
                <a:latin typeface="Tahoma"/>
                <a:cs typeface="Tahoma"/>
              </a:rPr>
              <a:t>osób</a:t>
            </a:r>
            <a:r>
              <a:rPr dirty="0" sz="2300" spc="5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-50">
                <a:solidFill>
                  <a:srgbClr val="4A4457"/>
                </a:solidFill>
                <a:latin typeface="Tahoma"/>
                <a:cs typeface="Tahoma"/>
              </a:rPr>
              <a:t>z</a:t>
            </a:r>
            <a:r>
              <a:rPr dirty="0" sz="2300" spc="-5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80">
                <a:solidFill>
                  <a:srgbClr val="4A4457"/>
                </a:solidFill>
                <a:latin typeface="Tahoma"/>
                <a:cs typeface="Tahoma"/>
              </a:rPr>
              <a:t>niepełnosprawnościami</a:t>
            </a:r>
            <a:r>
              <a:rPr dirty="0" sz="2300" spc="114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wciąż</a:t>
            </a:r>
            <a:r>
              <a:rPr dirty="0" sz="2300" spc="12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65">
                <a:solidFill>
                  <a:srgbClr val="4A4457"/>
                </a:solidFill>
                <a:latin typeface="Tahoma"/>
                <a:cs typeface="Tahoma"/>
              </a:rPr>
              <a:t>napotyka</a:t>
            </a:r>
            <a:r>
              <a:rPr dirty="0" sz="2300" spc="114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50">
                <a:solidFill>
                  <a:srgbClr val="4A4457"/>
                </a:solidFill>
                <a:latin typeface="Tahoma"/>
                <a:cs typeface="Tahoma"/>
              </a:rPr>
              <a:t>przeszkody,</a:t>
            </a:r>
            <a:r>
              <a:rPr dirty="0" sz="2300" spc="12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70">
                <a:solidFill>
                  <a:srgbClr val="4A4457"/>
                </a:solidFill>
                <a:latin typeface="Tahoma"/>
                <a:cs typeface="Tahoma"/>
              </a:rPr>
              <a:t>które</a:t>
            </a:r>
            <a:r>
              <a:rPr dirty="0" sz="2300" spc="114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65">
                <a:solidFill>
                  <a:srgbClr val="4A4457"/>
                </a:solidFill>
                <a:latin typeface="Tahoma"/>
                <a:cs typeface="Tahoma"/>
              </a:rPr>
              <a:t>utrudniają</a:t>
            </a:r>
            <a:r>
              <a:rPr dirty="0" sz="2300" spc="12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95">
                <a:solidFill>
                  <a:srgbClr val="4A4457"/>
                </a:solidFill>
                <a:latin typeface="Tahoma"/>
                <a:cs typeface="Tahoma"/>
              </a:rPr>
              <a:t>im </a:t>
            </a:r>
            <a:r>
              <a:rPr dirty="0" sz="2300" spc="65">
                <a:solidFill>
                  <a:srgbClr val="4A4457"/>
                </a:solidFill>
                <a:latin typeface="Tahoma"/>
                <a:cs typeface="Tahoma"/>
              </a:rPr>
              <a:t>pełne</a:t>
            </a:r>
            <a:r>
              <a:rPr dirty="0" sz="2300" spc="-5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60">
                <a:solidFill>
                  <a:srgbClr val="4A4457"/>
                </a:solidFill>
                <a:latin typeface="Tahoma"/>
                <a:cs typeface="Tahoma"/>
              </a:rPr>
              <a:t>uczestnictwo</a:t>
            </a:r>
            <a:r>
              <a:rPr dirty="0" sz="2300" spc="-4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65">
                <a:solidFill>
                  <a:srgbClr val="4A4457"/>
                </a:solidFill>
                <a:latin typeface="Tahoma"/>
                <a:cs typeface="Tahoma"/>
              </a:rPr>
              <a:t>w</a:t>
            </a:r>
            <a:r>
              <a:rPr dirty="0" sz="2300" spc="-4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życiu</a:t>
            </a:r>
            <a:r>
              <a:rPr dirty="0" sz="2300" spc="-4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45">
                <a:solidFill>
                  <a:srgbClr val="4A4457"/>
                </a:solidFill>
                <a:latin typeface="Tahoma"/>
                <a:cs typeface="Tahoma"/>
              </a:rPr>
              <a:t>politycznym,</a:t>
            </a:r>
            <a:r>
              <a:rPr dirty="0" sz="2300" spc="-4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także</a:t>
            </a:r>
            <a:r>
              <a:rPr dirty="0" sz="2300" spc="-4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65">
                <a:solidFill>
                  <a:srgbClr val="4A4457"/>
                </a:solidFill>
                <a:latin typeface="Tahoma"/>
                <a:cs typeface="Tahoma"/>
              </a:rPr>
              <a:t>we</a:t>
            </a:r>
            <a:r>
              <a:rPr dirty="0" sz="2300" spc="-4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4A4457"/>
                </a:solidFill>
                <a:latin typeface="Tahoma"/>
                <a:cs typeface="Tahoma"/>
              </a:rPr>
              <a:t>Włoszech.</a:t>
            </a:r>
            <a:endParaRPr sz="2300">
              <a:latin typeface="Tahoma"/>
              <a:cs typeface="Tahoma"/>
            </a:endParaRPr>
          </a:p>
          <a:p>
            <a:pPr algn="just" marL="12700" marR="5080">
              <a:lnSpc>
                <a:spcPct val="125000"/>
              </a:lnSpc>
            </a:pP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Ten</a:t>
            </a:r>
            <a:r>
              <a:rPr dirty="0" sz="2300" spc="2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80">
                <a:solidFill>
                  <a:srgbClr val="4A4457"/>
                </a:solidFill>
                <a:latin typeface="Tahoma"/>
                <a:cs typeface="Tahoma"/>
              </a:rPr>
              <a:t>kurs</a:t>
            </a:r>
            <a:r>
              <a:rPr dirty="0" sz="2300" spc="24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90">
                <a:solidFill>
                  <a:srgbClr val="4A4457"/>
                </a:solidFill>
                <a:latin typeface="Tahoma"/>
                <a:cs typeface="Tahoma"/>
              </a:rPr>
              <a:t>da</a:t>
            </a:r>
            <a:r>
              <a:rPr dirty="0" sz="2300" spc="2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50">
                <a:solidFill>
                  <a:srgbClr val="4A4457"/>
                </a:solidFill>
                <a:latin typeface="Tahoma"/>
                <a:cs typeface="Tahoma"/>
              </a:rPr>
              <a:t>Ci</a:t>
            </a:r>
            <a:r>
              <a:rPr dirty="0" sz="2300" spc="24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55">
                <a:solidFill>
                  <a:srgbClr val="4A4457"/>
                </a:solidFill>
                <a:latin typeface="Tahoma"/>
                <a:cs typeface="Tahoma"/>
              </a:rPr>
              <a:t>praktyczne</a:t>
            </a:r>
            <a:r>
              <a:rPr dirty="0" sz="2300" spc="24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70">
                <a:solidFill>
                  <a:srgbClr val="4A4457"/>
                </a:solidFill>
                <a:latin typeface="Tahoma"/>
                <a:cs typeface="Tahoma"/>
              </a:rPr>
              <a:t>narzędzia</a:t>
            </a:r>
            <a:r>
              <a:rPr dirty="0" sz="2300" spc="2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130">
                <a:solidFill>
                  <a:srgbClr val="4A4457"/>
                </a:solidFill>
                <a:latin typeface="Tahoma"/>
                <a:cs typeface="Tahoma"/>
              </a:rPr>
              <a:t>do</a:t>
            </a:r>
            <a:r>
              <a:rPr dirty="0" sz="2300" spc="24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70">
                <a:solidFill>
                  <a:srgbClr val="4A4457"/>
                </a:solidFill>
                <a:latin typeface="Tahoma"/>
                <a:cs typeface="Tahoma"/>
              </a:rPr>
              <a:t>tworzenia</a:t>
            </a:r>
            <a:r>
              <a:rPr dirty="0" sz="2300" spc="24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50">
                <a:solidFill>
                  <a:srgbClr val="4A4457"/>
                </a:solidFill>
                <a:latin typeface="Tahoma"/>
                <a:cs typeface="Tahoma"/>
              </a:rPr>
              <a:t>i</a:t>
            </a:r>
            <a:r>
              <a:rPr dirty="0" sz="2300" spc="2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60">
                <a:solidFill>
                  <a:srgbClr val="4A4457"/>
                </a:solidFill>
                <a:latin typeface="Tahoma"/>
                <a:cs typeface="Tahoma"/>
              </a:rPr>
              <a:t>wspierania </a:t>
            </a:r>
            <a:r>
              <a:rPr dirty="0" sz="2300" spc="75">
                <a:solidFill>
                  <a:srgbClr val="4A4457"/>
                </a:solidFill>
                <a:latin typeface="Tahoma"/>
                <a:cs typeface="Tahoma"/>
              </a:rPr>
              <a:t>dostępnych</a:t>
            </a:r>
            <a:r>
              <a:rPr dirty="0" sz="2300" spc="13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70">
                <a:solidFill>
                  <a:srgbClr val="4A4457"/>
                </a:solidFill>
                <a:latin typeface="Tahoma"/>
                <a:cs typeface="Tahoma"/>
              </a:rPr>
              <a:t>przestrzeni</a:t>
            </a:r>
            <a:r>
              <a:rPr dirty="0" sz="2300" spc="13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45">
                <a:solidFill>
                  <a:srgbClr val="4A4457"/>
                </a:solidFill>
                <a:latin typeface="Tahoma"/>
                <a:cs typeface="Tahoma"/>
              </a:rPr>
              <a:t>politycznych.</a:t>
            </a:r>
            <a:r>
              <a:rPr dirty="0" sz="2300" spc="1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120">
                <a:solidFill>
                  <a:srgbClr val="4A4457"/>
                </a:solidFill>
                <a:latin typeface="Tahoma"/>
                <a:cs typeface="Tahoma"/>
              </a:rPr>
              <a:t>Po</a:t>
            </a:r>
            <a:r>
              <a:rPr dirty="0" sz="2300" spc="13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jego</a:t>
            </a:r>
            <a:r>
              <a:rPr dirty="0" sz="2300" spc="1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70">
                <a:solidFill>
                  <a:srgbClr val="4A4457"/>
                </a:solidFill>
                <a:latin typeface="Tahoma"/>
                <a:cs typeface="Tahoma"/>
              </a:rPr>
              <a:t>zakończeniu</a:t>
            </a:r>
            <a:r>
              <a:rPr dirty="0" sz="2300" spc="13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300" spc="60">
                <a:solidFill>
                  <a:srgbClr val="4A4457"/>
                </a:solidFill>
                <a:latin typeface="Tahoma"/>
                <a:cs typeface="Tahoma"/>
              </a:rPr>
              <a:t>będziesz </a:t>
            </a:r>
            <a:r>
              <a:rPr dirty="0" sz="2300">
                <a:solidFill>
                  <a:srgbClr val="4A4457"/>
                </a:solidFill>
                <a:latin typeface="Tahoma"/>
                <a:cs typeface="Tahoma"/>
              </a:rPr>
              <a:t>gotowy/a,</a:t>
            </a:r>
            <a:r>
              <a:rPr dirty="0" sz="2300" spc="-6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60">
                <a:solidFill>
                  <a:srgbClr val="4A4457"/>
                </a:solidFill>
                <a:latin typeface="Tahoma"/>
                <a:cs typeface="Tahoma"/>
              </a:rPr>
              <a:t>by</a:t>
            </a:r>
            <a:r>
              <a:rPr dirty="0" sz="2300" spc="-6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4A4457"/>
                </a:solidFill>
                <a:latin typeface="Tahoma"/>
                <a:cs typeface="Tahoma"/>
              </a:rPr>
              <a:t>wprowadzać</a:t>
            </a:r>
            <a:r>
              <a:rPr dirty="0" sz="2300" spc="-6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4A4457"/>
                </a:solidFill>
                <a:latin typeface="Tahoma"/>
                <a:cs typeface="Tahoma"/>
              </a:rPr>
              <a:t>prawdziwe</a:t>
            </a:r>
            <a:r>
              <a:rPr dirty="0" sz="2300" spc="-6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300" spc="-10">
                <a:solidFill>
                  <a:srgbClr val="4A4457"/>
                </a:solidFill>
                <a:latin typeface="Tahoma"/>
                <a:cs typeface="Tahoma"/>
              </a:rPr>
              <a:t>zmiany!</a:t>
            </a:r>
            <a:endParaRPr sz="2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018577" y="1795144"/>
            <a:ext cx="5512435" cy="734377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just" marL="12700" marR="5080">
              <a:lnSpc>
                <a:spcPts val="3229"/>
              </a:lnSpc>
              <a:spcBef>
                <a:spcPts val="215"/>
              </a:spcBef>
            </a:pPr>
            <a:r>
              <a:rPr dirty="0" sz="2700">
                <a:latin typeface="Arial Black"/>
                <a:cs typeface="Arial Black"/>
              </a:rPr>
              <a:t>Dostępność</a:t>
            </a:r>
            <a:r>
              <a:rPr dirty="0" sz="2700" spc="455">
                <a:latin typeface="Arial Black"/>
                <a:cs typeface="Arial Black"/>
              </a:rPr>
              <a:t>     </a:t>
            </a:r>
            <a:r>
              <a:rPr dirty="0" sz="2700" spc="-254">
                <a:latin typeface="Arial Black"/>
                <a:cs typeface="Arial Black"/>
              </a:rPr>
              <a:t>w</a:t>
            </a:r>
            <a:r>
              <a:rPr dirty="0" sz="2700" spc="459">
                <a:latin typeface="Arial Black"/>
                <a:cs typeface="Arial Black"/>
              </a:rPr>
              <a:t>     </a:t>
            </a:r>
            <a:r>
              <a:rPr dirty="0" sz="2700" spc="-225">
                <a:latin typeface="Arial Black"/>
                <a:cs typeface="Arial Black"/>
              </a:rPr>
              <a:t>świecie </a:t>
            </a:r>
            <a:r>
              <a:rPr dirty="0" sz="2700" spc="-85">
                <a:latin typeface="Arial Black"/>
                <a:cs typeface="Arial Black"/>
              </a:rPr>
              <a:t>rzeczywistym</a:t>
            </a:r>
            <a:endParaRPr sz="2700">
              <a:latin typeface="Arial Black"/>
              <a:cs typeface="Arial Black"/>
            </a:endParaRPr>
          </a:p>
          <a:p>
            <a:pPr algn="just" marL="12700">
              <a:lnSpc>
                <a:spcPct val="100000"/>
              </a:lnSpc>
              <a:spcBef>
                <a:spcPts val="425"/>
              </a:spcBef>
            </a:pPr>
            <a:r>
              <a:rPr dirty="0" sz="2000" spc="75">
                <a:latin typeface="Tahoma"/>
                <a:cs typeface="Tahoma"/>
              </a:rPr>
              <a:t>Dostępność</a:t>
            </a:r>
            <a:r>
              <a:rPr dirty="0" sz="2000" spc="459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fizyczna</a:t>
            </a:r>
            <a:r>
              <a:rPr dirty="0" sz="2000" spc="465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to</a:t>
            </a:r>
            <a:r>
              <a:rPr dirty="0" sz="2000" spc="465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usuwanie</a:t>
            </a:r>
            <a:r>
              <a:rPr dirty="0" sz="2000" spc="465">
                <a:latin typeface="Tahoma"/>
                <a:cs typeface="Tahoma"/>
              </a:rPr>
              <a:t> </a:t>
            </a:r>
            <a:r>
              <a:rPr dirty="0" sz="2000" spc="40">
                <a:latin typeface="Tahoma"/>
                <a:cs typeface="Tahoma"/>
              </a:rPr>
              <a:t>przeszkód,</a:t>
            </a:r>
            <a:endParaRPr sz="2000">
              <a:latin typeface="Tahoma"/>
              <a:cs typeface="Tahoma"/>
            </a:endParaRPr>
          </a:p>
          <a:p>
            <a:pPr algn="just" marL="12700" marR="5080">
              <a:lnSpc>
                <a:spcPct val="146900"/>
              </a:lnSpc>
            </a:pPr>
            <a:r>
              <a:rPr dirty="0" sz="2000" spc="60">
                <a:latin typeface="Tahoma"/>
                <a:cs typeface="Tahoma"/>
              </a:rPr>
              <a:t>które</a:t>
            </a:r>
            <a:r>
              <a:rPr dirty="0" sz="2000" spc="105">
                <a:latin typeface="Tahoma"/>
                <a:cs typeface="Tahoma"/>
              </a:rPr>
              <a:t>  </a:t>
            </a:r>
            <a:r>
              <a:rPr dirty="0" sz="2000" spc="60">
                <a:latin typeface="Tahoma"/>
                <a:cs typeface="Tahoma"/>
              </a:rPr>
              <a:t>utrudniają</a:t>
            </a:r>
            <a:r>
              <a:rPr dirty="0" sz="2000" spc="110">
                <a:latin typeface="Tahoma"/>
                <a:cs typeface="Tahoma"/>
              </a:rPr>
              <a:t>  </a:t>
            </a:r>
            <a:r>
              <a:rPr dirty="0" sz="2000" spc="75">
                <a:latin typeface="Tahoma"/>
                <a:cs typeface="Tahoma"/>
              </a:rPr>
              <a:t>poruszanie</a:t>
            </a:r>
            <a:r>
              <a:rPr dirty="0" sz="2000" spc="110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się,</a:t>
            </a:r>
            <a:r>
              <a:rPr dirty="0" sz="2000" spc="110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takich</a:t>
            </a:r>
            <a:r>
              <a:rPr dirty="0" sz="2000" spc="110">
                <a:latin typeface="Tahoma"/>
                <a:cs typeface="Tahoma"/>
              </a:rPr>
              <a:t>  </a:t>
            </a:r>
            <a:r>
              <a:rPr dirty="0" sz="2000" spc="-25">
                <a:latin typeface="Tahoma"/>
                <a:cs typeface="Tahoma"/>
              </a:rPr>
              <a:t>jak </a:t>
            </a:r>
            <a:r>
              <a:rPr dirty="0" sz="2000" spc="65">
                <a:latin typeface="Tahoma"/>
                <a:cs typeface="Tahoma"/>
              </a:rPr>
              <a:t>schody</a:t>
            </a:r>
            <a:r>
              <a:rPr dirty="0" sz="2000" spc="285">
                <a:latin typeface="Tahoma"/>
                <a:cs typeface="Tahoma"/>
              </a:rPr>
              <a:t>  </a:t>
            </a:r>
            <a:r>
              <a:rPr dirty="0" sz="2000" spc="70">
                <a:latin typeface="Tahoma"/>
                <a:cs typeface="Tahoma"/>
              </a:rPr>
              <a:t>bez</a:t>
            </a:r>
            <a:r>
              <a:rPr dirty="0" sz="2000" spc="290">
                <a:latin typeface="Tahoma"/>
                <a:cs typeface="Tahoma"/>
              </a:rPr>
              <a:t>  </a:t>
            </a:r>
            <a:r>
              <a:rPr dirty="0" sz="2000" spc="70">
                <a:latin typeface="Tahoma"/>
                <a:cs typeface="Tahoma"/>
              </a:rPr>
              <a:t>podjazdów</a:t>
            </a:r>
            <a:r>
              <a:rPr dirty="0" sz="2000" spc="290">
                <a:latin typeface="Tahoma"/>
                <a:cs typeface="Tahoma"/>
              </a:rPr>
              <a:t>  </a:t>
            </a:r>
            <a:r>
              <a:rPr dirty="0" sz="2000" spc="85">
                <a:latin typeface="Tahoma"/>
                <a:cs typeface="Tahoma"/>
              </a:rPr>
              <a:t>lub</a:t>
            </a:r>
            <a:r>
              <a:rPr dirty="0" sz="2000" spc="285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wind,</a:t>
            </a:r>
            <a:r>
              <a:rPr dirty="0" sz="2000" spc="290">
                <a:latin typeface="Tahoma"/>
                <a:cs typeface="Tahoma"/>
              </a:rPr>
              <a:t>  </a:t>
            </a:r>
            <a:r>
              <a:rPr dirty="0" sz="2000" spc="-10">
                <a:latin typeface="Tahoma"/>
                <a:cs typeface="Tahoma"/>
              </a:rPr>
              <a:t>wąskie </a:t>
            </a:r>
            <a:r>
              <a:rPr dirty="0" sz="2000">
                <a:latin typeface="Tahoma"/>
                <a:cs typeface="Tahoma"/>
              </a:rPr>
              <a:t>przejścia</a:t>
            </a:r>
            <a:r>
              <a:rPr dirty="0" sz="2000" spc="35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i</a:t>
            </a:r>
            <a:r>
              <a:rPr dirty="0" sz="2000" spc="360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ciasne</a:t>
            </a:r>
            <a:r>
              <a:rPr dirty="0" sz="2000" spc="36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miejsca.</a:t>
            </a:r>
            <a:r>
              <a:rPr dirty="0" sz="2000" spc="36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Obejmuje</a:t>
            </a:r>
            <a:r>
              <a:rPr dirty="0" sz="2000" spc="355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to</a:t>
            </a:r>
            <a:r>
              <a:rPr dirty="0" sz="2000" spc="36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także </a:t>
            </a:r>
            <a:r>
              <a:rPr dirty="0" sz="2000" spc="70">
                <a:latin typeface="Tahoma"/>
                <a:cs typeface="Tahoma"/>
              </a:rPr>
              <a:t>wprowadzenie</a:t>
            </a:r>
            <a:r>
              <a:rPr dirty="0" sz="2000" spc="90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rozwiązań,</a:t>
            </a:r>
            <a:r>
              <a:rPr dirty="0" sz="2000" spc="9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takich</a:t>
            </a:r>
            <a:r>
              <a:rPr dirty="0" sz="2000" spc="9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jak</a:t>
            </a:r>
            <a:r>
              <a:rPr dirty="0" sz="2000" spc="95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podjazdy, </a:t>
            </a:r>
            <a:r>
              <a:rPr dirty="0" sz="2000" spc="60">
                <a:latin typeface="Tahoma"/>
                <a:cs typeface="Tahoma"/>
              </a:rPr>
              <a:t>windy</a:t>
            </a:r>
            <a:r>
              <a:rPr dirty="0" sz="2000" spc="15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i</a:t>
            </a:r>
            <a:r>
              <a:rPr dirty="0" sz="2000" spc="150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szersze</a:t>
            </a:r>
            <a:r>
              <a:rPr dirty="0" sz="2000" spc="15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przejścia,</a:t>
            </a:r>
            <a:r>
              <a:rPr dirty="0" sz="2000" spc="15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aby</a:t>
            </a:r>
            <a:r>
              <a:rPr dirty="0" sz="2000" spc="15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ułatwić</a:t>
            </a:r>
            <a:r>
              <a:rPr dirty="0" sz="2000" spc="150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dostęp</a:t>
            </a:r>
            <a:r>
              <a:rPr dirty="0" sz="2000" spc="150">
                <a:latin typeface="Tahoma"/>
                <a:cs typeface="Tahoma"/>
              </a:rPr>
              <a:t> </a:t>
            </a:r>
            <a:r>
              <a:rPr dirty="0" sz="2000" spc="-50">
                <a:latin typeface="Tahoma"/>
                <a:cs typeface="Tahoma"/>
              </a:rPr>
              <a:t>i </a:t>
            </a:r>
            <a:r>
              <a:rPr dirty="0" sz="2000" spc="75">
                <a:latin typeface="Tahoma"/>
                <a:cs typeface="Tahoma"/>
              </a:rPr>
              <a:t>poruszanie</a:t>
            </a:r>
            <a:r>
              <a:rPr dirty="0" sz="2000" spc="-95">
                <a:latin typeface="Tahoma"/>
                <a:cs typeface="Tahoma"/>
              </a:rPr>
              <a:t> </a:t>
            </a:r>
            <a:r>
              <a:rPr dirty="0" sz="2000" spc="-20">
                <a:latin typeface="Tahoma"/>
                <a:cs typeface="Tahoma"/>
              </a:rPr>
              <a:t>się.</a:t>
            </a:r>
            <a:endParaRPr sz="20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225"/>
              </a:spcBef>
            </a:pPr>
            <a:r>
              <a:rPr dirty="0" sz="2700" spc="-180">
                <a:latin typeface="Arial Black"/>
                <a:cs typeface="Arial Black"/>
              </a:rPr>
              <a:t>Dostępność </a:t>
            </a:r>
            <a:r>
              <a:rPr dirty="0" sz="2700" spc="-254">
                <a:latin typeface="Arial Black"/>
                <a:cs typeface="Arial Black"/>
              </a:rPr>
              <a:t>w</a:t>
            </a:r>
            <a:r>
              <a:rPr dirty="0" sz="2700" spc="-170">
                <a:latin typeface="Arial Black"/>
                <a:cs typeface="Arial Black"/>
              </a:rPr>
              <a:t> </a:t>
            </a:r>
            <a:r>
              <a:rPr dirty="0" sz="2700" spc="-30">
                <a:latin typeface="Arial Black"/>
                <a:cs typeface="Arial Black"/>
              </a:rPr>
              <a:t>sieci</a:t>
            </a:r>
            <a:endParaRPr sz="2700">
              <a:latin typeface="Arial Black"/>
              <a:cs typeface="Arial Black"/>
            </a:endParaRPr>
          </a:p>
          <a:p>
            <a:pPr algn="just" marL="12700" marR="5080">
              <a:lnSpc>
                <a:spcPct val="100000"/>
              </a:lnSpc>
              <a:spcBef>
                <a:spcPts val="10"/>
              </a:spcBef>
            </a:pPr>
            <a:r>
              <a:rPr dirty="0" sz="2000" spc="75">
                <a:latin typeface="Tahoma"/>
                <a:cs typeface="Tahoma"/>
              </a:rPr>
              <a:t>Dostępność</a:t>
            </a:r>
            <a:r>
              <a:rPr dirty="0" sz="2000" spc="375">
                <a:latin typeface="Tahoma"/>
                <a:cs typeface="Tahoma"/>
              </a:rPr>
              <a:t>  </a:t>
            </a:r>
            <a:r>
              <a:rPr dirty="0" sz="2000" spc="45">
                <a:latin typeface="Tahoma"/>
                <a:cs typeface="Tahoma"/>
              </a:rPr>
              <a:t>cyfrowa</a:t>
            </a:r>
            <a:r>
              <a:rPr dirty="0" sz="2000" spc="380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zapewnia,</a:t>
            </a:r>
            <a:r>
              <a:rPr dirty="0" sz="2000" spc="380">
                <a:latin typeface="Tahoma"/>
                <a:cs typeface="Tahoma"/>
              </a:rPr>
              <a:t>  </a:t>
            </a:r>
            <a:r>
              <a:rPr dirty="0" sz="2000" spc="50">
                <a:latin typeface="Tahoma"/>
                <a:cs typeface="Tahoma"/>
              </a:rPr>
              <a:t>że</a:t>
            </a:r>
            <a:r>
              <a:rPr dirty="0" sz="2000" spc="375">
                <a:latin typeface="Tahoma"/>
                <a:cs typeface="Tahoma"/>
              </a:rPr>
              <a:t>  </a:t>
            </a:r>
            <a:r>
              <a:rPr dirty="0" sz="2000" spc="50">
                <a:latin typeface="Tahoma"/>
                <a:cs typeface="Tahoma"/>
              </a:rPr>
              <a:t>strony internetowe,</a:t>
            </a:r>
            <a:r>
              <a:rPr dirty="0" sz="2000" spc="-10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aplikacje</a:t>
            </a:r>
            <a:r>
              <a:rPr dirty="0" sz="2000" spc="-5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i</a:t>
            </a:r>
            <a:r>
              <a:rPr dirty="0" sz="2000" spc="-5">
                <a:latin typeface="Tahoma"/>
                <a:cs typeface="Tahoma"/>
              </a:rPr>
              <a:t>  </a:t>
            </a:r>
            <a:r>
              <a:rPr dirty="0" sz="2000" spc="70">
                <a:latin typeface="Tahoma"/>
                <a:cs typeface="Tahoma"/>
              </a:rPr>
              <a:t>platformy</a:t>
            </a:r>
            <a:r>
              <a:rPr dirty="0" sz="2000" spc="-5">
                <a:latin typeface="Tahoma"/>
                <a:cs typeface="Tahoma"/>
              </a:rPr>
              <a:t>  </a:t>
            </a:r>
            <a:r>
              <a:rPr dirty="0" sz="2000" spc="75">
                <a:latin typeface="Tahoma"/>
                <a:cs typeface="Tahoma"/>
              </a:rPr>
              <a:t>online</a:t>
            </a:r>
            <a:r>
              <a:rPr dirty="0" sz="2000" spc="-10">
                <a:latin typeface="Tahoma"/>
                <a:cs typeface="Tahoma"/>
              </a:rPr>
              <a:t>  </a:t>
            </a:r>
            <a:r>
              <a:rPr dirty="0" sz="2000" spc="25">
                <a:latin typeface="Tahoma"/>
                <a:cs typeface="Tahoma"/>
              </a:rPr>
              <a:t>są </a:t>
            </a:r>
            <a:r>
              <a:rPr dirty="0" sz="2000" spc="45">
                <a:latin typeface="Tahoma"/>
                <a:cs typeface="Tahoma"/>
              </a:rPr>
              <a:t>przyjazne</a:t>
            </a:r>
            <a:r>
              <a:rPr dirty="0" sz="2000" spc="240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w</a:t>
            </a:r>
            <a:r>
              <a:rPr dirty="0" sz="2000" spc="24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użyciu</a:t>
            </a:r>
            <a:r>
              <a:rPr dirty="0" sz="2000" spc="245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dla</a:t>
            </a:r>
            <a:r>
              <a:rPr dirty="0" sz="2000" spc="2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wszystkich,</a:t>
            </a:r>
            <a:r>
              <a:rPr dirty="0" sz="2000" spc="245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w</a:t>
            </a:r>
            <a:r>
              <a:rPr dirty="0" sz="2000" spc="245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tym</a:t>
            </a:r>
            <a:r>
              <a:rPr dirty="0" sz="2000" spc="245">
                <a:latin typeface="Tahoma"/>
                <a:cs typeface="Tahoma"/>
              </a:rPr>
              <a:t> </a:t>
            </a:r>
            <a:r>
              <a:rPr dirty="0" sz="2000" spc="40">
                <a:latin typeface="Tahoma"/>
                <a:cs typeface="Tahoma"/>
              </a:rPr>
              <a:t>dla </a:t>
            </a:r>
            <a:r>
              <a:rPr dirty="0" sz="2000" spc="100">
                <a:latin typeface="Tahoma"/>
                <a:cs typeface="Tahoma"/>
              </a:rPr>
              <a:t>osób</a:t>
            </a:r>
            <a:r>
              <a:rPr dirty="0" sz="2000" spc="270">
                <a:latin typeface="Tahoma"/>
                <a:cs typeface="Tahoma"/>
              </a:rPr>
              <a:t>   </a:t>
            </a:r>
            <a:r>
              <a:rPr dirty="0" sz="2000">
                <a:latin typeface="Tahoma"/>
                <a:cs typeface="Tahoma"/>
              </a:rPr>
              <a:t>z</a:t>
            </a:r>
            <a:r>
              <a:rPr dirty="0" sz="2000" spc="270">
                <a:latin typeface="Tahoma"/>
                <a:cs typeface="Tahoma"/>
              </a:rPr>
              <a:t>   </a:t>
            </a:r>
            <a:r>
              <a:rPr dirty="0" sz="2000" spc="65">
                <a:latin typeface="Tahoma"/>
                <a:cs typeface="Tahoma"/>
              </a:rPr>
              <a:t>niepełnosprawnością</a:t>
            </a:r>
            <a:r>
              <a:rPr dirty="0" sz="2000" spc="270">
                <a:latin typeface="Tahoma"/>
                <a:cs typeface="Tahoma"/>
              </a:rPr>
              <a:t>   </a:t>
            </a:r>
            <a:r>
              <a:rPr dirty="0" sz="2000" spc="35">
                <a:latin typeface="Tahoma"/>
                <a:cs typeface="Tahoma"/>
              </a:rPr>
              <a:t>wzrokową, </a:t>
            </a:r>
            <a:r>
              <a:rPr dirty="0" sz="2000" spc="55">
                <a:latin typeface="Tahoma"/>
                <a:cs typeface="Tahoma"/>
              </a:rPr>
              <a:t>słuchową</a:t>
            </a:r>
            <a:r>
              <a:rPr dirty="0" sz="2000" spc="-95">
                <a:latin typeface="Tahoma"/>
                <a:cs typeface="Tahoma"/>
              </a:rPr>
              <a:t> </a:t>
            </a:r>
            <a:r>
              <a:rPr dirty="0" sz="2000" spc="85">
                <a:latin typeface="Tahoma"/>
                <a:cs typeface="Tahoma"/>
              </a:rPr>
              <a:t>lub</a:t>
            </a:r>
            <a:r>
              <a:rPr dirty="0" sz="2000" spc="-90">
                <a:latin typeface="Tahoma"/>
                <a:cs typeface="Tahoma"/>
              </a:rPr>
              <a:t> </a:t>
            </a:r>
            <a:r>
              <a:rPr dirty="0" sz="2000" spc="40">
                <a:latin typeface="Tahoma"/>
                <a:cs typeface="Tahoma"/>
              </a:rPr>
              <a:t>poznawczą.</a:t>
            </a:r>
            <a:endParaRPr sz="2000">
              <a:latin typeface="Tahoma"/>
              <a:cs typeface="Tahom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latin typeface="Tahoma"/>
                <a:cs typeface="Tahoma"/>
              </a:rPr>
              <a:t>Funkcje</a:t>
            </a:r>
            <a:r>
              <a:rPr dirty="0" sz="2000" spc="295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takie</a:t>
            </a:r>
            <a:r>
              <a:rPr dirty="0" sz="2000" spc="295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jak</a:t>
            </a:r>
            <a:r>
              <a:rPr dirty="0" sz="2000" spc="295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czytniki</a:t>
            </a:r>
            <a:r>
              <a:rPr dirty="0" sz="2000" spc="295">
                <a:latin typeface="Tahoma"/>
                <a:cs typeface="Tahoma"/>
              </a:rPr>
              <a:t>  </a:t>
            </a:r>
            <a:r>
              <a:rPr dirty="0" sz="2000" spc="45">
                <a:latin typeface="Tahoma"/>
                <a:cs typeface="Tahoma"/>
              </a:rPr>
              <a:t>ekranu,</a:t>
            </a:r>
            <a:r>
              <a:rPr dirty="0" sz="2000" spc="300">
                <a:latin typeface="Tahoma"/>
                <a:cs typeface="Tahoma"/>
              </a:rPr>
              <a:t>  </a:t>
            </a:r>
            <a:r>
              <a:rPr dirty="0" sz="2000" spc="-10">
                <a:latin typeface="Tahoma"/>
                <a:cs typeface="Tahoma"/>
              </a:rPr>
              <a:t>napisy, </a:t>
            </a:r>
            <a:r>
              <a:rPr dirty="0" sz="2000">
                <a:latin typeface="Tahoma"/>
                <a:cs typeface="Tahoma"/>
              </a:rPr>
              <a:t>nawigacja</a:t>
            </a:r>
            <a:r>
              <a:rPr dirty="0" sz="2000" spc="245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za</a:t>
            </a:r>
            <a:r>
              <a:rPr dirty="0" sz="2000" spc="245">
                <a:latin typeface="Tahoma"/>
                <a:cs typeface="Tahoma"/>
              </a:rPr>
              <a:t>  </a:t>
            </a:r>
            <a:r>
              <a:rPr dirty="0" sz="2000" spc="95">
                <a:latin typeface="Tahoma"/>
                <a:cs typeface="Tahoma"/>
              </a:rPr>
              <a:t>pomocą</a:t>
            </a:r>
            <a:r>
              <a:rPr dirty="0" sz="2000" spc="250">
                <a:latin typeface="Tahoma"/>
                <a:cs typeface="Tahoma"/>
              </a:rPr>
              <a:t>  </a:t>
            </a:r>
            <a:r>
              <a:rPr dirty="0" sz="2000" spc="45">
                <a:latin typeface="Tahoma"/>
                <a:cs typeface="Tahoma"/>
              </a:rPr>
              <a:t>klawiatury</a:t>
            </a:r>
            <a:r>
              <a:rPr dirty="0" sz="2000" spc="245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i</a:t>
            </a:r>
            <a:r>
              <a:rPr dirty="0" sz="2000" spc="250">
                <a:latin typeface="Tahoma"/>
                <a:cs typeface="Tahoma"/>
              </a:rPr>
              <a:t>  </a:t>
            </a:r>
            <a:r>
              <a:rPr dirty="0" sz="2000" spc="65">
                <a:latin typeface="Tahoma"/>
                <a:cs typeface="Tahoma"/>
              </a:rPr>
              <a:t>proste </a:t>
            </a:r>
            <a:r>
              <a:rPr dirty="0" sz="2000">
                <a:latin typeface="Tahoma"/>
                <a:cs typeface="Tahoma"/>
              </a:rPr>
              <a:t>układy</a:t>
            </a:r>
            <a:r>
              <a:rPr dirty="0" sz="2000" spc="-15">
                <a:latin typeface="Tahoma"/>
                <a:cs typeface="Tahoma"/>
              </a:rPr>
              <a:t>  </a:t>
            </a:r>
            <a:r>
              <a:rPr dirty="0" sz="2000" spc="55">
                <a:latin typeface="Tahoma"/>
                <a:cs typeface="Tahoma"/>
              </a:rPr>
              <a:t>pomagają</a:t>
            </a:r>
            <a:r>
              <a:rPr dirty="0" sz="2000" spc="-15">
                <a:latin typeface="Tahoma"/>
                <a:cs typeface="Tahoma"/>
              </a:rPr>
              <a:t>  </a:t>
            </a:r>
            <a:r>
              <a:rPr dirty="0" sz="2000" spc="55">
                <a:latin typeface="Tahoma"/>
                <a:cs typeface="Tahoma"/>
              </a:rPr>
              <a:t>w</a:t>
            </a:r>
            <a:r>
              <a:rPr dirty="0" sz="2000" spc="-15">
                <a:latin typeface="Tahoma"/>
                <a:cs typeface="Tahoma"/>
              </a:rPr>
              <a:t>  </a:t>
            </a:r>
            <a:r>
              <a:rPr dirty="0" sz="2000" spc="65">
                <a:latin typeface="Tahoma"/>
                <a:cs typeface="Tahoma"/>
              </a:rPr>
              <a:t>tworzeniu</a:t>
            </a:r>
            <a:r>
              <a:rPr dirty="0" sz="2000" spc="-15">
                <a:latin typeface="Tahoma"/>
                <a:cs typeface="Tahoma"/>
              </a:rPr>
              <a:t>  </a:t>
            </a:r>
            <a:r>
              <a:rPr dirty="0" sz="2000" spc="40">
                <a:latin typeface="Tahoma"/>
                <a:cs typeface="Tahoma"/>
              </a:rPr>
              <a:t>inkluzywnych </a:t>
            </a:r>
            <a:r>
              <a:rPr dirty="0" sz="2000" spc="45">
                <a:latin typeface="Tahoma"/>
                <a:cs typeface="Tahoma"/>
              </a:rPr>
              <a:t>cyfrowych</a:t>
            </a:r>
            <a:r>
              <a:rPr dirty="0" sz="2000" spc="-90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przestrzeni</a:t>
            </a:r>
            <a:r>
              <a:rPr dirty="0" sz="2000" spc="-85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politycznych.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61125" y="935545"/>
            <a:ext cx="4064635" cy="594995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00" spc="-295">
                <a:solidFill>
                  <a:srgbClr val="000000"/>
                </a:solidFill>
              </a:rPr>
              <a:t>Kluczowe</a:t>
            </a:r>
            <a:r>
              <a:rPr dirty="0" sz="3700" spc="-254">
                <a:solidFill>
                  <a:srgbClr val="000000"/>
                </a:solidFill>
              </a:rPr>
              <a:t> </a:t>
            </a:r>
            <a:r>
              <a:rPr dirty="0" sz="3700" spc="-270">
                <a:solidFill>
                  <a:srgbClr val="000000"/>
                </a:solidFill>
              </a:rPr>
              <a:t>Pojęcia</a:t>
            </a:r>
            <a:endParaRPr sz="3700"/>
          </a:p>
        </p:txBody>
      </p:sp>
      <p:sp>
        <p:nvSpPr>
          <p:cNvPr id="5" name="object 5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52069">
              <a:lnSpc>
                <a:spcPct val="100000"/>
              </a:lnSpc>
              <a:spcBef>
                <a:spcPts val="100"/>
              </a:spcBef>
            </a:pPr>
            <a:r>
              <a:rPr dirty="0" spc="-170"/>
              <a:t>Włączenie </a:t>
            </a:r>
            <a:r>
              <a:rPr dirty="0" spc="-35"/>
              <a:t>polityczne</a:t>
            </a:r>
          </a:p>
          <a:p>
            <a:pPr algn="just" marL="12700" marR="641350">
              <a:lnSpc>
                <a:spcPct val="145800"/>
              </a:lnSpc>
              <a:spcBef>
                <a:spcPts val="3304"/>
              </a:spcBef>
            </a:pPr>
            <a:r>
              <a:rPr dirty="0" sz="1800" spc="45">
                <a:latin typeface="Tahoma"/>
                <a:cs typeface="Tahoma"/>
              </a:rPr>
              <a:t>Włączenie</a:t>
            </a:r>
            <a:r>
              <a:rPr dirty="0" sz="1800" spc="185">
                <a:latin typeface="Tahoma"/>
                <a:cs typeface="Tahoma"/>
              </a:rPr>
              <a:t>   </a:t>
            </a:r>
            <a:r>
              <a:rPr dirty="0" sz="1800" spc="60">
                <a:latin typeface="Tahoma"/>
                <a:cs typeface="Tahoma"/>
              </a:rPr>
              <a:t>polityczne</a:t>
            </a:r>
            <a:r>
              <a:rPr dirty="0" sz="1800" spc="185">
                <a:latin typeface="Tahoma"/>
                <a:cs typeface="Tahoma"/>
              </a:rPr>
              <a:t>   </a:t>
            </a:r>
            <a:r>
              <a:rPr dirty="0" sz="1800" spc="80">
                <a:latin typeface="Tahoma"/>
                <a:cs typeface="Tahoma"/>
              </a:rPr>
              <a:t>to</a:t>
            </a:r>
            <a:r>
              <a:rPr dirty="0" sz="1800" spc="185">
                <a:latin typeface="Tahoma"/>
                <a:cs typeface="Tahoma"/>
              </a:rPr>
              <a:t>   </a:t>
            </a:r>
            <a:r>
              <a:rPr dirty="0" sz="1800" spc="55">
                <a:latin typeface="Tahoma"/>
                <a:cs typeface="Tahoma"/>
              </a:rPr>
              <a:t>zapewnienie </a:t>
            </a:r>
            <a:r>
              <a:rPr dirty="0" sz="1800" spc="60">
                <a:latin typeface="Tahoma"/>
                <a:cs typeface="Tahoma"/>
              </a:rPr>
              <a:t>każdemu,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70">
                <a:latin typeface="Tahoma"/>
                <a:cs typeface="Tahoma"/>
              </a:rPr>
              <a:t>bez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względu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80">
                <a:latin typeface="Tahoma"/>
                <a:cs typeface="Tahoma"/>
              </a:rPr>
              <a:t>na</a:t>
            </a:r>
            <a:r>
              <a:rPr dirty="0" sz="1800" spc="-5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ich</a:t>
            </a:r>
            <a:r>
              <a:rPr dirty="0" sz="1800" spc="-50">
                <a:latin typeface="Tahoma"/>
                <a:cs typeface="Tahoma"/>
              </a:rPr>
              <a:t> </a:t>
            </a:r>
            <a:r>
              <a:rPr dirty="0" sz="1800" spc="55">
                <a:latin typeface="Tahoma"/>
                <a:cs typeface="Tahoma"/>
              </a:rPr>
              <a:t>umiejętności </a:t>
            </a:r>
            <a:r>
              <a:rPr dirty="0" sz="1800">
                <a:latin typeface="Tahoma"/>
                <a:cs typeface="Tahoma"/>
              </a:rPr>
              <a:t>czy</a:t>
            </a:r>
            <a:r>
              <a:rPr dirty="0" sz="1800" spc="455">
                <a:latin typeface="Tahoma"/>
                <a:cs typeface="Tahoma"/>
              </a:rPr>
              <a:t>  </a:t>
            </a:r>
            <a:r>
              <a:rPr dirty="0" sz="1800" spc="65">
                <a:latin typeface="Tahoma"/>
                <a:cs typeface="Tahoma"/>
              </a:rPr>
              <a:t>pochodzenie,</a:t>
            </a:r>
            <a:r>
              <a:rPr dirty="0" sz="1800" spc="459">
                <a:latin typeface="Tahoma"/>
                <a:cs typeface="Tahoma"/>
              </a:rPr>
              <a:t>  </a:t>
            </a:r>
            <a:r>
              <a:rPr dirty="0" sz="1800" spc="75">
                <a:latin typeface="Tahoma"/>
                <a:cs typeface="Tahoma"/>
              </a:rPr>
              <a:t>równych</a:t>
            </a:r>
            <a:r>
              <a:rPr dirty="0" sz="1800" spc="459">
                <a:latin typeface="Tahoma"/>
                <a:cs typeface="Tahoma"/>
              </a:rPr>
              <a:t>  </a:t>
            </a:r>
            <a:r>
              <a:rPr dirty="0" sz="1800" spc="60">
                <a:latin typeface="Tahoma"/>
                <a:cs typeface="Tahoma"/>
              </a:rPr>
              <a:t>szans</a:t>
            </a:r>
            <a:r>
              <a:rPr dirty="0" sz="1800" spc="459">
                <a:latin typeface="Tahoma"/>
                <a:cs typeface="Tahoma"/>
              </a:rPr>
              <a:t>  </a:t>
            </a:r>
            <a:r>
              <a:rPr dirty="0" sz="1800" spc="55">
                <a:latin typeface="Tahoma"/>
                <a:cs typeface="Tahoma"/>
              </a:rPr>
              <a:t>na aktywne</a:t>
            </a:r>
            <a:r>
              <a:rPr dirty="0" sz="1800" spc="390">
                <a:latin typeface="Tahoma"/>
                <a:cs typeface="Tahoma"/>
              </a:rPr>
              <a:t>   </a:t>
            </a:r>
            <a:r>
              <a:rPr dirty="0" sz="1800" spc="60">
                <a:latin typeface="Tahoma"/>
                <a:cs typeface="Tahoma"/>
              </a:rPr>
              <a:t>uczestnictwo</a:t>
            </a:r>
            <a:r>
              <a:rPr dirty="0" sz="1800" spc="390">
                <a:latin typeface="Tahoma"/>
                <a:cs typeface="Tahoma"/>
              </a:rPr>
              <a:t>   </a:t>
            </a:r>
            <a:r>
              <a:rPr dirty="0" sz="1800" spc="80">
                <a:latin typeface="Tahoma"/>
                <a:cs typeface="Tahoma"/>
              </a:rPr>
              <a:t>w</a:t>
            </a:r>
            <a:r>
              <a:rPr dirty="0" sz="1800" spc="390">
                <a:latin typeface="Tahoma"/>
                <a:cs typeface="Tahoma"/>
              </a:rPr>
              <a:t>   </a:t>
            </a:r>
            <a:r>
              <a:rPr dirty="0" sz="1800" spc="60">
                <a:latin typeface="Tahoma"/>
                <a:cs typeface="Tahoma"/>
              </a:rPr>
              <a:t>sprawach </a:t>
            </a:r>
            <a:r>
              <a:rPr dirty="0" sz="1800" spc="55">
                <a:latin typeface="Tahoma"/>
                <a:cs typeface="Tahoma"/>
              </a:rPr>
              <a:t>politycznych</a:t>
            </a:r>
            <a:r>
              <a:rPr dirty="0" sz="1800" spc="385">
                <a:latin typeface="Tahoma"/>
                <a:cs typeface="Tahoma"/>
              </a:rPr>
              <a:t>  </a:t>
            </a:r>
            <a:r>
              <a:rPr dirty="0" sz="1800" spc="75">
                <a:latin typeface="Tahoma"/>
                <a:cs typeface="Tahoma"/>
              </a:rPr>
              <a:t>oraz</a:t>
            </a:r>
            <a:r>
              <a:rPr dirty="0" sz="1800" spc="385">
                <a:latin typeface="Tahoma"/>
                <a:cs typeface="Tahoma"/>
              </a:rPr>
              <a:t>  </a:t>
            </a:r>
            <a:r>
              <a:rPr dirty="0" sz="1800" spc="75">
                <a:latin typeface="Tahoma"/>
                <a:cs typeface="Tahoma"/>
              </a:rPr>
              <a:t>upewnienie</a:t>
            </a:r>
            <a:r>
              <a:rPr dirty="0" sz="1800" spc="385">
                <a:latin typeface="Tahoma"/>
                <a:cs typeface="Tahoma"/>
              </a:rPr>
              <a:t>  </a:t>
            </a:r>
            <a:r>
              <a:rPr dirty="0" sz="1800">
                <a:latin typeface="Tahoma"/>
                <a:cs typeface="Tahoma"/>
              </a:rPr>
              <a:t>się,</a:t>
            </a:r>
            <a:r>
              <a:rPr dirty="0" sz="1800" spc="385">
                <a:latin typeface="Tahoma"/>
                <a:cs typeface="Tahoma"/>
              </a:rPr>
              <a:t>  </a:t>
            </a:r>
            <a:r>
              <a:rPr dirty="0" sz="1800" spc="25">
                <a:latin typeface="Tahoma"/>
                <a:cs typeface="Tahoma"/>
              </a:rPr>
              <a:t>że </a:t>
            </a:r>
            <a:r>
              <a:rPr dirty="0" sz="1800" spc="50">
                <a:latin typeface="Tahoma"/>
                <a:cs typeface="Tahoma"/>
              </a:rPr>
              <a:t>wszystkie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60">
                <a:latin typeface="Tahoma"/>
                <a:cs typeface="Tahoma"/>
              </a:rPr>
              <a:t>ich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50">
                <a:latin typeface="Tahoma"/>
                <a:cs typeface="Tahoma"/>
              </a:rPr>
              <a:t>talenty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>
                <a:latin typeface="Tahoma"/>
                <a:cs typeface="Tahoma"/>
              </a:rPr>
              <a:t>i</a:t>
            </a:r>
            <a:r>
              <a:rPr dirty="0" sz="1800" spc="-70">
                <a:latin typeface="Tahoma"/>
                <a:cs typeface="Tahoma"/>
              </a:rPr>
              <a:t> </a:t>
            </a:r>
            <a:r>
              <a:rPr dirty="0" sz="1800" spc="75">
                <a:latin typeface="Tahoma"/>
                <a:cs typeface="Tahoma"/>
              </a:rPr>
              <a:t>możliwości</a:t>
            </a:r>
            <a:r>
              <a:rPr dirty="0" sz="1800" spc="-75">
                <a:latin typeface="Tahoma"/>
                <a:cs typeface="Tahoma"/>
              </a:rPr>
              <a:t> </a:t>
            </a:r>
            <a:r>
              <a:rPr dirty="0" sz="1800" spc="30">
                <a:latin typeface="Tahoma"/>
                <a:cs typeface="Tahoma"/>
              </a:rPr>
              <a:t>są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18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pc="-170"/>
              <a:t>Usuwanie</a:t>
            </a:r>
            <a:r>
              <a:rPr dirty="0" spc="-150"/>
              <a:t> </a:t>
            </a:r>
            <a:r>
              <a:rPr dirty="0" spc="-40"/>
              <a:t>przeszkód</a:t>
            </a:r>
          </a:p>
          <a:p>
            <a:pPr algn="just" marL="12700" marR="5080">
              <a:lnSpc>
                <a:spcPts val="3520"/>
              </a:lnSpc>
            </a:pPr>
            <a:r>
              <a:rPr dirty="0" sz="2000" spc="75">
                <a:latin typeface="Tahoma"/>
                <a:cs typeface="Tahoma"/>
              </a:rPr>
              <a:t>Chodzi</a:t>
            </a:r>
            <a:r>
              <a:rPr dirty="0" sz="2000" spc="45">
                <a:latin typeface="Tahoma"/>
                <a:cs typeface="Tahoma"/>
              </a:rPr>
              <a:t>  </a:t>
            </a:r>
            <a:r>
              <a:rPr dirty="0" sz="2000" spc="114">
                <a:latin typeface="Tahoma"/>
                <a:cs typeface="Tahoma"/>
              </a:rPr>
              <a:t>o</a:t>
            </a:r>
            <a:r>
              <a:rPr dirty="0" sz="2000" spc="45">
                <a:latin typeface="Tahoma"/>
                <a:cs typeface="Tahoma"/>
              </a:rPr>
              <a:t>  </a:t>
            </a:r>
            <a:r>
              <a:rPr dirty="0" sz="2000" spc="70">
                <a:latin typeface="Tahoma"/>
                <a:cs typeface="Tahoma"/>
              </a:rPr>
              <a:t>usuwanie</a:t>
            </a:r>
            <a:r>
              <a:rPr dirty="0" sz="2000" spc="50">
                <a:latin typeface="Tahoma"/>
                <a:cs typeface="Tahoma"/>
              </a:rPr>
              <a:t>  </a:t>
            </a:r>
            <a:r>
              <a:rPr dirty="0" sz="2000" spc="70">
                <a:latin typeface="Tahoma"/>
                <a:cs typeface="Tahoma"/>
              </a:rPr>
              <a:t>przeszkód</a:t>
            </a:r>
            <a:r>
              <a:rPr dirty="0" sz="2000" spc="45">
                <a:latin typeface="Tahoma"/>
                <a:cs typeface="Tahoma"/>
              </a:rPr>
              <a:t>  </a:t>
            </a:r>
            <a:r>
              <a:rPr dirty="0" sz="2000" spc="-10">
                <a:latin typeface="Tahoma"/>
                <a:cs typeface="Tahoma"/>
              </a:rPr>
              <a:t>fizycznych, </a:t>
            </a:r>
            <a:r>
              <a:rPr dirty="0" sz="2000" spc="50">
                <a:latin typeface="Tahoma"/>
                <a:cs typeface="Tahoma"/>
              </a:rPr>
              <a:t>społecznych</a:t>
            </a:r>
            <a:r>
              <a:rPr dirty="0" sz="2000" spc="315">
                <a:latin typeface="Tahoma"/>
                <a:cs typeface="Tahoma"/>
              </a:rPr>
              <a:t>   </a:t>
            </a:r>
            <a:r>
              <a:rPr dirty="0" sz="2000">
                <a:latin typeface="Tahoma"/>
                <a:cs typeface="Tahoma"/>
              </a:rPr>
              <a:t>i</a:t>
            </a:r>
            <a:r>
              <a:rPr dirty="0" sz="2000" spc="320">
                <a:latin typeface="Tahoma"/>
                <a:cs typeface="Tahoma"/>
              </a:rPr>
              <a:t>   </a:t>
            </a:r>
            <a:r>
              <a:rPr dirty="0" sz="2000">
                <a:latin typeface="Tahoma"/>
                <a:cs typeface="Tahoma"/>
              </a:rPr>
              <a:t>instytucjonalnych,</a:t>
            </a:r>
            <a:r>
              <a:rPr dirty="0" sz="2000" spc="320">
                <a:latin typeface="Tahoma"/>
                <a:cs typeface="Tahoma"/>
              </a:rPr>
              <a:t>   </a:t>
            </a:r>
            <a:r>
              <a:rPr dirty="0" sz="2000" spc="50">
                <a:latin typeface="Tahoma"/>
                <a:cs typeface="Tahoma"/>
              </a:rPr>
              <a:t>które </a:t>
            </a:r>
            <a:r>
              <a:rPr dirty="0" sz="2000" spc="60">
                <a:latin typeface="Tahoma"/>
                <a:cs typeface="Tahoma"/>
              </a:rPr>
              <a:t>utrudniają</a:t>
            </a:r>
            <a:r>
              <a:rPr dirty="0" sz="2000" spc="25">
                <a:latin typeface="Tahoma"/>
                <a:cs typeface="Tahoma"/>
              </a:rPr>
              <a:t> </a:t>
            </a:r>
            <a:r>
              <a:rPr dirty="0" sz="2000" spc="90">
                <a:latin typeface="Tahoma"/>
                <a:cs typeface="Tahoma"/>
              </a:rPr>
              <a:t>ludziom</a:t>
            </a:r>
            <a:r>
              <a:rPr dirty="0" sz="2000" spc="30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angażowanie</a:t>
            </a:r>
            <a:r>
              <a:rPr dirty="0" sz="2000" spc="2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się</a:t>
            </a:r>
            <a:r>
              <a:rPr dirty="0" sz="2000" spc="30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w</a:t>
            </a:r>
            <a:r>
              <a:rPr dirty="0" sz="2000" spc="30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życie </a:t>
            </a:r>
            <a:r>
              <a:rPr dirty="0" sz="2000">
                <a:latin typeface="Tahoma"/>
                <a:cs typeface="Tahoma"/>
              </a:rPr>
              <a:t>polityczne,</a:t>
            </a:r>
            <a:r>
              <a:rPr dirty="0" sz="2000" spc="390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takie</a:t>
            </a:r>
            <a:r>
              <a:rPr dirty="0" sz="2000" spc="400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jak</a:t>
            </a:r>
            <a:r>
              <a:rPr dirty="0" sz="2000" spc="400">
                <a:latin typeface="Tahoma"/>
                <a:cs typeface="Tahoma"/>
              </a:rPr>
              <a:t>  </a:t>
            </a:r>
            <a:r>
              <a:rPr dirty="0" sz="2000">
                <a:latin typeface="Tahoma"/>
                <a:cs typeface="Tahoma"/>
              </a:rPr>
              <a:t>głosowanie,</a:t>
            </a:r>
            <a:r>
              <a:rPr dirty="0" sz="2000" spc="405">
                <a:latin typeface="Tahoma"/>
                <a:cs typeface="Tahoma"/>
              </a:rPr>
              <a:t>  </a:t>
            </a:r>
            <a:r>
              <a:rPr dirty="0" sz="2000" spc="65">
                <a:latin typeface="Tahoma"/>
                <a:cs typeface="Tahoma"/>
              </a:rPr>
              <a:t>branie </a:t>
            </a:r>
            <a:r>
              <a:rPr dirty="0" sz="2000" spc="55">
                <a:latin typeface="Tahoma"/>
                <a:cs typeface="Tahoma"/>
              </a:rPr>
              <a:t>udziału</a:t>
            </a:r>
            <a:r>
              <a:rPr dirty="0" sz="2000" spc="-80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w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spotkaniach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czy</a:t>
            </a:r>
            <a:r>
              <a:rPr dirty="0" sz="2000" spc="-75">
                <a:latin typeface="Tahoma"/>
                <a:cs typeface="Tahoma"/>
              </a:rPr>
              <a:t> </a:t>
            </a:r>
            <a:r>
              <a:rPr dirty="0" sz="2000" spc="40">
                <a:latin typeface="Tahoma"/>
                <a:cs typeface="Tahoma"/>
              </a:rPr>
              <a:t>debatach.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0992" y="2616274"/>
            <a:ext cx="4962376" cy="45974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955" y="325033"/>
            <a:ext cx="1425797" cy="14106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5527" y="1866242"/>
            <a:ext cx="6770370" cy="7721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900" spc="-300"/>
              <a:t>Włączenie</a:t>
            </a:r>
            <a:r>
              <a:rPr dirty="0" sz="4900" spc="-365"/>
              <a:t> </a:t>
            </a:r>
            <a:r>
              <a:rPr dirty="0" sz="4900" spc="-465"/>
              <a:t>w</a:t>
            </a:r>
            <a:r>
              <a:rPr dirty="0" sz="4900" spc="-360"/>
              <a:t> </a:t>
            </a:r>
            <a:r>
              <a:rPr dirty="0" sz="4900" spc="-280"/>
              <a:t>praktyce</a:t>
            </a:r>
            <a:endParaRPr sz="49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97" cy="141065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392083" y="28"/>
            <a:ext cx="6895465" cy="8604885"/>
            <a:chOff x="11392083" y="28"/>
            <a:chExt cx="6895465" cy="8604885"/>
          </a:xfrm>
        </p:grpSpPr>
        <p:sp>
          <p:nvSpPr>
            <p:cNvPr id="6" name="object 6" descr=""/>
            <p:cNvSpPr/>
            <p:nvPr/>
          </p:nvSpPr>
          <p:spPr>
            <a:xfrm>
              <a:off x="14019015" y="28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7104" y="4142841"/>
                  </a:moveTo>
                  <a:lnTo>
                    <a:pt x="4219690" y="4089358"/>
                  </a:lnTo>
                  <a:lnTo>
                    <a:pt x="4196936" y="4056562"/>
                  </a:lnTo>
                  <a:lnTo>
                    <a:pt x="4177037" y="4022336"/>
                  </a:lnTo>
                  <a:lnTo>
                    <a:pt x="4159900" y="3986776"/>
                  </a:lnTo>
                  <a:lnTo>
                    <a:pt x="4145333" y="3949976"/>
                  </a:lnTo>
                  <a:lnTo>
                    <a:pt x="4133147" y="3912032"/>
                  </a:lnTo>
                  <a:lnTo>
                    <a:pt x="4123150" y="3872944"/>
                  </a:lnTo>
                  <a:lnTo>
                    <a:pt x="4115248" y="3832903"/>
                  </a:lnTo>
                  <a:lnTo>
                    <a:pt x="4109345" y="3791908"/>
                  </a:lnTo>
                  <a:lnTo>
                    <a:pt x="4105156" y="3750055"/>
                  </a:lnTo>
                  <a:lnTo>
                    <a:pt x="4102586" y="3707440"/>
                  </a:lnTo>
                  <a:lnTo>
                    <a:pt x="4101443" y="3664157"/>
                  </a:lnTo>
                  <a:lnTo>
                    <a:pt x="4101634" y="3620302"/>
                  </a:lnTo>
                  <a:lnTo>
                    <a:pt x="4102871" y="3575971"/>
                  </a:lnTo>
                  <a:lnTo>
                    <a:pt x="4105156" y="3531163"/>
                  </a:lnTo>
                  <a:lnTo>
                    <a:pt x="4108203" y="3486069"/>
                  </a:lnTo>
                  <a:lnTo>
                    <a:pt x="4111916" y="3440688"/>
                  </a:lnTo>
                  <a:lnTo>
                    <a:pt x="4116105" y="3395118"/>
                  </a:lnTo>
                  <a:lnTo>
                    <a:pt x="4120580" y="3349452"/>
                  </a:lnTo>
                  <a:lnTo>
                    <a:pt x="4134481" y="3212739"/>
                  </a:lnTo>
                  <a:lnTo>
                    <a:pt x="4138670" y="3167550"/>
                  </a:lnTo>
                  <a:lnTo>
                    <a:pt x="4142478" y="3122647"/>
                  </a:lnTo>
                  <a:lnTo>
                    <a:pt x="4145620" y="3078220"/>
                  </a:lnTo>
                  <a:lnTo>
                    <a:pt x="4148000" y="3034270"/>
                  </a:lnTo>
                  <a:lnTo>
                    <a:pt x="4149428" y="2990892"/>
                  </a:lnTo>
                  <a:lnTo>
                    <a:pt x="4149714" y="2948181"/>
                  </a:lnTo>
                  <a:lnTo>
                    <a:pt x="4148761" y="2906138"/>
                  </a:lnTo>
                  <a:lnTo>
                    <a:pt x="4146381" y="2864952"/>
                  </a:lnTo>
                  <a:lnTo>
                    <a:pt x="4142382" y="2824625"/>
                  </a:lnTo>
                  <a:lnTo>
                    <a:pt x="4136670" y="2785346"/>
                  </a:lnTo>
                  <a:lnTo>
                    <a:pt x="4129053" y="2747116"/>
                  </a:lnTo>
                  <a:lnTo>
                    <a:pt x="4119342" y="2710030"/>
                  </a:lnTo>
                  <a:lnTo>
                    <a:pt x="4103443" y="2659788"/>
                  </a:lnTo>
                  <a:lnTo>
                    <a:pt x="4085924" y="2611167"/>
                  </a:lnTo>
                  <a:lnTo>
                    <a:pt x="4066788" y="2564166"/>
                  </a:lnTo>
                  <a:lnTo>
                    <a:pt x="4046127" y="2518691"/>
                  </a:lnTo>
                  <a:lnTo>
                    <a:pt x="4023849" y="2474741"/>
                  </a:lnTo>
                  <a:lnTo>
                    <a:pt x="4000047" y="2432221"/>
                  </a:lnTo>
                  <a:lnTo>
                    <a:pt x="3974722" y="2391226"/>
                  </a:lnTo>
                  <a:lnTo>
                    <a:pt x="3947873" y="2351566"/>
                  </a:lnTo>
                  <a:lnTo>
                    <a:pt x="3919501" y="2313336"/>
                  </a:lnTo>
                  <a:lnTo>
                    <a:pt x="3889606" y="2276345"/>
                  </a:lnTo>
                  <a:lnTo>
                    <a:pt x="3858283" y="2240690"/>
                  </a:lnTo>
                  <a:lnTo>
                    <a:pt x="3825531" y="2206273"/>
                  </a:lnTo>
                  <a:lnTo>
                    <a:pt x="3791352" y="2173096"/>
                  </a:lnTo>
                  <a:lnTo>
                    <a:pt x="3755744" y="2141063"/>
                  </a:lnTo>
                  <a:lnTo>
                    <a:pt x="3718708" y="2110174"/>
                  </a:lnTo>
                  <a:lnTo>
                    <a:pt x="3680340" y="2080334"/>
                  </a:lnTo>
                  <a:lnTo>
                    <a:pt x="3640638" y="2051542"/>
                  </a:lnTo>
                  <a:lnTo>
                    <a:pt x="3599604" y="2023799"/>
                  </a:lnTo>
                  <a:lnTo>
                    <a:pt x="3557236" y="1997010"/>
                  </a:lnTo>
                  <a:lnTo>
                    <a:pt x="3513536" y="1971174"/>
                  </a:lnTo>
                  <a:lnTo>
                    <a:pt x="3468598" y="1946195"/>
                  </a:lnTo>
                  <a:lnTo>
                    <a:pt x="3383102" y="1900815"/>
                  </a:lnTo>
                  <a:lnTo>
                    <a:pt x="3338830" y="1876600"/>
                  </a:lnTo>
                  <a:lnTo>
                    <a:pt x="3294749" y="1850954"/>
                  </a:lnTo>
                  <a:lnTo>
                    <a:pt x="3251716" y="1823498"/>
                  </a:lnTo>
                  <a:lnTo>
                    <a:pt x="3210491" y="1794039"/>
                  </a:lnTo>
                  <a:lnTo>
                    <a:pt x="3172027" y="1762196"/>
                  </a:lnTo>
                  <a:lnTo>
                    <a:pt x="3137181" y="1727685"/>
                  </a:lnTo>
                  <a:lnTo>
                    <a:pt x="3106810" y="1690218"/>
                  </a:lnTo>
                  <a:lnTo>
                    <a:pt x="3080818" y="1650748"/>
                  </a:lnTo>
                  <a:lnTo>
                    <a:pt x="3057873" y="1609849"/>
                  </a:lnTo>
                  <a:lnTo>
                    <a:pt x="3037594" y="1567710"/>
                  </a:lnTo>
                  <a:lnTo>
                    <a:pt x="3019599" y="1524523"/>
                  </a:lnTo>
                  <a:lnTo>
                    <a:pt x="3003605" y="1480382"/>
                  </a:lnTo>
                  <a:lnTo>
                    <a:pt x="2989133" y="1435574"/>
                  </a:lnTo>
                  <a:lnTo>
                    <a:pt x="2975899" y="1390194"/>
                  </a:lnTo>
                  <a:lnTo>
                    <a:pt x="2963427" y="1344528"/>
                  </a:lnTo>
                  <a:lnTo>
                    <a:pt x="2939530" y="1252814"/>
                  </a:lnTo>
                  <a:lnTo>
                    <a:pt x="2927343" y="1207148"/>
                  </a:lnTo>
                  <a:lnTo>
                    <a:pt x="2914585" y="1161864"/>
                  </a:lnTo>
                  <a:lnTo>
                    <a:pt x="2900780" y="1117151"/>
                  </a:lnTo>
                  <a:lnTo>
                    <a:pt x="2885547" y="1073201"/>
                  </a:lnTo>
                  <a:lnTo>
                    <a:pt x="2868600" y="1030204"/>
                  </a:lnTo>
                  <a:lnTo>
                    <a:pt x="2849559" y="988351"/>
                  </a:lnTo>
                  <a:lnTo>
                    <a:pt x="2828042" y="947738"/>
                  </a:lnTo>
                  <a:lnTo>
                    <a:pt x="2803669" y="908650"/>
                  </a:lnTo>
                  <a:lnTo>
                    <a:pt x="2776058" y="871183"/>
                  </a:lnTo>
                  <a:lnTo>
                    <a:pt x="2744830" y="835527"/>
                  </a:lnTo>
                  <a:lnTo>
                    <a:pt x="2709603" y="801873"/>
                  </a:lnTo>
                  <a:lnTo>
                    <a:pt x="2672663" y="771556"/>
                  </a:lnTo>
                  <a:lnTo>
                    <a:pt x="2634294" y="743814"/>
                  </a:lnTo>
                  <a:lnTo>
                    <a:pt x="2594593" y="718454"/>
                  </a:lnTo>
                  <a:lnTo>
                    <a:pt x="2553654" y="695383"/>
                  </a:lnTo>
                  <a:lnTo>
                    <a:pt x="2511572" y="674409"/>
                  </a:lnTo>
                  <a:lnTo>
                    <a:pt x="2468443" y="655437"/>
                  </a:lnTo>
                  <a:lnTo>
                    <a:pt x="2424362" y="638372"/>
                  </a:lnTo>
                  <a:lnTo>
                    <a:pt x="2379329" y="623118"/>
                  </a:lnTo>
                  <a:lnTo>
                    <a:pt x="2333534" y="609485"/>
                  </a:lnTo>
                  <a:lnTo>
                    <a:pt x="2286977" y="597377"/>
                  </a:lnTo>
                  <a:lnTo>
                    <a:pt x="2239754" y="586604"/>
                  </a:lnTo>
                  <a:lnTo>
                    <a:pt x="2191960" y="577070"/>
                  </a:lnTo>
                  <a:lnTo>
                    <a:pt x="2143690" y="568681"/>
                  </a:lnTo>
                  <a:lnTo>
                    <a:pt x="2095039" y="561244"/>
                  </a:lnTo>
                  <a:lnTo>
                    <a:pt x="2046007" y="554666"/>
                  </a:lnTo>
                  <a:lnTo>
                    <a:pt x="1996785" y="548851"/>
                  </a:lnTo>
                  <a:lnTo>
                    <a:pt x="1897864" y="538840"/>
                  </a:lnTo>
                  <a:lnTo>
                    <a:pt x="1603959" y="513100"/>
                  </a:lnTo>
                  <a:lnTo>
                    <a:pt x="1556260" y="508047"/>
                  </a:lnTo>
                  <a:lnTo>
                    <a:pt x="1509132" y="502422"/>
                  </a:lnTo>
                  <a:lnTo>
                    <a:pt x="1462671" y="496130"/>
                  </a:lnTo>
                  <a:lnTo>
                    <a:pt x="1416971" y="489075"/>
                  </a:lnTo>
                  <a:lnTo>
                    <a:pt x="1372033" y="481067"/>
                  </a:lnTo>
                  <a:lnTo>
                    <a:pt x="1322145" y="471152"/>
                  </a:lnTo>
                  <a:lnTo>
                    <a:pt x="1272161" y="460569"/>
                  </a:lnTo>
                  <a:lnTo>
                    <a:pt x="1222082" y="449224"/>
                  </a:lnTo>
                  <a:lnTo>
                    <a:pt x="1171907" y="437307"/>
                  </a:lnTo>
                  <a:lnTo>
                    <a:pt x="1121733" y="424723"/>
                  </a:lnTo>
                  <a:lnTo>
                    <a:pt x="1071559" y="411566"/>
                  </a:lnTo>
                  <a:lnTo>
                    <a:pt x="1021479" y="397838"/>
                  </a:lnTo>
                  <a:lnTo>
                    <a:pt x="971495" y="383537"/>
                  </a:lnTo>
                  <a:lnTo>
                    <a:pt x="921607" y="368760"/>
                  </a:lnTo>
                  <a:lnTo>
                    <a:pt x="871813" y="353506"/>
                  </a:lnTo>
                  <a:lnTo>
                    <a:pt x="772797" y="321664"/>
                  </a:lnTo>
                  <a:lnTo>
                    <a:pt x="674639" y="288201"/>
                  </a:lnTo>
                  <a:lnTo>
                    <a:pt x="577719" y="253594"/>
                  </a:lnTo>
                  <a:lnTo>
                    <a:pt x="461565" y="210026"/>
                  </a:lnTo>
                  <a:lnTo>
                    <a:pt x="365311" y="175609"/>
                  </a:lnTo>
                  <a:lnTo>
                    <a:pt x="324752" y="160451"/>
                  </a:lnTo>
                  <a:lnTo>
                    <a:pt x="281433" y="143576"/>
                  </a:lnTo>
                  <a:lnTo>
                    <a:pt x="236305" y="125081"/>
                  </a:lnTo>
                  <a:lnTo>
                    <a:pt x="190224" y="104965"/>
                  </a:lnTo>
                  <a:lnTo>
                    <a:pt x="144048" y="83419"/>
                  </a:lnTo>
                  <a:lnTo>
                    <a:pt x="98730" y="60347"/>
                  </a:lnTo>
                  <a:lnTo>
                    <a:pt x="55125" y="36037"/>
                  </a:lnTo>
                  <a:lnTo>
                    <a:pt x="14281" y="10296"/>
                  </a:lnTo>
                  <a:lnTo>
                    <a:pt x="0" y="0"/>
                  </a:lnTo>
                  <a:lnTo>
                    <a:pt x="4267104" y="0"/>
                  </a:lnTo>
                  <a:lnTo>
                    <a:pt x="4267104" y="414284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020559" y="11683"/>
              <a:ext cx="4267200" cy="4199890"/>
            </a:xfrm>
            <a:custGeom>
              <a:avLst/>
              <a:gdLst/>
              <a:ahLst/>
              <a:cxnLst/>
              <a:rect l="l" t="t" r="r" b="b"/>
              <a:pathLst>
                <a:path w="4267200" h="4199890">
                  <a:moveTo>
                    <a:pt x="1225956" y="139522"/>
                  </a:moveTo>
                  <a:lnTo>
                    <a:pt x="1173861" y="126860"/>
                  </a:lnTo>
                  <a:lnTo>
                    <a:pt x="1121486" y="126860"/>
                  </a:lnTo>
                  <a:lnTo>
                    <a:pt x="1068819" y="114211"/>
                  </a:lnTo>
                  <a:lnTo>
                    <a:pt x="1015961" y="114211"/>
                  </a:lnTo>
                  <a:lnTo>
                    <a:pt x="963104" y="101460"/>
                  </a:lnTo>
                  <a:lnTo>
                    <a:pt x="910158" y="101460"/>
                  </a:lnTo>
                  <a:lnTo>
                    <a:pt x="804252" y="88798"/>
                  </a:lnTo>
                  <a:lnTo>
                    <a:pt x="751395" y="76136"/>
                  </a:lnTo>
                  <a:lnTo>
                    <a:pt x="697407" y="76136"/>
                  </a:lnTo>
                  <a:lnTo>
                    <a:pt x="643597" y="63474"/>
                  </a:lnTo>
                  <a:lnTo>
                    <a:pt x="590169" y="63474"/>
                  </a:lnTo>
                  <a:lnTo>
                    <a:pt x="537121" y="50825"/>
                  </a:lnTo>
                  <a:lnTo>
                    <a:pt x="484454" y="50825"/>
                  </a:lnTo>
                  <a:lnTo>
                    <a:pt x="380644" y="25412"/>
                  </a:lnTo>
                  <a:lnTo>
                    <a:pt x="329704" y="25412"/>
                  </a:lnTo>
                  <a:lnTo>
                    <a:pt x="229793" y="0"/>
                  </a:lnTo>
                  <a:lnTo>
                    <a:pt x="0" y="0"/>
                  </a:lnTo>
                  <a:lnTo>
                    <a:pt x="42659" y="12649"/>
                  </a:lnTo>
                  <a:lnTo>
                    <a:pt x="135039" y="38061"/>
                  </a:lnTo>
                  <a:lnTo>
                    <a:pt x="329323" y="88798"/>
                  </a:lnTo>
                  <a:lnTo>
                    <a:pt x="379603" y="88798"/>
                  </a:lnTo>
                  <a:lnTo>
                    <a:pt x="481787" y="114211"/>
                  </a:lnTo>
                  <a:lnTo>
                    <a:pt x="533603" y="114211"/>
                  </a:lnTo>
                  <a:lnTo>
                    <a:pt x="585685" y="126860"/>
                  </a:lnTo>
                  <a:lnTo>
                    <a:pt x="638263" y="126860"/>
                  </a:lnTo>
                  <a:lnTo>
                    <a:pt x="691019" y="139522"/>
                  </a:lnTo>
                  <a:lnTo>
                    <a:pt x="1225956" y="139522"/>
                  </a:lnTo>
                  <a:close/>
                </a:path>
                <a:path w="4267200" h="4199890">
                  <a:moveTo>
                    <a:pt x="4266819" y="3045676"/>
                  </a:moveTo>
                  <a:lnTo>
                    <a:pt x="4263098" y="3109353"/>
                  </a:lnTo>
                  <a:lnTo>
                    <a:pt x="4260532" y="3160077"/>
                  </a:lnTo>
                  <a:lnTo>
                    <a:pt x="4258335" y="3210814"/>
                  </a:lnTo>
                  <a:lnTo>
                    <a:pt x="4256621" y="3261537"/>
                  </a:lnTo>
                  <a:lnTo>
                    <a:pt x="4255478" y="3350336"/>
                  </a:lnTo>
                  <a:lnTo>
                    <a:pt x="4256341" y="3401072"/>
                  </a:lnTo>
                  <a:lnTo>
                    <a:pt x="4258335" y="3451796"/>
                  </a:lnTo>
                  <a:lnTo>
                    <a:pt x="4261675" y="3489871"/>
                  </a:lnTo>
                  <a:lnTo>
                    <a:pt x="4266527" y="3540595"/>
                  </a:lnTo>
                  <a:lnTo>
                    <a:pt x="4266819" y="3540595"/>
                  </a:lnTo>
                  <a:lnTo>
                    <a:pt x="4266819" y="3045676"/>
                  </a:lnTo>
                  <a:close/>
                </a:path>
                <a:path w="4267200" h="4199890">
                  <a:moveTo>
                    <a:pt x="4266819" y="0"/>
                  </a:moveTo>
                  <a:lnTo>
                    <a:pt x="1254721" y="0"/>
                  </a:lnTo>
                  <a:lnTo>
                    <a:pt x="1303477" y="12750"/>
                  </a:lnTo>
                  <a:lnTo>
                    <a:pt x="1353375" y="12750"/>
                  </a:lnTo>
                  <a:lnTo>
                    <a:pt x="1404429" y="25412"/>
                  </a:lnTo>
                  <a:lnTo>
                    <a:pt x="1456423" y="25412"/>
                  </a:lnTo>
                  <a:lnTo>
                    <a:pt x="1509191" y="38061"/>
                  </a:lnTo>
                  <a:lnTo>
                    <a:pt x="1724888" y="38061"/>
                  </a:lnTo>
                  <a:lnTo>
                    <a:pt x="1779181" y="50723"/>
                  </a:lnTo>
                  <a:lnTo>
                    <a:pt x="2440584" y="50723"/>
                  </a:lnTo>
                  <a:lnTo>
                    <a:pt x="2474201" y="63385"/>
                  </a:lnTo>
                  <a:lnTo>
                    <a:pt x="2533243" y="63385"/>
                  </a:lnTo>
                  <a:lnTo>
                    <a:pt x="2558199" y="76047"/>
                  </a:lnTo>
                  <a:lnTo>
                    <a:pt x="2697530" y="114109"/>
                  </a:lnTo>
                  <a:lnTo>
                    <a:pt x="2742285" y="139522"/>
                  </a:lnTo>
                  <a:lnTo>
                    <a:pt x="2785999" y="164934"/>
                  </a:lnTo>
                  <a:lnTo>
                    <a:pt x="2828569" y="190347"/>
                  </a:lnTo>
                  <a:lnTo>
                    <a:pt x="2869806" y="215671"/>
                  </a:lnTo>
                  <a:lnTo>
                    <a:pt x="2909620" y="241084"/>
                  </a:lnTo>
                  <a:lnTo>
                    <a:pt x="2947898" y="279146"/>
                  </a:lnTo>
                  <a:lnTo>
                    <a:pt x="2984474" y="304558"/>
                  </a:lnTo>
                  <a:lnTo>
                    <a:pt x="3019234" y="342633"/>
                  </a:lnTo>
                  <a:lnTo>
                    <a:pt x="3052089" y="380707"/>
                  </a:lnTo>
                  <a:lnTo>
                    <a:pt x="3083141" y="418782"/>
                  </a:lnTo>
                  <a:lnTo>
                    <a:pt x="3110280" y="456844"/>
                  </a:lnTo>
                  <a:lnTo>
                    <a:pt x="3133801" y="494919"/>
                  </a:lnTo>
                  <a:lnTo>
                    <a:pt x="3154083" y="545744"/>
                  </a:lnTo>
                  <a:lnTo>
                    <a:pt x="3171329" y="583819"/>
                  </a:lnTo>
                  <a:lnTo>
                    <a:pt x="3185795" y="621880"/>
                  </a:lnTo>
                  <a:lnTo>
                    <a:pt x="3197898" y="672617"/>
                  </a:lnTo>
                  <a:lnTo>
                    <a:pt x="3207893" y="710692"/>
                  </a:lnTo>
                  <a:lnTo>
                    <a:pt x="3216084" y="761415"/>
                  </a:lnTo>
                  <a:lnTo>
                    <a:pt x="3222561" y="812241"/>
                  </a:lnTo>
                  <a:lnTo>
                    <a:pt x="3228086" y="850315"/>
                  </a:lnTo>
                  <a:lnTo>
                    <a:pt x="3232747" y="901039"/>
                  </a:lnTo>
                  <a:lnTo>
                    <a:pt x="3236849" y="951776"/>
                  </a:lnTo>
                  <a:lnTo>
                    <a:pt x="3240659" y="989838"/>
                  </a:lnTo>
                  <a:lnTo>
                    <a:pt x="3244558" y="1040574"/>
                  </a:lnTo>
                  <a:lnTo>
                    <a:pt x="3248749" y="1091298"/>
                  </a:lnTo>
                  <a:lnTo>
                    <a:pt x="3253613" y="1129372"/>
                  </a:lnTo>
                  <a:lnTo>
                    <a:pt x="3259417" y="1180096"/>
                  </a:lnTo>
                  <a:lnTo>
                    <a:pt x="3266465" y="1230833"/>
                  </a:lnTo>
                  <a:lnTo>
                    <a:pt x="3275038" y="1268907"/>
                  </a:lnTo>
                  <a:lnTo>
                    <a:pt x="3285413" y="1319631"/>
                  </a:lnTo>
                  <a:lnTo>
                    <a:pt x="3297986" y="1357706"/>
                  </a:lnTo>
                  <a:lnTo>
                    <a:pt x="3313036" y="1408430"/>
                  </a:lnTo>
                  <a:lnTo>
                    <a:pt x="3330841" y="1446504"/>
                  </a:lnTo>
                  <a:lnTo>
                    <a:pt x="3351695" y="1497228"/>
                  </a:lnTo>
                  <a:lnTo>
                    <a:pt x="3373894" y="1535303"/>
                  </a:lnTo>
                  <a:lnTo>
                    <a:pt x="3397224" y="1560715"/>
                  </a:lnTo>
                  <a:lnTo>
                    <a:pt x="3421596" y="1598790"/>
                  </a:lnTo>
                  <a:lnTo>
                    <a:pt x="3446932" y="1624203"/>
                  </a:lnTo>
                  <a:lnTo>
                    <a:pt x="3473221" y="1662277"/>
                  </a:lnTo>
                  <a:lnTo>
                    <a:pt x="3500272" y="1687677"/>
                  </a:lnTo>
                  <a:lnTo>
                    <a:pt x="3528072" y="1713090"/>
                  </a:lnTo>
                  <a:lnTo>
                    <a:pt x="3556546" y="1725752"/>
                  </a:lnTo>
                  <a:lnTo>
                    <a:pt x="3585591" y="1751164"/>
                  </a:lnTo>
                  <a:lnTo>
                    <a:pt x="3615118" y="1776577"/>
                  </a:lnTo>
                  <a:lnTo>
                    <a:pt x="3675215" y="1801990"/>
                  </a:lnTo>
                  <a:lnTo>
                    <a:pt x="3705593" y="1827403"/>
                  </a:lnTo>
                  <a:lnTo>
                    <a:pt x="3736352" y="1840064"/>
                  </a:lnTo>
                  <a:lnTo>
                    <a:pt x="3766921" y="1865477"/>
                  </a:lnTo>
                  <a:lnTo>
                    <a:pt x="3827970" y="1890890"/>
                  </a:lnTo>
                  <a:lnTo>
                    <a:pt x="3858260" y="1916303"/>
                  </a:lnTo>
                  <a:lnTo>
                    <a:pt x="3888257" y="1928964"/>
                  </a:lnTo>
                  <a:lnTo>
                    <a:pt x="3917873" y="1954377"/>
                  </a:lnTo>
                  <a:lnTo>
                    <a:pt x="4003675" y="2017763"/>
                  </a:lnTo>
                  <a:lnTo>
                    <a:pt x="4057485" y="2068487"/>
                  </a:lnTo>
                  <a:lnTo>
                    <a:pt x="4083202" y="2106561"/>
                  </a:lnTo>
                  <a:lnTo>
                    <a:pt x="4107865" y="2144636"/>
                  </a:lnTo>
                  <a:lnTo>
                    <a:pt x="4131576" y="2170049"/>
                  </a:lnTo>
                  <a:lnTo>
                    <a:pt x="4154144" y="2208111"/>
                  </a:lnTo>
                  <a:lnTo>
                    <a:pt x="4175391" y="2258936"/>
                  </a:lnTo>
                  <a:lnTo>
                    <a:pt x="4195483" y="2297011"/>
                  </a:lnTo>
                  <a:lnTo>
                    <a:pt x="4214152" y="2347734"/>
                  </a:lnTo>
                  <a:lnTo>
                    <a:pt x="4231386" y="2398471"/>
                  </a:lnTo>
                  <a:lnTo>
                    <a:pt x="4256240" y="2500020"/>
                  </a:lnTo>
                  <a:lnTo>
                    <a:pt x="4263669" y="2550757"/>
                  </a:lnTo>
                  <a:lnTo>
                    <a:pt x="4266819" y="2576169"/>
                  </a:lnTo>
                  <a:lnTo>
                    <a:pt x="4266819" y="0"/>
                  </a:lnTo>
                  <a:close/>
                </a:path>
                <a:path w="4267200" h="4199890">
                  <a:moveTo>
                    <a:pt x="4266908" y="4136415"/>
                  </a:moveTo>
                  <a:lnTo>
                    <a:pt x="4247388" y="4123753"/>
                  </a:lnTo>
                  <a:lnTo>
                    <a:pt x="4212247" y="4085679"/>
                  </a:lnTo>
                  <a:lnTo>
                    <a:pt x="4180624" y="4060266"/>
                  </a:lnTo>
                  <a:lnTo>
                    <a:pt x="4152341" y="4022191"/>
                  </a:lnTo>
                  <a:lnTo>
                    <a:pt x="4127195" y="3984129"/>
                  </a:lnTo>
                  <a:lnTo>
                    <a:pt x="4105110" y="3946055"/>
                  </a:lnTo>
                  <a:lnTo>
                    <a:pt x="4085869" y="3907980"/>
                  </a:lnTo>
                  <a:lnTo>
                    <a:pt x="4069296" y="3869918"/>
                  </a:lnTo>
                  <a:lnTo>
                    <a:pt x="4055300" y="3831844"/>
                  </a:lnTo>
                  <a:lnTo>
                    <a:pt x="4043680" y="3793769"/>
                  </a:lnTo>
                  <a:lnTo>
                    <a:pt x="4034244" y="3743045"/>
                  </a:lnTo>
                  <a:lnTo>
                    <a:pt x="4026827" y="3704971"/>
                  </a:lnTo>
                  <a:lnTo>
                    <a:pt x="4021302" y="3654234"/>
                  </a:lnTo>
                  <a:lnTo>
                    <a:pt x="4017492" y="3616172"/>
                  </a:lnTo>
                  <a:lnTo>
                    <a:pt x="4015206" y="3565436"/>
                  </a:lnTo>
                  <a:lnTo>
                    <a:pt x="4014254" y="3527374"/>
                  </a:lnTo>
                  <a:lnTo>
                    <a:pt x="4014533" y="3476637"/>
                  </a:lnTo>
                  <a:lnTo>
                    <a:pt x="4015867" y="3425914"/>
                  </a:lnTo>
                  <a:lnTo>
                    <a:pt x="4021010" y="3337115"/>
                  </a:lnTo>
                  <a:lnTo>
                    <a:pt x="4024439" y="3286379"/>
                  </a:lnTo>
                  <a:lnTo>
                    <a:pt x="4028249" y="3248304"/>
                  </a:lnTo>
                  <a:lnTo>
                    <a:pt x="4036911" y="3146844"/>
                  </a:lnTo>
                  <a:lnTo>
                    <a:pt x="4045293" y="3045396"/>
                  </a:lnTo>
                  <a:lnTo>
                    <a:pt x="4049014" y="2994660"/>
                  </a:lnTo>
                  <a:lnTo>
                    <a:pt x="4052151" y="2943936"/>
                  </a:lnTo>
                  <a:lnTo>
                    <a:pt x="4054538" y="2893199"/>
                  </a:lnTo>
                  <a:lnTo>
                    <a:pt x="4056062" y="2842476"/>
                  </a:lnTo>
                  <a:lnTo>
                    <a:pt x="4056532" y="2804401"/>
                  </a:lnTo>
                  <a:lnTo>
                    <a:pt x="4055770" y="2753677"/>
                  </a:lnTo>
                  <a:lnTo>
                    <a:pt x="4053675" y="2702941"/>
                  </a:lnTo>
                  <a:lnTo>
                    <a:pt x="4049966" y="2652217"/>
                  </a:lnTo>
                  <a:lnTo>
                    <a:pt x="4036720" y="2563418"/>
                  </a:lnTo>
                  <a:lnTo>
                    <a:pt x="4027017" y="2512682"/>
                  </a:lnTo>
                  <a:lnTo>
                    <a:pt x="4014914" y="2474607"/>
                  </a:lnTo>
                  <a:lnTo>
                    <a:pt x="4000347" y="2423884"/>
                  </a:lnTo>
                  <a:lnTo>
                    <a:pt x="3983113" y="2385809"/>
                  </a:lnTo>
                  <a:lnTo>
                    <a:pt x="3963111" y="2335085"/>
                  </a:lnTo>
                  <a:lnTo>
                    <a:pt x="3940060" y="2297011"/>
                  </a:lnTo>
                  <a:lnTo>
                    <a:pt x="3913873" y="2258936"/>
                  </a:lnTo>
                  <a:lnTo>
                    <a:pt x="3884345" y="2220874"/>
                  </a:lnTo>
                  <a:lnTo>
                    <a:pt x="3851300" y="2182799"/>
                  </a:lnTo>
                  <a:lnTo>
                    <a:pt x="3777691" y="2106650"/>
                  </a:lnTo>
                  <a:lnTo>
                    <a:pt x="3739692" y="2081237"/>
                  </a:lnTo>
                  <a:lnTo>
                    <a:pt x="3700640" y="2043176"/>
                  </a:lnTo>
                  <a:lnTo>
                    <a:pt x="3660648" y="2017763"/>
                  </a:lnTo>
                  <a:lnTo>
                    <a:pt x="3619792" y="1992350"/>
                  </a:lnTo>
                  <a:lnTo>
                    <a:pt x="3578072" y="1966937"/>
                  </a:lnTo>
                  <a:lnTo>
                    <a:pt x="3492652" y="1916201"/>
                  </a:lnTo>
                  <a:lnTo>
                    <a:pt x="3360750" y="1840064"/>
                  </a:lnTo>
                  <a:lnTo>
                    <a:pt x="3316084" y="1827403"/>
                  </a:lnTo>
                  <a:lnTo>
                    <a:pt x="3226270" y="1776488"/>
                  </a:lnTo>
                  <a:lnTo>
                    <a:pt x="3181223" y="1763826"/>
                  </a:lnTo>
                  <a:lnTo>
                    <a:pt x="2995142" y="1662277"/>
                  </a:lnTo>
                  <a:lnTo>
                    <a:pt x="2904286" y="1611541"/>
                  </a:lnTo>
                  <a:lnTo>
                    <a:pt x="2815996" y="1560817"/>
                  </a:lnTo>
                  <a:lnTo>
                    <a:pt x="2773045" y="1535404"/>
                  </a:lnTo>
                  <a:lnTo>
                    <a:pt x="2731046" y="1509991"/>
                  </a:lnTo>
                  <a:lnTo>
                    <a:pt x="2690101" y="1471917"/>
                  </a:lnTo>
                  <a:lnTo>
                    <a:pt x="2650286" y="1446504"/>
                  </a:lnTo>
                  <a:lnTo>
                    <a:pt x="2611717" y="1408430"/>
                  </a:lnTo>
                  <a:lnTo>
                    <a:pt x="2574582" y="1370368"/>
                  </a:lnTo>
                  <a:lnTo>
                    <a:pt x="2542298" y="1332293"/>
                  </a:lnTo>
                  <a:lnTo>
                    <a:pt x="2511920" y="1294218"/>
                  </a:lnTo>
                  <a:lnTo>
                    <a:pt x="2483256" y="1256144"/>
                  </a:lnTo>
                  <a:lnTo>
                    <a:pt x="2456103" y="1218082"/>
                  </a:lnTo>
                  <a:lnTo>
                    <a:pt x="2430297" y="1167345"/>
                  </a:lnTo>
                  <a:lnTo>
                    <a:pt x="2405532" y="1116622"/>
                  </a:lnTo>
                  <a:lnTo>
                    <a:pt x="2381732" y="1078547"/>
                  </a:lnTo>
                  <a:lnTo>
                    <a:pt x="2358593" y="1027823"/>
                  </a:lnTo>
                  <a:lnTo>
                    <a:pt x="2335923" y="977087"/>
                  </a:lnTo>
                  <a:lnTo>
                    <a:pt x="2313546" y="939012"/>
                  </a:lnTo>
                  <a:lnTo>
                    <a:pt x="2268880" y="837552"/>
                  </a:lnTo>
                  <a:lnTo>
                    <a:pt x="2246020" y="786726"/>
                  </a:lnTo>
                  <a:lnTo>
                    <a:pt x="2223351" y="748665"/>
                  </a:lnTo>
                  <a:lnTo>
                    <a:pt x="2200021" y="697928"/>
                  </a:lnTo>
                  <a:lnTo>
                    <a:pt x="2175827" y="659866"/>
                  </a:lnTo>
                  <a:lnTo>
                    <a:pt x="2150694" y="609130"/>
                  </a:lnTo>
                  <a:lnTo>
                    <a:pt x="2124405" y="571055"/>
                  </a:lnTo>
                  <a:lnTo>
                    <a:pt x="2096782" y="532993"/>
                  </a:lnTo>
                  <a:lnTo>
                    <a:pt x="2067648" y="494919"/>
                  </a:lnTo>
                  <a:lnTo>
                    <a:pt x="2036889" y="456844"/>
                  </a:lnTo>
                  <a:lnTo>
                    <a:pt x="2004314" y="418782"/>
                  </a:lnTo>
                  <a:lnTo>
                    <a:pt x="1969744" y="380707"/>
                  </a:lnTo>
                  <a:lnTo>
                    <a:pt x="1933079" y="355384"/>
                  </a:lnTo>
                  <a:lnTo>
                    <a:pt x="1894128" y="329971"/>
                  </a:lnTo>
                  <a:lnTo>
                    <a:pt x="1852701" y="304558"/>
                  </a:lnTo>
                  <a:lnTo>
                    <a:pt x="1808695" y="279247"/>
                  </a:lnTo>
                  <a:lnTo>
                    <a:pt x="1719084" y="253834"/>
                  </a:lnTo>
                  <a:lnTo>
                    <a:pt x="1672894" y="228422"/>
                  </a:lnTo>
                  <a:lnTo>
                    <a:pt x="1480324" y="177685"/>
                  </a:lnTo>
                  <a:lnTo>
                    <a:pt x="1430324" y="177685"/>
                  </a:lnTo>
                  <a:lnTo>
                    <a:pt x="1277670" y="139623"/>
                  </a:lnTo>
                  <a:lnTo>
                    <a:pt x="744067" y="139623"/>
                  </a:lnTo>
                  <a:lnTo>
                    <a:pt x="795972" y="152273"/>
                  </a:lnTo>
                  <a:lnTo>
                    <a:pt x="847966" y="152273"/>
                  </a:lnTo>
                  <a:lnTo>
                    <a:pt x="900061" y="165036"/>
                  </a:lnTo>
                  <a:lnTo>
                    <a:pt x="952157" y="165036"/>
                  </a:lnTo>
                  <a:lnTo>
                    <a:pt x="1004150" y="177685"/>
                  </a:lnTo>
                  <a:lnTo>
                    <a:pt x="1056055" y="177685"/>
                  </a:lnTo>
                  <a:lnTo>
                    <a:pt x="1107668" y="190347"/>
                  </a:lnTo>
                  <a:lnTo>
                    <a:pt x="1159192" y="190347"/>
                  </a:lnTo>
                  <a:lnTo>
                    <a:pt x="1210437" y="203009"/>
                  </a:lnTo>
                  <a:lnTo>
                    <a:pt x="1261287" y="203009"/>
                  </a:lnTo>
                  <a:lnTo>
                    <a:pt x="1361859" y="228422"/>
                  </a:lnTo>
                  <a:lnTo>
                    <a:pt x="1411478" y="228422"/>
                  </a:lnTo>
                  <a:lnTo>
                    <a:pt x="1508810" y="253834"/>
                  </a:lnTo>
                  <a:lnTo>
                    <a:pt x="1695183" y="304558"/>
                  </a:lnTo>
                  <a:lnTo>
                    <a:pt x="1739747" y="329971"/>
                  </a:lnTo>
                  <a:lnTo>
                    <a:pt x="1783270" y="342633"/>
                  </a:lnTo>
                  <a:lnTo>
                    <a:pt x="1827276" y="367957"/>
                  </a:lnTo>
                  <a:lnTo>
                    <a:pt x="1868411" y="393369"/>
                  </a:lnTo>
                  <a:lnTo>
                    <a:pt x="1906892" y="418782"/>
                  </a:lnTo>
                  <a:lnTo>
                    <a:pt x="1942884" y="444182"/>
                  </a:lnTo>
                  <a:lnTo>
                    <a:pt x="1976501" y="482257"/>
                  </a:lnTo>
                  <a:lnTo>
                    <a:pt x="2008022" y="520331"/>
                  </a:lnTo>
                  <a:lnTo>
                    <a:pt x="2037740" y="558406"/>
                  </a:lnTo>
                  <a:lnTo>
                    <a:pt x="2065743" y="596468"/>
                  </a:lnTo>
                  <a:lnTo>
                    <a:pt x="2092312" y="634542"/>
                  </a:lnTo>
                  <a:lnTo>
                    <a:pt x="2117547" y="685279"/>
                  </a:lnTo>
                  <a:lnTo>
                    <a:pt x="2141740" y="723341"/>
                  </a:lnTo>
                  <a:lnTo>
                    <a:pt x="2165172" y="774077"/>
                  </a:lnTo>
                  <a:lnTo>
                    <a:pt x="2187930" y="812139"/>
                  </a:lnTo>
                  <a:lnTo>
                    <a:pt x="2209736" y="862876"/>
                  </a:lnTo>
                  <a:lnTo>
                    <a:pt x="2231263" y="913599"/>
                  </a:lnTo>
                  <a:lnTo>
                    <a:pt x="2252688" y="951674"/>
                  </a:lnTo>
                  <a:lnTo>
                    <a:pt x="2274112" y="1002411"/>
                  </a:lnTo>
                  <a:lnTo>
                    <a:pt x="2295829" y="1053134"/>
                  </a:lnTo>
                  <a:lnTo>
                    <a:pt x="2317927" y="1091209"/>
                  </a:lnTo>
                  <a:lnTo>
                    <a:pt x="2340584" y="1141933"/>
                  </a:lnTo>
                  <a:lnTo>
                    <a:pt x="2363927" y="1180007"/>
                  </a:lnTo>
                  <a:lnTo>
                    <a:pt x="2388108" y="1218082"/>
                  </a:lnTo>
                  <a:lnTo>
                    <a:pt x="2413343" y="1268806"/>
                  </a:lnTo>
                  <a:lnTo>
                    <a:pt x="2439822" y="1306880"/>
                  </a:lnTo>
                  <a:lnTo>
                    <a:pt x="2467635" y="1344942"/>
                  </a:lnTo>
                  <a:lnTo>
                    <a:pt x="2496959" y="1383017"/>
                  </a:lnTo>
                  <a:lnTo>
                    <a:pt x="2528011" y="1408430"/>
                  </a:lnTo>
                  <a:lnTo>
                    <a:pt x="2563825" y="1446504"/>
                  </a:lnTo>
                  <a:lnTo>
                    <a:pt x="2600769" y="1484579"/>
                  </a:lnTo>
                  <a:lnTo>
                    <a:pt x="2638869" y="1509991"/>
                  </a:lnTo>
                  <a:lnTo>
                    <a:pt x="2678011" y="1548053"/>
                  </a:lnTo>
                  <a:lnTo>
                    <a:pt x="2718104" y="1573466"/>
                  </a:lnTo>
                  <a:lnTo>
                    <a:pt x="2759049" y="1598879"/>
                  </a:lnTo>
                  <a:lnTo>
                    <a:pt x="2800769" y="1636953"/>
                  </a:lnTo>
                  <a:lnTo>
                    <a:pt x="2843238" y="1662366"/>
                  </a:lnTo>
                  <a:lnTo>
                    <a:pt x="2886291" y="1675028"/>
                  </a:lnTo>
                  <a:lnTo>
                    <a:pt x="2929902" y="1700441"/>
                  </a:lnTo>
                  <a:lnTo>
                    <a:pt x="3063227" y="1776577"/>
                  </a:lnTo>
                  <a:lnTo>
                    <a:pt x="3108185" y="1789239"/>
                  </a:lnTo>
                  <a:lnTo>
                    <a:pt x="3153321" y="1814652"/>
                  </a:lnTo>
                  <a:lnTo>
                    <a:pt x="3247326" y="1865376"/>
                  </a:lnTo>
                  <a:lnTo>
                    <a:pt x="3294088" y="1878037"/>
                  </a:lnTo>
                  <a:lnTo>
                    <a:pt x="3477882" y="1979587"/>
                  </a:lnTo>
                  <a:lnTo>
                    <a:pt x="3566261" y="2030323"/>
                  </a:lnTo>
                  <a:lnTo>
                    <a:pt x="3609213" y="2055736"/>
                  </a:lnTo>
                  <a:lnTo>
                    <a:pt x="3651212" y="2093810"/>
                  </a:lnTo>
                  <a:lnTo>
                    <a:pt x="3692169" y="2119223"/>
                  </a:lnTo>
                  <a:lnTo>
                    <a:pt x="3731971" y="2157285"/>
                  </a:lnTo>
                  <a:lnTo>
                    <a:pt x="3770541" y="2182698"/>
                  </a:lnTo>
                  <a:lnTo>
                    <a:pt x="3807117" y="2220772"/>
                  </a:lnTo>
                  <a:lnTo>
                    <a:pt x="3839680" y="2258847"/>
                  </a:lnTo>
                  <a:lnTo>
                    <a:pt x="3868343" y="2296909"/>
                  </a:lnTo>
                  <a:lnTo>
                    <a:pt x="3893401" y="2347645"/>
                  </a:lnTo>
                  <a:lnTo>
                    <a:pt x="3915105" y="2385720"/>
                  </a:lnTo>
                  <a:lnTo>
                    <a:pt x="3933583" y="2423782"/>
                  </a:lnTo>
                  <a:lnTo>
                    <a:pt x="3949115" y="2474518"/>
                  </a:lnTo>
                  <a:lnTo>
                    <a:pt x="3961866" y="2525242"/>
                  </a:lnTo>
                  <a:lnTo>
                    <a:pt x="3972064" y="2563317"/>
                  </a:lnTo>
                  <a:lnTo>
                    <a:pt x="3979875" y="2614041"/>
                  </a:lnTo>
                  <a:lnTo>
                    <a:pt x="3985590" y="2664777"/>
                  </a:lnTo>
                  <a:lnTo>
                    <a:pt x="3989400" y="2715501"/>
                  </a:lnTo>
                  <a:lnTo>
                    <a:pt x="3991394" y="2766237"/>
                  </a:lnTo>
                  <a:lnTo>
                    <a:pt x="3991864" y="2816961"/>
                  </a:lnTo>
                  <a:lnTo>
                    <a:pt x="3990911" y="2867698"/>
                  </a:lnTo>
                  <a:lnTo>
                    <a:pt x="3988828" y="2918422"/>
                  </a:lnTo>
                  <a:lnTo>
                    <a:pt x="3985780" y="2969158"/>
                  </a:lnTo>
                  <a:lnTo>
                    <a:pt x="3981970" y="3019882"/>
                  </a:lnTo>
                  <a:lnTo>
                    <a:pt x="3977678" y="3083369"/>
                  </a:lnTo>
                  <a:lnTo>
                    <a:pt x="3963682" y="3235553"/>
                  </a:lnTo>
                  <a:lnTo>
                    <a:pt x="3959771" y="3286290"/>
                  </a:lnTo>
                  <a:lnTo>
                    <a:pt x="3956342" y="3337014"/>
                  </a:lnTo>
                  <a:lnTo>
                    <a:pt x="3951389" y="3425812"/>
                  </a:lnTo>
                  <a:lnTo>
                    <a:pt x="3950157" y="3489299"/>
                  </a:lnTo>
                  <a:lnTo>
                    <a:pt x="3950055" y="3527374"/>
                  </a:lnTo>
                  <a:lnTo>
                    <a:pt x="3951109" y="3578098"/>
                  </a:lnTo>
                  <a:lnTo>
                    <a:pt x="3953484" y="3616172"/>
                  </a:lnTo>
                  <a:lnTo>
                    <a:pt x="3957396" y="3666896"/>
                  </a:lnTo>
                  <a:lnTo>
                    <a:pt x="3970248" y="3755694"/>
                  </a:lnTo>
                  <a:lnTo>
                    <a:pt x="3979494" y="3793769"/>
                  </a:lnTo>
                  <a:lnTo>
                    <a:pt x="3990822" y="3844506"/>
                  </a:lnTo>
                  <a:lnTo>
                    <a:pt x="4004437" y="3882567"/>
                  </a:lnTo>
                  <a:lnTo>
                    <a:pt x="4020439" y="3920642"/>
                  </a:lnTo>
                  <a:lnTo>
                    <a:pt x="4039006" y="3958717"/>
                  </a:lnTo>
                  <a:lnTo>
                    <a:pt x="4060253" y="3996779"/>
                  </a:lnTo>
                  <a:lnTo>
                    <a:pt x="4084243" y="4034853"/>
                  </a:lnTo>
                  <a:lnTo>
                    <a:pt x="4111294" y="4072928"/>
                  </a:lnTo>
                  <a:lnTo>
                    <a:pt x="4141393" y="4111002"/>
                  </a:lnTo>
                  <a:lnTo>
                    <a:pt x="4174820" y="4136415"/>
                  </a:lnTo>
                  <a:lnTo>
                    <a:pt x="4211675" y="4174477"/>
                  </a:lnTo>
                  <a:lnTo>
                    <a:pt x="4251668" y="4199890"/>
                  </a:lnTo>
                  <a:lnTo>
                    <a:pt x="4266908" y="4199890"/>
                  </a:lnTo>
                  <a:lnTo>
                    <a:pt x="4266908" y="4136415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2083" y="2356335"/>
              <a:ext cx="6248398" cy="6248399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0" y="6308880"/>
            <a:ext cx="3629660" cy="3978275"/>
            <a:chOff x="0" y="6308880"/>
            <a:chExt cx="3629660" cy="3978275"/>
          </a:xfrm>
        </p:grpSpPr>
        <p:sp>
          <p:nvSpPr>
            <p:cNvPr id="10" name="object 10" descr=""/>
            <p:cNvSpPr/>
            <p:nvPr/>
          </p:nvSpPr>
          <p:spPr>
            <a:xfrm>
              <a:off x="0" y="6328517"/>
              <a:ext cx="3629660" cy="3958590"/>
            </a:xfrm>
            <a:custGeom>
              <a:avLst/>
              <a:gdLst/>
              <a:ahLst/>
              <a:cxnLst/>
              <a:rect l="l" t="t" r="r" b="b"/>
              <a:pathLst>
                <a:path w="3629660" h="3958590">
                  <a:moveTo>
                    <a:pt x="3629094" y="3958481"/>
                  </a:moveTo>
                  <a:lnTo>
                    <a:pt x="0" y="3958481"/>
                  </a:lnTo>
                  <a:lnTo>
                    <a:pt x="0" y="0"/>
                  </a:lnTo>
                  <a:lnTo>
                    <a:pt x="60717" y="48425"/>
                  </a:lnTo>
                  <a:lnTo>
                    <a:pt x="89884" y="77880"/>
                  </a:lnTo>
                  <a:lnTo>
                    <a:pt x="116001" y="108861"/>
                  </a:lnTo>
                  <a:lnTo>
                    <a:pt x="139068" y="141367"/>
                  </a:lnTo>
                  <a:lnTo>
                    <a:pt x="159370" y="175208"/>
                  </a:lnTo>
                  <a:lnTo>
                    <a:pt x="177004" y="210383"/>
                  </a:lnTo>
                  <a:lnTo>
                    <a:pt x="192064" y="246797"/>
                  </a:lnTo>
                  <a:lnTo>
                    <a:pt x="204837" y="284356"/>
                  </a:lnTo>
                  <a:lnTo>
                    <a:pt x="215321" y="322963"/>
                  </a:lnTo>
                  <a:lnTo>
                    <a:pt x="223805" y="362618"/>
                  </a:lnTo>
                  <a:lnTo>
                    <a:pt x="230382" y="403131"/>
                  </a:lnTo>
                  <a:lnTo>
                    <a:pt x="235147" y="444503"/>
                  </a:lnTo>
                  <a:lnTo>
                    <a:pt x="238293" y="486637"/>
                  </a:lnTo>
                  <a:lnTo>
                    <a:pt x="240009" y="529438"/>
                  </a:lnTo>
                  <a:lnTo>
                    <a:pt x="240390" y="572906"/>
                  </a:lnTo>
                  <a:lnTo>
                    <a:pt x="239627" y="616851"/>
                  </a:lnTo>
                  <a:lnTo>
                    <a:pt x="237816" y="661273"/>
                  </a:lnTo>
                  <a:lnTo>
                    <a:pt x="235147" y="706076"/>
                  </a:lnTo>
                  <a:lnTo>
                    <a:pt x="231811" y="751165"/>
                  </a:lnTo>
                  <a:lnTo>
                    <a:pt x="227903" y="796445"/>
                  </a:lnTo>
                  <a:lnTo>
                    <a:pt x="223614" y="841915"/>
                  </a:lnTo>
                  <a:lnTo>
                    <a:pt x="219039" y="887385"/>
                  </a:lnTo>
                  <a:lnTo>
                    <a:pt x="209698" y="978230"/>
                  </a:lnTo>
                  <a:lnTo>
                    <a:pt x="205218" y="1023415"/>
                  </a:lnTo>
                  <a:lnTo>
                    <a:pt x="201119" y="1068313"/>
                  </a:lnTo>
                  <a:lnTo>
                    <a:pt x="197497" y="1112925"/>
                  </a:lnTo>
                  <a:lnTo>
                    <a:pt x="194542" y="1157061"/>
                  </a:lnTo>
                  <a:lnTo>
                    <a:pt x="192350" y="1200720"/>
                  </a:lnTo>
                  <a:lnTo>
                    <a:pt x="191111" y="1243807"/>
                  </a:lnTo>
                  <a:lnTo>
                    <a:pt x="191016" y="1286323"/>
                  </a:lnTo>
                  <a:lnTo>
                    <a:pt x="192159" y="1328075"/>
                  </a:lnTo>
                  <a:lnTo>
                    <a:pt x="194733" y="1368970"/>
                  </a:lnTo>
                  <a:lnTo>
                    <a:pt x="198832" y="1409007"/>
                  </a:lnTo>
                  <a:lnTo>
                    <a:pt x="204646" y="1448090"/>
                  </a:lnTo>
                  <a:lnTo>
                    <a:pt x="212271" y="1486125"/>
                  </a:lnTo>
                  <a:lnTo>
                    <a:pt x="221994" y="1523016"/>
                  </a:lnTo>
                  <a:lnTo>
                    <a:pt x="238293" y="1574396"/>
                  </a:lnTo>
                  <a:lnTo>
                    <a:pt x="256213" y="1624156"/>
                  </a:lnTo>
                  <a:lnTo>
                    <a:pt x="275753" y="1672200"/>
                  </a:lnTo>
                  <a:lnTo>
                    <a:pt x="296913" y="1718719"/>
                  </a:lnTo>
                  <a:lnTo>
                    <a:pt x="319694" y="1763618"/>
                  </a:lnTo>
                  <a:lnTo>
                    <a:pt x="344095" y="1807086"/>
                  </a:lnTo>
                  <a:lnTo>
                    <a:pt x="370022" y="1849029"/>
                  </a:lnTo>
                  <a:lnTo>
                    <a:pt x="397568" y="1889543"/>
                  </a:lnTo>
                  <a:lnTo>
                    <a:pt x="426640" y="1928626"/>
                  </a:lnTo>
                  <a:lnTo>
                    <a:pt x="457237" y="1966375"/>
                  </a:lnTo>
                  <a:lnTo>
                    <a:pt x="489264" y="2002790"/>
                  </a:lnTo>
                  <a:lnTo>
                    <a:pt x="522815" y="2037965"/>
                  </a:lnTo>
                  <a:lnTo>
                    <a:pt x="557797" y="2071901"/>
                  </a:lnTo>
                  <a:lnTo>
                    <a:pt x="594208" y="2104693"/>
                  </a:lnTo>
                  <a:lnTo>
                    <a:pt x="632049" y="2136245"/>
                  </a:lnTo>
                  <a:lnTo>
                    <a:pt x="671320" y="2166750"/>
                  </a:lnTo>
                  <a:lnTo>
                    <a:pt x="712020" y="2196110"/>
                  </a:lnTo>
                  <a:lnTo>
                    <a:pt x="754055" y="2224517"/>
                  </a:lnTo>
                  <a:lnTo>
                    <a:pt x="797425" y="2251875"/>
                  </a:lnTo>
                  <a:lnTo>
                    <a:pt x="842128" y="2278281"/>
                  </a:lnTo>
                  <a:lnTo>
                    <a:pt x="888167" y="2303732"/>
                  </a:lnTo>
                  <a:lnTo>
                    <a:pt x="975668" y="2350156"/>
                  </a:lnTo>
                  <a:lnTo>
                    <a:pt x="1020944" y="2374941"/>
                  </a:lnTo>
                  <a:lnTo>
                    <a:pt x="1066124" y="2401155"/>
                  </a:lnTo>
                  <a:lnTo>
                    <a:pt x="1110256" y="2429181"/>
                  </a:lnTo>
                  <a:lnTo>
                    <a:pt x="1152386" y="2459304"/>
                  </a:lnTo>
                  <a:lnTo>
                    <a:pt x="1191752" y="2491810"/>
                  </a:lnTo>
                  <a:lnTo>
                    <a:pt x="1227401" y="2527080"/>
                  </a:lnTo>
                  <a:lnTo>
                    <a:pt x="1258475" y="2565401"/>
                  </a:lnTo>
                  <a:lnTo>
                    <a:pt x="1283924" y="2603913"/>
                  </a:lnTo>
                  <a:lnTo>
                    <a:pt x="1306514" y="2643759"/>
                  </a:lnTo>
                  <a:lnTo>
                    <a:pt x="1326626" y="2684749"/>
                  </a:lnTo>
                  <a:lnTo>
                    <a:pt x="1344546" y="2726787"/>
                  </a:lnTo>
                  <a:lnTo>
                    <a:pt x="1360559" y="2769684"/>
                  </a:lnTo>
                  <a:lnTo>
                    <a:pt x="1375048" y="2813248"/>
                  </a:lnTo>
                  <a:lnTo>
                    <a:pt x="1388297" y="2857383"/>
                  </a:lnTo>
                  <a:lnTo>
                    <a:pt x="1400688" y="2901901"/>
                  </a:lnTo>
                  <a:lnTo>
                    <a:pt x="1412507" y="2946608"/>
                  </a:lnTo>
                  <a:lnTo>
                    <a:pt x="1424136" y="2991316"/>
                  </a:lnTo>
                  <a:lnTo>
                    <a:pt x="1435860" y="3035928"/>
                  </a:lnTo>
                  <a:lnTo>
                    <a:pt x="1447965" y="3080255"/>
                  </a:lnTo>
                  <a:lnTo>
                    <a:pt x="1460833" y="3124200"/>
                  </a:lnTo>
                  <a:lnTo>
                    <a:pt x="1474845" y="3167573"/>
                  </a:lnTo>
                  <a:lnTo>
                    <a:pt x="1490286" y="3210183"/>
                  </a:lnTo>
                  <a:lnTo>
                    <a:pt x="1507444" y="3251840"/>
                  </a:lnTo>
                  <a:lnTo>
                    <a:pt x="1526698" y="3292449"/>
                  </a:lnTo>
                  <a:lnTo>
                    <a:pt x="1548335" y="3331819"/>
                  </a:lnTo>
                  <a:lnTo>
                    <a:pt x="1572641" y="3369758"/>
                  </a:lnTo>
                  <a:lnTo>
                    <a:pt x="1599997" y="3406173"/>
                  </a:lnTo>
                  <a:lnTo>
                    <a:pt x="1630784" y="3440776"/>
                  </a:lnTo>
                  <a:lnTo>
                    <a:pt x="1665289" y="3473568"/>
                  </a:lnTo>
                  <a:lnTo>
                    <a:pt x="1703130" y="3504549"/>
                  </a:lnTo>
                  <a:lnTo>
                    <a:pt x="1742401" y="3532956"/>
                  </a:lnTo>
                  <a:lnTo>
                    <a:pt x="1783006" y="3558884"/>
                  </a:lnTo>
                  <a:lnTo>
                    <a:pt x="1824850" y="3582525"/>
                  </a:lnTo>
                  <a:lnTo>
                    <a:pt x="1867934" y="3603974"/>
                  </a:lnTo>
                  <a:lnTo>
                    <a:pt x="1912066" y="3623325"/>
                  </a:lnTo>
                  <a:lnTo>
                    <a:pt x="1957246" y="3640769"/>
                  </a:lnTo>
                  <a:lnTo>
                    <a:pt x="2003284" y="3656403"/>
                  </a:lnTo>
                  <a:lnTo>
                    <a:pt x="2050181" y="3670320"/>
                  </a:lnTo>
                  <a:lnTo>
                    <a:pt x="2097839" y="3682712"/>
                  </a:lnTo>
                  <a:lnTo>
                    <a:pt x="2146165" y="3693770"/>
                  </a:lnTo>
                  <a:lnTo>
                    <a:pt x="2195063" y="3703493"/>
                  </a:lnTo>
                  <a:lnTo>
                    <a:pt x="2244437" y="3712072"/>
                  </a:lnTo>
                  <a:lnTo>
                    <a:pt x="2294288" y="3719698"/>
                  </a:lnTo>
                  <a:lnTo>
                    <a:pt x="2344425" y="3726371"/>
                  </a:lnTo>
                  <a:lnTo>
                    <a:pt x="2394848" y="3732281"/>
                  </a:lnTo>
                  <a:lnTo>
                    <a:pt x="2496075" y="3742481"/>
                  </a:lnTo>
                  <a:lnTo>
                    <a:pt x="2796897" y="3768791"/>
                  </a:lnTo>
                  <a:lnTo>
                    <a:pt x="2845699" y="3773939"/>
                  </a:lnTo>
                  <a:lnTo>
                    <a:pt x="2893930" y="3779659"/>
                  </a:lnTo>
                  <a:lnTo>
                    <a:pt x="2941493" y="3786045"/>
                  </a:lnTo>
                  <a:lnTo>
                    <a:pt x="2988294" y="3793290"/>
                  </a:lnTo>
                  <a:lnTo>
                    <a:pt x="3034237" y="3801488"/>
                  </a:lnTo>
                  <a:lnTo>
                    <a:pt x="3082658" y="3811116"/>
                  </a:lnTo>
                  <a:lnTo>
                    <a:pt x="3131174" y="3821316"/>
                  </a:lnTo>
                  <a:lnTo>
                    <a:pt x="3179786" y="3832183"/>
                  </a:lnTo>
                  <a:lnTo>
                    <a:pt x="3228398" y="3843622"/>
                  </a:lnTo>
                  <a:lnTo>
                    <a:pt x="3277010" y="3855634"/>
                  </a:lnTo>
                  <a:lnTo>
                    <a:pt x="3325622" y="3868217"/>
                  </a:lnTo>
                  <a:lnTo>
                    <a:pt x="3374234" y="3881372"/>
                  </a:lnTo>
                  <a:lnTo>
                    <a:pt x="3422750" y="3895003"/>
                  </a:lnTo>
                  <a:lnTo>
                    <a:pt x="3471171" y="3909111"/>
                  </a:lnTo>
                  <a:lnTo>
                    <a:pt x="3567728" y="3938662"/>
                  </a:lnTo>
                  <a:lnTo>
                    <a:pt x="3629094" y="395848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6308889"/>
              <a:ext cx="2676525" cy="3978275"/>
            </a:xfrm>
            <a:custGeom>
              <a:avLst/>
              <a:gdLst/>
              <a:ahLst/>
              <a:cxnLst/>
              <a:rect l="l" t="t" r="r" b="b"/>
              <a:pathLst>
                <a:path w="2676525" h="3978275">
                  <a:moveTo>
                    <a:pt x="1371612" y="3978224"/>
                  </a:moveTo>
                  <a:lnTo>
                    <a:pt x="1371511" y="3977932"/>
                  </a:lnTo>
                  <a:lnTo>
                    <a:pt x="1347203" y="3952481"/>
                  </a:lnTo>
                  <a:lnTo>
                    <a:pt x="1313662" y="3914356"/>
                  </a:lnTo>
                  <a:lnTo>
                    <a:pt x="1283055" y="3876217"/>
                  </a:lnTo>
                  <a:lnTo>
                    <a:pt x="1256182" y="3838092"/>
                  </a:lnTo>
                  <a:lnTo>
                    <a:pt x="1232738" y="3799954"/>
                  </a:lnTo>
                  <a:lnTo>
                    <a:pt x="1212430" y="3749154"/>
                  </a:lnTo>
                  <a:lnTo>
                    <a:pt x="1194981" y="3711016"/>
                  </a:lnTo>
                  <a:lnTo>
                    <a:pt x="1180211" y="3672890"/>
                  </a:lnTo>
                  <a:lnTo>
                    <a:pt x="1167726" y="3622078"/>
                  </a:lnTo>
                  <a:lnTo>
                    <a:pt x="1157338" y="3583952"/>
                  </a:lnTo>
                  <a:lnTo>
                    <a:pt x="1148664" y="3533140"/>
                  </a:lnTo>
                  <a:lnTo>
                    <a:pt x="1141514" y="3495014"/>
                  </a:lnTo>
                  <a:lnTo>
                    <a:pt x="1135608" y="3444202"/>
                  </a:lnTo>
                  <a:lnTo>
                    <a:pt x="1130642" y="3406076"/>
                  </a:lnTo>
                  <a:lnTo>
                    <a:pt x="1126363" y="3355263"/>
                  </a:lnTo>
                  <a:lnTo>
                    <a:pt x="1122451" y="3304463"/>
                  </a:lnTo>
                  <a:lnTo>
                    <a:pt x="1118730" y="3266325"/>
                  </a:lnTo>
                  <a:lnTo>
                    <a:pt x="1114831" y="3215513"/>
                  </a:lnTo>
                  <a:lnTo>
                    <a:pt x="1110538" y="3177387"/>
                  </a:lnTo>
                  <a:lnTo>
                    <a:pt x="1105484" y="3126575"/>
                  </a:lnTo>
                  <a:lnTo>
                    <a:pt x="1099477" y="3075775"/>
                  </a:lnTo>
                  <a:lnTo>
                    <a:pt x="1092238" y="3037636"/>
                  </a:lnTo>
                  <a:lnTo>
                    <a:pt x="1083462" y="2986836"/>
                  </a:lnTo>
                  <a:lnTo>
                    <a:pt x="1072883" y="2948698"/>
                  </a:lnTo>
                  <a:lnTo>
                    <a:pt x="1060208" y="2897898"/>
                  </a:lnTo>
                  <a:lnTo>
                    <a:pt x="1045146" y="2859760"/>
                  </a:lnTo>
                  <a:lnTo>
                    <a:pt x="1027518" y="2821635"/>
                  </a:lnTo>
                  <a:lnTo>
                    <a:pt x="1006932" y="2770822"/>
                  </a:lnTo>
                  <a:lnTo>
                    <a:pt x="984910" y="2732697"/>
                  </a:lnTo>
                  <a:lnTo>
                    <a:pt x="961745" y="2694559"/>
                  </a:lnTo>
                  <a:lnTo>
                    <a:pt x="937628" y="2669108"/>
                  </a:lnTo>
                  <a:lnTo>
                    <a:pt x="912558" y="2630982"/>
                  </a:lnTo>
                  <a:lnTo>
                    <a:pt x="859853" y="2580170"/>
                  </a:lnTo>
                  <a:lnTo>
                    <a:pt x="804087" y="2529268"/>
                  </a:lnTo>
                  <a:lnTo>
                    <a:pt x="775398" y="2516594"/>
                  </a:lnTo>
                  <a:lnTo>
                    <a:pt x="746239" y="2491143"/>
                  </a:lnTo>
                  <a:lnTo>
                    <a:pt x="716584" y="2478455"/>
                  </a:lnTo>
                  <a:lnTo>
                    <a:pt x="686752" y="2453106"/>
                  </a:lnTo>
                  <a:lnTo>
                    <a:pt x="626224" y="2427655"/>
                  </a:lnTo>
                  <a:lnTo>
                    <a:pt x="565416" y="2389517"/>
                  </a:lnTo>
                  <a:lnTo>
                    <a:pt x="535012" y="2364067"/>
                  </a:lnTo>
                  <a:lnTo>
                    <a:pt x="474675" y="2338616"/>
                  </a:lnTo>
                  <a:lnTo>
                    <a:pt x="445033" y="2313165"/>
                  </a:lnTo>
                  <a:lnTo>
                    <a:pt x="415772" y="2300490"/>
                  </a:lnTo>
                  <a:lnTo>
                    <a:pt x="386981" y="2275040"/>
                  </a:lnTo>
                  <a:lnTo>
                    <a:pt x="331025" y="2224227"/>
                  </a:lnTo>
                  <a:lnTo>
                    <a:pt x="277939" y="2173414"/>
                  </a:lnTo>
                  <a:lnTo>
                    <a:pt x="252679" y="2135289"/>
                  </a:lnTo>
                  <a:lnTo>
                    <a:pt x="228371" y="2109838"/>
                  </a:lnTo>
                  <a:lnTo>
                    <a:pt x="205016" y="2071712"/>
                  </a:lnTo>
                  <a:lnTo>
                    <a:pt x="182816" y="2033574"/>
                  </a:lnTo>
                  <a:lnTo>
                    <a:pt x="161747" y="1982774"/>
                  </a:lnTo>
                  <a:lnTo>
                    <a:pt x="141922" y="1944636"/>
                  </a:lnTo>
                  <a:lnTo>
                    <a:pt x="123520" y="1893735"/>
                  </a:lnTo>
                  <a:lnTo>
                    <a:pt x="106464" y="1842922"/>
                  </a:lnTo>
                  <a:lnTo>
                    <a:pt x="81686" y="1741208"/>
                  </a:lnTo>
                  <a:lnTo>
                    <a:pt x="68529" y="1652270"/>
                  </a:lnTo>
                  <a:lnTo>
                    <a:pt x="64338" y="1614144"/>
                  </a:lnTo>
                  <a:lnTo>
                    <a:pt x="61468" y="1563331"/>
                  </a:lnTo>
                  <a:lnTo>
                    <a:pt x="59855" y="1512430"/>
                  </a:lnTo>
                  <a:lnTo>
                    <a:pt x="59372" y="1474304"/>
                  </a:lnTo>
                  <a:lnTo>
                    <a:pt x="59753" y="1423492"/>
                  </a:lnTo>
                  <a:lnTo>
                    <a:pt x="60998" y="1372679"/>
                  </a:lnTo>
                  <a:lnTo>
                    <a:pt x="65100" y="1283652"/>
                  </a:lnTo>
                  <a:lnTo>
                    <a:pt x="67665" y="1232839"/>
                  </a:lnTo>
                  <a:lnTo>
                    <a:pt x="73291" y="1131125"/>
                  </a:lnTo>
                  <a:lnTo>
                    <a:pt x="75958" y="1093000"/>
                  </a:lnTo>
                  <a:lnTo>
                    <a:pt x="78346" y="1042187"/>
                  </a:lnTo>
                  <a:lnTo>
                    <a:pt x="80251" y="991387"/>
                  </a:lnTo>
                  <a:lnTo>
                    <a:pt x="81584" y="940473"/>
                  </a:lnTo>
                  <a:lnTo>
                    <a:pt x="82257" y="889673"/>
                  </a:lnTo>
                  <a:lnTo>
                    <a:pt x="82067" y="851535"/>
                  </a:lnTo>
                  <a:lnTo>
                    <a:pt x="80721" y="800735"/>
                  </a:lnTo>
                  <a:lnTo>
                    <a:pt x="78244" y="749833"/>
                  </a:lnTo>
                  <a:lnTo>
                    <a:pt x="74434" y="711695"/>
                  </a:lnTo>
                  <a:lnTo>
                    <a:pt x="69100" y="660895"/>
                  </a:lnTo>
                  <a:lnTo>
                    <a:pt x="62141" y="622757"/>
                  </a:lnTo>
                  <a:lnTo>
                    <a:pt x="53365" y="571944"/>
                  </a:lnTo>
                  <a:lnTo>
                    <a:pt x="42595" y="533819"/>
                  </a:lnTo>
                  <a:lnTo>
                    <a:pt x="29730" y="495693"/>
                  </a:lnTo>
                  <a:lnTo>
                    <a:pt x="14579" y="444881"/>
                  </a:lnTo>
                  <a:lnTo>
                    <a:pt x="0" y="419430"/>
                  </a:lnTo>
                  <a:lnTo>
                    <a:pt x="0" y="3978224"/>
                  </a:lnTo>
                  <a:lnTo>
                    <a:pt x="1371612" y="3978224"/>
                  </a:lnTo>
                  <a:close/>
                </a:path>
                <a:path w="2676525" h="3978275">
                  <a:moveTo>
                    <a:pt x="2676118" y="3977932"/>
                  </a:moveTo>
                  <a:lnTo>
                    <a:pt x="2655062" y="3965257"/>
                  </a:lnTo>
                  <a:lnTo>
                    <a:pt x="2612542" y="3952570"/>
                  </a:lnTo>
                  <a:lnTo>
                    <a:pt x="2567457" y="3927119"/>
                  </a:lnTo>
                  <a:lnTo>
                    <a:pt x="2525331" y="3901668"/>
                  </a:lnTo>
                  <a:lnTo>
                    <a:pt x="2485961" y="3876217"/>
                  </a:lnTo>
                  <a:lnTo>
                    <a:pt x="2449169" y="3838092"/>
                  </a:lnTo>
                  <a:lnTo>
                    <a:pt x="2414765" y="3812641"/>
                  </a:lnTo>
                  <a:lnTo>
                    <a:pt x="2382456" y="3774503"/>
                  </a:lnTo>
                  <a:lnTo>
                    <a:pt x="2352040" y="3736378"/>
                  </a:lnTo>
                  <a:lnTo>
                    <a:pt x="2323350" y="3685565"/>
                  </a:lnTo>
                  <a:lnTo>
                    <a:pt x="2296185" y="3647440"/>
                  </a:lnTo>
                  <a:lnTo>
                    <a:pt x="2270353" y="3609314"/>
                  </a:lnTo>
                  <a:lnTo>
                    <a:pt x="2245576" y="3558502"/>
                  </a:lnTo>
                  <a:lnTo>
                    <a:pt x="2221649" y="3507689"/>
                  </a:lnTo>
                  <a:lnTo>
                    <a:pt x="2198395" y="3469563"/>
                  </a:lnTo>
                  <a:lnTo>
                    <a:pt x="2176094" y="3418751"/>
                  </a:lnTo>
                  <a:lnTo>
                    <a:pt x="2132152" y="3317138"/>
                  </a:lnTo>
                  <a:lnTo>
                    <a:pt x="2110219" y="3279000"/>
                  </a:lnTo>
                  <a:lnTo>
                    <a:pt x="2088019" y="3228200"/>
                  </a:lnTo>
                  <a:lnTo>
                    <a:pt x="2065426" y="3177387"/>
                  </a:lnTo>
                  <a:lnTo>
                    <a:pt x="2042261" y="3139262"/>
                  </a:lnTo>
                  <a:lnTo>
                    <a:pt x="2018334" y="3088449"/>
                  </a:lnTo>
                  <a:lnTo>
                    <a:pt x="1993557" y="3050324"/>
                  </a:lnTo>
                  <a:lnTo>
                    <a:pt x="1967725" y="3012186"/>
                  </a:lnTo>
                  <a:lnTo>
                    <a:pt x="1940648" y="2961386"/>
                  </a:lnTo>
                  <a:lnTo>
                    <a:pt x="1912251" y="2923248"/>
                  </a:lnTo>
                  <a:lnTo>
                    <a:pt x="1882228" y="2885122"/>
                  </a:lnTo>
                  <a:lnTo>
                    <a:pt x="1850478" y="2859671"/>
                  </a:lnTo>
                  <a:lnTo>
                    <a:pt x="1813877" y="2821533"/>
                  </a:lnTo>
                  <a:lnTo>
                    <a:pt x="1776044" y="2783408"/>
                  </a:lnTo>
                  <a:lnTo>
                    <a:pt x="1737055" y="2745282"/>
                  </a:lnTo>
                  <a:lnTo>
                    <a:pt x="1697024" y="2719832"/>
                  </a:lnTo>
                  <a:lnTo>
                    <a:pt x="1656041" y="2681694"/>
                  </a:lnTo>
                  <a:lnTo>
                    <a:pt x="1614093" y="2656243"/>
                  </a:lnTo>
                  <a:lnTo>
                    <a:pt x="1571396" y="2630792"/>
                  </a:lnTo>
                  <a:lnTo>
                    <a:pt x="1483804" y="2579979"/>
                  </a:lnTo>
                  <a:lnTo>
                    <a:pt x="1348447" y="2503728"/>
                  </a:lnTo>
                  <a:lnTo>
                    <a:pt x="1302600" y="2491041"/>
                  </a:lnTo>
                  <a:lnTo>
                    <a:pt x="1210335" y="2440241"/>
                  </a:lnTo>
                  <a:lnTo>
                    <a:pt x="1165440" y="2414790"/>
                  </a:lnTo>
                  <a:lnTo>
                    <a:pt x="1120546" y="2402103"/>
                  </a:lnTo>
                  <a:lnTo>
                    <a:pt x="1031227" y="2351303"/>
                  </a:lnTo>
                  <a:lnTo>
                    <a:pt x="987005" y="2338616"/>
                  </a:lnTo>
                  <a:lnTo>
                    <a:pt x="899693" y="2287816"/>
                  </a:lnTo>
                  <a:lnTo>
                    <a:pt x="814476" y="2237003"/>
                  </a:lnTo>
                  <a:lnTo>
                    <a:pt x="772922" y="2211552"/>
                  </a:lnTo>
                  <a:lnTo>
                    <a:pt x="732218" y="2186190"/>
                  </a:lnTo>
                  <a:lnTo>
                    <a:pt x="692289" y="2160740"/>
                  </a:lnTo>
                  <a:lnTo>
                    <a:pt x="653300" y="2122614"/>
                  </a:lnTo>
                  <a:lnTo>
                    <a:pt x="615365" y="2097163"/>
                  </a:lnTo>
                  <a:lnTo>
                    <a:pt x="578573" y="2059025"/>
                  </a:lnTo>
                  <a:lnTo>
                    <a:pt x="541108" y="2020900"/>
                  </a:lnTo>
                  <a:lnTo>
                    <a:pt x="507847" y="1982774"/>
                  </a:lnTo>
                  <a:lnTo>
                    <a:pt x="478485" y="1944636"/>
                  </a:lnTo>
                  <a:lnTo>
                    <a:pt x="452843" y="1906511"/>
                  </a:lnTo>
                  <a:lnTo>
                    <a:pt x="430542" y="1855127"/>
                  </a:lnTo>
                  <a:lnTo>
                    <a:pt x="411670" y="1817001"/>
                  </a:lnTo>
                  <a:lnTo>
                    <a:pt x="395846" y="1766189"/>
                  </a:lnTo>
                  <a:lnTo>
                    <a:pt x="382790" y="1715376"/>
                  </a:lnTo>
                  <a:lnTo>
                    <a:pt x="372402" y="1677250"/>
                  </a:lnTo>
                  <a:lnTo>
                    <a:pt x="364388" y="1626438"/>
                  </a:lnTo>
                  <a:lnTo>
                    <a:pt x="358571" y="1575638"/>
                  </a:lnTo>
                  <a:lnTo>
                    <a:pt x="354863" y="1524825"/>
                  </a:lnTo>
                  <a:lnTo>
                    <a:pt x="352767" y="1474012"/>
                  </a:lnTo>
                  <a:lnTo>
                    <a:pt x="352094" y="1435887"/>
                  </a:lnTo>
                  <a:lnTo>
                    <a:pt x="352666" y="1385074"/>
                  </a:lnTo>
                  <a:lnTo>
                    <a:pt x="354291" y="1334274"/>
                  </a:lnTo>
                  <a:lnTo>
                    <a:pt x="356768" y="1283462"/>
                  </a:lnTo>
                  <a:lnTo>
                    <a:pt x="360006" y="1232649"/>
                  </a:lnTo>
                  <a:lnTo>
                    <a:pt x="363816" y="1181849"/>
                  </a:lnTo>
                  <a:lnTo>
                    <a:pt x="368007" y="1131036"/>
                  </a:lnTo>
                  <a:lnTo>
                    <a:pt x="376783" y="1029423"/>
                  </a:lnTo>
                  <a:lnTo>
                    <a:pt x="381076" y="991285"/>
                  </a:lnTo>
                  <a:lnTo>
                    <a:pt x="384886" y="940473"/>
                  </a:lnTo>
                  <a:lnTo>
                    <a:pt x="388315" y="889673"/>
                  </a:lnTo>
                  <a:lnTo>
                    <a:pt x="393369" y="800735"/>
                  </a:lnTo>
                  <a:lnTo>
                    <a:pt x="394792" y="737146"/>
                  </a:lnTo>
                  <a:lnTo>
                    <a:pt x="395084" y="699020"/>
                  </a:lnTo>
                  <a:lnTo>
                    <a:pt x="394322" y="660895"/>
                  </a:lnTo>
                  <a:lnTo>
                    <a:pt x="392315" y="610082"/>
                  </a:lnTo>
                  <a:lnTo>
                    <a:pt x="388886" y="559181"/>
                  </a:lnTo>
                  <a:lnTo>
                    <a:pt x="384022" y="521042"/>
                  </a:lnTo>
                  <a:lnTo>
                    <a:pt x="377545" y="482917"/>
                  </a:lnTo>
                  <a:lnTo>
                    <a:pt x="369252" y="432104"/>
                  </a:lnTo>
                  <a:lnTo>
                    <a:pt x="359054" y="393979"/>
                  </a:lnTo>
                  <a:lnTo>
                    <a:pt x="346849" y="355841"/>
                  </a:lnTo>
                  <a:lnTo>
                    <a:pt x="332460" y="305041"/>
                  </a:lnTo>
                  <a:lnTo>
                    <a:pt x="315785" y="266903"/>
                  </a:lnTo>
                  <a:lnTo>
                    <a:pt x="296621" y="228777"/>
                  </a:lnTo>
                  <a:lnTo>
                    <a:pt x="274891" y="190652"/>
                  </a:lnTo>
                  <a:lnTo>
                    <a:pt x="250393" y="152514"/>
                  </a:lnTo>
                  <a:lnTo>
                    <a:pt x="223037" y="127063"/>
                  </a:lnTo>
                  <a:lnTo>
                    <a:pt x="192722" y="88938"/>
                  </a:lnTo>
                  <a:lnTo>
                    <a:pt x="159270" y="50800"/>
                  </a:lnTo>
                  <a:lnTo>
                    <a:pt x="86067" y="0"/>
                  </a:lnTo>
                  <a:lnTo>
                    <a:pt x="0" y="0"/>
                  </a:lnTo>
                  <a:lnTo>
                    <a:pt x="0" y="12674"/>
                  </a:lnTo>
                  <a:lnTo>
                    <a:pt x="7239" y="25450"/>
                  </a:lnTo>
                  <a:lnTo>
                    <a:pt x="50888" y="50800"/>
                  </a:lnTo>
                  <a:lnTo>
                    <a:pt x="90639" y="76263"/>
                  </a:lnTo>
                  <a:lnTo>
                    <a:pt x="126580" y="114388"/>
                  </a:lnTo>
                  <a:lnTo>
                    <a:pt x="158978" y="152514"/>
                  </a:lnTo>
                  <a:lnTo>
                    <a:pt x="187960" y="190652"/>
                  </a:lnTo>
                  <a:lnTo>
                    <a:pt x="213791" y="216103"/>
                  </a:lnTo>
                  <a:lnTo>
                    <a:pt x="236385" y="254228"/>
                  </a:lnTo>
                  <a:lnTo>
                    <a:pt x="256019" y="292366"/>
                  </a:lnTo>
                  <a:lnTo>
                    <a:pt x="272986" y="343166"/>
                  </a:lnTo>
                  <a:lnTo>
                    <a:pt x="287274" y="381304"/>
                  </a:lnTo>
                  <a:lnTo>
                    <a:pt x="299199" y="419430"/>
                  </a:lnTo>
                  <a:lnTo>
                    <a:pt x="308724" y="470903"/>
                  </a:lnTo>
                  <a:lnTo>
                    <a:pt x="316357" y="509041"/>
                  </a:lnTo>
                  <a:lnTo>
                    <a:pt x="322072" y="559841"/>
                  </a:lnTo>
                  <a:lnTo>
                    <a:pt x="325983" y="597979"/>
                  </a:lnTo>
                  <a:lnTo>
                    <a:pt x="328358" y="648779"/>
                  </a:lnTo>
                  <a:lnTo>
                    <a:pt x="329311" y="686917"/>
                  </a:lnTo>
                  <a:lnTo>
                    <a:pt x="329031" y="737717"/>
                  </a:lnTo>
                  <a:lnTo>
                    <a:pt x="327698" y="788530"/>
                  </a:lnTo>
                  <a:lnTo>
                    <a:pt x="325412" y="839343"/>
                  </a:lnTo>
                  <a:lnTo>
                    <a:pt x="322453" y="877468"/>
                  </a:lnTo>
                  <a:lnTo>
                    <a:pt x="318922" y="928281"/>
                  </a:lnTo>
                  <a:lnTo>
                    <a:pt x="315023" y="979081"/>
                  </a:lnTo>
                  <a:lnTo>
                    <a:pt x="306158" y="1080706"/>
                  </a:lnTo>
                  <a:lnTo>
                    <a:pt x="297573" y="1182319"/>
                  </a:lnTo>
                  <a:lnTo>
                    <a:pt x="293763" y="1233131"/>
                  </a:lnTo>
                  <a:lnTo>
                    <a:pt x="290525" y="1283931"/>
                  </a:lnTo>
                  <a:lnTo>
                    <a:pt x="288048" y="1334744"/>
                  </a:lnTo>
                  <a:lnTo>
                    <a:pt x="286512" y="1385557"/>
                  </a:lnTo>
                  <a:lnTo>
                    <a:pt x="286042" y="1436357"/>
                  </a:lnTo>
                  <a:lnTo>
                    <a:pt x="286804" y="1487170"/>
                  </a:lnTo>
                  <a:lnTo>
                    <a:pt x="289001" y="1537982"/>
                  </a:lnTo>
                  <a:lnTo>
                    <a:pt x="292811" y="1576108"/>
                  </a:lnTo>
                  <a:lnTo>
                    <a:pt x="298526" y="1626920"/>
                  </a:lnTo>
                  <a:lnTo>
                    <a:pt x="306247" y="1677733"/>
                  </a:lnTo>
                  <a:lnTo>
                    <a:pt x="316255" y="1728635"/>
                  </a:lnTo>
                  <a:lnTo>
                    <a:pt x="328549" y="1779435"/>
                  </a:lnTo>
                  <a:lnTo>
                    <a:pt x="343420" y="1817573"/>
                  </a:lnTo>
                  <a:lnTo>
                    <a:pt x="361061" y="1868373"/>
                  </a:lnTo>
                  <a:lnTo>
                    <a:pt x="381546" y="1906511"/>
                  </a:lnTo>
                  <a:lnTo>
                    <a:pt x="405091" y="1957311"/>
                  </a:lnTo>
                  <a:lnTo>
                    <a:pt x="431876" y="1995449"/>
                  </a:lnTo>
                  <a:lnTo>
                    <a:pt x="462089" y="2033574"/>
                  </a:lnTo>
                  <a:lnTo>
                    <a:pt x="495833" y="2071712"/>
                  </a:lnTo>
                  <a:lnTo>
                    <a:pt x="571131" y="2147963"/>
                  </a:lnTo>
                  <a:lnTo>
                    <a:pt x="610019" y="2173414"/>
                  </a:lnTo>
                  <a:lnTo>
                    <a:pt x="650062" y="2211552"/>
                  </a:lnTo>
                  <a:lnTo>
                    <a:pt x="691045" y="2237092"/>
                  </a:lnTo>
                  <a:lnTo>
                    <a:pt x="732891" y="2262555"/>
                  </a:lnTo>
                  <a:lnTo>
                    <a:pt x="818959" y="2313355"/>
                  </a:lnTo>
                  <a:lnTo>
                    <a:pt x="952588" y="2389619"/>
                  </a:lnTo>
                  <a:lnTo>
                    <a:pt x="1043724" y="2440432"/>
                  </a:lnTo>
                  <a:lnTo>
                    <a:pt x="1089660" y="2453106"/>
                  </a:lnTo>
                  <a:lnTo>
                    <a:pt x="1181836" y="2503919"/>
                  </a:lnTo>
                  <a:lnTo>
                    <a:pt x="1226540" y="2516594"/>
                  </a:lnTo>
                  <a:lnTo>
                    <a:pt x="1359700" y="2592857"/>
                  </a:lnTo>
                  <a:lnTo>
                    <a:pt x="1403451" y="2605532"/>
                  </a:lnTo>
                  <a:lnTo>
                    <a:pt x="1489519" y="2656344"/>
                  </a:lnTo>
                  <a:lnTo>
                    <a:pt x="1531645" y="2681795"/>
                  </a:lnTo>
                  <a:lnTo>
                    <a:pt x="1573110" y="2707246"/>
                  </a:lnTo>
                  <a:lnTo>
                    <a:pt x="1613814" y="2745371"/>
                  </a:lnTo>
                  <a:lnTo>
                    <a:pt x="1653654" y="2770822"/>
                  </a:lnTo>
                  <a:lnTo>
                    <a:pt x="1692541" y="2796273"/>
                  </a:lnTo>
                  <a:lnTo>
                    <a:pt x="1730387" y="2834411"/>
                  </a:lnTo>
                  <a:lnTo>
                    <a:pt x="1767078" y="2859862"/>
                  </a:lnTo>
                  <a:lnTo>
                    <a:pt x="1802536" y="2897987"/>
                  </a:lnTo>
                  <a:lnTo>
                    <a:pt x="1833333" y="2936125"/>
                  </a:lnTo>
                  <a:lnTo>
                    <a:pt x="1862404" y="2974251"/>
                  </a:lnTo>
                  <a:lnTo>
                    <a:pt x="1889950" y="3012376"/>
                  </a:lnTo>
                  <a:lnTo>
                    <a:pt x="1916061" y="3050514"/>
                  </a:lnTo>
                  <a:lnTo>
                    <a:pt x="1940941" y="3088640"/>
                  </a:lnTo>
                  <a:lnTo>
                    <a:pt x="1964867" y="3126765"/>
                  </a:lnTo>
                  <a:lnTo>
                    <a:pt x="1987842" y="3177578"/>
                  </a:lnTo>
                  <a:lnTo>
                    <a:pt x="2010143" y="3215716"/>
                  </a:lnTo>
                  <a:lnTo>
                    <a:pt x="2031873" y="3266516"/>
                  </a:lnTo>
                  <a:lnTo>
                    <a:pt x="2053221" y="3304654"/>
                  </a:lnTo>
                  <a:lnTo>
                    <a:pt x="2095550" y="3406356"/>
                  </a:lnTo>
                  <a:lnTo>
                    <a:pt x="2116798" y="3444494"/>
                  </a:lnTo>
                  <a:lnTo>
                    <a:pt x="2138438" y="3495294"/>
                  </a:lnTo>
                  <a:lnTo>
                    <a:pt x="2161603" y="3546106"/>
                  </a:lnTo>
                  <a:lnTo>
                    <a:pt x="2185530" y="3584244"/>
                  </a:lnTo>
                  <a:lnTo>
                    <a:pt x="2210308" y="3635044"/>
                  </a:lnTo>
                  <a:lnTo>
                    <a:pt x="2236038" y="3673183"/>
                  </a:lnTo>
                  <a:lnTo>
                    <a:pt x="2263013" y="3723983"/>
                  </a:lnTo>
                  <a:lnTo>
                    <a:pt x="2291321" y="3762121"/>
                  </a:lnTo>
                  <a:lnTo>
                    <a:pt x="2321166" y="3800246"/>
                  </a:lnTo>
                  <a:lnTo>
                    <a:pt x="2352611" y="3838371"/>
                  </a:lnTo>
                  <a:lnTo>
                    <a:pt x="2385974" y="3876510"/>
                  </a:lnTo>
                  <a:lnTo>
                    <a:pt x="2421344" y="3901960"/>
                  </a:lnTo>
                  <a:lnTo>
                    <a:pt x="2458897" y="3940086"/>
                  </a:lnTo>
                  <a:lnTo>
                    <a:pt x="2498737" y="3965537"/>
                  </a:lnTo>
                  <a:lnTo>
                    <a:pt x="2516848" y="3978224"/>
                  </a:lnTo>
                  <a:lnTo>
                    <a:pt x="2675928" y="3978224"/>
                  </a:lnTo>
                  <a:lnTo>
                    <a:pt x="2676118" y="3977932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35527" y="2701775"/>
            <a:ext cx="10092690" cy="604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100" spc="50">
                <a:solidFill>
                  <a:srgbClr val="4A4457"/>
                </a:solidFill>
                <a:latin typeface="Tahoma"/>
                <a:cs typeface="Tahoma"/>
              </a:rPr>
              <a:t>Włączenie</a:t>
            </a:r>
            <a:r>
              <a:rPr dirty="0" sz="2100" spc="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w</a:t>
            </a:r>
            <a:r>
              <a:rPr dirty="0" sz="2100" spc="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55">
                <a:solidFill>
                  <a:srgbClr val="4A4457"/>
                </a:solidFill>
                <a:latin typeface="Tahoma"/>
                <a:cs typeface="Tahoma"/>
              </a:rPr>
              <a:t>praktyce</a:t>
            </a:r>
            <a:r>
              <a:rPr dirty="0" sz="2100" spc="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80">
                <a:solidFill>
                  <a:srgbClr val="4A4457"/>
                </a:solidFill>
                <a:latin typeface="Tahoma"/>
                <a:cs typeface="Tahoma"/>
              </a:rPr>
              <a:t>to</a:t>
            </a:r>
            <a:r>
              <a:rPr dirty="0" sz="2100" spc="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65">
                <a:solidFill>
                  <a:srgbClr val="4A4457"/>
                </a:solidFill>
                <a:latin typeface="Tahoma"/>
                <a:cs typeface="Tahoma"/>
              </a:rPr>
              <a:t>tworzenie</a:t>
            </a:r>
            <a:r>
              <a:rPr dirty="0" sz="2100" spc="1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4A4457"/>
                </a:solidFill>
                <a:latin typeface="Tahoma"/>
                <a:cs typeface="Tahoma"/>
              </a:rPr>
              <a:t>takiej</a:t>
            </a:r>
            <a:r>
              <a:rPr dirty="0" sz="2100" spc="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70">
                <a:solidFill>
                  <a:srgbClr val="4A4457"/>
                </a:solidFill>
                <a:latin typeface="Tahoma"/>
                <a:cs typeface="Tahoma"/>
              </a:rPr>
              <a:t>przestrzeni</a:t>
            </a:r>
            <a:r>
              <a:rPr dirty="0" sz="2100" spc="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4A4457"/>
                </a:solidFill>
                <a:latin typeface="Tahoma"/>
                <a:cs typeface="Tahoma"/>
              </a:rPr>
              <a:t>politycznej,</a:t>
            </a:r>
            <a:r>
              <a:rPr dirty="0" sz="2100" spc="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w</a:t>
            </a:r>
            <a:r>
              <a:rPr dirty="0" sz="2100" spc="1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50">
                <a:solidFill>
                  <a:srgbClr val="4A4457"/>
                </a:solidFill>
                <a:latin typeface="Tahoma"/>
                <a:cs typeface="Tahoma"/>
              </a:rPr>
              <a:t>której</a:t>
            </a:r>
            <a:r>
              <a:rPr dirty="0" sz="2100" spc="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85">
                <a:solidFill>
                  <a:srgbClr val="4A4457"/>
                </a:solidFill>
                <a:latin typeface="Tahoma"/>
                <a:cs typeface="Tahoma"/>
              </a:rPr>
              <a:t>osoby</a:t>
            </a:r>
            <a:r>
              <a:rPr dirty="0" sz="2100" spc="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-50">
                <a:solidFill>
                  <a:srgbClr val="4A4457"/>
                </a:solidFill>
                <a:latin typeface="Tahoma"/>
                <a:cs typeface="Tahoma"/>
              </a:rPr>
              <a:t>z </a:t>
            </a:r>
            <a:r>
              <a:rPr dirty="0" sz="2100" spc="80">
                <a:solidFill>
                  <a:srgbClr val="4A4457"/>
                </a:solidFill>
                <a:latin typeface="Tahoma"/>
                <a:cs typeface="Tahoma"/>
              </a:rPr>
              <a:t>niepełnosprawnościami</a:t>
            </a:r>
            <a:r>
              <a:rPr dirty="0" sz="2100" spc="17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90">
                <a:solidFill>
                  <a:srgbClr val="4A4457"/>
                </a:solidFill>
                <a:latin typeface="Tahoma"/>
                <a:cs typeface="Tahoma"/>
              </a:rPr>
              <a:t>mogą</a:t>
            </a:r>
            <a:r>
              <a:rPr dirty="0" sz="2100" spc="1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w</a:t>
            </a:r>
            <a:r>
              <a:rPr dirty="0" sz="2100" spc="1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pełni</a:t>
            </a:r>
            <a:r>
              <a:rPr dirty="0" sz="2100" spc="1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70">
                <a:solidFill>
                  <a:srgbClr val="4A4457"/>
                </a:solidFill>
                <a:latin typeface="Tahoma"/>
                <a:cs typeface="Tahoma"/>
              </a:rPr>
              <a:t>brać</a:t>
            </a:r>
            <a:r>
              <a:rPr dirty="0" sz="2100" spc="1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udział</a:t>
            </a:r>
            <a:r>
              <a:rPr dirty="0" sz="2100" spc="1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w</a:t>
            </a:r>
            <a:r>
              <a:rPr dirty="0" sz="2100" spc="17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4A4457"/>
                </a:solidFill>
                <a:latin typeface="Tahoma"/>
                <a:cs typeface="Tahoma"/>
              </a:rPr>
              <a:t>życiu</a:t>
            </a:r>
            <a:r>
              <a:rPr dirty="0" sz="2100" spc="1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4A4457"/>
                </a:solidFill>
                <a:latin typeface="Tahoma"/>
                <a:cs typeface="Tahoma"/>
              </a:rPr>
              <a:t>politycznym,</a:t>
            </a:r>
            <a:r>
              <a:rPr dirty="0" sz="2100" spc="1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80">
                <a:solidFill>
                  <a:srgbClr val="4A4457"/>
                </a:solidFill>
                <a:latin typeface="Tahoma"/>
                <a:cs typeface="Tahoma"/>
              </a:rPr>
              <a:t>nie</a:t>
            </a:r>
            <a:r>
              <a:rPr dirty="0" sz="2100" spc="18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4A4457"/>
                </a:solidFill>
                <a:latin typeface="Tahoma"/>
                <a:cs typeface="Tahoma"/>
              </a:rPr>
              <a:t>tylko </a:t>
            </a:r>
            <a:r>
              <a:rPr dirty="0" sz="2100" spc="50">
                <a:solidFill>
                  <a:srgbClr val="4A4457"/>
                </a:solidFill>
                <a:latin typeface="Tahoma"/>
                <a:cs typeface="Tahoma"/>
              </a:rPr>
              <a:t>mówiąc,</a:t>
            </a:r>
            <a:r>
              <a:rPr dirty="0" sz="2100" spc="22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ale</a:t>
            </a:r>
            <a:r>
              <a:rPr dirty="0" sz="2100" spc="22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>
                <a:solidFill>
                  <a:srgbClr val="4A4457"/>
                </a:solidFill>
                <a:latin typeface="Tahoma"/>
                <a:cs typeface="Tahoma"/>
              </a:rPr>
              <a:t>także</a:t>
            </a:r>
            <a:r>
              <a:rPr dirty="0" sz="2100" spc="22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80">
                <a:solidFill>
                  <a:srgbClr val="4A4457"/>
                </a:solidFill>
                <a:latin typeface="Tahoma"/>
                <a:cs typeface="Tahoma"/>
              </a:rPr>
              <a:t>poprzez</a:t>
            </a:r>
            <a:r>
              <a:rPr dirty="0" sz="2100" spc="22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55">
                <a:solidFill>
                  <a:srgbClr val="4A4457"/>
                </a:solidFill>
                <a:latin typeface="Tahoma"/>
                <a:cs typeface="Tahoma"/>
              </a:rPr>
              <a:t>konkretne,</a:t>
            </a:r>
            <a:r>
              <a:rPr dirty="0" sz="2100" spc="22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praktyczne</a:t>
            </a:r>
            <a:r>
              <a:rPr dirty="0" sz="2100" spc="22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>
                <a:solidFill>
                  <a:srgbClr val="4A4457"/>
                </a:solidFill>
                <a:latin typeface="Tahoma"/>
                <a:cs typeface="Tahoma"/>
              </a:rPr>
              <a:t>działania.</a:t>
            </a:r>
            <a:r>
              <a:rPr dirty="0" sz="2100" spc="22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>
                <a:solidFill>
                  <a:srgbClr val="4A4457"/>
                </a:solidFill>
                <a:latin typeface="Tahoma"/>
                <a:cs typeface="Tahoma"/>
              </a:rPr>
              <a:t>To</a:t>
            </a:r>
            <a:r>
              <a:rPr dirty="0" sz="2100" spc="22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40">
                <a:solidFill>
                  <a:srgbClr val="4A4457"/>
                </a:solidFill>
                <a:latin typeface="Tahoma"/>
                <a:cs typeface="Tahoma"/>
              </a:rPr>
              <a:t>obejmuje </a:t>
            </a:r>
            <a:r>
              <a:rPr dirty="0" sz="2100" spc="75">
                <a:solidFill>
                  <a:srgbClr val="4A4457"/>
                </a:solidFill>
                <a:latin typeface="Tahoma"/>
                <a:cs typeface="Tahoma"/>
              </a:rPr>
              <a:t>usuwanie</a:t>
            </a:r>
            <a:r>
              <a:rPr dirty="0" sz="2100" spc="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80">
                <a:solidFill>
                  <a:srgbClr val="4A4457"/>
                </a:solidFill>
                <a:latin typeface="Tahoma"/>
                <a:cs typeface="Tahoma"/>
              </a:rPr>
              <a:t>przeszkód</a:t>
            </a:r>
            <a:r>
              <a:rPr dirty="0" sz="2100" spc="1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4A4457"/>
                </a:solidFill>
                <a:latin typeface="Tahoma"/>
                <a:cs typeface="Tahoma"/>
              </a:rPr>
              <a:t>fizycznych,</a:t>
            </a:r>
            <a:r>
              <a:rPr dirty="0" sz="2100" spc="1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50">
                <a:solidFill>
                  <a:srgbClr val="4A4457"/>
                </a:solidFill>
                <a:latin typeface="Tahoma"/>
                <a:cs typeface="Tahoma"/>
              </a:rPr>
              <a:t>takich</a:t>
            </a:r>
            <a:r>
              <a:rPr dirty="0" sz="2100" spc="1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>
                <a:solidFill>
                  <a:srgbClr val="4A4457"/>
                </a:solidFill>
                <a:latin typeface="Tahoma"/>
                <a:cs typeface="Tahoma"/>
              </a:rPr>
              <a:t>jak</a:t>
            </a:r>
            <a:r>
              <a:rPr dirty="0" sz="2100" spc="1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80">
                <a:solidFill>
                  <a:srgbClr val="4A4457"/>
                </a:solidFill>
                <a:latin typeface="Tahoma"/>
                <a:cs typeface="Tahoma"/>
              </a:rPr>
              <a:t>niedostępne</a:t>
            </a:r>
            <a:r>
              <a:rPr dirty="0" sz="2100" spc="1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75">
                <a:solidFill>
                  <a:srgbClr val="4A4457"/>
                </a:solidFill>
                <a:latin typeface="Tahoma"/>
                <a:cs typeface="Tahoma"/>
              </a:rPr>
              <a:t>schody</a:t>
            </a:r>
            <a:r>
              <a:rPr dirty="0" sz="2100" spc="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50">
                <a:solidFill>
                  <a:srgbClr val="4A4457"/>
                </a:solidFill>
                <a:latin typeface="Tahoma"/>
                <a:cs typeface="Tahoma"/>
              </a:rPr>
              <a:t>i</a:t>
            </a:r>
            <a:r>
              <a:rPr dirty="0" sz="2100" spc="1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wąskie</a:t>
            </a:r>
            <a:r>
              <a:rPr dirty="0" sz="2100" spc="1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-10">
                <a:solidFill>
                  <a:srgbClr val="4A4457"/>
                </a:solidFill>
                <a:latin typeface="Tahoma"/>
                <a:cs typeface="Tahoma"/>
              </a:rPr>
              <a:t>przejścia, </a:t>
            </a:r>
            <a:r>
              <a:rPr dirty="0" sz="2100" spc="70">
                <a:solidFill>
                  <a:srgbClr val="4A4457"/>
                </a:solidFill>
                <a:latin typeface="Tahoma"/>
                <a:cs typeface="Tahoma"/>
              </a:rPr>
              <a:t>zapewnienie</a:t>
            </a:r>
            <a:r>
              <a:rPr dirty="0" sz="2100" spc="-2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80">
                <a:solidFill>
                  <a:srgbClr val="4A4457"/>
                </a:solidFill>
                <a:latin typeface="Tahoma"/>
                <a:cs typeface="Tahoma"/>
              </a:rPr>
              <a:t>dostępności</a:t>
            </a:r>
            <a:r>
              <a:rPr dirty="0" sz="2100" spc="-2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55">
                <a:solidFill>
                  <a:srgbClr val="4A4457"/>
                </a:solidFill>
                <a:latin typeface="Tahoma"/>
                <a:cs typeface="Tahoma"/>
              </a:rPr>
              <a:t>treści</a:t>
            </a:r>
            <a:r>
              <a:rPr dirty="0" sz="2100" spc="-2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50">
                <a:solidFill>
                  <a:srgbClr val="4A4457"/>
                </a:solidFill>
                <a:latin typeface="Tahoma"/>
                <a:cs typeface="Tahoma"/>
              </a:rPr>
              <a:t>cyfrowych</a:t>
            </a:r>
            <a:r>
              <a:rPr dirty="0" sz="2100" spc="-1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dzięki</a:t>
            </a:r>
            <a:r>
              <a:rPr dirty="0" sz="2100" spc="-2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technologii</a:t>
            </a:r>
            <a:r>
              <a:rPr dirty="0" sz="2100" spc="-2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50">
                <a:solidFill>
                  <a:srgbClr val="4A4457"/>
                </a:solidFill>
                <a:latin typeface="Tahoma"/>
                <a:cs typeface="Tahoma"/>
              </a:rPr>
              <a:t>wspomagającej</a:t>
            </a:r>
            <a:r>
              <a:rPr dirty="0" sz="2100" spc="-1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55">
                <a:solidFill>
                  <a:srgbClr val="4A4457"/>
                </a:solidFill>
                <a:latin typeface="Tahoma"/>
                <a:cs typeface="Tahoma"/>
              </a:rPr>
              <a:t>oraz </a:t>
            </a:r>
            <a:r>
              <a:rPr dirty="0" sz="2100" spc="80">
                <a:solidFill>
                  <a:srgbClr val="4A4457"/>
                </a:solidFill>
                <a:latin typeface="Tahoma"/>
                <a:cs typeface="Tahoma"/>
              </a:rPr>
              <a:t>eliminowanie</a:t>
            </a:r>
            <a:r>
              <a:rPr dirty="0" sz="2100" spc="4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80">
                <a:solidFill>
                  <a:srgbClr val="4A4457"/>
                </a:solidFill>
                <a:latin typeface="Tahoma"/>
                <a:cs typeface="Tahoma"/>
              </a:rPr>
              <a:t>barier</a:t>
            </a:r>
            <a:r>
              <a:rPr dirty="0" sz="2100" spc="35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sensorycznych</a:t>
            </a:r>
            <a:r>
              <a:rPr dirty="0" sz="2100" spc="4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80">
                <a:solidFill>
                  <a:srgbClr val="4A4457"/>
                </a:solidFill>
                <a:latin typeface="Tahoma"/>
                <a:cs typeface="Tahoma"/>
              </a:rPr>
              <a:t>poprzez</a:t>
            </a:r>
            <a:r>
              <a:rPr dirty="0" sz="2100" spc="4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80">
                <a:solidFill>
                  <a:srgbClr val="4A4457"/>
                </a:solidFill>
                <a:latin typeface="Tahoma"/>
                <a:cs typeface="Tahoma"/>
              </a:rPr>
              <a:t>oferowanie</a:t>
            </a:r>
            <a:r>
              <a:rPr dirty="0" sz="2100" spc="4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60">
                <a:solidFill>
                  <a:srgbClr val="4A4457"/>
                </a:solidFill>
                <a:latin typeface="Tahoma"/>
                <a:cs typeface="Tahoma"/>
              </a:rPr>
              <a:t>tłumaczeń</a:t>
            </a:r>
            <a:r>
              <a:rPr dirty="0" sz="2100" spc="4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75">
                <a:solidFill>
                  <a:srgbClr val="4A4457"/>
                </a:solidFill>
                <a:latin typeface="Tahoma"/>
                <a:cs typeface="Tahoma"/>
              </a:rPr>
              <a:t>na</a:t>
            </a:r>
            <a:r>
              <a:rPr dirty="0" sz="2100" spc="40">
                <a:solidFill>
                  <a:srgbClr val="4A4457"/>
                </a:solidFill>
                <a:latin typeface="Tahoma"/>
                <a:cs typeface="Tahoma"/>
              </a:rPr>
              <a:t>  </a:t>
            </a:r>
            <a:r>
              <a:rPr dirty="0" sz="2100" spc="-10">
                <a:solidFill>
                  <a:srgbClr val="4A4457"/>
                </a:solidFill>
                <a:latin typeface="Tahoma"/>
                <a:cs typeface="Tahoma"/>
              </a:rPr>
              <a:t>język </a:t>
            </a:r>
            <a:r>
              <a:rPr dirty="0" sz="2100">
                <a:solidFill>
                  <a:srgbClr val="4A4457"/>
                </a:solidFill>
                <a:latin typeface="Tahoma"/>
                <a:cs typeface="Tahoma"/>
              </a:rPr>
              <a:t>migowy,</a:t>
            </a:r>
            <a:r>
              <a:rPr dirty="0" sz="2100" spc="-1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85">
                <a:solidFill>
                  <a:srgbClr val="4A4457"/>
                </a:solidFill>
                <a:latin typeface="Tahoma"/>
                <a:cs typeface="Tahoma"/>
              </a:rPr>
              <a:t>napisów</a:t>
            </a:r>
            <a:r>
              <a:rPr dirty="0" sz="2100" spc="-5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50">
                <a:solidFill>
                  <a:srgbClr val="4A4457"/>
                </a:solidFill>
                <a:latin typeface="Tahoma"/>
                <a:cs typeface="Tahoma"/>
              </a:rPr>
              <a:t>i</a:t>
            </a:r>
            <a:r>
              <a:rPr dirty="0" sz="2100" spc="-10">
                <a:solidFill>
                  <a:srgbClr val="4A4457"/>
                </a:solidFill>
                <a:latin typeface="Tahoma"/>
                <a:cs typeface="Tahoma"/>
              </a:rPr>
              <a:t> </a:t>
            </a:r>
            <a:r>
              <a:rPr dirty="0" sz="2100" spc="45">
                <a:solidFill>
                  <a:srgbClr val="4A4457"/>
                </a:solidFill>
                <a:latin typeface="Tahoma"/>
                <a:cs typeface="Tahoma"/>
              </a:rPr>
              <a:t>audiodeskrypcji.</a:t>
            </a:r>
            <a:endParaRPr sz="2100">
              <a:latin typeface="Tahoma"/>
              <a:cs typeface="Tahoma"/>
            </a:endParaRPr>
          </a:p>
          <a:p>
            <a:pPr algn="just" marL="12700" marR="5080">
              <a:lnSpc>
                <a:spcPct val="125000"/>
              </a:lnSpc>
              <a:spcBef>
                <a:spcPts val="1650"/>
              </a:spcBef>
            </a:pPr>
            <a:r>
              <a:rPr dirty="0" sz="2100" spc="-30">
                <a:solidFill>
                  <a:srgbClr val="4A4457"/>
                </a:solidFill>
                <a:latin typeface="Arial Black"/>
                <a:cs typeface="Arial Black"/>
              </a:rPr>
              <a:t>Prawdziwe</a:t>
            </a:r>
            <a:r>
              <a:rPr dirty="0" sz="2100" spc="16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45">
                <a:solidFill>
                  <a:srgbClr val="4A4457"/>
                </a:solidFill>
                <a:latin typeface="Arial Black"/>
                <a:cs typeface="Arial Black"/>
              </a:rPr>
              <a:t>włączenie</a:t>
            </a:r>
            <a:r>
              <a:rPr dirty="0" sz="2100" spc="16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to</a:t>
            </a:r>
            <a:r>
              <a:rPr dirty="0" sz="2100" spc="16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także</a:t>
            </a:r>
            <a:r>
              <a:rPr dirty="0" sz="2100" spc="16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40">
                <a:solidFill>
                  <a:srgbClr val="4A4457"/>
                </a:solidFill>
                <a:latin typeface="Arial Black"/>
                <a:cs typeface="Arial Black"/>
              </a:rPr>
              <a:t>zapewnienie</a:t>
            </a:r>
            <a:r>
              <a:rPr dirty="0" sz="2100" spc="16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40">
                <a:solidFill>
                  <a:srgbClr val="4A4457"/>
                </a:solidFill>
                <a:latin typeface="Arial Black"/>
                <a:cs typeface="Arial Black"/>
              </a:rPr>
              <a:t>reprezentacji</a:t>
            </a:r>
            <a:r>
              <a:rPr dirty="0" sz="2100" spc="16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i</a:t>
            </a:r>
            <a:r>
              <a:rPr dirty="0" sz="2100" spc="16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85">
                <a:solidFill>
                  <a:srgbClr val="4A4457"/>
                </a:solidFill>
                <a:latin typeface="Arial Black"/>
                <a:cs typeface="Arial Black"/>
              </a:rPr>
              <a:t>aktywnego </a:t>
            </a:r>
            <a:r>
              <a:rPr dirty="0" sz="2100" spc="-65">
                <a:solidFill>
                  <a:srgbClr val="4A4457"/>
                </a:solidFill>
                <a:latin typeface="Arial Black"/>
                <a:cs typeface="Arial Black"/>
              </a:rPr>
              <a:t>słuchania</a:t>
            </a:r>
            <a:r>
              <a:rPr dirty="0" sz="2100" spc="5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—</a:t>
            </a:r>
            <a:r>
              <a:rPr dirty="0" sz="2100" spc="5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95">
                <a:solidFill>
                  <a:srgbClr val="4A4457"/>
                </a:solidFill>
                <a:latin typeface="Arial Black"/>
                <a:cs typeface="Arial Black"/>
              </a:rPr>
              <a:t>angażowanie</a:t>
            </a:r>
            <a:r>
              <a:rPr dirty="0" sz="2100" spc="6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20">
                <a:solidFill>
                  <a:srgbClr val="4A4457"/>
                </a:solidFill>
                <a:latin typeface="Arial Black"/>
                <a:cs typeface="Arial Black"/>
              </a:rPr>
              <a:t>osób</a:t>
            </a:r>
            <a:r>
              <a:rPr dirty="0" sz="2100" spc="5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z</a:t>
            </a:r>
            <a:r>
              <a:rPr dirty="0" sz="2100" spc="5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100">
                <a:solidFill>
                  <a:srgbClr val="4A4457"/>
                </a:solidFill>
                <a:latin typeface="Arial Black"/>
                <a:cs typeface="Arial Black"/>
              </a:rPr>
              <a:t>niepełnosprawnościami</a:t>
            </a:r>
            <a:r>
              <a:rPr dirty="0" sz="2100" spc="6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w</a:t>
            </a:r>
            <a:r>
              <a:rPr dirty="0" sz="2100" spc="5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105">
                <a:solidFill>
                  <a:srgbClr val="4A4457"/>
                </a:solidFill>
                <a:latin typeface="Arial Black"/>
                <a:cs typeface="Arial Black"/>
              </a:rPr>
              <a:t>wartościowy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dialog</a:t>
            </a:r>
            <a:r>
              <a:rPr dirty="0" sz="2100" spc="-75">
                <a:solidFill>
                  <a:srgbClr val="4A4457"/>
                </a:solidFill>
                <a:latin typeface="Arial Black"/>
                <a:cs typeface="Arial Black"/>
              </a:rPr>
              <a:t> 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i</a:t>
            </a:r>
            <a:r>
              <a:rPr dirty="0" sz="2100" spc="-70">
                <a:solidFill>
                  <a:srgbClr val="4A4457"/>
                </a:solidFill>
                <a:latin typeface="Arial Black"/>
                <a:cs typeface="Arial Black"/>
              </a:rPr>
              <a:t>  </a:t>
            </a:r>
            <a:r>
              <a:rPr dirty="0" sz="2100" spc="-35">
                <a:solidFill>
                  <a:srgbClr val="4A4457"/>
                </a:solidFill>
                <a:latin typeface="Arial Black"/>
                <a:cs typeface="Arial Black"/>
              </a:rPr>
              <a:t>wykorzystywanie</a:t>
            </a:r>
            <a:r>
              <a:rPr dirty="0" sz="2100" spc="-70">
                <a:solidFill>
                  <a:srgbClr val="4A4457"/>
                </a:solidFill>
                <a:latin typeface="Arial Black"/>
                <a:cs typeface="Arial Black"/>
              </a:rPr>
              <a:t> 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ich</a:t>
            </a:r>
            <a:r>
              <a:rPr dirty="0" sz="2100" spc="-70">
                <a:solidFill>
                  <a:srgbClr val="4A4457"/>
                </a:solidFill>
                <a:latin typeface="Arial Black"/>
                <a:cs typeface="Arial Black"/>
              </a:rPr>
              <a:t> 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opinii</a:t>
            </a:r>
            <a:r>
              <a:rPr dirty="0" sz="2100" spc="-75">
                <a:solidFill>
                  <a:srgbClr val="4A4457"/>
                </a:solidFill>
                <a:latin typeface="Arial Black"/>
                <a:cs typeface="Arial Black"/>
              </a:rPr>
              <a:t> 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do</a:t>
            </a:r>
            <a:r>
              <a:rPr dirty="0" sz="2100" spc="-70">
                <a:solidFill>
                  <a:srgbClr val="4A4457"/>
                </a:solidFill>
                <a:latin typeface="Arial Black"/>
                <a:cs typeface="Arial Black"/>
              </a:rPr>
              <a:t>  </a:t>
            </a:r>
            <a:r>
              <a:rPr dirty="0" sz="2100" spc="-10">
                <a:solidFill>
                  <a:srgbClr val="4A4457"/>
                </a:solidFill>
                <a:latin typeface="Arial Black"/>
                <a:cs typeface="Arial Black"/>
              </a:rPr>
              <a:t>kształtowania</a:t>
            </a:r>
            <a:r>
              <a:rPr dirty="0" sz="2100" spc="-70">
                <a:solidFill>
                  <a:srgbClr val="4A4457"/>
                </a:solidFill>
                <a:latin typeface="Arial Black"/>
                <a:cs typeface="Arial Black"/>
              </a:rPr>
              <a:t> 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polityki</a:t>
            </a:r>
            <a:r>
              <a:rPr dirty="0" sz="2100" spc="-70">
                <a:solidFill>
                  <a:srgbClr val="4A4457"/>
                </a:solidFill>
                <a:latin typeface="Arial Black"/>
                <a:cs typeface="Arial Black"/>
              </a:rPr>
              <a:t>  </a:t>
            </a:r>
            <a:r>
              <a:rPr dirty="0" sz="2100" spc="-20">
                <a:solidFill>
                  <a:srgbClr val="4A4457"/>
                </a:solidFill>
                <a:latin typeface="Arial Black"/>
                <a:cs typeface="Arial Black"/>
              </a:rPr>
              <a:t>oraz </a:t>
            </a:r>
            <a:r>
              <a:rPr dirty="0" sz="2100" spc="-105">
                <a:solidFill>
                  <a:srgbClr val="4A4457"/>
                </a:solidFill>
                <a:latin typeface="Arial Black"/>
                <a:cs typeface="Arial Black"/>
              </a:rPr>
              <a:t>podejmowania</a:t>
            </a:r>
            <a:r>
              <a:rPr dirty="0" sz="2100" spc="-6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10">
                <a:solidFill>
                  <a:srgbClr val="4A4457"/>
                </a:solidFill>
                <a:latin typeface="Arial Black"/>
                <a:cs typeface="Arial Black"/>
              </a:rPr>
              <a:t>decyzji.</a:t>
            </a:r>
            <a:endParaRPr sz="2100">
              <a:latin typeface="Arial Black"/>
              <a:cs typeface="Arial Black"/>
            </a:endParaRPr>
          </a:p>
          <a:p>
            <a:pPr algn="just" marL="12700" marR="5080">
              <a:lnSpc>
                <a:spcPct val="125000"/>
              </a:lnSpc>
              <a:spcBef>
                <a:spcPts val="1650"/>
              </a:spcBef>
            </a:pPr>
            <a:r>
              <a:rPr dirty="0" sz="2100" spc="-85">
                <a:solidFill>
                  <a:srgbClr val="4A4457"/>
                </a:solidFill>
                <a:latin typeface="Arial Black"/>
                <a:cs typeface="Arial Black"/>
              </a:rPr>
              <a:t>Włączanie</a:t>
            </a:r>
            <a:r>
              <a:rPr dirty="0" sz="2100" spc="-4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to</a:t>
            </a:r>
            <a:r>
              <a:rPr dirty="0" sz="2100" spc="-4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nie</a:t>
            </a:r>
            <a:r>
              <a:rPr dirty="0" sz="2100" spc="-4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tylko</a:t>
            </a:r>
            <a:r>
              <a:rPr dirty="0" sz="2100" spc="-4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85">
                <a:solidFill>
                  <a:srgbClr val="4A4457"/>
                </a:solidFill>
                <a:latin typeface="Arial Black"/>
                <a:cs typeface="Arial Black"/>
              </a:rPr>
              <a:t>symboliczny</a:t>
            </a:r>
            <a:r>
              <a:rPr dirty="0" sz="2100" spc="-4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80">
                <a:solidFill>
                  <a:srgbClr val="4A4457"/>
                </a:solidFill>
                <a:latin typeface="Arial Black"/>
                <a:cs typeface="Arial Black"/>
              </a:rPr>
              <a:t>gest,</a:t>
            </a:r>
            <a:r>
              <a:rPr dirty="0" sz="2100" spc="-4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ale</a:t>
            </a:r>
            <a:r>
              <a:rPr dirty="0" sz="2100" spc="-4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85">
                <a:solidFill>
                  <a:srgbClr val="4A4457"/>
                </a:solidFill>
                <a:latin typeface="Arial Black"/>
                <a:cs typeface="Arial Black"/>
              </a:rPr>
              <a:t>ciągły</a:t>
            </a:r>
            <a:r>
              <a:rPr dirty="0" sz="2100" spc="-4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80">
                <a:solidFill>
                  <a:srgbClr val="4A4457"/>
                </a:solidFill>
                <a:latin typeface="Arial Black"/>
                <a:cs typeface="Arial Black"/>
              </a:rPr>
              <a:t>wysiłek,</a:t>
            </a:r>
            <a:r>
              <a:rPr dirty="0" sz="2100" spc="-4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który</a:t>
            </a:r>
            <a:r>
              <a:rPr dirty="0" sz="2100" spc="-4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ma</a:t>
            </a:r>
            <a:r>
              <a:rPr dirty="0" sz="2100" spc="-4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25">
                <a:solidFill>
                  <a:srgbClr val="4A4457"/>
                </a:solidFill>
                <a:latin typeface="Arial Black"/>
                <a:cs typeface="Arial Black"/>
              </a:rPr>
              <a:t>na </a:t>
            </a:r>
            <a:r>
              <a:rPr dirty="0" sz="2100" spc="-65">
                <a:solidFill>
                  <a:srgbClr val="4A4457"/>
                </a:solidFill>
                <a:latin typeface="Arial Black"/>
                <a:cs typeface="Arial Black"/>
              </a:rPr>
              <a:t>celu</a:t>
            </a:r>
            <a:r>
              <a:rPr dirty="0" sz="2100" spc="-2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85">
                <a:solidFill>
                  <a:srgbClr val="4A4457"/>
                </a:solidFill>
                <a:latin typeface="Arial Black"/>
                <a:cs typeface="Arial Black"/>
              </a:rPr>
              <a:t>uczynienie</a:t>
            </a:r>
            <a:r>
              <a:rPr dirty="0" sz="2100" spc="-2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125">
                <a:solidFill>
                  <a:srgbClr val="4A4457"/>
                </a:solidFill>
                <a:latin typeface="Arial Black"/>
                <a:cs typeface="Arial Black"/>
              </a:rPr>
              <a:t>uczestnictwa</a:t>
            </a:r>
            <a:r>
              <a:rPr dirty="0" sz="2100" spc="-2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65">
                <a:solidFill>
                  <a:srgbClr val="4A4457"/>
                </a:solidFill>
                <a:latin typeface="Arial Black"/>
                <a:cs typeface="Arial Black"/>
              </a:rPr>
              <a:t>dostępnym,</a:t>
            </a:r>
            <a:r>
              <a:rPr dirty="0" sz="2100" spc="-2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10">
                <a:solidFill>
                  <a:srgbClr val="4A4457"/>
                </a:solidFill>
                <a:latin typeface="Arial Black"/>
                <a:cs typeface="Arial Black"/>
              </a:rPr>
              <a:t>pełnym</a:t>
            </a:r>
            <a:r>
              <a:rPr dirty="0" sz="2100" spc="-2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105">
                <a:solidFill>
                  <a:srgbClr val="4A4457"/>
                </a:solidFill>
                <a:latin typeface="Arial Black"/>
                <a:cs typeface="Arial Black"/>
              </a:rPr>
              <a:t>szacunku</a:t>
            </a:r>
            <a:r>
              <a:rPr dirty="0" sz="2100" spc="-2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>
                <a:solidFill>
                  <a:srgbClr val="4A4457"/>
                </a:solidFill>
                <a:latin typeface="Arial Black"/>
                <a:cs typeface="Arial Black"/>
              </a:rPr>
              <a:t>i</a:t>
            </a:r>
            <a:r>
              <a:rPr dirty="0" sz="2100" spc="-25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90">
                <a:solidFill>
                  <a:srgbClr val="4A4457"/>
                </a:solidFill>
                <a:latin typeface="Arial Black"/>
                <a:cs typeface="Arial Black"/>
              </a:rPr>
              <a:t>skutecznym </a:t>
            </a:r>
            <a:r>
              <a:rPr dirty="0" sz="2100" spc="-95">
                <a:solidFill>
                  <a:srgbClr val="4A4457"/>
                </a:solidFill>
                <a:latin typeface="Arial Black"/>
                <a:cs typeface="Arial Black"/>
              </a:rPr>
              <a:t>dla</a:t>
            </a:r>
            <a:r>
              <a:rPr dirty="0" sz="2100" spc="-150">
                <a:solidFill>
                  <a:srgbClr val="4A4457"/>
                </a:solidFill>
                <a:latin typeface="Arial Black"/>
                <a:cs typeface="Arial Black"/>
              </a:rPr>
              <a:t> </a:t>
            </a:r>
            <a:r>
              <a:rPr dirty="0" sz="2100" spc="-10">
                <a:solidFill>
                  <a:srgbClr val="4A4457"/>
                </a:solidFill>
                <a:latin typeface="Arial Black"/>
                <a:cs typeface="Arial Black"/>
              </a:rPr>
              <a:t>każdego!</a:t>
            </a:r>
            <a:endParaRPr sz="21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925830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38409" y="14287"/>
            <a:ext cx="4650105" cy="10270490"/>
          </a:xfrm>
          <a:custGeom>
            <a:avLst/>
            <a:gdLst/>
            <a:ahLst/>
            <a:cxnLst/>
            <a:rect l="l" t="t" r="r" b="b"/>
            <a:pathLst>
              <a:path w="4650105" h="10270490">
                <a:moveTo>
                  <a:pt x="4650104" y="10270170"/>
                </a:moveTo>
                <a:lnTo>
                  <a:pt x="0" y="10270170"/>
                </a:lnTo>
                <a:lnTo>
                  <a:pt x="0" y="0"/>
                </a:lnTo>
                <a:lnTo>
                  <a:pt x="4650104" y="0"/>
                </a:lnTo>
                <a:lnTo>
                  <a:pt x="4650104" y="1027017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5866" y="2085339"/>
            <a:ext cx="10119360" cy="5975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50" spc="-185">
                <a:solidFill>
                  <a:srgbClr val="000000"/>
                </a:solidFill>
              </a:rPr>
              <a:t>Udział</a:t>
            </a:r>
            <a:r>
              <a:rPr dirty="0" sz="3750" spc="-250">
                <a:solidFill>
                  <a:srgbClr val="000000"/>
                </a:solidFill>
              </a:rPr>
              <a:t> </a:t>
            </a:r>
            <a:r>
              <a:rPr dirty="0" sz="3750" spc="-245">
                <a:solidFill>
                  <a:srgbClr val="000000"/>
                </a:solidFill>
              </a:rPr>
              <a:t>osób</a:t>
            </a:r>
            <a:r>
              <a:rPr dirty="0" sz="3750" spc="-250">
                <a:solidFill>
                  <a:srgbClr val="000000"/>
                </a:solidFill>
              </a:rPr>
              <a:t> </a:t>
            </a:r>
            <a:r>
              <a:rPr dirty="0" sz="3750" spc="-195">
                <a:solidFill>
                  <a:srgbClr val="000000"/>
                </a:solidFill>
              </a:rPr>
              <a:t>niepełnosprawnych</a:t>
            </a:r>
            <a:r>
              <a:rPr dirty="0" sz="3750" spc="-245">
                <a:solidFill>
                  <a:srgbClr val="000000"/>
                </a:solidFill>
              </a:rPr>
              <a:t> </a:t>
            </a:r>
            <a:r>
              <a:rPr dirty="0" sz="3750" spc="-355">
                <a:solidFill>
                  <a:srgbClr val="000000"/>
                </a:solidFill>
              </a:rPr>
              <a:t>w</a:t>
            </a:r>
            <a:r>
              <a:rPr dirty="0" sz="3750" spc="-250">
                <a:solidFill>
                  <a:srgbClr val="000000"/>
                </a:solidFill>
              </a:rPr>
              <a:t> </a:t>
            </a:r>
            <a:r>
              <a:rPr dirty="0" sz="3750" spc="-130">
                <a:solidFill>
                  <a:srgbClr val="000000"/>
                </a:solidFill>
              </a:rPr>
              <a:t>polityce</a:t>
            </a:r>
            <a:endParaRPr sz="3750"/>
          </a:p>
        </p:txBody>
      </p:sp>
      <p:grpSp>
        <p:nvGrpSpPr>
          <p:cNvPr id="5" name="object 5" descr=""/>
          <p:cNvGrpSpPr/>
          <p:nvPr/>
        </p:nvGrpSpPr>
        <p:grpSpPr>
          <a:xfrm>
            <a:off x="311291" y="207263"/>
            <a:ext cx="1885950" cy="1885950"/>
            <a:chOff x="311291" y="207263"/>
            <a:chExt cx="1885950" cy="1885950"/>
          </a:xfrm>
        </p:grpSpPr>
        <p:sp>
          <p:nvSpPr>
            <p:cNvPr id="6" name="object 6" descr=""/>
            <p:cNvSpPr/>
            <p:nvPr/>
          </p:nvSpPr>
          <p:spPr>
            <a:xfrm>
              <a:off x="973930" y="971550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9"/>
                  </a:moveTo>
                  <a:lnTo>
                    <a:pt x="70485" y="136969"/>
                  </a:lnTo>
                  <a:lnTo>
                    <a:pt x="43434" y="131445"/>
                  </a:lnTo>
                  <a:lnTo>
                    <a:pt x="43053" y="131445"/>
                  </a:lnTo>
                  <a:lnTo>
                    <a:pt x="20859" y="116300"/>
                  </a:lnTo>
                  <a:lnTo>
                    <a:pt x="5619" y="94011"/>
                  </a:lnTo>
                  <a:lnTo>
                    <a:pt x="0" y="66960"/>
                  </a:lnTo>
                  <a:lnTo>
                    <a:pt x="5524" y="40386"/>
                  </a:lnTo>
                  <a:lnTo>
                    <a:pt x="20669" y="19145"/>
                  </a:lnTo>
                  <a:lnTo>
                    <a:pt x="42957" y="5048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96" y="5048"/>
                  </a:lnTo>
                  <a:lnTo>
                    <a:pt x="681037" y="19145"/>
                  </a:lnTo>
                  <a:lnTo>
                    <a:pt x="695039" y="40386"/>
                  </a:lnTo>
                  <a:lnTo>
                    <a:pt x="700266" y="66960"/>
                  </a:lnTo>
                  <a:lnTo>
                    <a:pt x="695039" y="94011"/>
                  </a:lnTo>
                  <a:lnTo>
                    <a:pt x="681037" y="116300"/>
                  </a:lnTo>
                  <a:lnTo>
                    <a:pt x="659796" y="131445"/>
                  </a:lnTo>
                  <a:lnTo>
                    <a:pt x="633221" y="136969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291" y="207263"/>
              <a:ext cx="1885949" cy="1885949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931" y="2863274"/>
            <a:ext cx="10010764" cy="562391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261829" y="5612571"/>
            <a:ext cx="1978025" cy="7188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240"/>
              </a:spcBef>
            </a:pPr>
            <a:r>
              <a:rPr dirty="0" sz="2300" spc="-245">
                <a:latin typeface="Arial Black"/>
                <a:cs typeface="Arial Black"/>
              </a:rPr>
              <a:t>Czas</a:t>
            </a:r>
            <a:r>
              <a:rPr dirty="0" sz="2300" spc="-135">
                <a:latin typeface="Arial Black"/>
                <a:cs typeface="Arial Black"/>
              </a:rPr>
              <a:t> </a:t>
            </a:r>
            <a:r>
              <a:rPr dirty="0" sz="2300" spc="-85">
                <a:latin typeface="Arial Black"/>
                <a:cs typeface="Arial Black"/>
              </a:rPr>
              <a:t>trwania: </a:t>
            </a:r>
            <a:r>
              <a:rPr dirty="0" sz="2300" spc="-20">
                <a:latin typeface="Arial Black"/>
                <a:cs typeface="Arial Black"/>
              </a:rPr>
              <a:t>3,07</a:t>
            </a:r>
            <a:endParaRPr sz="2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383" cy="6000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97" cy="141065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19023" y="0"/>
            <a:ext cx="4267200" cy="4218940"/>
            <a:chOff x="14019023" y="0"/>
            <a:chExt cx="4267200" cy="4218940"/>
          </a:xfrm>
        </p:grpSpPr>
        <p:sp>
          <p:nvSpPr>
            <p:cNvPr id="5" name="object 5" descr=""/>
            <p:cNvSpPr/>
            <p:nvPr/>
          </p:nvSpPr>
          <p:spPr>
            <a:xfrm>
              <a:off x="14019023" y="0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6799" y="4143203"/>
                  </a:moveTo>
                  <a:lnTo>
                    <a:pt x="4219389" y="4089715"/>
                  </a:lnTo>
                  <a:lnTo>
                    <a:pt x="4196636" y="4056916"/>
                  </a:lnTo>
                  <a:lnTo>
                    <a:pt x="4176739" y="4022687"/>
                  </a:lnTo>
                  <a:lnTo>
                    <a:pt x="4159603" y="3987124"/>
                  </a:lnTo>
                  <a:lnTo>
                    <a:pt x="4145037" y="3950321"/>
                  </a:lnTo>
                  <a:lnTo>
                    <a:pt x="4132852" y="3912374"/>
                  </a:lnTo>
                  <a:lnTo>
                    <a:pt x="4122856" y="3873282"/>
                  </a:lnTo>
                  <a:lnTo>
                    <a:pt x="4114954" y="3833237"/>
                  </a:lnTo>
                  <a:lnTo>
                    <a:pt x="4109052" y="3792239"/>
                  </a:lnTo>
                  <a:lnTo>
                    <a:pt x="4104863" y="3750383"/>
                  </a:lnTo>
                  <a:lnTo>
                    <a:pt x="4102293" y="3707764"/>
                  </a:lnTo>
                  <a:lnTo>
                    <a:pt x="4101150" y="3664477"/>
                  </a:lnTo>
                  <a:lnTo>
                    <a:pt x="4101341" y="3620618"/>
                  </a:lnTo>
                  <a:lnTo>
                    <a:pt x="4102578" y="3576283"/>
                  </a:lnTo>
                  <a:lnTo>
                    <a:pt x="4104863" y="3531471"/>
                  </a:lnTo>
                  <a:lnTo>
                    <a:pt x="4107910" y="3486373"/>
                  </a:lnTo>
                  <a:lnTo>
                    <a:pt x="4111623" y="3440989"/>
                  </a:lnTo>
                  <a:lnTo>
                    <a:pt x="4115811" y="3395414"/>
                  </a:lnTo>
                  <a:lnTo>
                    <a:pt x="4120286" y="3349744"/>
                  </a:lnTo>
                  <a:lnTo>
                    <a:pt x="4134185" y="3213020"/>
                  </a:lnTo>
                  <a:lnTo>
                    <a:pt x="4138374" y="3167826"/>
                  </a:lnTo>
                  <a:lnTo>
                    <a:pt x="4142182" y="3122919"/>
                  </a:lnTo>
                  <a:lnTo>
                    <a:pt x="4145324" y="3078488"/>
                  </a:lnTo>
                  <a:lnTo>
                    <a:pt x="4147704" y="3034535"/>
                  </a:lnTo>
                  <a:lnTo>
                    <a:pt x="4149132" y="2991153"/>
                  </a:lnTo>
                  <a:lnTo>
                    <a:pt x="4149417" y="2948438"/>
                  </a:lnTo>
                  <a:lnTo>
                    <a:pt x="4148465" y="2906391"/>
                  </a:lnTo>
                  <a:lnTo>
                    <a:pt x="4146085" y="2865202"/>
                  </a:lnTo>
                  <a:lnTo>
                    <a:pt x="4142087" y="2824871"/>
                  </a:lnTo>
                  <a:lnTo>
                    <a:pt x="4136374" y="2785589"/>
                  </a:lnTo>
                  <a:lnTo>
                    <a:pt x="4128759" y="2747356"/>
                  </a:lnTo>
                  <a:lnTo>
                    <a:pt x="4119048" y="2710267"/>
                  </a:lnTo>
                  <a:lnTo>
                    <a:pt x="4103150" y="2660020"/>
                  </a:lnTo>
                  <a:lnTo>
                    <a:pt x="4085633" y="2611394"/>
                  </a:lnTo>
                  <a:lnTo>
                    <a:pt x="4066497" y="2564390"/>
                  </a:lnTo>
                  <a:lnTo>
                    <a:pt x="4045839" y="2518910"/>
                  </a:lnTo>
                  <a:lnTo>
                    <a:pt x="4023562" y="2474957"/>
                  </a:lnTo>
                  <a:lnTo>
                    <a:pt x="3999761" y="2432433"/>
                  </a:lnTo>
                  <a:lnTo>
                    <a:pt x="3974438" y="2391435"/>
                  </a:lnTo>
                  <a:lnTo>
                    <a:pt x="3947591" y="2351771"/>
                  </a:lnTo>
                  <a:lnTo>
                    <a:pt x="3919221" y="2313538"/>
                  </a:lnTo>
                  <a:lnTo>
                    <a:pt x="3889328" y="2276544"/>
                  </a:lnTo>
                  <a:lnTo>
                    <a:pt x="3858007" y="2240885"/>
                  </a:lnTo>
                  <a:lnTo>
                    <a:pt x="3825258" y="2206466"/>
                  </a:lnTo>
                  <a:lnTo>
                    <a:pt x="3791081" y="2173286"/>
                  </a:lnTo>
                  <a:lnTo>
                    <a:pt x="3755476" y="2141250"/>
                  </a:lnTo>
                  <a:lnTo>
                    <a:pt x="3718443" y="2110358"/>
                  </a:lnTo>
                  <a:lnTo>
                    <a:pt x="3680077" y="2080515"/>
                  </a:lnTo>
                  <a:lnTo>
                    <a:pt x="3640378" y="2051721"/>
                  </a:lnTo>
                  <a:lnTo>
                    <a:pt x="3599347" y="2023976"/>
                  </a:lnTo>
                  <a:lnTo>
                    <a:pt x="3556982" y="1997184"/>
                  </a:lnTo>
                  <a:lnTo>
                    <a:pt x="3513285" y="1971346"/>
                  </a:lnTo>
                  <a:lnTo>
                    <a:pt x="3468351" y="1946365"/>
                  </a:lnTo>
                  <a:lnTo>
                    <a:pt x="3382860" y="1900981"/>
                  </a:lnTo>
                  <a:lnTo>
                    <a:pt x="3338592" y="1876764"/>
                  </a:lnTo>
                  <a:lnTo>
                    <a:pt x="3294514" y="1851116"/>
                  </a:lnTo>
                  <a:lnTo>
                    <a:pt x="3251483" y="1823657"/>
                  </a:lnTo>
                  <a:lnTo>
                    <a:pt x="3210262" y="1794195"/>
                  </a:lnTo>
                  <a:lnTo>
                    <a:pt x="3171800" y="1762350"/>
                  </a:lnTo>
                  <a:lnTo>
                    <a:pt x="3136957" y="1727835"/>
                  </a:lnTo>
                  <a:lnTo>
                    <a:pt x="3106588" y="1690365"/>
                  </a:lnTo>
                  <a:lnTo>
                    <a:pt x="3080598" y="1650892"/>
                  </a:lnTo>
                  <a:lnTo>
                    <a:pt x="3057655" y="1609989"/>
                  </a:lnTo>
                  <a:lnTo>
                    <a:pt x="3037377" y="1567847"/>
                  </a:lnTo>
                  <a:lnTo>
                    <a:pt x="3019384" y="1524656"/>
                  </a:lnTo>
                  <a:lnTo>
                    <a:pt x="3003390" y="1480511"/>
                  </a:lnTo>
                  <a:lnTo>
                    <a:pt x="2988920" y="1435699"/>
                  </a:lnTo>
                  <a:lnTo>
                    <a:pt x="2975687" y="1390315"/>
                  </a:lnTo>
                  <a:lnTo>
                    <a:pt x="2963215" y="1344645"/>
                  </a:lnTo>
                  <a:lnTo>
                    <a:pt x="2939320" y="1252924"/>
                  </a:lnTo>
                  <a:lnTo>
                    <a:pt x="2927134" y="1207254"/>
                  </a:lnTo>
                  <a:lnTo>
                    <a:pt x="2914377" y="1161965"/>
                  </a:lnTo>
                  <a:lnTo>
                    <a:pt x="2900573" y="1117248"/>
                  </a:lnTo>
                  <a:lnTo>
                    <a:pt x="2885341" y="1073294"/>
                  </a:lnTo>
                  <a:lnTo>
                    <a:pt x="2868395" y="1030294"/>
                  </a:lnTo>
                  <a:lnTo>
                    <a:pt x="2849355" y="988438"/>
                  </a:lnTo>
                  <a:lnTo>
                    <a:pt x="2827840" y="947821"/>
                  </a:lnTo>
                  <a:lnTo>
                    <a:pt x="2803468" y="908729"/>
                  </a:lnTo>
                  <a:lnTo>
                    <a:pt x="2775860" y="871259"/>
                  </a:lnTo>
                  <a:lnTo>
                    <a:pt x="2744634" y="835600"/>
                  </a:lnTo>
                  <a:lnTo>
                    <a:pt x="2709410" y="801943"/>
                  </a:lnTo>
                  <a:lnTo>
                    <a:pt x="2672472" y="771624"/>
                  </a:lnTo>
                  <a:lnTo>
                    <a:pt x="2634106" y="743878"/>
                  </a:lnTo>
                  <a:lnTo>
                    <a:pt x="2594407" y="718517"/>
                  </a:lnTo>
                  <a:lnTo>
                    <a:pt x="2553471" y="695443"/>
                  </a:lnTo>
                  <a:lnTo>
                    <a:pt x="2511392" y="674468"/>
                  </a:lnTo>
                  <a:lnTo>
                    <a:pt x="2468267" y="655494"/>
                  </a:lnTo>
                  <a:lnTo>
                    <a:pt x="2424189" y="638427"/>
                  </a:lnTo>
                  <a:lnTo>
                    <a:pt x="2379159" y="623172"/>
                  </a:lnTo>
                  <a:lnTo>
                    <a:pt x="2333367" y="609538"/>
                  </a:lnTo>
                  <a:lnTo>
                    <a:pt x="2286814" y="597429"/>
                  </a:lnTo>
                  <a:lnTo>
                    <a:pt x="2239594" y="586655"/>
                  </a:lnTo>
                  <a:lnTo>
                    <a:pt x="2191804" y="577121"/>
                  </a:lnTo>
                  <a:lnTo>
                    <a:pt x="2143537" y="568730"/>
                  </a:lnTo>
                  <a:lnTo>
                    <a:pt x="2094889" y="561293"/>
                  </a:lnTo>
                  <a:lnTo>
                    <a:pt x="2045861" y="554715"/>
                  </a:lnTo>
                  <a:lnTo>
                    <a:pt x="1996642" y="548899"/>
                  </a:lnTo>
                  <a:lnTo>
                    <a:pt x="1897729" y="538887"/>
                  </a:lnTo>
                  <a:lnTo>
                    <a:pt x="1603844" y="513144"/>
                  </a:lnTo>
                  <a:lnTo>
                    <a:pt x="1556149" y="508091"/>
                  </a:lnTo>
                  <a:lnTo>
                    <a:pt x="1509024" y="502466"/>
                  </a:lnTo>
                  <a:lnTo>
                    <a:pt x="1462566" y="496173"/>
                  </a:lnTo>
                  <a:lnTo>
                    <a:pt x="1416870" y="489117"/>
                  </a:lnTo>
                  <a:lnTo>
                    <a:pt x="1371935" y="481109"/>
                  </a:lnTo>
                  <a:lnTo>
                    <a:pt x="1322050" y="471193"/>
                  </a:lnTo>
                  <a:lnTo>
                    <a:pt x="1272070" y="460609"/>
                  </a:lnTo>
                  <a:lnTo>
                    <a:pt x="1221994" y="449263"/>
                  </a:lnTo>
                  <a:lnTo>
                    <a:pt x="1171824" y="437345"/>
                  </a:lnTo>
                  <a:lnTo>
                    <a:pt x="1121653" y="424760"/>
                  </a:lnTo>
                  <a:lnTo>
                    <a:pt x="1071482" y="411602"/>
                  </a:lnTo>
                  <a:lnTo>
                    <a:pt x="1021406" y="397873"/>
                  </a:lnTo>
                  <a:lnTo>
                    <a:pt x="971426" y="383571"/>
                  </a:lnTo>
                  <a:lnTo>
                    <a:pt x="921541" y="368792"/>
                  </a:lnTo>
                  <a:lnTo>
                    <a:pt x="871751" y="353537"/>
                  </a:lnTo>
                  <a:lnTo>
                    <a:pt x="772742" y="321692"/>
                  </a:lnTo>
                  <a:lnTo>
                    <a:pt x="674590" y="288226"/>
                  </a:lnTo>
                  <a:lnTo>
                    <a:pt x="577677" y="253616"/>
                  </a:lnTo>
                  <a:lnTo>
                    <a:pt x="461532" y="210044"/>
                  </a:lnTo>
                  <a:lnTo>
                    <a:pt x="365285" y="175624"/>
                  </a:lnTo>
                  <a:lnTo>
                    <a:pt x="324729" y="160465"/>
                  </a:lnTo>
                  <a:lnTo>
                    <a:pt x="281413" y="143589"/>
                  </a:lnTo>
                  <a:lnTo>
                    <a:pt x="236288" y="125092"/>
                  </a:lnTo>
                  <a:lnTo>
                    <a:pt x="190210" y="104974"/>
                  </a:lnTo>
                  <a:lnTo>
                    <a:pt x="144038" y="83426"/>
                  </a:lnTo>
                  <a:lnTo>
                    <a:pt x="98723" y="60353"/>
                  </a:lnTo>
                  <a:lnTo>
                    <a:pt x="55121" y="36040"/>
                  </a:lnTo>
                  <a:lnTo>
                    <a:pt x="14280" y="10297"/>
                  </a:lnTo>
                  <a:lnTo>
                    <a:pt x="0" y="0"/>
                  </a:lnTo>
                  <a:lnTo>
                    <a:pt x="4266799" y="0"/>
                  </a:lnTo>
                  <a:lnTo>
                    <a:pt x="4266799" y="4143203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46" y="11632"/>
              <a:ext cx="4265930" cy="4207510"/>
            </a:xfrm>
            <a:custGeom>
              <a:avLst/>
              <a:gdLst/>
              <a:ahLst/>
              <a:cxnLst/>
              <a:rect l="l" t="t" r="r" b="b"/>
              <a:pathLst>
                <a:path w="4265930" h="4207510">
                  <a:moveTo>
                    <a:pt x="1015593" y="114325"/>
                  </a:moveTo>
                  <a:lnTo>
                    <a:pt x="962660" y="101638"/>
                  </a:lnTo>
                  <a:lnTo>
                    <a:pt x="909726" y="101638"/>
                  </a:lnTo>
                  <a:lnTo>
                    <a:pt x="803871" y="88963"/>
                  </a:lnTo>
                  <a:lnTo>
                    <a:pt x="751027" y="76276"/>
                  </a:lnTo>
                  <a:lnTo>
                    <a:pt x="697052" y="76276"/>
                  </a:lnTo>
                  <a:lnTo>
                    <a:pt x="643356" y="63601"/>
                  </a:lnTo>
                  <a:lnTo>
                    <a:pt x="589953" y="63601"/>
                  </a:lnTo>
                  <a:lnTo>
                    <a:pt x="536930" y="50914"/>
                  </a:lnTo>
                  <a:lnTo>
                    <a:pt x="484276" y="50914"/>
                  </a:lnTo>
                  <a:lnTo>
                    <a:pt x="380517" y="25463"/>
                  </a:lnTo>
                  <a:lnTo>
                    <a:pt x="329577" y="25463"/>
                  </a:lnTo>
                  <a:lnTo>
                    <a:pt x="229717" y="0"/>
                  </a:lnTo>
                  <a:lnTo>
                    <a:pt x="0" y="0"/>
                  </a:lnTo>
                  <a:lnTo>
                    <a:pt x="42646" y="12776"/>
                  </a:lnTo>
                  <a:lnTo>
                    <a:pt x="134988" y="38138"/>
                  </a:lnTo>
                  <a:lnTo>
                    <a:pt x="329298" y="89052"/>
                  </a:lnTo>
                  <a:lnTo>
                    <a:pt x="379463" y="89052"/>
                  </a:lnTo>
                  <a:lnTo>
                    <a:pt x="481609" y="114325"/>
                  </a:lnTo>
                  <a:lnTo>
                    <a:pt x="1015593" y="114325"/>
                  </a:lnTo>
                  <a:close/>
                </a:path>
                <a:path w="4265930" h="4207510">
                  <a:moveTo>
                    <a:pt x="1121079" y="127101"/>
                  </a:moveTo>
                  <a:lnTo>
                    <a:pt x="1068438" y="114414"/>
                  </a:lnTo>
                  <a:lnTo>
                    <a:pt x="533400" y="114414"/>
                  </a:lnTo>
                  <a:lnTo>
                    <a:pt x="585571" y="127101"/>
                  </a:lnTo>
                  <a:lnTo>
                    <a:pt x="1121079" y="127101"/>
                  </a:lnTo>
                  <a:close/>
                </a:path>
                <a:path w="4265930" h="4207510">
                  <a:moveTo>
                    <a:pt x="4265269" y="3051225"/>
                  </a:moveTo>
                  <a:lnTo>
                    <a:pt x="4261650" y="3114827"/>
                  </a:lnTo>
                  <a:lnTo>
                    <a:pt x="4259084" y="3165640"/>
                  </a:lnTo>
                  <a:lnTo>
                    <a:pt x="4256887" y="3216465"/>
                  </a:lnTo>
                  <a:lnTo>
                    <a:pt x="4255186" y="3267278"/>
                  </a:lnTo>
                  <a:lnTo>
                    <a:pt x="4254131" y="3305416"/>
                  </a:lnTo>
                  <a:lnTo>
                    <a:pt x="4254043" y="3356229"/>
                  </a:lnTo>
                  <a:lnTo>
                    <a:pt x="4254893" y="3407054"/>
                  </a:lnTo>
                  <a:lnTo>
                    <a:pt x="4256887" y="3457867"/>
                  </a:lnTo>
                  <a:lnTo>
                    <a:pt x="4260227" y="3496005"/>
                  </a:lnTo>
                  <a:lnTo>
                    <a:pt x="4265079" y="3546830"/>
                  </a:lnTo>
                  <a:lnTo>
                    <a:pt x="4265269" y="3546830"/>
                  </a:lnTo>
                  <a:lnTo>
                    <a:pt x="4265269" y="3051225"/>
                  </a:lnTo>
                  <a:close/>
                </a:path>
                <a:path w="4265930" h="4207510">
                  <a:moveTo>
                    <a:pt x="4265269" y="0"/>
                  </a:moveTo>
                  <a:lnTo>
                    <a:pt x="1254353" y="0"/>
                  </a:lnTo>
                  <a:lnTo>
                    <a:pt x="1254353" y="292"/>
                  </a:lnTo>
                  <a:lnTo>
                    <a:pt x="1303007" y="12966"/>
                  </a:lnTo>
                  <a:lnTo>
                    <a:pt x="1352892" y="12966"/>
                  </a:lnTo>
                  <a:lnTo>
                    <a:pt x="1403921" y="25654"/>
                  </a:lnTo>
                  <a:lnTo>
                    <a:pt x="1455902" y="25654"/>
                  </a:lnTo>
                  <a:lnTo>
                    <a:pt x="1508645" y="38328"/>
                  </a:lnTo>
                  <a:lnTo>
                    <a:pt x="1724367" y="38328"/>
                  </a:lnTo>
                  <a:lnTo>
                    <a:pt x="1778533" y="51015"/>
                  </a:lnTo>
                  <a:lnTo>
                    <a:pt x="2439708" y="51015"/>
                  </a:lnTo>
                  <a:lnTo>
                    <a:pt x="2473312" y="63690"/>
                  </a:lnTo>
                  <a:lnTo>
                    <a:pt x="2532240" y="63690"/>
                  </a:lnTo>
                  <a:lnTo>
                    <a:pt x="2557183" y="76377"/>
                  </a:lnTo>
                  <a:lnTo>
                    <a:pt x="2696464" y="114515"/>
                  </a:lnTo>
                  <a:lnTo>
                    <a:pt x="2741206" y="139966"/>
                  </a:lnTo>
                  <a:lnTo>
                    <a:pt x="2784906" y="165430"/>
                  </a:lnTo>
                  <a:lnTo>
                    <a:pt x="2827451" y="190881"/>
                  </a:lnTo>
                  <a:lnTo>
                    <a:pt x="2868676" y="216344"/>
                  </a:lnTo>
                  <a:lnTo>
                    <a:pt x="2908477" y="241795"/>
                  </a:lnTo>
                  <a:lnTo>
                    <a:pt x="2946743" y="279933"/>
                  </a:lnTo>
                  <a:lnTo>
                    <a:pt x="2983306" y="305396"/>
                  </a:lnTo>
                  <a:lnTo>
                    <a:pt x="3018053" y="343535"/>
                  </a:lnTo>
                  <a:lnTo>
                    <a:pt x="3050895" y="381673"/>
                  </a:lnTo>
                  <a:lnTo>
                    <a:pt x="3081934" y="419811"/>
                  </a:lnTo>
                  <a:lnTo>
                    <a:pt x="3109061" y="457949"/>
                  </a:lnTo>
                  <a:lnTo>
                    <a:pt x="3132569" y="496087"/>
                  </a:lnTo>
                  <a:lnTo>
                    <a:pt x="3152762" y="546900"/>
                  </a:lnTo>
                  <a:lnTo>
                    <a:pt x="3169983" y="585038"/>
                  </a:lnTo>
                  <a:lnTo>
                    <a:pt x="3184461" y="623176"/>
                  </a:lnTo>
                  <a:lnTo>
                    <a:pt x="3196552" y="674001"/>
                  </a:lnTo>
                  <a:lnTo>
                    <a:pt x="3206546" y="712139"/>
                  </a:lnTo>
                  <a:lnTo>
                    <a:pt x="3214738" y="762952"/>
                  </a:lnTo>
                  <a:lnTo>
                    <a:pt x="3221494" y="813777"/>
                  </a:lnTo>
                  <a:lnTo>
                    <a:pt x="3227019" y="851916"/>
                  </a:lnTo>
                  <a:lnTo>
                    <a:pt x="3231680" y="902728"/>
                  </a:lnTo>
                  <a:lnTo>
                    <a:pt x="3235769" y="953554"/>
                  </a:lnTo>
                  <a:lnTo>
                    <a:pt x="3239579" y="991679"/>
                  </a:lnTo>
                  <a:lnTo>
                    <a:pt x="3243478" y="1042504"/>
                  </a:lnTo>
                  <a:lnTo>
                    <a:pt x="3247669" y="1093317"/>
                  </a:lnTo>
                  <a:lnTo>
                    <a:pt x="3252520" y="1131455"/>
                  </a:lnTo>
                  <a:lnTo>
                    <a:pt x="3258337" y="1182281"/>
                  </a:lnTo>
                  <a:lnTo>
                    <a:pt x="3265373" y="1233093"/>
                  </a:lnTo>
                  <a:lnTo>
                    <a:pt x="3273945" y="1271231"/>
                  </a:lnTo>
                  <a:lnTo>
                    <a:pt x="3284321" y="1322057"/>
                  </a:lnTo>
                  <a:lnTo>
                    <a:pt x="3296894" y="1360195"/>
                  </a:lnTo>
                  <a:lnTo>
                    <a:pt x="3311931" y="1411008"/>
                  </a:lnTo>
                  <a:lnTo>
                    <a:pt x="3329736" y="1449146"/>
                  </a:lnTo>
                  <a:lnTo>
                    <a:pt x="3350577" y="1499971"/>
                  </a:lnTo>
                  <a:lnTo>
                    <a:pt x="3372764" y="1538109"/>
                  </a:lnTo>
                  <a:lnTo>
                    <a:pt x="3396094" y="1563560"/>
                  </a:lnTo>
                  <a:lnTo>
                    <a:pt x="3420465" y="1601698"/>
                  </a:lnTo>
                  <a:lnTo>
                    <a:pt x="3445789" y="1627162"/>
                  </a:lnTo>
                  <a:lnTo>
                    <a:pt x="3472065" y="1665300"/>
                  </a:lnTo>
                  <a:lnTo>
                    <a:pt x="3499091" y="1690751"/>
                  </a:lnTo>
                  <a:lnTo>
                    <a:pt x="3526891" y="1716214"/>
                  </a:lnTo>
                  <a:lnTo>
                    <a:pt x="3555365" y="1728889"/>
                  </a:lnTo>
                  <a:lnTo>
                    <a:pt x="3584397" y="1754352"/>
                  </a:lnTo>
                  <a:lnTo>
                    <a:pt x="3613912" y="1779803"/>
                  </a:lnTo>
                  <a:lnTo>
                    <a:pt x="3673983" y="1805266"/>
                  </a:lnTo>
                  <a:lnTo>
                    <a:pt x="3704348" y="1830717"/>
                  </a:lnTo>
                  <a:lnTo>
                    <a:pt x="3734905" y="1843405"/>
                  </a:lnTo>
                  <a:lnTo>
                    <a:pt x="3765473" y="1868855"/>
                  </a:lnTo>
                  <a:lnTo>
                    <a:pt x="3826497" y="1894319"/>
                  </a:lnTo>
                  <a:lnTo>
                    <a:pt x="3856761" y="1919770"/>
                  </a:lnTo>
                  <a:lnTo>
                    <a:pt x="3886758" y="1932457"/>
                  </a:lnTo>
                  <a:lnTo>
                    <a:pt x="3916362" y="1957908"/>
                  </a:lnTo>
                  <a:lnTo>
                    <a:pt x="4002138" y="2021408"/>
                  </a:lnTo>
                  <a:lnTo>
                    <a:pt x="4056024" y="2072220"/>
                  </a:lnTo>
                  <a:lnTo>
                    <a:pt x="4081729" y="2110359"/>
                  </a:lnTo>
                  <a:lnTo>
                    <a:pt x="4106380" y="2148497"/>
                  </a:lnTo>
                  <a:lnTo>
                    <a:pt x="4130090" y="2173960"/>
                  </a:lnTo>
                  <a:lnTo>
                    <a:pt x="4152646" y="2212098"/>
                  </a:lnTo>
                  <a:lnTo>
                    <a:pt x="4173969" y="2262911"/>
                  </a:lnTo>
                  <a:lnTo>
                    <a:pt x="4194060" y="2301049"/>
                  </a:lnTo>
                  <a:lnTo>
                    <a:pt x="4212717" y="2351875"/>
                  </a:lnTo>
                  <a:lnTo>
                    <a:pt x="4229951" y="2402687"/>
                  </a:lnTo>
                  <a:lnTo>
                    <a:pt x="4254805" y="2504427"/>
                  </a:lnTo>
                  <a:lnTo>
                    <a:pt x="4262221" y="2555240"/>
                  </a:lnTo>
                  <a:lnTo>
                    <a:pt x="4265269" y="2580703"/>
                  </a:lnTo>
                  <a:lnTo>
                    <a:pt x="4265269" y="0"/>
                  </a:lnTo>
                  <a:close/>
                </a:path>
                <a:path w="4265930" h="4207510">
                  <a:moveTo>
                    <a:pt x="4265460" y="4143591"/>
                  </a:moveTo>
                  <a:lnTo>
                    <a:pt x="4245940" y="4130903"/>
                  </a:lnTo>
                  <a:lnTo>
                    <a:pt x="4210812" y="4092765"/>
                  </a:lnTo>
                  <a:lnTo>
                    <a:pt x="4179214" y="4067314"/>
                  </a:lnTo>
                  <a:lnTo>
                    <a:pt x="4150931" y="4029176"/>
                  </a:lnTo>
                  <a:lnTo>
                    <a:pt x="4125798" y="3991038"/>
                  </a:lnTo>
                  <a:lnTo>
                    <a:pt x="4103713" y="3952900"/>
                  </a:lnTo>
                  <a:lnTo>
                    <a:pt x="4084485" y="3914762"/>
                  </a:lnTo>
                  <a:lnTo>
                    <a:pt x="4067924" y="3876624"/>
                  </a:lnTo>
                  <a:lnTo>
                    <a:pt x="4053929" y="3838486"/>
                  </a:lnTo>
                  <a:lnTo>
                    <a:pt x="4042308" y="3800348"/>
                  </a:lnTo>
                  <a:lnTo>
                    <a:pt x="4032885" y="3749522"/>
                  </a:lnTo>
                  <a:lnTo>
                    <a:pt x="4025455" y="3711384"/>
                  </a:lnTo>
                  <a:lnTo>
                    <a:pt x="4019943" y="3660571"/>
                  </a:lnTo>
                  <a:lnTo>
                    <a:pt x="4016133" y="3622433"/>
                  </a:lnTo>
                  <a:lnTo>
                    <a:pt x="4013847" y="3571621"/>
                  </a:lnTo>
                  <a:lnTo>
                    <a:pt x="4012895" y="3533483"/>
                  </a:lnTo>
                  <a:lnTo>
                    <a:pt x="4013174" y="3482657"/>
                  </a:lnTo>
                  <a:lnTo>
                    <a:pt x="4014520" y="3431743"/>
                  </a:lnTo>
                  <a:lnTo>
                    <a:pt x="4019664" y="3342792"/>
                  </a:lnTo>
                  <a:lnTo>
                    <a:pt x="4023093" y="3291967"/>
                  </a:lnTo>
                  <a:lnTo>
                    <a:pt x="4026890" y="3253930"/>
                  </a:lnTo>
                  <a:lnTo>
                    <a:pt x="4031170" y="3203105"/>
                  </a:lnTo>
                  <a:lnTo>
                    <a:pt x="4035552" y="3152292"/>
                  </a:lnTo>
                  <a:lnTo>
                    <a:pt x="4039832" y="3101467"/>
                  </a:lnTo>
                  <a:lnTo>
                    <a:pt x="4043934" y="3050654"/>
                  </a:lnTo>
                  <a:lnTo>
                    <a:pt x="4047642" y="2999829"/>
                  </a:lnTo>
                  <a:lnTo>
                    <a:pt x="4050779" y="2949016"/>
                  </a:lnTo>
                  <a:lnTo>
                    <a:pt x="4053167" y="2898203"/>
                  </a:lnTo>
                  <a:lnTo>
                    <a:pt x="4054691" y="2847378"/>
                  </a:lnTo>
                  <a:lnTo>
                    <a:pt x="4055160" y="2809240"/>
                  </a:lnTo>
                  <a:lnTo>
                    <a:pt x="4054398" y="2758427"/>
                  </a:lnTo>
                  <a:lnTo>
                    <a:pt x="4052303" y="2707602"/>
                  </a:lnTo>
                  <a:lnTo>
                    <a:pt x="4048595" y="2656789"/>
                  </a:lnTo>
                  <a:lnTo>
                    <a:pt x="4042968" y="2618549"/>
                  </a:lnTo>
                  <a:lnTo>
                    <a:pt x="4035348" y="2567736"/>
                  </a:lnTo>
                  <a:lnTo>
                    <a:pt x="4025646" y="2517013"/>
                  </a:lnTo>
                  <a:lnTo>
                    <a:pt x="4013530" y="2478773"/>
                  </a:lnTo>
                  <a:lnTo>
                    <a:pt x="3998950" y="2427960"/>
                  </a:lnTo>
                  <a:lnTo>
                    <a:pt x="3981729" y="2389822"/>
                  </a:lnTo>
                  <a:lnTo>
                    <a:pt x="3961777" y="2339098"/>
                  </a:lnTo>
                  <a:lnTo>
                    <a:pt x="3938663" y="2300859"/>
                  </a:lnTo>
                  <a:lnTo>
                    <a:pt x="3912476" y="2262721"/>
                  </a:lnTo>
                  <a:lnTo>
                    <a:pt x="3882961" y="2224582"/>
                  </a:lnTo>
                  <a:lnTo>
                    <a:pt x="3849916" y="2186444"/>
                  </a:lnTo>
                  <a:lnTo>
                    <a:pt x="3776421" y="2110270"/>
                  </a:lnTo>
                  <a:lnTo>
                    <a:pt x="3738435" y="2084806"/>
                  </a:lnTo>
                  <a:lnTo>
                    <a:pt x="3699395" y="2046668"/>
                  </a:lnTo>
                  <a:lnTo>
                    <a:pt x="3659416" y="2021217"/>
                  </a:lnTo>
                  <a:lnTo>
                    <a:pt x="3618573" y="1995766"/>
                  </a:lnTo>
                  <a:lnTo>
                    <a:pt x="3576878" y="1970303"/>
                  </a:lnTo>
                  <a:lnTo>
                    <a:pt x="3491484" y="1919490"/>
                  </a:lnTo>
                  <a:lnTo>
                    <a:pt x="3359632" y="1843214"/>
                  </a:lnTo>
                  <a:lnTo>
                    <a:pt x="3314979" y="1830527"/>
                  </a:lnTo>
                  <a:lnTo>
                    <a:pt x="3224936" y="1779612"/>
                  </a:lnTo>
                  <a:lnTo>
                    <a:pt x="3224771" y="1779612"/>
                  </a:lnTo>
                  <a:lnTo>
                    <a:pt x="3180080" y="1767027"/>
                  </a:lnTo>
                  <a:lnTo>
                    <a:pt x="2993885" y="1665198"/>
                  </a:lnTo>
                  <a:lnTo>
                    <a:pt x="2903232" y="1614474"/>
                  </a:lnTo>
                  <a:lnTo>
                    <a:pt x="2814980" y="1563662"/>
                  </a:lnTo>
                  <a:lnTo>
                    <a:pt x="2772054" y="1538198"/>
                  </a:lnTo>
                  <a:lnTo>
                    <a:pt x="2730068" y="1512747"/>
                  </a:lnTo>
                  <a:lnTo>
                    <a:pt x="2689123" y="1474609"/>
                  </a:lnTo>
                  <a:lnTo>
                    <a:pt x="2649334" y="1449146"/>
                  </a:lnTo>
                  <a:lnTo>
                    <a:pt x="2610777" y="1411008"/>
                  </a:lnTo>
                  <a:lnTo>
                    <a:pt x="2573655" y="1372870"/>
                  </a:lnTo>
                  <a:lnTo>
                    <a:pt x="2541371" y="1334731"/>
                  </a:lnTo>
                  <a:lnTo>
                    <a:pt x="2511006" y="1296593"/>
                  </a:lnTo>
                  <a:lnTo>
                    <a:pt x="2482354" y="1258455"/>
                  </a:lnTo>
                  <a:lnTo>
                    <a:pt x="2455214" y="1220317"/>
                  </a:lnTo>
                  <a:lnTo>
                    <a:pt x="2455126" y="1220127"/>
                  </a:lnTo>
                  <a:lnTo>
                    <a:pt x="2429421" y="1169504"/>
                  </a:lnTo>
                  <a:lnTo>
                    <a:pt x="2404668" y="1118679"/>
                  </a:lnTo>
                  <a:lnTo>
                    <a:pt x="2380869" y="1080541"/>
                  </a:lnTo>
                  <a:lnTo>
                    <a:pt x="2357729" y="1029728"/>
                  </a:lnTo>
                  <a:lnTo>
                    <a:pt x="2335072" y="978903"/>
                  </a:lnTo>
                  <a:lnTo>
                    <a:pt x="2312708" y="940777"/>
                  </a:lnTo>
                  <a:lnTo>
                    <a:pt x="2268055" y="839139"/>
                  </a:lnTo>
                  <a:lnTo>
                    <a:pt x="2245309" y="788314"/>
                  </a:lnTo>
                  <a:lnTo>
                    <a:pt x="2222639" y="750176"/>
                  </a:lnTo>
                  <a:lnTo>
                    <a:pt x="2199322" y="699363"/>
                  </a:lnTo>
                  <a:lnTo>
                    <a:pt x="2175141" y="661225"/>
                  </a:lnTo>
                  <a:lnTo>
                    <a:pt x="2150008" y="610400"/>
                  </a:lnTo>
                  <a:lnTo>
                    <a:pt x="2123732" y="572262"/>
                  </a:lnTo>
                  <a:lnTo>
                    <a:pt x="2096122" y="534123"/>
                  </a:lnTo>
                  <a:lnTo>
                    <a:pt x="2066988" y="495985"/>
                  </a:lnTo>
                  <a:lnTo>
                    <a:pt x="2036241" y="457847"/>
                  </a:lnTo>
                  <a:lnTo>
                    <a:pt x="2003679" y="419709"/>
                  </a:lnTo>
                  <a:lnTo>
                    <a:pt x="1969122" y="381571"/>
                  </a:lnTo>
                  <a:lnTo>
                    <a:pt x="1932470" y="356120"/>
                  </a:lnTo>
                  <a:lnTo>
                    <a:pt x="1893531" y="330657"/>
                  </a:lnTo>
                  <a:lnTo>
                    <a:pt x="1852129" y="305206"/>
                  </a:lnTo>
                  <a:lnTo>
                    <a:pt x="1808137" y="279742"/>
                  </a:lnTo>
                  <a:lnTo>
                    <a:pt x="1718564" y="254292"/>
                  </a:lnTo>
                  <a:lnTo>
                    <a:pt x="1672386" y="228828"/>
                  </a:lnTo>
                  <a:lnTo>
                    <a:pt x="1479791" y="178015"/>
                  </a:lnTo>
                  <a:lnTo>
                    <a:pt x="1429816" y="178015"/>
                  </a:lnTo>
                  <a:lnTo>
                    <a:pt x="1277213" y="139877"/>
                  </a:lnTo>
                  <a:lnTo>
                    <a:pt x="1225511" y="139877"/>
                  </a:lnTo>
                  <a:lnTo>
                    <a:pt x="1173441" y="127190"/>
                  </a:lnTo>
                  <a:lnTo>
                    <a:pt x="638035" y="127190"/>
                  </a:lnTo>
                  <a:lnTo>
                    <a:pt x="690765" y="139877"/>
                  </a:lnTo>
                  <a:lnTo>
                    <a:pt x="743800" y="139877"/>
                  </a:lnTo>
                  <a:lnTo>
                    <a:pt x="795680" y="152552"/>
                  </a:lnTo>
                  <a:lnTo>
                    <a:pt x="847661" y="152552"/>
                  </a:lnTo>
                  <a:lnTo>
                    <a:pt x="899731" y="165328"/>
                  </a:lnTo>
                  <a:lnTo>
                    <a:pt x="951814" y="165328"/>
                  </a:lnTo>
                  <a:lnTo>
                    <a:pt x="1003795" y="178015"/>
                  </a:lnTo>
                  <a:lnTo>
                    <a:pt x="1055674" y="178015"/>
                  </a:lnTo>
                  <a:lnTo>
                    <a:pt x="1056652" y="178015"/>
                  </a:lnTo>
                  <a:lnTo>
                    <a:pt x="1107567" y="190500"/>
                  </a:lnTo>
                  <a:lnTo>
                    <a:pt x="1159065" y="190500"/>
                  </a:lnTo>
                  <a:lnTo>
                    <a:pt x="1210284" y="203187"/>
                  </a:lnTo>
                  <a:lnTo>
                    <a:pt x="1261122" y="203187"/>
                  </a:lnTo>
                  <a:lnTo>
                    <a:pt x="1361655" y="228638"/>
                  </a:lnTo>
                  <a:lnTo>
                    <a:pt x="1411160" y="228638"/>
                  </a:lnTo>
                  <a:lnTo>
                    <a:pt x="1508544" y="254101"/>
                  </a:lnTo>
                  <a:lnTo>
                    <a:pt x="1694853" y="304914"/>
                  </a:lnTo>
                  <a:lnTo>
                    <a:pt x="1739315" y="330377"/>
                  </a:lnTo>
                  <a:lnTo>
                    <a:pt x="1782813" y="343052"/>
                  </a:lnTo>
                  <a:lnTo>
                    <a:pt x="1826806" y="368515"/>
                  </a:lnTo>
                  <a:lnTo>
                    <a:pt x="1867928" y="393966"/>
                  </a:lnTo>
                  <a:lnTo>
                    <a:pt x="1906384" y="419430"/>
                  </a:lnTo>
                  <a:lnTo>
                    <a:pt x="1942274" y="444881"/>
                  </a:lnTo>
                  <a:lnTo>
                    <a:pt x="1975891" y="483019"/>
                  </a:lnTo>
                  <a:lnTo>
                    <a:pt x="2007400" y="521157"/>
                  </a:lnTo>
                  <a:lnTo>
                    <a:pt x="2037105" y="559295"/>
                  </a:lnTo>
                  <a:lnTo>
                    <a:pt x="2065083" y="597433"/>
                  </a:lnTo>
                  <a:lnTo>
                    <a:pt x="2091651" y="635571"/>
                  </a:lnTo>
                  <a:lnTo>
                    <a:pt x="2116874" y="686396"/>
                  </a:lnTo>
                  <a:lnTo>
                    <a:pt x="2141055" y="724535"/>
                  </a:lnTo>
                  <a:lnTo>
                    <a:pt x="2164473" y="775347"/>
                  </a:lnTo>
                  <a:lnTo>
                    <a:pt x="2187232" y="813485"/>
                  </a:lnTo>
                  <a:lnTo>
                    <a:pt x="2209038" y="864298"/>
                  </a:lnTo>
                  <a:lnTo>
                    <a:pt x="2230551" y="915123"/>
                  </a:lnTo>
                  <a:lnTo>
                    <a:pt x="2251964" y="953262"/>
                  </a:lnTo>
                  <a:lnTo>
                    <a:pt x="2273389" y="1004074"/>
                  </a:lnTo>
                  <a:lnTo>
                    <a:pt x="2295093" y="1054900"/>
                  </a:lnTo>
                  <a:lnTo>
                    <a:pt x="2317178" y="1093038"/>
                  </a:lnTo>
                  <a:lnTo>
                    <a:pt x="2339835" y="1143850"/>
                  </a:lnTo>
                  <a:lnTo>
                    <a:pt x="2363165" y="1181989"/>
                  </a:lnTo>
                  <a:lnTo>
                    <a:pt x="2387346" y="1220127"/>
                  </a:lnTo>
                  <a:lnTo>
                    <a:pt x="2387435" y="1220317"/>
                  </a:lnTo>
                  <a:lnTo>
                    <a:pt x="2412568" y="1270952"/>
                  </a:lnTo>
                  <a:lnTo>
                    <a:pt x="2439035" y="1309090"/>
                  </a:lnTo>
                  <a:lnTo>
                    <a:pt x="2466835" y="1347228"/>
                  </a:lnTo>
                  <a:lnTo>
                    <a:pt x="2496159" y="1385366"/>
                  </a:lnTo>
                  <a:lnTo>
                    <a:pt x="2527198" y="1410817"/>
                  </a:lnTo>
                  <a:lnTo>
                    <a:pt x="2562987" y="1448955"/>
                  </a:lnTo>
                  <a:lnTo>
                    <a:pt x="2599931" y="1487093"/>
                  </a:lnTo>
                  <a:lnTo>
                    <a:pt x="2638006" y="1512557"/>
                  </a:lnTo>
                  <a:lnTo>
                    <a:pt x="2677134" y="1550695"/>
                  </a:lnTo>
                  <a:lnTo>
                    <a:pt x="2717215" y="1576146"/>
                  </a:lnTo>
                  <a:lnTo>
                    <a:pt x="2758148" y="1601609"/>
                  </a:lnTo>
                  <a:lnTo>
                    <a:pt x="2799842" y="1639747"/>
                  </a:lnTo>
                  <a:lnTo>
                    <a:pt x="2842310" y="1665198"/>
                  </a:lnTo>
                  <a:lnTo>
                    <a:pt x="2885338" y="1677885"/>
                  </a:lnTo>
                  <a:lnTo>
                    <a:pt x="2928937" y="1703336"/>
                  </a:lnTo>
                  <a:lnTo>
                    <a:pt x="3062224" y="1779612"/>
                  </a:lnTo>
                  <a:lnTo>
                    <a:pt x="3107156" y="1792300"/>
                  </a:lnTo>
                  <a:lnTo>
                    <a:pt x="3152279" y="1817751"/>
                  </a:lnTo>
                  <a:lnTo>
                    <a:pt x="3246247" y="1868576"/>
                  </a:lnTo>
                  <a:lnTo>
                    <a:pt x="3292983" y="1881251"/>
                  </a:lnTo>
                  <a:lnTo>
                    <a:pt x="3476726" y="1982978"/>
                  </a:lnTo>
                  <a:lnTo>
                    <a:pt x="3565067" y="2033803"/>
                  </a:lnTo>
                  <a:lnTo>
                    <a:pt x="3608006" y="2059254"/>
                  </a:lnTo>
                  <a:lnTo>
                    <a:pt x="3649992" y="2097392"/>
                  </a:lnTo>
                  <a:lnTo>
                    <a:pt x="3690924" y="2122855"/>
                  </a:lnTo>
                  <a:lnTo>
                    <a:pt x="3730714" y="2160994"/>
                  </a:lnTo>
                  <a:lnTo>
                    <a:pt x="3769271" y="2186444"/>
                  </a:lnTo>
                  <a:lnTo>
                    <a:pt x="3805834" y="2224582"/>
                  </a:lnTo>
                  <a:lnTo>
                    <a:pt x="3838397" y="2262721"/>
                  </a:lnTo>
                  <a:lnTo>
                    <a:pt x="3867048" y="2300859"/>
                  </a:lnTo>
                  <a:lnTo>
                    <a:pt x="3892080" y="2351684"/>
                  </a:lnTo>
                  <a:lnTo>
                    <a:pt x="3913784" y="2389822"/>
                  </a:lnTo>
                  <a:lnTo>
                    <a:pt x="3932263" y="2427960"/>
                  </a:lnTo>
                  <a:lnTo>
                    <a:pt x="3947782" y="2478773"/>
                  </a:lnTo>
                  <a:lnTo>
                    <a:pt x="3960533" y="2529598"/>
                  </a:lnTo>
                  <a:lnTo>
                    <a:pt x="3970718" y="2567736"/>
                  </a:lnTo>
                  <a:lnTo>
                    <a:pt x="3978529" y="2618549"/>
                  </a:lnTo>
                  <a:lnTo>
                    <a:pt x="3984244" y="2669375"/>
                  </a:lnTo>
                  <a:lnTo>
                    <a:pt x="3988041" y="2720187"/>
                  </a:lnTo>
                  <a:lnTo>
                    <a:pt x="3990048" y="2771013"/>
                  </a:lnTo>
                  <a:lnTo>
                    <a:pt x="3990517" y="2821825"/>
                  </a:lnTo>
                  <a:lnTo>
                    <a:pt x="3989565" y="2872638"/>
                  </a:lnTo>
                  <a:lnTo>
                    <a:pt x="3987469" y="2923463"/>
                  </a:lnTo>
                  <a:lnTo>
                    <a:pt x="3984434" y="2974276"/>
                  </a:lnTo>
                  <a:lnTo>
                    <a:pt x="3980624" y="3025102"/>
                  </a:lnTo>
                  <a:lnTo>
                    <a:pt x="3976332" y="3088690"/>
                  </a:lnTo>
                  <a:lnTo>
                    <a:pt x="3971671" y="3139516"/>
                  </a:lnTo>
                  <a:lnTo>
                    <a:pt x="3966908" y="3190329"/>
                  </a:lnTo>
                  <a:lnTo>
                    <a:pt x="3962349" y="3241154"/>
                  </a:lnTo>
                  <a:lnTo>
                    <a:pt x="3958437" y="3291967"/>
                  </a:lnTo>
                  <a:lnTo>
                    <a:pt x="3955008" y="3342792"/>
                  </a:lnTo>
                  <a:lnTo>
                    <a:pt x="3952151" y="3393605"/>
                  </a:lnTo>
                  <a:lnTo>
                    <a:pt x="3950068" y="3431743"/>
                  </a:lnTo>
                  <a:lnTo>
                    <a:pt x="3948823" y="3495344"/>
                  </a:lnTo>
                  <a:lnTo>
                    <a:pt x="3948734" y="3533483"/>
                  </a:lnTo>
                  <a:lnTo>
                    <a:pt x="3949776" y="3584295"/>
                  </a:lnTo>
                  <a:lnTo>
                    <a:pt x="3952151" y="3622433"/>
                  </a:lnTo>
                  <a:lnTo>
                    <a:pt x="3956062" y="3673246"/>
                  </a:lnTo>
                  <a:lnTo>
                    <a:pt x="3968915" y="3762210"/>
                  </a:lnTo>
                  <a:lnTo>
                    <a:pt x="3978148" y="3800348"/>
                  </a:lnTo>
                  <a:lnTo>
                    <a:pt x="3989476" y="3851160"/>
                  </a:lnTo>
                  <a:lnTo>
                    <a:pt x="4003090" y="3889298"/>
                  </a:lnTo>
                  <a:lnTo>
                    <a:pt x="4019080" y="3927437"/>
                  </a:lnTo>
                  <a:lnTo>
                    <a:pt x="4037647" y="3965575"/>
                  </a:lnTo>
                  <a:lnTo>
                    <a:pt x="4058882" y="4003713"/>
                  </a:lnTo>
                  <a:lnTo>
                    <a:pt x="4082872" y="4041851"/>
                  </a:lnTo>
                  <a:lnTo>
                    <a:pt x="4109897" y="4079989"/>
                  </a:lnTo>
                  <a:lnTo>
                    <a:pt x="4139984" y="4118127"/>
                  </a:lnTo>
                  <a:lnTo>
                    <a:pt x="4173397" y="4143591"/>
                  </a:lnTo>
                  <a:lnTo>
                    <a:pt x="4210240" y="4181729"/>
                  </a:lnTo>
                  <a:lnTo>
                    <a:pt x="4250233" y="4207179"/>
                  </a:lnTo>
                  <a:lnTo>
                    <a:pt x="4265460" y="4207179"/>
                  </a:lnTo>
                  <a:lnTo>
                    <a:pt x="4265460" y="4143591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6308880"/>
            <a:ext cx="3629660" cy="3978275"/>
            <a:chOff x="0" y="6308880"/>
            <a:chExt cx="3629660" cy="3978275"/>
          </a:xfrm>
        </p:grpSpPr>
        <p:sp>
          <p:nvSpPr>
            <p:cNvPr id="8" name="object 8" descr=""/>
            <p:cNvSpPr/>
            <p:nvPr/>
          </p:nvSpPr>
          <p:spPr>
            <a:xfrm>
              <a:off x="0" y="6328517"/>
              <a:ext cx="3629660" cy="3958590"/>
            </a:xfrm>
            <a:custGeom>
              <a:avLst/>
              <a:gdLst/>
              <a:ahLst/>
              <a:cxnLst/>
              <a:rect l="l" t="t" r="r" b="b"/>
              <a:pathLst>
                <a:path w="3629660" h="3958590">
                  <a:moveTo>
                    <a:pt x="3629094" y="3958481"/>
                  </a:moveTo>
                  <a:lnTo>
                    <a:pt x="0" y="3958481"/>
                  </a:lnTo>
                  <a:lnTo>
                    <a:pt x="0" y="0"/>
                  </a:lnTo>
                  <a:lnTo>
                    <a:pt x="60717" y="48425"/>
                  </a:lnTo>
                  <a:lnTo>
                    <a:pt x="89884" y="77880"/>
                  </a:lnTo>
                  <a:lnTo>
                    <a:pt x="116001" y="108861"/>
                  </a:lnTo>
                  <a:lnTo>
                    <a:pt x="139068" y="141367"/>
                  </a:lnTo>
                  <a:lnTo>
                    <a:pt x="159370" y="175208"/>
                  </a:lnTo>
                  <a:lnTo>
                    <a:pt x="177004" y="210383"/>
                  </a:lnTo>
                  <a:lnTo>
                    <a:pt x="192064" y="246797"/>
                  </a:lnTo>
                  <a:lnTo>
                    <a:pt x="204837" y="284356"/>
                  </a:lnTo>
                  <a:lnTo>
                    <a:pt x="215321" y="322963"/>
                  </a:lnTo>
                  <a:lnTo>
                    <a:pt x="223805" y="362618"/>
                  </a:lnTo>
                  <a:lnTo>
                    <a:pt x="230382" y="403131"/>
                  </a:lnTo>
                  <a:lnTo>
                    <a:pt x="235147" y="444503"/>
                  </a:lnTo>
                  <a:lnTo>
                    <a:pt x="238293" y="486637"/>
                  </a:lnTo>
                  <a:lnTo>
                    <a:pt x="240009" y="529438"/>
                  </a:lnTo>
                  <a:lnTo>
                    <a:pt x="240390" y="572906"/>
                  </a:lnTo>
                  <a:lnTo>
                    <a:pt x="239627" y="616851"/>
                  </a:lnTo>
                  <a:lnTo>
                    <a:pt x="237816" y="661273"/>
                  </a:lnTo>
                  <a:lnTo>
                    <a:pt x="235147" y="706076"/>
                  </a:lnTo>
                  <a:lnTo>
                    <a:pt x="231811" y="751165"/>
                  </a:lnTo>
                  <a:lnTo>
                    <a:pt x="227903" y="796445"/>
                  </a:lnTo>
                  <a:lnTo>
                    <a:pt x="223614" y="841915"/>
                  </a:lnTo>
                  <a:lnTo>
                    <a:pt x="219039" y="887385"/>
                  </a:lnTo>
                  <a:lnTo>
                    <a:pt x="209698" y="978230"/>
                  </a:lnTo>
                  <a:lnTo>
                    <a:pt x="205218" y="1023415"/>
                  </a:lnTo>
                  <a:lnTo>
                    <a:pt x="201119" y="1068313"/>
                  </a:lnTo>
                  <a:lnTo>
                    <a:pt x="197497" y="1112925"/>
                  </a:lnTo>
                  <a:lnTo>
                    <a:pt x="194542" y="1157061"/>
                  </a:lnTo>
                  <a:lnTo>
                    <a:pt x="192350" y="1200720"/>
                  </a:lnTo>
                  <a:lnTo>
                    <a:pt x="191111" y="1243807"/>
                  </a:lnTo>
                  <a:lnTo>
                    <a:pt x="191016" y="1286323"/>
                  </a:lnTo>
                  <a:lnTo>
                    <a:pt x="192159" y="1328075"/>
                  </a:lnTo>
                  <a:lnTo>
                    <a:pt x="194733" y="1368970"/>
                  </a:lnTo>
                  <a:lnTo>
                    <a:pt x="198832" y="1409007"/>
                  </a:lnTo>
                  <a:lnTo>
                    <a:pt x="204646" y="1448090"/>
                  </a:lnTo>
                  <a:lnTo>
                    <a:pt x="212271" y="1486125"/>
                  </a:lnTo>
                  <a:lnTo>
                    <a:pt x="221994" y="1523016"/>
                  </a:lnTo>
                  <a:lnTo>
                    <a:pt x="238293" y="1574396"/>
                  </a:lnTo>
                  <a:lnTo>
                    <a:pt x="256213" y="1624156"/>
                  </a:lnTo>
                  <a:lnTo>
                    <a:pt x="275753" y="1672200"/>
                  </a:lnTo>
                  <a:lnTo>
                    <a:pt x="296913" y="1718719"/>
                  </a:lnTo>
                  <a:lnTo>
                    <a:pt x="319694" y="1763618"/>
                  </a:lnTo>
                  <a:lnTo>
                    <a:pt x="344095" y="1807086"/>
                  </a:lnTo>
                  <a:lnTo>
                    <a:pt x="370022" y="1849029"/>
                  </a:lnTo>
                  <a:lnTo>
                    <a:pt x="397568" y="1889543"/>
                  </a:lnTo>
                  <a:lnTo>
                    <a:pt x="426640" y="1928626"/>
                  </a:lnTo>
                  <a:lnTo>
                    <a:pt x="457237" y="1966375"/>
                  </a:lnTo>
                  <a:lnTo>
                    <a:pt x="489264" y="2002790"/>
                  </a:lnTo>
                  <a:lnTo>
                    <a:pt x="522815" y="2037965"/>
                  </a:lnTo>
                  <a:lnTo>
                    <a:pt x="557797" y="2071901"/>
                  </a:lnTo>
                  <a:lnTo>
                    <a:pt x="594208" y="2104693"/>
                  </a:lnTo>
                  <a:lnTo>
                    <a:pt x="632049" y="2136245"/>
                  </a:lnTo>
                  <a:lnTo>
                    <a:pt x="671320" y="2166750"/>
                  </a:lnTo>
                  <a:lnTo>
                    <a:pt x="712020" y="2196110"/>
                  </a:lnTo>
                  <a:lnTo>
                    <a:pt x="754055" y="2224517"/>
                  </a:lnTo>
                  <a:lnTo>
                    <a:pt x="797425" y="2251875"/>
                  </a:lnTo>
                  <a:lnTo>
                    <a:pt x="842128" y="2278281"/>
                  </a:lnTo>
                  <a:lnTo>
                    <a:pt x="888167" y="2303732"/>
                  </a:lnTo>
                  <a:lnTo>
                    <a:pt x="975668" y="2350156"/>
                  </a:lnTo>
                  <a:lnTo>
                    <a:pt x="1020944" y="2374941"/>
                  </a:lnTo>
                  <a:lnTo>
                    <a:pt x="1066124" y="2401155"/>
                  </a:lnTo>
                  <a:lnTo>
                    <a:pt x="1110256" y="2429181"/>
                  </a:lnTo>
                  <a:lnTo>
                    <a:pt x="1152386" y="2459304"/>
                  </a:lnTo>
                  <a:lnTo>
                    <a:pt x="1191752" y="2491810"/>
                  </a:lnTo>
                  <a:lnTo>
                    <a:pt x="1227401" y="2527080"/>
                  </a:lnTo>
                  <a:lnTo>
                    <a:pt x="1258475" y="2565401"/>
                  </a:lnTo>
                  <a:lnTo>
                    <a:pt x="1283924" y="2603913"/>
                  </a:lnTo>
                  <a:lnTo>
                    <a:pt x="1306514" y="2643759"/>
                  </a:lnTo>
                  <a:lnTo>
                    <a:pt x="1326626" y="2684749"/>
                  </a:lnTo>
                  <a:lnTo>
                    <a:pt x="1344546" y="2726787"/>
                  </a:lnTo>
                  <a:lnTo>
                    <a:pt x="1360559" y="2769684"/>
                  </a:lnTo>
                  <a:lnTo>
                    <a:pt x="1375048" y="2813248"/>
                  </a:lnTo>
                  <a:lnTo>
                    <a:pt x="1388297" y="2857383"/>
                  </a:lnTo>
                  <a:lnTo>
                    <a:pt x="1400688" y="2901901"/>
                  </a:lnTo>
                  <a:lnTo>
                    <a:pt x="1412507" y="2946608"/>
                  </a:lnTo>
                  <a:lnTo>
                    <a:pt x="1424136" y="2991316"/>
                  </a:lnTo>
                  <a:lnTo>
                    <a:pt x="1435860" y="3035928"/>
                  </a:lnTo>
                  <a:lnTo>
                    <a:pt x="1447965" y="3080255"/>
                  </a:lnTo>
                  <a:lnTo>
                    <a:pt x="1460833" y="3124200"/>
                  </a:lnTo>
                  <a:lnTo>
                    <a:pt x="1474845" y="3167573"/>
                  </a:lnTo>
                  <a:lnTo>
                    <a:pt x="1490286" y="3210183"/>
                  </a:lnTo>
                  <a:lnTo>
                    <a:pt x="1507444" y="3251840"/>
                  </a:lnTo>
                  <a:lnTo>
                    <a:pt x="1526698" y="3292449"/>
                  </a:lnTo>
                  <a:lnTo>
                    <a:pt x="1548335" y="3331819"/>
                  </a:lnTo>
                  <a:lnTo>
                    <a:pt x="1572641" y="3369758"/>
                  </a:lnTo>
                  <a:lnTo>
                    <a:pt x="1599997" y="3406173"/>
                  </a:lnTo>
                  <a:lnTo>
                    <a:pt x="1630784" y="3440776"/>
                  </a:lnTo>
                  <a:lnTo>
                    <a:pt x="1665289" y="3473568"/>
                  </a:lnTo>
                  <a:lnTo>
                    <a:pt x="1703130" y="3504549"/>
                  </a:lnTo>
                  <a:lnTo>
                    <a:pt x="1742401" y="3532956"/>
                  </a:lnTo>
                  <a:lnTo>
                    <a:pt x="1783006" y="3558884"/>
                  </a:lnTo>
                  <a:lnTo>
                    <a:pt x="1824850" y="3582525"/>
                  </a:lnTo>
                  <a:lnTo>
                    <a:pt x="1867934" y="3603974"/>
                  </a:lnTo>
                  <a:lnTo>
                    <a:pt x="1912066" y="3623325"/>
                  </a:lnTo>
                  <a:lnTo>
                    <a:pt x="1957246" y="3640769"/>
                  </a:lnTo>
                  <a:lnTo>
                    <a:pt x="2003284" y="3656403"/>
                  </a:lnTo>
                  <a:lnTo>
                    <a:pt x="2050181" y="3670320"/>
                  </a:lnTo>
                  <a:lnTo>
                    <a:pt x="2097839" y="3682712"/>
                  </a:lnTo>
                  <a:lnTo>
                    <a:pt x="2146165" y="3693770"/>
                  </a:lnTo>
                  <a:lnTo>
                    <a:pt x="2195063" y="3703493"/>
                  </a:lnTo>
                  <a:lnTo>
                    <a:pt x="2244437" y="3712072"/>
                  </a:lnTo>
                  <a:lnTo>
                    <a:pt x="2294288" y="3719698"/>
                  </a:lnTo>
                  <a:lnTo>
                    <a:pt x="2344425" y="3726371"/>
                  </a:lnTo>
                  <a:lnTo>
                    <a:pt x="2394848" y="3732281"/>
                  </a:lnTo>
                  <a:lnTo>
                    <a:pt x="2496075" y="3742481"/>
                  </a:lnTo>
                  <a:lnTo>
                    <a:pt x="2796897" y="3768791"/>
                  </a:lnTo>
                  <a:lnTo>
                    <a:pt x="2845699" y="3773939"/>
                  </a:lnTo>
                  <a:lnTo>
                    <a:pt x="2893930" y="3779659"/>
                  </a:lnTo>
                  <a:lnTo>
                    <a:pt x="2941493" y="3786045"/>
                  </a:lnTo>
                  <a:lnTo>
                    <a:pt x="2988294" y="3793290"/>
                  </a:lnTo>
                  <a:lnTo>
                    <a:pt x="3034237" y="3801488"/>
                  </a:lnTo>
                  <a:lnTo>
                    <a:pt x="3082658" y="3811116"/>
                  </a:lnTo>
                  <a:lnTo>
                    <a:pt x="3131174" y="3821316"/>
                  </a:lnTo>
                  <a:lnTo>
                    <a:pt x="3179786" y="3832183"/>
                  </a:lnTo>
                  <a:lnTo>
                    <a:pt x="3228398" y="3843622"/>
                  </a:lnTo>
                  <a:lnTo>
                    <a:pt x="3277010" y="3855634"/>
                  </a:lnTo>
                  <a:lnTo>
                    <a:pt x="3325622" y="3868217"/>
                  </a:lnTo>
                  <a:lnTo>
                    <a:pt x="3374234" y="3881372"/>
                  </a:lnTo>
                  <a:lnTo>
                    <a:pt x="3422750" y="3895003"/>
                  </a:lnTo>
                  <a:lnTo>
                    <a:pt x="3471171" y="3909111"/>
                  </a:lnTo>
                  <a:lnTo>
                    <a:pt x="3567728" y="3938662"/>
                  </a:lnTo>
                  <a:lnTo>
                    <a:pt x="3629094" y="395848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308889"/>
              <a:ext cx="2676525" cy="3978275"/>
            </a:xfrm>
            <a:custGeom>
              <a:avLst/>
              <a:gdLst/>
              <a:ahLst/>
              <a:cxnLst/>
              <a:rect l="l" t="t" r="r" b="b"/>
              <a:pathLst>
                <a:path w="2676525" h="3978275">
                  <a:moveTo>
                    <a:pt x="1371612" y="3978224"/>
                  </a:moveTo>
                  <a:lnTo>
                    <a:pt x="1371511" y="3977932"/>
                  </a:lnTo>
                  <a:lnTo>
                    <a:pt x="1347203" y="3952481"/>
                  </a:lnTo>
                  <a:lnTo>
                    <a:pt x="1313662" y="3914356"/>
                  </a:lnTo>
                  <a:lnTo>
                    <a:pt x="1283055" y="3876217"/>
                  </a:lnTo>
                  <a:lnTo>
                    <a:pt x="1256182" y="3838092"/>
                  </a:lnTo>
                  <a:lnTo>
                    <a:pt x="1232738" y="3799954"/>
                  </a:lnTo>
                  <a:lnTo>
                    <a:pt x="1212430" y="3749154"/>
                  </a:lnTo>
                  <a:lnTo>
                    <a:pt x="1194981" y="3711016"/>
                  </a:lnTo>
                  <a:lnTo>
                    <a:pt x="1180211" y="3672890"/>
                  </a:lnTo>
                  <a:lnTo>
                    <a:pt x="1167726" y="3622078"/>
                  </a:lnTo>
                  <a:lnTo>
                    <a:pt x="1157338" y="3583952"/>
                  </a:lnTo>
                  <a:lnTo>
                    <a:pt x="1148664" y="3533140"/>
                  </a:lnTo>
                  <a:lnTo>
                    <a:pt x="1141514" y="3495014"/>
                  </a:lnTo>
                  <a:lnTo>
                    <a:pt x="1135608" y="3444202"/>
                  </a:lnTo>
                  <a:lnTo>
                    <a:pt x="1130642" y="3406076"/>
                  </a:lnTo>
                  <a:lnTo>
                    <a:pt x="1126363" y="3355263"/>
                  </a:lnTo>
                  <a:lnTo>
                    <a:pt x="1122451" y="3304463"/>
                  </a:lnTo>
                  <a:lnTo>
                    <a:pt x="1118730" y="3266325"/>
                  </a:lnTo>
                  <a:lnTo>
                    <a:pt x="1114831" y="3215513"/>
                  </a:lnTo>
                  <a:lnTo>
                    <a:pt x="1110538" y="3177387"/>
                  </a:lnTo>
                  <a:lnTo>
                    <a:pt x="1105484" y="3126575"/>
                  </a:lnTo>
                  <a:lnTo>
                    <a:pt x="1099477" y="3075775"/>
                  </a:lnTo>
                  <a:lnTo>
                    <a:pt x="1092238" y="3037636"/>
                  </a:lnTo>
                  <a:lnTo>
                    <a:pt x="1083462" y="2986836"/>
                  </a:lnTo>
                  <a:lnTo>
                    <a:pt x="1072883" y="2948698"/>
                  </a:lnTo>
                  <a:lnTo>
                    <a:pt x="1060208" y="2897898"/>
                  </a:lnTo>
                  <a:lnTo>
                    <a:pt x="1045146" y="2859760"/>
                  </a:lnTo>
                  <a:lnTo>
                    <a:pt x="1027518" y="2821635"/>
                  </a:lnTo>
                  <a:lnTo>
                    <a:pt x="1006932" y="2770822"/>
                  </a:lnTo>
                  <a:lnTo>
                    <a:pt x="984910" y="2732697"/>
                  </a:lnTo>
                  <a:lnTo>
                    <a:pt x="961745" y="2694559"/>
                  </a:lnTo>
                  <a:lnTo>
                    <a:pt x="937628" y="2669108"/>
                  </a:lnTo>
                  <a:lnTo>
                    <a:pt x="912558" y="2630982"/>
                  </a:lnTo>
                  <a:lnTo>
                    <a:pt x="859853" y="2580170"/>
                  </a:lnTo>
                  <a:lnTo>
                    <a:pt x="804087" y="2529268"/>
                  </a:lnTo>
                  <a:lnTo>
                    <a:pt x="775398" y="2516594"/>
                  </a:lnTo>
                  <a:lnTo>
                    <a:pt x="746239" y="2491143"/>
                  </a:lnTo>
                  <a:lnTo>
                    <a:pt x="716584" y="2478455"/>
                  </a:lnTo>
                  <a:lnTo>
                    <a:pt x="686752" y="2453106"/>
                  </a:lnTo>
                  <a:lnTo>
                    <a:pt x="626224" y="2427655"/>
                  </a:lnTo>
                  <a:lnTo>
                    <a:pt x="565416" y="2389517"/>
                  </a:lnTo>
                  <a:lnTo>
                    <a:pt x="535012" y="2364067"/>
                  </a:lnTo>
                  <a:lnTo>
                    <a:pt x="474675" y="2338616"/>
                  </a:lnTo>
                  <a:lnTo>
                    <a:pt x="445033" y="2313165"/>
                  </a:lnTo>
                  <a:lnTo>
                    <a:pt x="415772" y="2300490"/>
                  </a:lnTo>
                  <a:lnTo>
                    <a:pt x="386981" y="2275040"/>
                  </a:lnTo>
                  <a:lnTo>
                    <a:pt x="331025" y="2224227"/>
                  </a:lnTo>
                  <a:lnTo>
                    <a:pt x="277939" y="2173414"/>
                  </a:lnTo>
                  <a:lnTo>
                    <a:pt x="252679" y="2135289"/>
                  </a:lnTo>
                  <a:lnTo>
                    <a:pt x="228371" y="2109838"/>
                  </a:lnTo>
                  <a:lnTo>
                    <a:pt x="205016" y="2071712"/>
                  </a:lnTo>
                  <a:lnTo>
                    <a:pt x="182816" y="2033574"/>
                  </a:lnTo>
                  <a:lnTo>
                    <a:pt x="161747" y="1982774"/>
                  </a:lnTo>
                  <a:lnTo>
                    <a:pt x="141922" y="1944636"/>
                  </a:lnTo>
                  <a:lnTo>
                    <a:pt x="123520" y="1893735"/>
                  </a:lnTo>
                  <a:lnTo>
                    <a:pt x="106464" y="1842922"/>
                  </a:lnTo>
                  <a:lnTo>
                    <a:pt x="81686" y="1741208"/>
                  </a:lnTo>
                  <a:lnTo>
                    <a:pt x="68529" y="1652270"/>
                  </a:lnTo>
                  <a:lnTo>
                    <a:pt x="64338" y="1614144"/>
                  </a:lnTo>
                  <a:lnTo>
                    <a:pt x="61468" y="1563331"/>
                  </a:lnTo>
                  <a:lnTo>
                    <a:pt x="59855" y="1512430"/>
                  </a:lnTo>
                  <a:lnTo>
                    <a:pt x="59372" y="1474304"/>
                  </a:lnTo>
                  <a:lnTo>
                    <a:pt x="59753" y="1423492"/>
                  </a:lnTo>
                  <a:lnTo>
                    <a:pt x="60998" y="1372679"/>
                  </a:lnTo>
                  <a:lnTo>
                    <a:pt x="65100" y="1283652"/>
                  </a:lnTo>
                  <a:lnTo>
                    <a:pt x="67665" y="1232839"/>
                  </a:lnTo>
                  <a:lnTo>
                    <a:pt x="73291" y="1131125"/>
                  </a:lnTo>
                  <a:lnTo>
                    <a:pt x="75958" y="1093000"/>
                  </a:lnTo>
                  <a:lnTo>
                    <a:pt x="78346" y="1042187"/>
                  </a:lnTo>
                  <a:lnTo>
                    <a:pt x="80251" y="991387"/>
                  </a:lnTo>
                  <a:lnTo>
                    <a:pt x="81584" y="940473"/>
                  </a:lnTo>
                  <a:lnTo>
                    <a:pt x="82257" y="889673"/>
                  </a:lnTo>
                  <a:lnTo>
                    <a:pt x="82067" y="851535"/>
                  </a:lnTo>
                  <a:lnTo>
                    <a:pt x="80721" y="800735"/>
                  </a:lnTo>
                  <a:lnTo>
                    <a:pt x="78244" y="749833"/>
                  </a:lnTo>
                  <a:lnTo>
                    <a:pt x="74434" y="711695"/>
                  </a:lnTo>
                  <a:lnTo>
                    <a:pt x="69100" y="660895"/>
                  </a:lnTo>
                  <a:lnTo>
                    <a:pt x="62141" y="622757"/>
                  </a:lnTo>
                  <a:lnTo>
                    <a:pt x="53365" y="571944"/>
                  </a:lnTo>
                  <a:lnTo>
                    <a:pt x="42595" y="533819"/>
                  </a:lnTo>
                  <a:lnTo>
                    <a:pt x="29730" y="495693"/>
                  </a:lnTo>
                  <a:lnTo>
                    <a:pt x="14579" y="444881"/>
                  </a:lnTo>
                  <a:lnTo>
                    <a:pt x="0" y="419430"/>
                  </a:lnTo>
                  <a:lnTo>
                    <a:pt x="0" y="3978224"/>
                  </a:lnTo>
                  <a:lnTo>
                    <a:pt x="1371612" y="3978224"/>
                  </a:lnTo>
                  <a:close/>
                </a:path>
                <a:path w="2676525" h="3978275">
                  <a:moveTo>
                    <a:pt x="2676118" y="3977932"/>
                  </a:moveTo>
                  <a:lnTo>
                    <a:pt x="2655062" y="3965257"/>
                  </a:lnTo>
                  <a:lnTo>
                    <a:pt x="2612542" y="3952570"/>
                  </a:lnTo>
                  <a:lnTo>
                    <a:pt x="2567457" y="3927119"/>
                  </a:lnTo>
                  <a:lnTo>
                    <a:pt x="2525331" y="3901668"/>
                  </a:lnTo>
                  <a:lnTo>
                    <a:pt x="2485961" y="3876217"/>
                  </a:lnTo>
                  <a:lnTo>
                    <a:pt x="2449169" y="3838092"/>
                  </a:lnTo>
                  <a:lnTo>
                    <a:pt x="2414765" y="3812641"/>
                  </a:lnTo>
                  <a:lnTo>
                    <a:pt x="2382456" y="3774503"/>
                  </a:lnTo>
                  <a:lnTo>
                    <a:pt x="2352040" y="3736378"/>
                  </a:lnTo>
                  <a:lnTo>
                    <a:pt x="2323350" y="3685565"/>
                  </a:lnTo>
                  <a:lnTo>
                    <a:pt x="2296185" y="3647440"/>
                  </a:lnTo>
                  <a:lnTo>
                    <a:pt x="2270353" y="3609314"/>
                  </a:lnTo>
                  <a:lnTo>
                    <a:pt x="2245576" y="3558502"/>
                  </a:lnTo>
                  <a:lnTo>
                    <a:pt x="2221649" y="3507689"/>
                  </a:lnTo>
                  <a:lnTo>
                    <a:pt x="2198395" y="3469563"/>
                  </a:lnTo>
                  <a:lnTo>
                    <a:pt x="2176094" y="3418751"/>
                  </a:lnTo>
                  <a:lnTo>
                    <a:pt x="2132152" y="3317138"/>
                  </a:lnTo>
                  <a:lnTo>
                    <a:pt x="2110219" y="3279000"/>
                  </a:lnTo>
                  <a:lnTo>
                    <a:pt x="2088019" y="3228200"/>
                  </a:lnTo>
                  <a:lnTo>
                    <a:pt x="2065426" y="3177387"/>
                  </a:lnTo>
                  <a:lnTo>
                    <a:pt x="2042261" y="3139262"/>
                  </a:lnTo>
                  <a:lnTo>
                    <a:pt x="2018334" y="3088449"/>
                  </a:lnTo>
                  <a:lnTo>
                    <a:pt x="1993557" y="3050324"/>
                  </a:lnTo>
                  <a:lnTo>
                    <a:pt x="1967725" y="3012186"/>
                  </a:lnTo>
                  <a:lnTo>
                    <a:pt x="1940648" y="2961386"/>
                  </a:lnTo>
                  <a:lnTo>
                    <a:pt x="1912251" y="2923248"/>
                  </a:lnTo>
                  <a:lnTo>
                    <a:pt x="1882228" y="2885122"/>
                  </a:lnTo>
                  <a:lnTo>
                    <a:pt x="1850478" y="2859671"/>
                  </a:lnTo>
                  <a:lnTo>
                    <a:pt x="1813877" y="2821533"/>
                  </a:lnTo>
                  <a:lnTo>
                    <a:pt x="1776044" y="2783408"/>
                  </a:lnTo>
                  <a:lnTo>
                    <a:pt x="1737055" y="2745282"/>
                  </a:lnTo>
                  <a:lnTo>
                    <a:pt x="1697024" y="2719832"/>
                  </a:lnTo>
                  <a:lnTo>
                    <a:pt x="1656041" y="2681694"/>
                  </a:lnTo>
                  <a:lnTo>
                    <a:pt x="1614093" y="2656243"/>
                  </a:lnTo>
                  <a:lnTo>
                    <a:pt x="1571396" y="2630792"/>
                  </a:lnTo>
                  <a:lnTo>
                    <a:pt x="1483804" y="2579979"/>
                  </a:lnTo>
                  <a:lnTo>
                    <a:pt x="1348447" y="2503728"/>
                  </a:lnTo>
                  <a:lnTo>
                    <a:pt x="1302600" y="2491041"/>
                  </a:lnTo>
                  <a:lnTo>
                    <a:pt x="1210335" y="2440241"/>
                  </a:lnTo>
                  <a:lnTo>
                    <a:pt x="1165440" y="2414790"/>
                  </a:lnTo>
                  <a:lnTo>
                    <a:pt x="1120546" y="2402103"/>
                  </a:lnTo>
                  <a:lnTo>
                    <a:pt x="1031227" y="2351303"/>
                  </a:lnTo>
                  <a:lnTo>
                    <a:pt x="987005" y="2338616"/>
                  </a:lnTo>
                  <a:lnTo>
                    <a:pt x="899693" y="2287816"/>
                  </a:lnTo>
                  <a:lnTo>
                    <a:pt x="814476" y="2237003"/>
                  </a:lnTo>
                  <a:lnTo>
                    <a:pt x="772922" y="2211552"/>
                  </a:lnTo>
                  <a:lnTo>
                    <a:pt x="732218" y="2186190"/>
                  </a:lnTo>
                  <a:lnTo>
                    <a:pt x="692289" y="2160740"/>
                  </a:lnTo>
                  <a:lnTo>
                    <a:pt x="653300" y="2122614"/>
                  </a:lnTo>
                  <a:lnTo>
                    <a:pt x="615365" y="2097163"/>
                  </a:lnTo>
                  <a:lnTo>
                    <a:pt x="578573" y="2059025"/>
                  </a:lnTo>
                  <a:lnTo>
                    <a:pt x="541108" y="2020900"/>
                  </a:lnTo>
                  <a:lnTo>
                    <a:pt x="507847" y="1982774"/>
                  </a:lnTo>
                  <a:lnTo>
                    <a:pt x="478485" y="1944636"/>
                  </a:lnTo>
                  <a:lnTo>
                    <a:pt x="452843" y="1906511"/>
                  </a:lnTo>
                  <a:lnTo>
                    <a:pt x="430542" y="1855127"/>
                  </a:lnTo>
                  <a:lnTo>
                    <a:pt x="411670" y="1817001"/>
                  </a:lnTo>
                  <a:lnTo>
                    <a:pt x="395846" y="1766189"/>
                  </a:lnTo>
                  <a:lnTo>
                    <a:pt x="382790" y="1715376"/>
                  </a:lnTo>
                  <a:lnTo>
                    <a:pt x="372402" y="1677250"/>
                  </a:lnTo>
                  <a:lnTo>
                    <a:pt x="364388" y="1626438"/>
                  </a:lnTo>
                  <a:lnTo>
                    <a:pt x="358571" y="1575638"/>
                  </a:lnTo>
                  <a:lnTo>
                    <a:pt x="354863" y="1524825"/>
                  </a:lnTo>
                  <a:lnTo>
                    <a:pt x="352767" y="1474012"/>
                  </a:lnTo>
                  <a:lnTo>
                    <a:pt x="352094" y="1435887"/>
                  </a:lnTo>
                  <a:lnTo>
                    <a:pt x="352666" y="1385074"/>
                  </a:lnTo>
                  <a:lnTo>
                    <a:pt x="354291" y="1334274"/>
                  </a:lnTo>
                  <a:lnTo>
                    <a:pt x="356768" y="1283462"/>
                  </a:lnTo>
                  <a:lnTo>
                    <a:pt x="360006" y="1232649"/>
                  </a:lnTo>
                  <a:lnTo>
                    <a:pt x="363816" y="1181849"/>
                  </a:lnTo>
                  <a:lnTo>
                    <a:pt x="368007" y="1131036"/>
                  </a:lnTo>
                  <a:lnTo>
                    <a:pt x="376783" y="1029423"/>
                  </a:lnTo>
                  <a:lnTo>
                    <a:pt x="381076" y="991285"/>
                  </a:lnTo>
                  <a:lnTo>
                    <a:pt x="384886" y="940473"/>
                  </a:lnTo>
                  <a:lnTo>
                    <a:pt x="388315" y="889673"/>
                  </a:lnTo>
                  <a:lnTo>
                    <a:pt x="393369" y="800735"/>
                  </a:lnTo>
                  <a:lnTo>
                    <a:pt x="394792" y="737146"/>
                  </a:lnTo>
                  <a:lnTo>
                    <a:pt x="395084" y="699020"/>
                  </a:lnTo>
                  <a:lnTo>
                    <a:pt x="394322" y="660895"/>
                  </a:lnTo>
                  <a:lnTo>
                    <a:pt x="392315" y="610082"/>
                  </a:lnTo>
                  <a:lnTo>
                    <a:pt x="388886" y="559181"/>
                  </a:lnTo>
                  <a:lnTo>
                    <a:pt x="384022" y="521042"/>
                  </a:lnTo>
                  <a:lnTo>
                    <a:pt x="377545" y="482917"/>
                  </a:lnTo>
                  <a:lnTo>
                    <a:pt x="369252" y="432104"/>
                  </a:lnTo>
                  <a:lnTo>
                    <a:pt x="359054" y="393979"/>
                  </a:lnTo>
                  <a:lnTo>
                    <a:pt x="346849" y="355841"/>
                  </a:lnTo>
                  <a:lnTo>
                    <a:pt x="332460" y="305041"/>
                  </a:lnTo>
                  <a:lnTo>
                    <a:pt x="315785" y="266903"/>
                  </a:lnTo>
                  <a:lnTo>
                    <a:pt x="296621" y="228777"/>
                  </a:lnTo>
                  <a:lnTo>
                    <a:pt x="274891" y="190652"/>
                  </a:lnTo>
                  <a:lnTo>
                    <a:pt x="250393" y="152514"/>
                  </a:lnTo>
                  <a:lnTo>
                    <a:pt x="223037" y="127063"/>
                  </a:lnTo>
                  <a:lnTo>
                    <a:pt x="192722" y="88938"/>
                  </a:lnTo>
                  <a:lnTo>
                    <a:pt x="159270" y="50800"/>
                  </a:lnTo>
                  <a:lnTo>
                    <a:pt x="86067" y="0"/>
                  </a:lnTo>
                  <a:lnTo>
                    <a:pt x="0" y="0"/>
                  </a:lnTo>
                  <a:lnTo>
                    <a:pt x="0" y="12674"/>
                  </a:lnTo>
                  <a:lnTo>
                    <a:pt x="7239" y="25450"/>
                  </a:lnTo>
                  <a:lnTo>
                    <a:pt x="50888" y="50800"/>
                  </a:lnTo>
                  <a:lnTo>
                    <a:pt x="90639" y="76263"/>
                  </a:lnTo>
                  <a:lnTo>
                    <a:pt x="126580" y="114388"/>
                  </a:lnTo>
                  <a:lnTo>
                    <a:pt x="158978" y="152514"/>
                  </a:lnTo>
                  <a:lnTo>
                    <a:pt x="187960" y="190652"/>
                  </a:lnTo>
                  <a:lnTo>
                    <a:pt x="213791" y="216103"/>
                  </a:lnTo>
                  <a:lnTo>
                    <a:pt x="236385" y="254228"/>
                  </a:lnTo>
                  <a:lnTo>
                    <a:pt x="256019" y="292366"/>
                  </a:lnTo>
                  <a:lnTo>
                    <a:pt x="272986" y="343166"/>
                  </a:lnTo>
                  <a:lnTo>
                    <a:pt x="287274" y="381304"/>
                  </a:lnTo>
                  <a:lnTo>
                    <a:pt x="299199" y="419430"/>
                  </a:lnTo>
                  <a:lnTo>
                    <a:pt x="308724" y="470903"/>
                  </a:lnTo>
                  <a:lnTo>
                    <a:pt x="316357" y="509041"/>
                  </a:lnTo>
                  <a:lnTo>
                    <a:pt x="322072" y="559841"/>
                  </a:lnTo>
                  <a:lnTo>
                    <a:pt x="325983" y="597979"/>
                  </a:lnTo>
                  <a:lnTo>
                    <a:pt x="328358" y="648779"/>
                  </a:lnTo>
                  <a:lnTo>
                    <a:pt x="329311" y="686917"/>
                  </a:lnTo>
                  <a:lnTo>
                    <a:pt x="329031" y="737717"/>
                  </a:lnTo>
                  <a:lnTo>
                    <a:pt x="327698" y="788530"/>
                  </a:lnTo>
                  <a:lnTo>
                    <a:pt x="325412" y="839343"/>
                  </a:lnTo>
                  <a:lnTo>
                    <a:pt x="322453" y="877468"/>
                  </a:lnTo>
                  <a:lnTo>
                    <a:pt x="318922" y="928281"/>
                  </a:lnTo>
                  <a:lnTo>
                    <a:pt x="315023" y="979081"/>
                  </a:lnTo>
                  <a:lnTo>
                    <a:pt x="306158" y="1080706"/>
                  </a:lnTo>
                  <a:lnTo>
                    <a:pt x="297573" y="1182319"/>
                  </a:lnTo>
                  <a:lnTo>
                    <a:pt x="293763" y="1233131"/>
                  </a:lnTo>
                  <a:lnTo>
                    <a:pt x="290525" y="1283931"/>
                  </a:lnTo>
                  <a:lnTo>
                    <a:pt x="288048" y="1334744"/>
                  </a:lnTo>
                  <a:lnTo>
                    <a:pt x="286512" y="1385557"/>
                  </a:lnTo>
                  <a:lnTo>
                    <a:pt x="286042" y="1436357"/>
                  </a:lnTo>
                  <a:lnTo>
                    <a:pt x="286804" y="1487170"/>
                  </a:lnTo>
                  <a:lnTo>
                    <a:pt x="289001" y="1537982"/>
                  </a:lnTo>
                  <a:lnTo>
                    <a:pt x="292811" y="1576108"/>
                  </a:lnTo>
                  <a:lnTo>
                    <a:pt x="298526" y="1626920"/>
                  </a:lnTo>
                  <a:lnTo>
                    <a:pt x="306247" y="1677733"/>
                  </a:lnTo>
                  <a:lnTo>
                    <a:pt x="316255" y="1728635"/>
                  </a:lnTo>
                  <a:lnTo>
                    <a:pt x="328549" y="1779435"/>
                  </a:lnTo>
                  <a:lnTo>
                    <a:pt x="343420" y="1817573"/>
                  </a:lnTo>
                  <a:lnTo>
                    <a:pt x="361061" y="1868373"/>
                  </a:lnTo>
                  <a:lnTo>
                    <a:pt x="381546" y="1906511"/>
                  </a:lnTo>
                  <a:lnTo>
                    <a:pt x="405091" y="1957311"/>
                  </a:lnTo>
                  <a:lnTo>
                    <a:pt x="431876" y="1995449"/>
                  </a:lnTo>
                  <a:lnTo>
                    <a:pt x="462089" y="2033574"/>
                  </a:lnTo>
                  <a:lnTo>
                    <a:pt x="495833" y="2071712"/>
                  </a:lnTo>
                  <a:lnTo>
                    <a:pt x="571131" y="2147963"/>
                  </a:lnTo>
                  <a:lnTo>
                    <a:pt x="610019" y="2173414"/>
                  </a:lnTo>
                  <a:lnTo>
                    <a:pt x="650062" y="2211552"/>
                  </a:lnTo>
                  <a:lnTo>
                    <a:pt x="691045" y="2237092"/>
                  </a:lnTo>
                  <a:lnTo>
                    <a:pt x="732891" y="2262555"/>
                  </a:lnTo>
                  <a:lnTo>
                    <a:pt x="818959" y="2313355"/>
                  </a:lnTo>
                  <a:lnTo>
                    <a:pt x="952588" y="2389619"/>
                  </a:lnTo>
                  <a:lnTo>
                    <a:pt x="1043724" y="2440432"/>
                  </a:lnTo>
                  <a:lnTo>
                    <a:pt x="1089660" y="2453106"/>
                  </a:lnTo>
                  <a:lnTo>
                    <a:pt x="1181836" y="2503919"/>
                  </a:lnTo>
                  <a:lnTo>
                    <a:pt x="1226540" y="2516594"/>
                  </a:lnTo>
                  <a:lnTo>
                    <a:pt x="1359700" y="2592857"/>
                  </a:lnTo>
                  <a:lnTo>
                    <a:pt x="1403451" y="2605532"/>
                  </a:lnTo>
                  <a:lnTo>
                    <a:pt x="1489519" y="2656344"/>
                  </a:lnTo>
                  <a:lnTo>
                    <a:pt x="1531645" y="2681795"/>
                  </a:lnTo>
                  <a:lnTo>
                    <a:pt x="1573110" y="2707246"/>
                  </a:lnTo>
                  <a:lnTo>
                    <a:pt x="1613814" y="2745371"/>
                  </a:lnTo>
                  <a:lnTo>
                    <a:pt x="1653654" y="2770822"/>
                  </a:lnTo>
                  <a:lnTo>
                    <a:pt x="1692541" y="2796273"/>
                  </a:lnTo>
                  <a:lnTo>
                    <a:pt x="1730387" y="2834411"/>
                  </a:lnTo>
                  <a:lnTo>
                    <a:pt x="1767078" y="2859862"/>
                  </a:lnTo>
                  <a:lnTo>
                    <a:pt x="1802536" y="2897987"/>
                  </a:lnTo>
                  <a:lnTo>
                    <a:pt x="1833333" y="2936125"/>
                  </a:lnTo>
                  <a:lnTo>
                    <a:pt x="1862404" y="2974251"/>
                  </a:lnTo>
                  <a:lnTo>
                    <a:pt x="1889950" y="3012376"/>
                  </a:lnTo>
                  <a:lnTo>
                    <a:pt x="1916061" y="3050514"/>
                  </a:lnTo>
                  <a:lnTo>
                    <a:pt x="1940941" y="3088640"/>
                  </a:lnTo>
                  <a:lnTo>
                    <a:pt x="1964867" y="3126765"/>
                  </a:lnTo>
                  <a:lnTo>
                    <a:pt x="1987842" y="3177578"/>
                  </a:lnTo>
                  <a:lnTo>
                    <a:pt x="2010143" y="3215716"/>
                  </a:lnTo>
                  <a:lnTo>
                    <a:pt x="2031873" y="3266516"/>
                  </a:lnTo>
                  <a:lnTo>
                    <a:pt x="2053221" y="3304654"/>
                  </a:lnTo>
                  <a:lnTo>
                    <a:pt x="2095550" y="3406356"/>
                  </a:lnTo>
                  <a:lnTo>
                    <a:pt x="2116798" y="3444494"/>
                  </a:lnTo>
                  <a:lnTo>
                    <a:pt x="2138438" y="3495294"/>
                  </a:lnTo>
                  <a:lnTo>
                    <a:pt x="2161603" y="3546106"/>
                  </a:lnTo>
                  <a:lnTo>
                    <a:pt x="2185530" y="3584244"/>
                  </a:lnTo>
                  <a:lnTo>
                    <a:pt x="2210308" y="3635044"/>
                  </a:lnTo>
                  <a:lnTo>
                    <a:pt x="2236038" y="3673183"/>
                  </a:lnTo>
                  <a:lnTo>
                    <a:pt x="2263013" y="3723983"/>
                  </a:lnTo>
                  <a:lnTo>
                    <a:pt x="2291321" y="3762121"/>
                  </a:lnTo>
                  <a:lnTo>
                    <a:pt x="2321166" y="3800246"/>
                  </a:lnTo>
                  <a:lnTo>
                    <a:pt x="2352611" y="3838371"/>
                  </a:lnTo>
                  <a:lnTo>
                    <a:pt x="2385974" y="3876510"/>
                  </a:lnTo>
                  <a:lnTo>
                    <a:pt x="2421344" y="3901960"/>
                  </a:lnTo>
                  <a:lnTo>
                    <a:pt x="2458897" y="3940086"/>
                  </a:lnTo>
                  <a:lnTo>
                    <a:pt x="2498737" y="3965537"/>
                  </a:lnTo>
                  <a:lnTo>
                    <a:pt x="2516848" y="3978224"/>
                  </a:lnTo>
                  <a:lnTo>
                    <a:pt x="2675928" y="3978224"/>
                  </a:lnTo>
                  <a:lnTo>
                    <a:pt x="2676118" y="3977932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435099" y="3006772"/>
            <a:ext cx="16822420" cy="406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00"/>
              </a:spcBef>
            </a:pPr>
            <a:r>
              <a:rPr dirty="0" sz="2000" spc="55">
                <a:latin typeface="Tahoma"/>
                <a:cs typeface="Tahoma"/>
              </a:rPr>
              <a:t>Audiodeskrypcja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 spc="-60">
                <a:latin typeface="Tahoma"/>
                <a:cs typeface="Tahoma"/>
              </a:rPr>
              <a:t>(AD)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zamienia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wizualne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treści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 spc="75">
                <a:latin typeface="Tahoma"/>
                <a:cs typeface="Tahoma"/>
              </a:rPr>
              <a:t>na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mowę.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Opisuje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zmiany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w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scenach,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działania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postaci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oraz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teksty,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które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pojawiają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się</a:t>
            </a:r>
            <a:r>
              <a:rPr dirty="0" sz="2000" spc="-40">
                <a:latin typeface="Tahoma"/>
                <a:cs typeface="Tahoma"/>
              </a:rPr>
              <a:t> </a:t>
            </a:r>
            <a:r>
              <a:rPr dirty="0" sz="2000" spc="75">
                <a:latin typeface="Tahoma"/>
                <a:cs typeface="Tahoma"/>
              </a:rPr>
              <a:t>na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ekrani </a:t>
            </a:r>
            <a:r>
              <a:rPr dirty="0" sz="2000" spc="65">
                <a:latin typeface="Tahoma"/>
                <a:cs typeface="Tahoma"/>
              </a:rPr>
              <a:t>co</a:t>
            </a:r>
            <a:r>
              <a:rPr dirty="0" sz="2000" spc="-3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sprawia,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że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85">
                <a:latin typeface="Tahoma"/>
                <a:cs typeface="Tahoma"/>
              </a:rPr>
              <a:t>media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stają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się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dostępne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dla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100">
                <a:latin typeface="Tahoma"/>
                <a:cs typeface="Tahoma"/>
              </a:rPr>
              <a:t>osób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niewidomych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i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słabowidzących.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-114">
                <a:latin typeface="Tahoma"/>
                <a:cs typeface="Tahoma"/>
              </a:rPr>
              <a:t>Jej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wpływ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nie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kończy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się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jednak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tylko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75">
                <a:latin typeface="Tahoma"/>
                <a:cs typeface="Tahoma"/>
              </a:rPr>
              <a:t>na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osobach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z</a:t>
            </a:r>
            <a:r>
              <a:rPr dirty="0" sz="2000" spc="-30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utratą </a:t>
            </a:r>
            <a:r>
              <a:rPr dirty="0" sz="2000" spc="40">
                <a:latin typeface="Tahoma"/>
                <a:cs typeface="Tahoma"/>
              </a:rPr>
              <a:t>wzroku.</a:t>
            </a:r>
            <a:endParaRPr sz="2000">
              <a:latin typeface="Tahoma"/>
              <a:cs typeface="Tahoma"/>
            </a:endParaRPr>
          </a:p>
          <a:p>
            <a:pPr marL="12700" marR="1290955">
              <a:lnSpc>
                <a:spcPct val="135400"/>
              </a:lnSpc>
              <a:spcBef>
                <a:spcPts val="1565"/>
              </a:spcBef>
            </a:pPr>
            <a:r>
              <a:rPr dirty="0" sz="2200" spc="1120">
                <a:latin typeface="Courier New"/>
                <a:cs typeface="Courier New"/>
              </a:rPr>
              <a:t>🗣</a:t>
            </a:r>
            <a:r>
              <a:rPr dirty="0" sz="2200" spc="-745">
                <a:latin typeface="Courier New"/>
                <a:cs typeface="Courier New"/>
              </a:rPr>
              <a:t> </a:t>
            </a:r>
            <a:r>
              <a:rPr dirty="0" sz="2000" spc="75">
                <a:latin typeface="Tahoma"/>
                <a:cs typeface="Tahoma"/>
              </a:rPr>
              <a:t>AD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wspiera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także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80">
                <a:latin typeface="Tahoma"/>
                <a:cs typeface="Tahoma"/>
              </a:rPr>
              <a:t>osoby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z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niepełnosprawnością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poznawczą,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oferując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 spc="110">
                <a:latin typeface="Tahoma"/>
                <a:cs typeface="Tahoma"/>
              </a:rPr>
              <a:t>im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uporządkowane,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werbalne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informacje,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które</a:t>
            </a:r>
            <a:r>
              <a:rPr dirty="0" sz="2000" spc="-50">
                <a:latin typeface="Tahoma"/>
                <a:cs typeface="Tahoma"/>
              </a:rPr>
              <a:t> </a:t>
            </a:r>
            <a:r>
              <a:rPr dirty="0" sz="2000" spc="55">
                <a:latin typeface="Tahoma"/>
                <a:cs typeface="Tahoma"/>
              </a:rPr>
              <a:t>pomagają</a:t>
            </a:r>
            <a:r>
              <a:rPr dirty="0" sz="2000" spc="-45">
                <a:latin typeface="Tahoma"/>
                <a:cs typeface="Tahoma"/>
              </a:rPr>
              <a:t> </a:t>
            </a:r>
            <a:r>
              <a:rPr dirty="0" sz="2000" spc="-894">
                <a:latin typeface="Tahoma"/>
                <a:cs typeface="Tahoma"/>
              </a:rPr>
              <a:t>w</a:t>
            </a:r>
            <a:r>
              <a:rPr dirty="0" sz="2000" spc="80">
                <a:latin typeface="Tahoma"/>
                <a:cs typeface="Tahoma"/>
              </a:rPr>
              <a:t> zrozumieniu</a:t>
            </a:r>
            <a:r>
              <a:rPr dirty="0" sz="2000" spc="-10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skomplikowanych</a:t>
            </a:r>
            <a:r>
              <a:rPr dirty="0" sz="2000" spc="-1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treści</a:t>
            </a:r>
            <a:r>
              <a:rPr dirty="0" sz="2000" spc="-5">
                <a:latin typeface="Tahoma"/>
                <a:cs typeface="Tahoma"/>
              </a:rPr>
              <a:t> </a:t>
            </a:r>
            <a:r>
              <a:rPr dirty="0" sz="2000" spc="-10">
                <a:latin typeface="Tahoma"/>
                <a:cs typeface="Tahoma"/>
              </a:rPr>
              <a:t>wizualnych.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dirty="0" sz="2250" spc="1080">
                <a:latin typeface="Courier New"/>
                <a:cs typeface="Courier New"/>
              </a:rPr>
              <a:t>💡</a:t>
            </a:r>
            <a:r>
              <a:rPr dirty="0" sz="2250" spc="-785">
                <a:latin typeface="Courier New"/>
                <a:cs typeface="Courier New"/>
              </a:rPr>
              <a:t> </a:t>
            </a:r>
            <a:r>
              <a:rPr dirty="0" sz="2000">
                <a:latin typeface="Tahoma"/>
                <a:cs typeface="Tahoma"/>
              </a:rPr>
              <a:t>Żeby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 spc="70">
                <a:latin typeface="Tahoma"/>
                <a:cs typeface="Tahoma"/>
              </a:rPr>
              <a:t>zrozumieć</a:t>
            </a:r>
            <a:r>
              <a:rPr dirty="0" sz="2000" spc="-6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jego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wartość: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 spc="75">
                <a:latin typeface="Tahoma"/>
                <a:cs typeface="Tahoma"/>
              </a:rPr>
              <a:t>spróbuj</a:t>
            </a:r>
            <a:r>
              <a:rPr dirty="0" sz="2000" spc="-60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obejrzeć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serial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z</a:t>
            </a:r>
            <a:r>
              <a:rPr dirty="0" sz="2000" spc="-60">
                <a:latin typeface="Tahoma"/>
                <a:cs typeface="Tahoma"/>
              </a:rPr>
              <a:t> </a:t>
            </a:r>
            <a:r>
              <a:rPr dirty="0" sz="2000" spc="65">
                <a:latin typeface="Tahoma"/>
                <a:cs typeface="Tahoma"/>
              </a:rPr>
              <a:t>zamkniętymi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oczami.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Czy</a:t>
            </a:r>
            <a:r>
              <a:rPr dirty="0" sz="2000" spc="-60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potrafisz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 spc="50">
                <a:latin typeface="Tahoma"/>
                <a:cs typeface="Tahoma"/>
              </a:rPr>
              <a:t>śledzić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historię?</a:t>
            </a:r>
            <a:r>
              <a:rPr dirty="0" sz="2000" spc="-60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To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jest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>
                <a:latin typeface="Tahoma"/>
                <a:cs typeface="Tahoma"/>
              </a:rPr>
              <a:t>luka,</a:t>
            </a:r>
            <a:r>
              <a:rPr dirty="0" sz="2000" spc="-60">
                <a:latin typeface="Tahoma"/>
                <a:cs typeface="Tahoma"/>
              </a:rPr>
              <a:t> </a:t>
            </a:r>
            <a:r>
              <a:rPr dirty="0" sz="2000" spc="60">
                <a:latin typeface="Tahoma"/>
                <a:cs typeface="Tahoma"/>
              </a:rPr>
              <a:t>którą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 spc="45">
                <a:latin typeface="Tahoma"/>
                <a:cs typeface="Tahoma"/>
              </a:rPr>
              <a:t>wypełnia</a:t>
            </a:r>
            <a:r>
              <a:rPr dirty="0" sz="2000" spc="-55">
                <a:latin typeface="Tahoma"/>
                <a:cs typeface="Tahoma"/>
              </a:rPr>
              <a:t> </a:t>
            </a:r>
            <a:r>
              <a:rPr dirty="0" sz="2000" spc="-25">
                <a:latin typeface="Tahoma"/>
                <a:cs typeface="Tahoma"/>
              </a:rPr>
              <a:t>AD.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000">
              <a:latin typeface="Tahoma"/>
              <a:cs typeface="Tahoma"/>
            </a:endParaRPr>
          </a:p>
          <a:p>
            <a:pPr marL="12700" marR="516255">
              <a:lnSpc>
                <a:spcPts val="2850"/>
              </a:lnSpc>
            </a:pPr>
            <a:r>
              <a:rPr dirty="0" sz="2400" spc="-125">
                <a:latin typeface="Arial Black"/>
                <a:cs typeface="Arial Black"/>
              </a:rPr>
              <a:t>Źródło:</a:t>
            </a:r>
            <a:r>
              <a:rPr dirty="0" sz="2400" spc="-65">
                <a:latin typeface="Arial Black"/>
                <a:cs typeface="Arial Black"/>
              </a:rPr>
              <a:t> </a:t>
            </a:r>
            <a:r>
              <a:rPr dirty="0" sz="2400" spc="-135">
                <a:latin typeface="Arial Black"/>
                <a:cs typeface="Arial Black"/>
              </a:rPr>
              <a:t>Opis</a:t>
            </a:r>
            <a:r>
              <a:rPr dirty="0" sz="2400" spc="-65">
                <a:latin typeface="Arial Black"/>
                <a:cs typeface="Arial Black"/>
              </a:rPr>
              <a:t> </a:t>
            </a:r>
            <a:r>
              <a:rPr dirty="0" sz="2400" spc="-130">
                <a:latin typeface="Arial Black"/>
                <a:cs typeface="Arial Black"/>
              </a:rPr>
              <a:t>audiodeskrypcji</a:t>
            </a:r>
            <a:r>
              <a:rPr dirty="0" sz="2400" spc="-65">
                <a:latin typeface="Arial Black"/>
                <a:cs typeface="Arial Black"/>
              </a:rPr>
              <a:t> </a:t>
            </a:r>
            <a:r>
              <a:rPr dirty="0" sz="2400" spc="-200">
                <a:latin typeface="Arial Black"/>
                <a:cs typeface="Arial Black"/>
              </a:rPr>
              <a:t>(2016).</a:t>
            </a:r>
            <a:r>
              <a:rPr dirty="0" sz="2400" spc="-60">
                <a:latin typeface="Arial Black"/>
                <a:cs typeface="Arial Black"/>
              </a:rPr>
              <a:t> </a:t>
            </a:r>
            <a:r>
              <a:rPr dirty="0" sz="2400" spc="-85">
                <a:latin typeface="Arial Black"/>
                <a:cs typeface="Arial Black"/>
                <a:hlinkClick r:id="rId4"/>
              </a:rPr>
              <a:t>https://www.euroblind.org/newsletter/2016/july-</a:t>
            </a:r>
            <a:r>
              <a:rPr dirty="0" sz="2400" spc="-40">
                <a:latin typeface="Arial Black"/>
                <a:cs typeface="Arial Black"/>
                <a:hlinkClick r:id="rId4"/>
              </a:rPr>
              <a:t>august/en/describing-</a:t>
            </a:r>
            <a:r>
              <a:rPr dirty="0" sz="2400" spc="-40">
                <a:latin typeface="Arial Black"/>
                <a:cs typeface="Arial Black"/>
              </a:rPr>
              <a:t> </a:t>
            </a:r>
            <a:r>
              <a:rPr dirty="0" sz="2400" spc="-55">
                <a:latin typeface="Arial Black"/>
                <a:cs typeface="Arial Black"/>
              </a:rPr>
              <a:t>audiodescription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925830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38409" y="14287"/>
            <a:ext cx="4650105" cy="10270490"/>
          </a:xfrm>
          <a:custGeom>
            <a:avLst/>
            <a:gdLst/>
            <a:ahLst/>
            <a:cxnLst/>
            <a:rect l="l" t="t" r="r" b="b"/>
            <a:pathLst>
              <a:path w="4650105" h="10270490">
                <a:moveTo>
                  <a:pt x="4650104" y="10270170"/>
                </a:moveTo>
                <a:lnTo>
                  <a:pt x="0" y="10270170"/>
                </a:lnTo>
                <a:lnTo>
                  <a:pt x="0" y="0"/>
                </a:lnTo>
                <a:lnTo>
                  <a:pt x="4650104" y="0"/>
                </a:lnTo>
                <a:lnTo>
                  <a:pt x="4650104" y="1027017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228741" y="190753"/>
            <a:ext cx="1885950" cy="1885950"/>
            <a:chOff x="228741" y="190753"/>
            <a:chExt cx="1885950" cy="1885950"/>
          </a:xfrm>
        </p:grpSpPr>
        <p:sp>
          <p:nvSpPr>
            <p:cNvPr id="5" name="object 5" descr=""/>
            <p:cNvSpPr/>
            <p:nvPr/>
          </p:nvSpPr>
          <p:spPr>
            <a:xfrm>
              <a:off x="891380" y="955039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9"/>
                  </a:moveTo>
                  <a:lnTo>
                    <a:pt x="70484" y="136969"/>
                  </a:lnTo>
                  <a:lnTo>
                    <a:pt x="43434" y="131445"/>
                  </a:lnTo>
                  <a:lnTo>
                    <a:pt x="43053" y="131445"/>
                  </a:lnTo>
                  <a:lnTo>
                    <a:pt x="20859" y="116300"/>
                  </a:lnTo>
                  <a:lnTo>
                    <a:pt x="5619" y="94011"/>
                  </a:lnTo>
                  <a:lnTo>
                    <a:pt x="0" y="66960"/>
                  </a:lnTo>
                  <a:lnTo>
                    <a:pt x="5524" y="40386"/>
                  </a:lnTo>
                  <a:lnTo>
                    <a:pt x="20669" y="19145"/>
                  </a:lnTo>
                  <a:lnTo>
                    <a:pt x="42957" y="5048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96" y="5048"/>
                  </a:lnTo>
                  <a:lnTo>
                    <a:pt x="681037" y="19145"/>
                  </a:lnTo>
                  <a:lnTo>
                    <a:pt x="695039" y="40386"/>
                  </a:lnTo>
                  <a:lnTo>
                    <a:pt x="700266" y="66960"/>
                  </a:lnTo>
                  <a:lnTo>
                    <a:pt x="695039" y="94011"/>
                  </a:lnTo>
                  <a:lnTo>
                    <a:pt x="681037" y="116300"/>
                  </a:lnTo>
                  <a:lnTo>
                    <a:pt x="659796" y="131445"/>
                  </a:lnTo>
                  <a:lnTo>
                    <a:pt x="633221" y="136969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741" y="190753"/>
              <a:ext cx="1885949" cy="1885949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23807" y="5615729"/>
            <a:ext cx="4863867" cy="383249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20700" y="2354093"/>
            <a:ext cx="1135761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0" spc="-215">
                <a:solidFill>
                  <a:srgbClr val="000000"/>
                </a:solidFill>
              </a:rPr>
              <a:t>Od</a:t>
            </a:r>
            <a:r>
              <a:rPr dirty="0" sz="5000" spc="-360">
                <a:solidFill>
                  <a:srgbClr val="000000"/>
                </a:solidFill>
              </a:rPr>
              <a:t> </a:t>
            </a:r>
            <a:r>
              <a:rPr dirty="0" sz="5000" spc="-280">
                <a:solidFill>
                  <a:srgbClr val="000000"/>
                </a:solidFill>
              </a:rPr>
              <a:t>przystosowania</a:t>
            </a:r>
            <a:r>
              <a:rPr dirty="0" sz="5000" spc="-355">
                <a:solidFill>
                  <a:srgbClr val="000000"/>
                </a:solidFill>
              </a:rPr>
              <a:t> </a:t>
            </a:r>
            <a:r>
              <a:rPr dirty="0" sz="5000" spc="-245">
                <a:solidFill>
                  <a:srgbClr val="000000"/>
                </a:solidFill>
              </a:rPr>
              <a:t>do</a:t>
            </a:r>
            <a:r>
              <a:rPr dirty="0" sz="5000" spc="-355">
                <a:solidFill>
                  <a:srgbClr val="000000"/>
                </a:solidFill>
              </a:rPr>
              <a:t> </a:t>
            </a:r>
            <a:r>
              <a:rPr dirty="0" sz="5000" spc="-360">
                <a:solidFill>
                  <a:srgbClr val="000000"/>
                </a:solidFill>
              </a:rPr>
              <a:t>uczestnictwa</a:t>
            </a:r>
            <a:endParaRPr sz="5000"/>
          </a:p>
        </p:txBody>
      </p:sp>
      <p:sp>
        <p:nvSpPr>
          <p:cNvPr id="9" name="object 9" descr=""/>
          <p:cNvSpPr txBox="1"/>
          <p:nvPr/>
        </p:nvSpPr>
        <p:spPr>
          <a:xfrm>
            <a:off x="520700" y="3049342"/>
            <a:ext cx="12628880" cy="2263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6900"/>
              </a:lnSpc>
              <a:spcBef>
                <a:spcPts val="100"/>
              </a:spcBef>
            </a:pPr>
            <a:r>
              <a:rPr dirty="0" sz="2000">
                <a:latin typeface="Arial Black"/>
                <a:cs typeface="Arial Black"/>
              </a:rPr>
              <a:t>Tradycyjnie</a:t>
            </a:r>
            <a:r>
              <a:rPr dirty="0" sz="2000" spc="39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inkluzja</a:t>
            </a:r>
            <a:r>
              <a:rPr dirty="0" sz="2000" spc="39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polityczna</a:t>
            </a:r>
            <a:r>
              <a:rPr dirty="0" sz="2000" spc="39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była</a:t>
            </a:r>
            <a:r>
              <a:rPr dirty="0" sz="2000" spc="39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postrzegana</a:t>
            </a:r>
            <a:r>
              <a:rPr dirty="0" sz="2000" spc="39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jako</a:t>
            </a:r>
            <a:r>
              <a:rPr dirty="0" sz="2000" spc="40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kwestia</a:t>
            </a:r>
            <a:r>
              <a:rPr dirty="0" sz="2000" spc="395">
                <a:latin typeface="Arial Black"/>
                <a:cs typeface="Arial Black"/>
              </a:rPr>
              <a:t> </a:t>
            </a:r>
            <a:r>
              <a:rPr dirty="0" sz="2000" spc="-25">
                <a:latin typeface="Arial Black"/>
                <a:cs typeface="Arial Black"/>
              </a:rPr>
              <a:t>„przystosowania”</a:t>
            </a:r>
            <a:r>
              <a:rPr dirty="0" sz="2000" spc="39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osób</a:t>
            </a:r>
            <a:r>
              <a:rPr dirty="0" sz="2000" spc="395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z </a:t>
            </a:r>
            <a:r>
              <a:rPr dirty="0" sz="2000" spc="-110">
                <a:latin typeface="Arial Black"/>
                <a:cs typeface="Arial Black"/>
              </a:rPr>
              <a:t>niepełnosprawnościami</a:t>
            </a:r>
            <a:r>
              <a:rPr dirty="0" sz="2000" spc="-2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–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120">
                <a:latin typeface="Arial Black"/>
                <a:cs typeface="Arial Black"/>
              </a:rPr>
              <a:t>przystosowania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50">
                <a:latin typeface="Arial Black"/>
                <a:cs typeface="Arial Black"/>
              </a:rPr>
              <a:t>struktur,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65">
                <a:latin typeface="Arial Black"/>
                <a:cs typeface="Arial Black"/>
              </a:rPr>
              <a:t>które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110">
                <a:latin typeface="Arial Black"/>
                <a:cs typeface="Arial Black"/>
              </a:rPr>
              <a:t>powstały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114">
                <a:latin typeface="Arial Black"/>
                <a:cs typeface="Arial Black"/>
              </a:rPr>
              <a:t>bez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120">
                <a:latin typeface="Arial Black"/>
                <a:cs typeface="Arial Black"/>
              </a:rPr>
              <a:t>ich</a:t>
            </a:r>
            <a:r>
              <a:rPr dirty="0" sz="2000" spc="-25">
                <a:latin typeface="Arial Black"/>
                <a:cs typeface="Arial Black"/>
              </a:rPr>
              <a:t> </a:t>
            </a:r>
            <a:r>
              <a:rPr dirty="0" sz="2000" spc="-120">
                <a:latin typeface="Arial Black"/>
                <a:cs typeface="Arial Black"/>
              </a:rPr>
              <a:t>zaangażowania.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70">
                <a:latin typeface="Arial Black"/>
                <a:cs typeface="Arial Black"/>
              </a:rPr>
              <a:t>Jednak </a:t>
            </a:r>
            <a:r>
              <a:rPr dirty="0" sz="2000" spc="-90">
                <a:latin typeface="Arial Black"/>
                <a:cs typeface="Arial Black"/>
              </a:rPr>
              <a:t>prawdziwy</a:t>
            </a:r>
            <a:r>
              <a:rPr dirty="0" sz="2000" spc="-25">
                <a:latin typeface="Arial Black"/>
                <a:cs typeface="Arial Black"/>
              </a:rPr>
              <a:t> </a:t>
            </a:r>
            <a:r>
              <a:rPr dirty="0" sz="2000" spc="-80">
                <a:latin typeface="Arial Black"/>
                <a:cs typeface="Arial Black"/>
              </a:rPr>
              <a:t>postęp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105">
                <a:latin typeface="Arial Black"/>
                <a:cs typeface="Arial Black"/>
              </a:rPr>
              <a:t>wymaga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114">
                <a:latin typeface="Arial Black"/>
                <a:cs typeface="Arial Black"/>
              </a:rPr>
              <a:t>przejścia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do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100">
                <a:latin typeface="Arial Black"/>
                <a:cs typeface="Arial Black"/>
              </a:rPr>
              <a:t>współtworzenia: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75">
                <a:latin typeface="Arial Black"/>
                <a:cs typeface="Arial Black"/>
              </a:rPr>
              <a:t>projektowania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80">
                <a:latin typeface="Arial Black"/>
                <a:cs typeface="Arial Black"/>
              </a:rPr>
              <a:t>przestrzeni</a:t>
            </a:r>
            <a:r>
              <a:rPr dirty="0" sz="2000" spc="-20">
                <a:latin typeface="Arial Black"/>
                <a:cs typeface="Arial Black"/>
              </a:rPr>
              <a:t> </a:t>
            </a:r>
            <a:r>
              <a:rPr dirty="0" sz="2000" spc="-55">
                <a:latin typeface="Arial Black"/>
                <a:cs typeface="Arial Black"/>
              </a:rPr>
              <a:t>politycznych, </a:t>
            </a:r>
            <a:r>
              <a:rPr dirty="0" sz="2000" spc="-10">
                <a:latin typeface="Arial Black"/>
                <a:cs typeface="Arial Black"/>
              </a:rPr>
              <a:t>materiałów</a:t>
            </a:r>
            <a:r>
              <a:rPr dirty="0" sz="2000" spc="185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i</a:t>
            </a:r>
            <a:r>
              <a:rPr dirty="0" sz="2000" spc="190">
                <a:latin typeface="Arial Black"/>
                <a:cs typeface="Arial Black"/>
              </a:rPr>
              <a:t> </a:t>
            </a:r>
            <a:r>
              <a:rPr dirty="0" sz="2000" spc="-20">
                <a:latin typeface="Arial Black"/>
                <a:cs typeface="Arial Black"/>
              </a:rPr>
              <a:t>decyzji</a:t>
            </a:r>
            <a:r>
              <a:rPr dirty="0" sz="2000" spc="19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z</a:t>
            </a:r>
            <a:r>
              <a:rPr dirty="0" sz="2000" spc="19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udziałem</a:t>
            </a:r>
            <a:r>
              <a:rPr dirty="0" sz="2000" spc="19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osób</a:t>
            </a:r>
            <a:r>
              <a:rPr dirty="0" sz="2000" spc="19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z</a:t>
            </a:r>
            <a:r>
              <a:rPr dirty="0" sz="2000" spc="185">
                <a:latin typeface="Arial Black"/>
                <a:cs typeface="Arial Black"/>
              </a:rPr>
              <a:t> </a:t>
            </a:r>
            <a:r>
              <a:rPr dirty="0" sz="2000" spc="-75">
                <a:latin typeface="Arial Black"/>
                <a:cs typeface="Arial Black"/>
              </a:rPr>
              <a:t>niepełnosprawnościami</a:t>
            </a:r>
            <a:r>
              <a:rPr dirty="0" sz="2000" spc="190">
                <a:latin typeface="Arial Black"/>
                <a:cs typeface="Arial Black"/>
              </a:rPr>
              <a:t> </a:t>
            </a:r>
            <a:r>
              <a:rPr dirty="0" sz="2000">
                <a:latin typeface="Arial Black"/>
                <a:cs typeface="Arial Black"/>
              </a:rPr>
              <a:t>od</a:t>
            </a:r>
            <a:r>
              <a:rPr dirty="0" sz="2000" spc="190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samego</a:t>
            </a:r>
            <a:r>
              <a:rPr dirty="0" sz="2000" spc="190">
                <a:latin typeface="Arial Black"/>
                <a:cs typeface="Arial Black"/>
              </a:rPr>
              <a:t> </a:t>
            </a:r>
            <a:r>
              <a:rPr dirty="0" sz="2000" spc="-30">
                <a:latin typeface="Arial Black"/>
                <a:cs typeface="Arial Black"/>
              </a:rPr>
              <a:t>początku.</a:t>
            </a:r>
            <a:r>
              <a:rPr dirty="0" sz="2000" spc="190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Takie </a:t>
            </a:r>
            <a:r>
              <a:rPr dirty="0" sz="2000" spc="-150">
                <a:latin typeface="Arial Black"/>
                <a:cs typeface="Arial Black"/>
              </a:rPr>
              <a:t>podejście</a:t>
            </a:r>
            <a:r>
              <a:rPr dirty="0" sz="2000" spc="-120">
                <a:latin typeface="Arial Black"/>
                <a:cs typeface="Arial Black"/>
              </a:rPr>
              <a:t> </a:t>
            </a:r>
            <a:r>
              <a:rPr dirty="0" sz="2000" spc="-135">
                <a:latin typeface="Arial Black"/>
                <a:cs typeface="Arial Black"/>
              </a:rPr>
              <a:t>docenia</a:t>
            </a:r>
            <a:r>
              <a:rPr dirty="0" sz="2000" spc="-114">
                <a:latin typeface="Arial Black"/>
                <a:cs typeface="Arial Black"/>
              </a:rPr>
              <a:t> </a:t>
            </a:r>
            <a:r>
              <a:rPr dirty="0" sz="2000" spc="-140">
                <a:latin typeface="Arial Black"/>
                <a:cs typeface="Arial Black"/>
              </a:rPr>
              <a:t>wiedzę</a:t>
            </a:r>
            <a:r>
              <a:rPr dirty="0" sz="2000" spc="-114">
                <a:latin typeface="Arial Black"/>
                <a:cs typeface="Arial Black"/>
              </a:rPr>
              <a:t> </a:t>
            </a:r>
            <a:r>
              <a:rPr dirty="0" sz="2000" spc="-140">
                <a:latin typeface="Arial Black"/>
                <a:cs typeface="Arial Black"/>
              </a:rPr>
              <a:t>osób</a:t>
            </a:r>
            <a:r>
              <a:rPr dirty="0" sz="2000" spc="-114">
                <a:latin typeface="Arial Black"/>
                <a:cs typeface="Arial Black"/>
              </a:rPr>
              <a:t> </a:t>
            </a:r>
            <a:r>
              <a:rPr dirty="0" sz="2000" spc="-150">
                <a:latin typeface="Arial Black"/>
                <a:cs typeface="Arial Black"/>
              </a:rPr>
              <a:t>z</a:t>
            </a:r>
            <a:r>
              <a:rPr dirty="0" sz="2000" spc="-114">
                <a:latin typeface="Arial Black"/>
                <a:cs typeface="Arial Black"/>
              </a:rPr>
              <a:t> niepełnosprawnościami </a:t>
            </a:r>
            <a:r>
              <a:rPr dirty="0" sz="2000" spc="-110">
                <a:latin typeface="Arial Black"/>
                <a:cs typeface="Arial Black"/>
              </a:rPr>
              <a:t>jako</a:t>
            </a:r>
            <a:r>
              <a:rPr dirty="0" sz="2000" spc="-120">
                <a:latin typeface="Arial Black"/>
                <a:cs typeface="Arial Black"/>
              </a:rPr>
              <a:t> </a:t>
            </a:r>
            <a:r>
              <a:rPr dirty="0" sz="2000" spc="-105">
                <a:latin typeface="Arial Black"/>
                <a:cs typeface="Arial Black"/>
              </a:rPr>
              <a:t>niezbędną,</a:t>
            </a:r>
            <a:r>
              <a:rPr dirty="0" sz="2000" spc="-114">
                <a:latin typeface="Arial Black"/>
                <a:cs typeface="Arial Black"/>
              </a:rPr>
              <a:t> </a:t>
            </a:r>
            <a:r>
              <a:rPr dirty="0" sz="2000" spc="-140">
                <a:latin typeface="Arial Black"/>
                <a:cs typeface="Arial Black"/>
              </a:rPr>
              <a:t>a</a:t>
            </a:r>
            <a:r>
              <a:rPr dirty="0" sz="2000" spc="-114">
                <a:latin typeface="Arial Black"/>
                <a:cs typeface="Arial Black"/>
              </a:rPr>
              <a:t> </a:t>
            </a:r>
            <a:r>
              <a:rPr dirty="0" sz="2000" spc="-85">
                <a:latin typeface="Arial Black"/>
                <a:cs typeface="Arial Black"/>
              </a:rPr>
              <a:t>nie</a:t>
            </a:r>
            <a:r>
              <a:rPr dirty="0" sz="2000" spc="-114">
                <a:latin typeface="Arial Black"/>
                <a:cs typeface="Arial Black"/>
              </a:rPr>
              <a:t> </a:t>
            </a:r>
            <a:r>
              <a:rPr dirty="0" sz="2000" spc="-10">
                <a:latin typeface="Arial Black"/>
                <a:cs typeface="Arial Black"/>
              </a:rPr>
              <a:t>wyjątkową.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20700" y="6195824"/>
            <a:ext cx="9156700" cy="231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6300"/>
              </a:lnSpc>
              <a:spcBef>
                <a:spcPts val="100"/>
              </a:spcBef>
            </a:pPr>
            <a:r>
              <a:rPr dirty="0" sz="2050" spc="45">
                <a:latin typeface="Tahoma"/>
                <a:cs typeface="Tahoma"/>
              </a:rPr>
              <a:t>Koncepcja</a:t>
            </a:r>
            <a:r>
              <a:rPr dirty="0" sz="2050" spc="6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ta</a:t>
            </a:r>
            <a:r>
              <a:rPr dirty="0" sz="2050" spc="75">
                <a:latin typeface="Tahoma"/>
                <a:cs typeface="Tahoma"/>
              </a:rPr>
              <a:t> </a:t>
            </a:r>
            <a:r>
              <a:rPr dirty="0" sz="2050" spc="60">
                <a:latin typeface="Tahoma"/>
                <a:cs typeface="Tahoma"/>
              </a:rPr>
              <a:t>odzwierciedla</a:t>
            </a:r>
            <a:r>
              <a:rPr dirty="0" sz="2050" spc="70">
                <a:latin typeface="Tahoma"/>
                <a:cs typeface="Tahoma"/>
              </a:rPr>
              <a:t> </a:t>
            </a:r>
            <a:r>
              <a:rPr dirty="0" sz="2050" spc="55">
                <a:latin typeface="Tahoma"/>
                <a:cs typeface="Tahoma"/>
              </a:rPr>
              <a:t>zasadę</a:t>
            </a:r>
            <a:r>
              <a:rPr dirty="0" sz="2050" spc="7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„nic</a:t>
            </a:r>
            <a:r>
              <a:rPr dirty="0" sz="2050" spc="70">
                <a:latin typeface="Tahoma"/>
                <a:cs typeface="Tahoma"/>
              </a:rPr>
              <a:t> </a:t>
            </a:r>
            <a:r>
              <a:rPr dirty="0" sz="2050" spc="110">
                <a:latin typeface="Tahoma"/>
                <a:cs typeface="Tahoma"/>
              </a:rPr>
              <a:t>o</a:t>
            </a:r>
            <a:r>
              <a:rPr dirty="0" sz="2050" spc="70">
                <a:latin typeface="Tahoma"/>
                <a:cs typeface="Tahoma"/>
              </a:rPr>
              <a:t> nas</a:t>
            </a:r>
            <a:r>
              <a:rPr dirty="0" sz="2050" spc="75">
                <a:latin typeface="Tahoma"/>
                <a:cs typeface="Tahoma"/>
              </a:rPr>
              <a:t> </a:t>
            </a:r>
            <a:r>
              <a:rPr dirty="0" sz="2050" spc="65">
                <a:latin typeface="Tahoma"/>
                <a:cs typeface="Tahoma"/>
              </a:rPr>
              <a:t>bez</a:t>
            </a:r>
            <a:r>
              <a:rPr dirty="0" sz="2050" spc="75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nas”,</a:t>
            </a:r>
            <a:r>
              <a:rPr dirty="0" sz="2050" spc="70">
                <a:latin typeface="Tahoma"/>
                <a:cs typeface="Tahoma"/>
              </a:rPr>
              <a:t> </a:t>
            </a:r>
            <a:r>
              <a:rPr dirty="0" sz="2050" spc="60">
                <a:latin typeface="Tahoma"/>
                <a:cs typeface="Tahoma"/>
              </a:rPr>
              <a:t>która</a:t>
            </a:r>
            <a:r>
              <a:rPr dirty="0" sz="2050" spc="7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jest</a:t>
            </a:r>
            <a:r>
              <a:rPr dirty="0" sz="2050" spc="75">
                <a:latin typeface="Tahoma"/>
                <a:cs typeface="Tahoma"/>
              </a:rPr>
              <a:t> </a:t>
            </a:r>
            <a:r>
              <a:rPr dirty="0" sz="2050" spc="45">
                <a:latin typeface="Tahoma"/>
                <a:cs typeface="Tahoma"/>
              </a:rPr>
              <a:t>kluczowa </a:t>
            </a:r>
            <a:r>
              <a:rPr dirty="0" sz="2050" spc="65">
                <a:latin typeface="Tahoma"/>
                <a:cs typeface="Tahoma"/>
              </a:rPr>
              <a:t>dla</a:t>
            </a:r>
            <a:r>
              <a:rPr dirty="0" sz="2050" spc="459">
                <a:latin typeface="Tahoma"/>
                <a:cs typeface="Tahoma"/>
              </a:rPr>
              <a:t>   </a:t>
            </a:r>
            <a:r>
              <a:rPr dirty="0" sz="2050" spc="80">
                <a:latin typeface="Tahoma"/>
                <a:cs typeface="Tahoma"/>
              </a:rPr>
              <a:t>ruchów</a:t>
            </a:r>
            <a:r>
              <a:rPr dirty="0" sz="2050" spc="459">
                <a:latin typeface="Tahoma"/>
                <a:cs typeface="Tahoma"/>
              </a:rPr>
              <a:t>   </a:t>
            </a:r>
            <a:r>
              <a:rPr dirty="0" sz="2050" spc="80">
                <a:latin typeface="Tahoma"/>
                <a:cs typeface="Tahoma"/>
              </a:rPr>
              <a:t>na</a:t>
            </a:r>
            <a:r>
              <a:rPr dirty="0" sz="2050" spc="459">
                <a:latin typeface="Tahoma"/>
                <a:cs typeface="Tahoma"/>
              </a:rPr>
              <a:t>   </a:t>
            </a:r>
            <a:r>
              <a:rPr dirty="0" sz="2050">
                <a:latin typeface="Tahoma"/>
                <a:cs typeface="Tahoma"/>
              </a:rPr>
              <a:t>rzecz</a:t>
            </a:r>
            <a:r>
              <a:rPr dirty="0" sz="2050" spc="459">
                <a:latin typeface="Tahoma"/>
                <a:cs typeface="Tahoma"/>
              </a:rPr>
              <a:t>   </a:t>
            </a:r>
            <a:r>
              <a:rPr dirty="0" sz="2050" spc="60">
                <a:latin typeface="Tahoma"/>
                <a:cs typeface="Tahoma"/>
              </a:rPr>
              <a:t>sprawiedliwości</a:t>
            </a:r>
            <a:r>
              <a:rPr dirty="0" sz="2050" spc="459">
                <a:latin typeface="Tahoma"/>
                <a:cs typeface="Tahoma"/>
              </a:rPr>
              <a:t>   </a:t>
            </a:r>
            <a:r>
              <a:rPr dirty="0" sz="2050">
                <a:latin typeface="Tahoma"/>
                <a:cs typeface="Tahoma"/>
              </a:rPr>
              <a:t>dotyczących</a:t>
            </a:r>
            <a:r>
              <a:rPr dirty="0" sz="2050" spc="459">
                <a:latin typeface="Tahoma"/>
                <a:cs typeface="Tahoma"/>
              </a:rPr>
              <a:t>   </a:t>
            </a:r>
            <a:r>
              <a:rPr dirty="0" sz="2050" spc="90">
                <a:latin typeface="Tahoma"/>
                <a:cs typeface="Tahoma"/>
              </a:rPr>
              <a:t>osób</a:t>
            </a:r>
            <a:r>
              <a:rPr dirty="0" sz="2050" spc="459">
                <a:latin typeface="Tahoma"/>
                <a:cs typeface="Tahoma"/>
              </a:rPr>
              <a:t>   </a:t>
            </a:r>
            <a:r>
              <a:rPr dirty="0" sz="2050" spc="-50">
                <a:latin typeface="Tahoma"/>
                <a:cs typeface="Tahoma"/>
              </a:rPr>
              <a:t>z </a:t>
            </a:r>
            <a:r>
              <a:rPr dirty="0" sz="2050" spc="60">
                <a:latin typeface="Tahoma"/>
                <a:cs typeface="Tahoma"/>
              </a:rPr>
              <a:t>niepełnosprawnościami,</a:t>
            </a:r>
            <a:r>
              <a:rPr dirty="0" sz="2050" spc="60">
                <a:latin typeface="Tahoma"/>
                <a:cs typeface="Tahoma"/>
              </a:rPr>
              <a:t>  </a:t>
            </a:r>
            <a:r>
              <a:rPr dirty="0" sz="2050" spc="50">
                <a:latin typeface="Tahoma"/>
                <a:cs typeface="Tahoma"/>
              </a:rPr>
              <a:t>a</a:t>
            </a:r>
            <a:r>
              <a:rPr dirty="0" sz="2050" spc="60">
                <a:latin typeface="Tahoma"/>
                <a:cs typeface="Tahoma"/>
              </a:rPr>
              <a:t>  </a:t>
            </a:r>
            <a:r>
              <a:rPr dirty="0" sz="2050">
                <a:latin typeface="Tahoma"/>
                <a:cs typeface="Tahoma"/>
              </a:rPr>
              <a:t>także</a:t>
            </a:r>
            <a:r>
              <a:rPr dirty="0" sz="2050" spc="60">
                <a:latin typeface="Tahoma"/>
                <a:cs typeface="Tahoma"/>
              </a:rPr>
              <a:t>  </a:t>
            </a:r>
            <a:r>
              <a:rPr dirty="0" sz="2050">
                <a:latin typeface="Tahoma"/>
                <a:cs typeface="Tahoma"/>
              </a:rPr>
              <a:t>jest</a:t>
            </a:r>
            <a:r>
              <a:rPr dirty="0" sz="2050" spc="60">
                <a:latin typeface="Tahoma"/>
                <a:cs typeface="Tahoma"/>
              </a:rPr>
              <a:t>  zgodna</a:t>
            </a:r>
            <a:r>
              <a:rPr dirty="0" sz="2050" spc="60">
                <a:latin typeface="Tahoma"/>
                <a:cs typeface="Tahoma"/>
              </a:rPr>
              <a:t>  </a:t>
            </a:r>
            <a:r>
              <a:rPr dirty="0" sz="2050">
                <a:latin typeface="Tahoma"/>
                <a:cs typeface="Tahoma"/>
              </a:rPr>
              <a:t>z</a:t>
            </a:r>
            <a:r>
              <a:rPr dirty="0" sz="2050" spc="60">
                <a:latin typeface="Tahoma"/>
                <a:cs typeface="Tahoma"/>
              </a:rPr>
              <a:t>  </a:t>
            </a:r>
            <a:r>
              <a:rPr dirty="0" sz="2050" spc="55">
                <a:latin typeface="Tahoma"/>
                <a:cs typeface="Tahoma"/>
              </a:rPr>
              <a:t>artykułem</a:t>
            </a:r>
            <a:r>
              <a:rPr dirty="0" sz="2050" spc="60">
                <a:latin typeface="Tahoma"/>
                <a:cs typeface="Tahoma"/>
              </a:rPr>
              <a:t>  </a:t>
            </a:r>
            <a:r>
              <a:rPr dirty="0" sz="2050">
                <a:latin typeface="Tahoma"/>
                <a:cs typeface="Tahoma"/>
              </a:rPr>
              <a:t>4</a:t>
            </a:r>
            <a:r>
              <a:rPr dirty="0" sz="2050" spc="60">
                <a:latin typeface="Tahoma"/>
                <a:cs typeface="Tahoma"/>
              </a:rPr>
              <a:t>  </a:t>
            </a:r>
            <a:r>
              <a:rPr dirty="0" sz="2050" spc="40">
                <a:latin typeface="Tahoma"/>
                <a:cs typeface="Tahoma"/>
              </a:rPr>
              <a:t>Konwencji </a:t>
            </a:r>
            <a:r>
              <a:rPr dirty="0" sz="2050" spc="95">
                <a:latin typeface="Tahoma"/>
                <a:cs typeface="Tahoma"/>
              </a:rPr>
              <a:t>Narodów</a:t>
            </a:r>
            <a:r>
              <a:rPr dirty="0" sz="2050" spc="445">
                <a:latin typeface="Tahoma"/>
                <a:cs typeface="Tahoma"/>
              </a:rPr>
              <a:t> </a:t>
            </a:r>
            <a:r>
              <a:rPr dirty="0" sz="2050" spc="50">
                <a:latin typeface="Tahoma"/>
                <a:cs typeface="Tahoma"/>
              </a:rPr>
              <a:t>Zjednoczonych</a:t>
            </a:r>
            <a:r>
              <a:rPr dirty="0" sz="2050" spc="450">
                <a:latin typeface="Tahoma"/>
                <a:cs typeface="Tahoma"/>
              </a:rPr>
              <a:t> </a:t>
            </a:r>
            <a:r>
              <a:rPr dirty="0" sz="2050" spc="110">
                <a:latin typeface="Tahoma"/>
                <a:cs typeface="Tahoma"/>
              </a:rPr>
              <a:t>o</a:t>
            </a:r>
            <a:r>
              <a:rPr dirty="0" sz="2050" spc="455">
                <a:latin typeface="Tahoma"/>
                <a:cs typeface="Tahoma"/>
              </a:rPr>
              <a:t> </a:t>
            </a:r>
            <a:r>
              <a:rPr dirty="0" sz="2050" spc="65">
                <a:latin typeface="Tahoma"/>
                <a:cs typeface="Tahoma"/>
              </a:rPr>
              <a:t>prawach</a:t>
            </a:r>
            <a:r>
              <a:rPr dirty="0" sz="2050" spc="455">
                <a:latin typeface="Tahoma"/>
                <a:cs typeface="Tahoma"/>
              </a:rPr>
              <a:t> </a:t>
            </a:r>
            <a:r>
              <a:rPr dirty="0" sz="2050" spc="90">
                <a:latin typeface="Tahoma"/>
                <a:cs typeface="Tahoma"/>
              </a:rPr>
              <a:t>osób</a:t>
            </a:r>
            <a:r>
              <a:rPr dirty="0" sz="2050" spc="450">
                <a:latin typeface="Tahoma"/>
                <a:cs typeface="Tahoma"/>
              </a:rPr>
              <a:t> </a:t>
            </a:r>
            <a:r>
              <a:rPr dirty="0" sz="2050">
                <a:latin typeface="Tahoma"/>
                <a:cs typeface="Tahoma"/>
              </a:rPr>
              <a:t>z</a:t>
            </a:r>
            <a:r>
              <a:rPr dirty="0" sz="2050" spc="455">
                <a:latin typeface="Tahoma"/>
                <a:cs typeface="Tahoma"/>
              </a:rPr>
              <a:t> </a:t>
            </a:r>
            <a:r>
              <a:rPr dirty="0" sz="2050" spc="70">
                <a:latin typeface="Tahoma"/>
                <a:cs typeface="Tahoma"/>
              </a:rPr>
              <a:t>niepełnosprawnościami</a:t>
            </a:r>
            <a:r>
              <a:rPr dirty="0" sz="2050" spc="455">
                <a:latin typeface="Tahoma"/>
                <a:cs typeface="Tahoma"/>
              </a:rPr>
              <a:t> </a:t>
            </a:r>
            <a:r>
              <a:rPr dirty="0" sz="2050" spc="-25">
                <a:latin typeface="Tahoma"/>
                <a:cs typeface="Tahoma"/>
              </a:rPr>
              <a:t>(UN </a:t>
            </a:r>
            <a:r>
              <a:rPr dirty="0" sz="2050" spc="-10">
                <a:latin typeface="Tahoma"/>
                <a:cs typeface="Tahoma"/>
              </a:rPr>
              <a:t>CRPD).</a:t>
            </a:r>
            <a:endParaRPr sz="2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383" cy="6000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97" cy="141065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19023" y="0"/>
            <a:ext cx="4267200" cy="4218940"/>
            <a:chOff x="14019023" y="0"/>
            <a:chExt cx="4267200" cy="4218940"/>
          </a:xfrm>
        </p:grpSpPr>
        <p:sp>
          <p:nvSpPr>
            <p:cNvPr id="5" name="object 5" descr=""/>
            <p:cNvSpPr/>
            <p:nvPr/>
          </p:nvSpPr>
          <p:spPr>
            <a:xfrm>
              <a:off x="14019023" y="0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6799" y="4143203"/>
                  </a:moveTo>
                  <a:lnTo>
                    <a:pt x="4219389" y="4089715"/>
                  </a:lnTo>
                  <a:lnTo>
                    <a:pt x="4196636" y="4056916"/>
                  </a:lnTo>
                  <a:lnTo>
                    <a:pt x="4176739" y="4022687"/>
                  </a:lnTo>
                  <a:lnTo>
                    <a:pt x="4159603" y="3987124"/>
                  </a:lnTo>
                  <a:lnTo>
                    <a:pt x="4145037" y="3950321"/>
                  </a:lnTo>
                  <a:lnTo>
                    <a:pt x="4132852" y="3912374"/>
                  </a:lnTo>
                  <a:lnTo>
                    <a:pt x="4122856" y="3873282"/>
                  </a:lnTo>
                  <a:lnTo>
                    <a:pt x="4114954" y="3833237"/>
                  </a:lnTo>
                  <a:lnTo>
                    <a:pt x="4109052" y="3792239"/>
                  </a:lnTo>
                  <a:lnTo>
                    <a:pt x="4104863" y="3750383"/>
                  </a:lnTo>
                  <a:lnTo>
                    <a:pt x="4102293" y="3707764"/>
                  </a:lnTo>
                  <a:lnTo>
                    <a:pt x="4101150" y="3664477"/>
                  </a:lnTo>
                  <a:lnTo>
                    <a:pt x="4101341" y="3620618"/>
                  </a:lnTo>
                  <a:lnTo>
                    <a:pt x="4102578" y="3576283"/>
                  </a:lnTo>
                  <a:lnTo>
                    <a:pt x="4104863" y="3531471"/>
                  </a:lnTo>
                  <a:lnTo>
                    <a:pt x="4107910" y="3486373"/>
                  </a:lnTo>
                  <a:lnTo>
                    <a:pt x="4111623" y="3440989"/>
                  </a:lnTo>
                  <a:lnTo>
                    <a:pt x="4115811" y="3395414"/>
                  </a:lnTo>
                  <a:lnTo>
                    <a:pt x="4120286" y="3349744"/>
                  </a:lnTo>
                  <a:lnTo>
                    <a:pt x="4134185" y="3213020"/>
                  </a:lnTo>
                  <a:lnTo>
                    <a:pt x="4138374" y="3167826"/>
                  </a:lnTo>
                  <a:lnTo>
                    <a:pt x="4142182" y="3122919"/>
                  </a:lnTo>
                  <a:lnTo>
                    <a:pt x="4145324" y="3078488"/>
                  </a:lnTo>
                  <a:lnTo>
                    <a:pt x="4147704" y="3034535"/>
                  </a:lnTo>
                  <a:lnTo>
                    <a:pt x="4149132" y="2991153"/>
                  </a:lnTo>
                  <a:lnTo>
                    <a:pt x="4149417" y="2948438"/>
                  </a:lnTo>
                  <a:lnTo>
                    <a:pt x="4148465" y="2906391"/>
                  </a:lnTo>
                  <a:lnTo>
                    <a:pt x="4146085" y="2865202"/>
                  </a:lnTo>
                  <a:lnTo>
                    <a:pt x="4142087" y="2824871"/>
                  </a:lnTo>
                  <a:lnTo>
                    <a:pt x="4136374" y="2785589"/>
                  </a:lnTo>
                  <a:lnTo>
                    <a:pt x="4128759" y="2747356"/>
                  </a:lnTo>
                  <a:lnTo>
                    <a:pt x="4119048" y="2710267"/>
                  </a:lnTo>
                  <a:lnTo>
                    <a:pt x="4103150" y="2660020"/>
                  </a:lnTo>
                  <a:lnTo>
                    <a:pt x="4085633" y="2611394"/>
                  </a:lnTo>
                  <a:lnTo>
                    <a:pt x="4066497" y="2564390"/>
                  </a:lnTo>
                  <a:lnTo>
                    <a:pt x="4045839" y="2518910"/>
                  </a:lnTo>
                  <a:lnTo>
                    <a:pt x="4023562" y="2474957"/>
                  </a:lnTo>
                  <a:lnTo>
                    <a:pt x="3999761" y="2432433"/>
                  </a:lnTo>
                  <a:lnTo>
                    <a:pt x="3974438" y="2391435"/>
                  </a:lnTo>
                  <a:lnTo>
                    <a:pt x="3947591" y="2351771"/>
                  </a:lnTo>
                  <a:lnTo>
                    <a:pt x="3919221" y="2313538"/>
                  </a:lnTo>
                  <a:lnTo>
                    <a:pt x="3889328" y="2276544"/>
                  </a:lnTo>
                  <a:lnTo>
                    <a:pt x="3858007" y="2240885"/>
                  </a:lnTo>
                  <a:lnTo>
                    <a:pt x="3825258" y="2206466"/>
                  </a:lnTo>
                  <a:lnTo>
                    <a:pt x="3791081" y="2173286"/>
                  </a:lnTo>
                  <a:lnTo>
                    <a:pt x="3755476" y="2141250"/>
                  </a:lnTo>
                  <a:lnTo>
                    <a:pt x="3718443" y="2110358"/>
                  </a:lnTo>
                  <a:lnTo>
                    <a:pt x="3680077" y="2080515"/>
                  </a:lnTo>
                  <a:lnTo>
                    <a:pt x="3640378" y="2051721"/>
                  </a:lnTo>
                  <a:lnTo>
                    <a:pt x="3599347" y="2023976"/>
                  </a:lnTo>
                  <a:lnTo>
                    <a:pt x="3556982" y="1997184"/>
                  </a:lnTo>
                  <a:lnTo>
                    <a:pt x="3513285" y="1971346"/>
                  </a:lnTo>
                  <a:lnTo>
                    <a:pt x="3468351" y="1946365"/>
                  </a:lnTo>
                  <a:lnTo>
                    <a:pt x="3382860" y="1900981"/>
                  </a:lnTo>
                  <a:lnTo>
                    <a:pt x="3338592" y="1876764"/>
                  </a:lnTo>
                  <a:lnTo>
                    <a:pt x="3294514" y="1851116"/>
                  </a:lnTo>
                  <a:lnTo>
                    <a:pt x="3251483" y="1823657"/>
                  </a:lnTo>
                  <a:lnTo>
                    <a:pt x="3210262" y="1794195"/>
                  </a:lnTo>
                  <a:lnTo>
                    <a:pt x="3171800" y="1762350"/>
                  </a:lnTo>
                  <a:lnTo>
                    <a:pt x="3136957" y="1727835"/>
                  </a:lnTo>
                  <a:lnTo>
                    <a:pt x="3106588" y="1690365"/>
                  </a:lnTo>
                  <a:lnTo>
                    <a:pt x="3080598" y="1650892"/>
                  </a:lnTo>
                  <a:lnTo>
                    <a:pt x="3057655" y="1609989"/>
                  </a:lnTo>
                  <a:lnTo>
                    <a:pt x="3037377" y="1567847"/>
                  </a:lnTo>
                  <a:lnTo>
                    <a:pt x="3019384" y="1524656"/>
                  </a:lnTo>
                  <a:lnTo>
                    <a:pt x="3003390" y="1480511"/>
                  </a:lnTo>
                  <a:lnTo>
                    <a:pt x="2988920" y="1435699"/>
                  </a:lnTo>
                  <a:lnTo>
                    <a:pt x="2975687" y="1390315"/>
                  </a:lnTo>
                  <a:lnTo>
                    <a:pt x="2963215" y="1344645"/>
                  </a:lnTo>
                  <a:lnTo>
                    <a:pt x="2939320" y="1252924"/>
                  </a:lnTo>
                  <a:lnTo>
                    <a:pt x="2927134" y="1207254"/>
                  </a:lnTo>
                  <a:lnTo>
                    <a:pt x="2914377" y="1161965"/>
                  </a:lnTo>
                  <a:lnTo>
                    <a:pt x="2900573" y="1117248"/>
                  </a:lnTo>
                  <a:lnTo>
                    <a:pt x="2885341" y="1073294"/>
                  </a:lnTo>
                  <a:lnTo>
                    <a:pt x="2868395" y="1030294"/>
                  </a:lnTo>
                  <a:lnTo>
                    <a:pt x="2849355" y="988438"/>
                  </a:lnTo>
                  <a:lnTo>
                    <a:pt x="2827840" y="947821"/>
                  </a:lnTo>
                  <a:lnTo>
                    <a:pt x="2803468" y="908729"/>
                  </a:lnTo>
                  <a:lnTo>
                    <a:pt x="2775860" y="871259"/>
                  </a:lnTo>
                  <a:lnTo>
                    <a:pt x="2744634" y="835600"/>
                  </a:lnTo>
                  <a:lnTo>
                    <a:pt x="2709410" y="801943"/>
                  </a:lnTo>
                  <a:lnTo>
                    <a:pt x="2672472" y="771624"/>
                  </a:lnTo>
                  <a:lnTo>
                    <a:pt x="2634106" y="743878"/>
                  </a:lnTo>
                  <a:lnTo>
                    <a:pt x="2594407" y="718517"/>
                  </a:lnTo>
                  <a:lnTo>
                    <a:pt x="2553471" y="695443"/>
                  </a:lnTo>
                  <a:lnTo>
                    <a:pt x="2511392" y="674468"/>
                  </a:lnTo>
                  <a:lnTo>
                    <a:pt x="2468267" y="655494"/>
                  </a:lnTo>
                  <a:lnTo>
                    <a:pt x="2424189" y="638427"/>
                  </a:lnTo>
                  <a:lnTo>
                    <a:pt x="2379159" y="623172"/>
                  </a:lnTo>
                  <a:lnTo>
                    <a:pt x="2333367" y="609538"/>
                  </a:lnTo>
                  <a:lnTo>
                    <a:pt x="2286814" y="597429"/>
                  </a:lnTo>
                  <a:lnTo>
                    <a:pt x="2239594" y="586655"/>
                  </a:lnTo>
                  <a:lnTo>
                    <a:pt x="2191804" y="577121"/>
                  </a:lnTo>
                  <a:lnTo>
                    <a:pt x="2143537" y="568730"/>
                  </a:lnTo>
                  <a:lnTo>
                    <a:pt x="2094889" y="561293"/>
                  </a:lnTo>
                  <a:lnTo>
                    <a:pt x="2045861" y="554715"/>
                  </a:lnTo>
                  <a:lnTo>
                    <a:pt x="1996642" y="548899"/>
                  </a:lnTo>
                  <a:lnTo>
                    <a:pt x="1897729" y="538887"/>
                  </a:lnTo>
                  <a:lnTo>
                    <a:pt x="1603844" y="513144"/>
                  </a:lnTo>
                  <a:lnTo>
                    <a:pt x="1556149" y="508091"/>
                  </a:lnTo>
                  <a:lnTo>
                    <a:pt x="1509024" y="502466"/>
                  </a:lnTo>
                  <a:lnTo>
                    <a:pt x="1462566" y="496173"/>
                  </a:lnTo>
                  <a:lnTo>
                    <a:pt x="1416870" y="489117"/>
                  </a:lnTo>
                  <a:lnTo>
                    <a:pt x="1371935" y="481109"/>
                  </a:lnTo>
                  <a:lnTo>
                    <a:pt x="1322050" y="471193"/>
                  </a:lnTo>
                  <a:lnTo>
                    <a:pt x="1272070" y="460609"/>
                  </a:lnTo>
                  <a:lnTo>
                    <a:pt x="1221994" y="449263"/>
                  </a:lnTo>
                  <a:lnTo>
                    <a:pt x="1171824" y="437345"/>
                  </a:lnTo>
                  <a:lnTo>
                    <a:pt x="1121653" y="424760"/>
                  </a:lnTo>
                  <a:lnTo>
                    <a:pt x="1071482" y="411602"/>
                  </a:lnTo>
                  <a:lnTo>
                    <a:pt x="1021406" y="397873"/>
                  </a:lnTo>
                  <a:lnTo>
                    <a:pt x="971426" y="383571"/>
                  </a:lnTo>
                  <a:lnTo>
                    <a:pt x="921541" y="368792"/>
                  </a:lnTo>
                  <a:lnTo>
                    <a:pt x="871751" y="353537"/>
                  </a:lnTo>
                  <a:lnTo>
                    <a:pt x="772742" y="321692"/>
                  </a:lnTo>
                  <a:lnTo>
                    <a:pt x="674590" y="288226"/>
                  </a:lnTo>
                  <a:lnTo>
                    <a:pt x="577677" y="253616"/>
                  </a:lnTo>
                  <a:lnTo>
                    <a:pt x="461532" y="210044"/>
                  </a:lnTo>
                  <a:lnTo>
                    <a:pt x="365285" y="175624"/>
                  </a:lnTo>
                  <a:lnTo>
                    <a:pt x="324729" y="160465"/>
                  </a:lnTo>
                  <a:lnTo>
                    <a:pt x="281413" y="143589"/>
                  </a:lnTo>
                  <a:lnTo>
                    <a:pt x="236288" y="125092"/>
                  </a:lnTo>
                  <a:lnTo>
                    <a:pt x="190210" y="104974"/>
                  </a:lnTo>
                  <a:lnTo>
                    <a:pt x="144038" y="83426"/>
                  </a:lnTo>
                  <a:lnTo>
                    <a:pt x="98723" y="60353"/>
                  </a:lnTo>
                  <a:lnTo>
                    <a:pt x="55121" y="36040"/>
                  </a:lnTo>
                  <a:lnTo>
                    <a:pt x="14280" y="10297"/>
                  </a:lnTo>
                  <a:lnTo>
                    <a:pt x="0" y="0"/>
                  </a:lnTo>
                  <a:lnTo>
                    <a:pt x="4266799" y="0"/>
                  </a:lnTo>
                  <a:lnTo>
                    <a:pt x="4266799" y="4143203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46" y="11632"/>
              <a:ext cx="4265930" cy="4207510"/>
            </a:xfrm>
            <a:custGeom>
              <a:avLst/>
              <a:gdLst/>
              <a:ahLst/>
              <a:cxnLst/>
              <a:rect l="l" t="t" r="r" b="b"/>
              <a:pathLst>
                <a:path w="4265930" h="4207510">
                  <a:moveTo>
                    <a:pt x="1015593" y="114325"/>
                  </a:moveTo>
                  <a:lnTo>
                    <a:pt x="962660" y="101638"/>
                  </a:lnTo>
                  <a:lnTo>
                    <a:pt x="909726" y="101638"/>
                  </a:lnTo>
                  <a:lnTo>
                    <a:pt x="803871" y="88963"/>
                  </a:lnTo>
                  <a:lnTo>
                    <a:pt x="751027" y="76276"/>
                  </a:lnTo>
                  <a:lnTo>
                    <a:pt x="697052" y="76276"/>
                  </a:lnTo>
                  <a:lnTo>
                    <a:pt x="643356" y="63601"/>
                  </a:lnTo>
                  <a:lnTo>
                    <a:pt x="589953" y="63601"/>
                  </a:lnTo>
                  <a:lnTo>
                    <a:pt x="536930" y="50914"/>
                  </a:lnTo>
                  <a:lnTo>
                    <a:pt x="484276" y="50914"/>
                  </a:lnTo>
                  <a:lnTo>
                    <a:pt x="380517" y="25463"/>
                  </a:lnTo>
                  <a:lnTo>
                    <a:pt x="329577" y="25463"/>
                  </a:lnTo>
                  <a:lnTo>
                    <a:pt x="229717" y="0"/>
                  </a:lnTo>
                  <a:lnTo>
                    <a:pt x="0" y="0"/>
                  </a:lnTo>
                  <a:lnTo>
                    <a:pt x="42646" y="12776"/>
                  </a:lnTo>
                  <a:lnTo>
                    <a:pt x="134988" y="38138"/>
                  </a:lnTo>
                  <a:lnTo>
                    <a:pt x="329298" y="89052"/>
                  </a:lnTo>
                  <a:lnTo>
                    <a:pt x="379463" y="89052"/>
                  </a:lnTo>
                  <a:lnTo>
                    <a:pt x="481609" y="114325"/>
                  </a:lnTo>
                  <a:lnTo>
                    <a:pt x="1015593" y="114325"/>
                  </a:lnTo>
                  <a:close/>
                </a:path>
                <a:path w="4265930" h="4207510">
                  <a:moveTo>
                    <a:pt x="1121079" y="127101"/>
                  </a:moveTo>
                  <a:lnTo>
                    <a:pt x="1068438" y="114414"/>
                  </a:lnTo>
                  <a:lnTo>
                    <a:pt x="533400" y="114414"/>
                  </a:lnTo>
                  <a:lnTo>
                    <a:pt x="585571" y="127101"/>
                  </a:lnTo>
                  <a:lnTo>
                    <a:pt x="1121079" y="127101"/>
                  </a:lnTo>
                  <a:close/>
                </a:path>
                <a:path w="4265930" h="4207510">
                  <a:moveTo>
                    <a:pt x="4265269" y="3051225"/>
                  </a:moveTo>
                  <a:lnTo>
                    <a:pt x="4261650" y="3114827"/>
                  </a:lnTo>
                  <a:lnTo>
                    <a:pt x="4259084" y="3165640"/>
                  </a:lnTo>
                  <a:lnTo>
                    <a:pt x="4256887" y="3216465"/>
                  </a:lnTo>
                  <a:lnTo>
                    <a:pt x="4255186" y="3267278"/>
                  </a:lnTo>
                  <a:lnTo>
                    <a:pt x="4254131" y="3305416"/>
                  </a:lnTo>
                  <a:lnTo>
                    <a:pt x="4254043" y="3356229"/>
                  </a:lnTo>
                  <a:lnTo>
                    <a:pt x="4254893" y="3407054"/>
                  </a:lnTo>
                  <a:lnTo>
                    <a:pt x="4256887" y="3457867"/>
                  </a:lnTo>
                  <a:lnTo>
                    <a:pt x="4260227" y="3496005"/>
                  </a:lnTo>
                  <a:lnTo>
                    <a:pt x="4265079" y="3546830"/>
                  </a:lnTo>
                  <a:lnTo>
                    <a:pt x="4265269" y="3546830"/>
                  </a:lnTo>
                  <a:lnTo>
                    <a:pt x="4265269" y="3051225"/>
                  </a:lnTo>
                  <a:close/>
                </a:path>
                <a:path w="4265930" h="4207510">
                  <a:moveTo>
                    <a:pt x="4265269" y="0"/>
                  </a:moveTo>
                  <a:lnTo>
                    <a:pt x="1254353" y="0"/>
                  </a:lnTo>
                  <a:lnTo>
                    <a:pt x="1254353" y="292"/>
                  </a:lnTo>
                  <a:lnTo>
                    <a:pt x="1303007" y="12966"/>
                  </a:lnTo>
                  <a:lnTo>
                    <a:pt x="1352892" y="12966"/>
                  </a:lnTo>
                  <a:lnTo>
                    <a:pt x="1403921" y="25654"/>
                  </a:lnTo>
                  <a:lnTo>
                    <a:pt x="1455902" y="25654"/>
                  </a:lnTo>
                  <a:lnTo>
                    <a:pt x="1508645" y="38328"/>
                  </a:lnTo>
                  <a:lnTo>
                    <a:pt x="1724367" y="38328"/>
                  </a:lnTo>
                  <a:lnTo>
                    <a:pt x="1778533" y="51015"/>
                  </a:lnTo>
                  <a:lnTo>
                    <a:pt x="2439708" y="51015"/>
                  </a:lnTo>
                  <a:lnTo>
                    <a:pt x="2473312" y="63690"/>
                  </a:lnTo>
                  <a:lnTo>
                    <a:pt x="2532240" y="63690"/>
                  </a:lnTo>
                  <a:lnTo>
                    <a:pt x="2557183" y="76377"/>
                  </a:lnTo>
                  <a:lnTo>
                    <a:pt x="2696464" y="114515"/>
                  </a:lnTo>
                  <a:lnTo>
                    <a:pt x="2741206" y="139966"/>
                  </a:lnTo>
                  <a:lnTo>
                    <a:pt x="2784906" y="165430"/>
                  </a:lnTo>
                  <a:lnTo>
                    <a:pt x="2827451" y="190881"/>
                  </a:lnTo>
                  <a:lnTo>
                    <a:pt x="2868676" y="216344"/>
                  </a:lnTo>
                  <a:lnTo>
                    <a:pt x="2908477" y="241795"/>
                  </a:lnTo>
                  <a:lnTo>
                    <a:pt x="2946743" y="279933"/>
                  </a:lnTo>
                  <a:lnTo>
                    <a:pt x="2983306" y="305396"/>
                  </a:lnTo>
                  <a:lnTo>
                    <a:pt x="3018053" y="343535"/>
                  </a:lnTo>
                  <a:lnTo>
                    <a:pt x="3050895" y="381673"/>
                  </a:lnTo>
                  <a:lnTo>
                    <a:pt x="3081934" y="419811"/>
                  </a:lnTo>
                  <a:lnTo>
                    <a:pt x="3109061" y="457949"/>
                  </a:lnTo>
                  <a:lnTo>
                    <a:pt x="3132569" y="496087"/>
                  </a:lnTo>
                  <a:lnTo>
                    <a:pt x="3152762" y="546900"/>
                  </a:lnTo>
                  <a:lnTo>
                    <a:pt x="3169983" y="585038"/>
                  </a:lnTo>
                  <a:lnTo>
                    <a:pt x="3184461" y="623176"/>
                  </a:lnTo>
                  <a:lnTo>
                    <a:pt x="3196552" y="674001"/>
                  </a:lnTo>
                  <a:lnTo>
                    <a:pt x="3206546" y="712139"/>
                  </a:lnTo>
                  <a:lnTo>
                    <a:pt x="3214738" y="762952"/>
                  </a:lnTo>
                  <a:lnTo>
                    <a:pt x="3221494" y="813777"/>
                  </a:lnTo>
                  <a:lnTo>
                    <a:pt x="3227019" y="851916"/>
                  </a:lnTo>
                  <a:lnTo>
                    <a:pt x="3231680" y="902728"/>
                  </a:lnTo>
                  <a:lnTo>
                    <a:pt x="3235769" y="953554"/>
                  </a:lnTo>
                  <a:lnTo>
                    <a:pt x="3239579" y="991679"/>
                  </a:lnTo>
                  <a:lnTo>
                    <a:pt x="3243478" y="1042504"/>
                  </a:lnTo>
                  <a:lnTo>
                    <a:pt x="3247669" y="1093317"/>
                  </a:lnTo>
                  <a:lnTo>
                    <a:pt x="3252520" y="1131455"/>
                  </a:lnTo>
                  <a:lnTo>
                    <a:pt x="3258337" y="1182281"/>
                  </a:lnTo>
                  <a:lnTo>
                    <a:pt x="3265373" y="1233093"/>
                  </a:lnTo>
                  <a:lnTo>
                    <a:pt x="3273945" y="1271231"/>
                  </a:lnTo>
                  <a:lnTo>
                    <a:pt x="3284321" y="1322057"/>
                  </a:lnTo>
                  <a:lnTo>
                    <a:pt x="3296894" y="1360195"/>
                  </a:lnTo>
                  <a:lnTo>
                    <a:pt x="3311931" y="1411008"/>
                  </a:lnTo>
                  <a:lnTo>
                    <a:pt x="3329736" y="1449146"/>
                  </a:lnTo>
                  <a:lnTo>
                    <a:pt x="3350577" y="1499971"/>
                  </a:lnTo>
                  <a:lnTo>
                    <a:pt x="3372764" y="1538109"/>
                  </a:lnTo>
                  <a:lnTo>
                    <a:pt x="3396094" y="1563560"/>
                  </a:lnTo>
                  <a:lnTo>
                    <a:pt x="3420465" y="1601698"/>
                  </a:lnTo>
                  <a:lnTo>
                    <a:pt x="3445789" y="1627162"/>
                  </a:lnTo>
                  <a:lnTo>
                    <a:pt x="3472065" y="1665300"/>
                  </a:lnTo>
                  <a:lnTo>
                    <a:pt x="3499091" y="1690751"/>
                  </a:lnTo>
                  <a:lnTo>
                    <a:pt x="3526891" y="1716214"/>
                  </a:lnTo>
                  <a:lnTo>
                    <a:pt x="3555365" y="1728889"/>
                  </a:lnTo>
                  <a:lnTo>
                    <a:pt x="3584397" y="1754352"/>
                  </a:lnTo>
                  <a:lnTo>
                    <a:pt x="3613912" y="1779803"/>
                  </a:lnTo>
                  <a:lnTo>
                    <a:pt x="3673983" y="1805266"/>
                  </a:lnTo>
                  <a:lnTo>
                    <a:pt x="3704348" y="1830717"/>
                  </a:lnTo>
                  <a:lnTo>
                    <a:pt x="3734905" y="1843405"/>
                  </a:lnTo>
                  <a:lnTo>
                    <a:pt x="3765473" y="1868855"/>
                  </a:lnTo>
                  <a:lnTo>
                    <a:pt x="3826497" y="1894319"/>
                  </a:lnTo>
                  <a:lnTo>
                    <a:pt x="3856761" y="1919770"/>
                  </a:lnTo>
                  <a:lnTo>
                    <a:pt x="3886758" y="1932457"/>
                  </a:lnTo>
                  <a:lnTo>
                    <a:pt x="3916362" y="1957908"/>
                  </a:lnTo>
                  <a:lnTo>
                    <a:pt x="4002138" y="2021408"/>
                  </a:lnTo>
                  <a:lnTo>
                    <a:pt x="4056024" y="2072220"/>
                  </a:lnTo>
                  <a:lnTo>
                    <a:pt x="4081729" y="2110359"/>
                  </a:lnTo>
                  <a:lnTo>
                    <a:pt x="4106380" y="2148497"/>
                  </a:lnTo>
                  <a:lnTo>
                    <a:pt x="4130090" y="2173960"/>
                  </a:lnTo>
                  <a:lnTo>
                    <a:pt x="4152646" y="2212098"/>
                  </a:lnTo>
                  <a:lnTo>
                    <a:pt x="4173969" y="2262911"/>
                  </a:lnTo>
                  <a:lnTo>
                    <a:pt x="4194060" y="2301049"/>
                  </a:lnTo>
                  <a:lnTo>
                    <a:pt x="4212717" y="2351875"/>
                  </a:lnTo>
                  <a:lnTo>
                    <a:pt x="4229951" y="2402687"/>
                  </a:lnTo>
                  <a:lnTo>
                    <a:pt x="4254805" y="2504427"/>
                  </a:lnTo>
                  <a:lnTo>
                    <a:pt x="4262221" y="2555240"/>
                  </a:lnTo>
                  <a:lnTo>
                    <a:pt x="4265269" y="2580703"/>
                  </a:lnTo>
                  <a:lnTo>
                    <a:pt x="4265269" y="0"/>
                  </a:lnTo>
                  <a:close/>
                </a:path>
                <a:path w="4265930" h="4207510">
                  <a:moveTo>
                    <a:pt x="4265460" y="4143591"/>
                  </a:moveTo>
                  <a:lnTo>
                    <a:pt x="4245940" y="4130903"/>
                  </a:lnTo>
                  <a:lnTo>
                    <a:pt x="4210812" y="4092765"/>
                  </a:lnTo>
                  <a:lnTo>
                    <a:pt x="4179214" y="4067314"/>
                  </a:lnTo>
                  <a:lnTo>
                    <a:pt x="4150931" y="4029176"/>
                  </a:lnTo>
                  <a:lnTo>
                    <a:pt x="4125798" y="3991038"/>
                  </a:lnTo>
                  <a:lnTo>
                    <a:pt x="4103713" y="3952900"/>
                  </a:lnTo>
                  <a:lnTo>
                    <a:pt x="4084485" y="3914762"/>
                  </a:lnTo>
                  <a:lnTo>
                    <a:pt x="4067924" y="3876624"/>
                  </a:lnTo>
                  <a:lnTo>
                    <a:pt x="4053929" y="3838486"/>
                  </a:lnTo>
                  <a:lnTo>
                    <a:pt x="4042308" y="3800348"/>
                  </a:lnTo>
                  <a:lnTo>
                    <a:pt x="4032885" y="3749522"/>
                  </a:lnTo>
                  <a:lnTo>
                    <a:pt x="4025455" y="3711384"/>
                  </a:lnTo>
                  <a:lnTo>
                    <a:pt x="4019943" y="3660571"/>
                  </a:lnTo>
                  <a:lnTo>
                    <a:pt x="4016133" y="3622433"/>
                  </a:lnTo>
                  <a:lnTo>
                    <a:pt x="4013847" y="3571621"/>
                  </a:lnTo>
                  <a:lnTo>
                    <a:pt x="4012895" y="3533483"/>
                  </a:lnTo>
                  <a:lnTo>
                    <a:pt x="4013174" y="3482657"/>
                  </a:lnTo>
                  <a:lnTo>
                    <a:pt x="4014520" y="3431743"/>
                  </a:lnTo>
                  <a:lnTo>
                    <a:pt x="4019664" y="3342792"/>
                  </a:lnTo>
                  <a:lnTo>
                    <a:pt x="4023093" y="3291967"/>
                  </a:lnTo>
                  <a:lnTo>
                    <a:pt x="4026890" y="3253930"/>
                  </a:lnTo>
                  <a:lnTo>
                    <a:pt x="4031170" y="3203105"/>
                  </a:lnTo>
                  <a:lnTo>
                    <a:pt x="4035552" y="3152292"/>
                  </a:lnTo>
                  <a:lnTo>
                    <a:pt x="4039832" y="3101467"/>
                  </a:lnTo>
                  <a:lnTo>
                    <a:pt x="4043934" y="3050654"/>
                  </a:lnTo>
                  <a:lnTo>
                    <a:pt x="4047642" y="2999829"/>
                  </a:lnTo>
                  <a:lnTo>
                    <a:pt x="4050779" y="2949016"/>
                  </a:lnTo>
                  <a:lnTo>
                    <a:pt x="4053167" y="2898203"/>
                  </a:lnTo>
                  <a:lnTo>
                    <a:pt x="4054691" y="2847378"/>
                  </a:lnTo>
                  <a:lnTo>
                    <a:pt x="4055160" y="2809240"/>
                  </a:lnTo>
                  <a:lnTo>
                    <a:pt x="4054398" y="2758427"/>
                  </a:lnTo>
                  <a:lnTo>
                    <a:pt x="4052303" y="2707602"/>
                  </a:lnTo>
                  <a:lnTo>
                    <a:pt x="4048595" y="2656789"/>
                  </a:lnTo>
                  <a:lnTo>
                    <a:pt x="4042968" y="2618549"/>
                  </a:lnTo>
                  <a:lnTo>
                    <a:pt x="4035348" y="2567736"/>
                  </a:lnTo>
                  <a:lnTo>
                    <a:pt x="4025646" y="2517013"/>
                  </a:lnTo>
                  <a:lnTo>
                    <a:pt x="4013530" y="2478773"/>
                  </a:lnTo>
                  <a:lnTo>
                    <a:pt x="3998950" y="2427960"/>
                  </a:lnTo>
                  <a:lnTo>
                    <a:pt x="3981729" y="2389822"/>
                  </a:lnTo>
                  <a:lnTo>
                    <a:pt x="3961777" y="2339098"/>
                  </a:lnTo>
                  <a:lnTo>
                    <a:pt x="3938663" y="2300859"/>
                  </a:lnTo>
                  <a:lnTo>
                    <a:pt x="3912476" y="2262721"/>
                  </a:lnTo>
                  <a:lnTo>
                    <a:pt x="3882961" y="2224582"/>
                  </a:lnTo>
                  <a:lnTo>
                    <a:pt x="3849916" y="2186444"/>
                  </a:lnTo>
                  <a:lnTo>
                    <a:pt x="3776421" y="2110270"/>
                  </a:lnTo>
                  <a:lnTo>
                    <a:pt x="3738435" y="2084806"/>
                  </a:lnTo>
                  <a:lnTo>
                    <a:pt x="3699395" y="2046668"/>
                  </a:lnTo>
                  <a:lnTo>
                    <a:pt x="3659416" y="2021217"/>
                  </a:lnTo>
                  <a:lnTo>
                    <a:pt x="3618573" y="1995766"/>
                  </a:lnTo>
                  <a:lnTo>
                    <a:pt x="3576878" y="1970303"/>
                  </a:lnTo>
                  <a:lnTo>
                    <a:pt x="3491484" y="1919490"/>
                  </a:lnTo>
                  <a:lnTo>
                    <a:pt x="3359632" y="1843214"/>
                  </a:lnTo>
                  <a:lnTo>
                    <a:pt x="3314979" y="1830527"/>
                  </a:lnTo>
                  <a:lnTo>
                    <a:pt x="3224936" y="1779612"/>
                  </a:lnTo>
                  <a:lnTo>
                    <a:pt x="3224771" y="1779612"/>
                  </a:lnTo>
                  <a:lnTo>
                    <a:pt x="3180080" y="1767027"/>
                  </a:lnTo>
                  <a:lnTo>
                    <a:pt x="2993885" y="1665198"/>
                  </a:lnTo>
                  <a:lnTo>
                    <a:pt x="2903232" y="1614474"/>
                  </a:lnTo>
                  <a:lnTo>
                    <a:pt x="2814980" y="1563662"/>
                  </a:lnTo>
                  <a:lnTo>
                    <a:pt x="2772054" y="1538198"/>
                  </a:lnTo>
                  <a:lnTo>
                    <a:pt x="2730068" y="1512747"/>
                  </a:lnTo>
                  <a:lnTo>
                    <a:pt x="2689123" y="1474609"/>
                  </a:lnTo>
                  <a:lnTo>
                    <a:pt x="2649334" y="1449146"/>
                  </a:lnTo>
                  <a:lnTo>
                    <a:pt x="2610777" y="1411008"/>
                  </a:lnTo>
                  <a:lnTo>
                    <a:pt x="2573655" y="1372870"/>
                  </a:lnTo>
                  <a:lnTo>
                    <a:pt x="2541371" y="1334731"/>
                  </a:lnTo>
                  <a:lnTo>
                    <a:pt x="2511006" y="1296593"/>
                  </a:lnTo>
                  <a:lnTo>
                    <a:pt x="2482354" y="1258455"/>
                  </a:lnTo>
                  <a:lnTo>
                    <a:pt x="2455214" y="1220317"/>
                  </a:lnTo>
                  <a:lnTo>
                    <a:pt x="2455126" y="1220127"/>
                  </a:lnTo>
                  <a:lnTo>
                    <a:pt x="2429421" y="1169504"/>
                  </a:lnTo>
                  <a:lnTo>
                    <a:pt x="2404668" y="1118679"/>
                  </a:lnTo>
                  <a:lnTo>
                    <a:pt x="2380869" y="1080541"/>
                  </a:lnTo>
                  <a:lnTo>
                    <a:pt x="2357729" y="1029728"/>
                  </a:lnTo>
                  <a:lnTo>
                    <a:pt x="2335072" y="978903"/>
                  </a:lnTo>
                  <a:lnTo>
                    <a:pt x="2312708" y="940777"/>
                  </a:lnTo>
                  <a:lnTo>
                    <a:pt x="2268055" y="839139"/>
                  </a:lnTo>
                  <a:lnTo>
                    <a:pt x="2245309" y="788314"/>
                  </a:lnTo>
                  <a:lnTo>
                    <a:pt x="2222639" y="750176"/>
                  </a:lnTo>
                  <a:lnTo>
                    <a:pt x="2199322" y="699363"/>
                  </a:lnTo>
                  <a:lnTo>
                    <a:pt x="2175141" y="661225"/>
                  </a:lnTo>
                  <a:lnTo>
                    <a:pt x="2150008" y="610400"/>
                  </a:lnTo>
                  <a:lnTo>
                    <a:pt x="2123732" y="572262"/>
                  </a:lnTo>
                  <a:lnTo>
                    <a:pt x="2096122" y="534123"/>
                  </a:lnTo>
                  <a:lnTo>
                    <a:pt x="2066988" y="495985"/>
                  </a:lnTo>
                  <a:lnTo>
                    <a:pt x="2036241" y="457847"/>
                  </a:lnTo>
                  <a:lnTo>
                    <a:pt x="2003679" y="419709"/>
                  </a:lnTo>
                  <a:lnTo>
                    <a:pt x="1969122" y="381571"/>
                  </a:lnTo>
                  <a:lnTo>
                    <a:pt x="1932470" y="356120"/>
                  </a:lnTo>
                  <a:lnTo>
                    <a:pt x="1893531" y="330657"/>
                  </a:lnTo>
                  <a:lnTo>
                    <a:pt x="1852129" y="305206"/>
                  </a:lnTo>
                  <a:lnTo>
                    <a:pt x="1808137" y="279742"/>
                  </a:lnTo>
                  <a:lnTo>
                    <a:pt x="1718564" y="254292"/>
                  </a:lnTo>
                  <a:lnTo>
                    <a:pt x="1672386" y="228828"/>
                  </a:lnTo>
                  <a:lnTo>
                    <a:pt x="1479791" y="178015"/>
                  </a:lnTo>
                  <a:lnTo>
                    <a:pt x="1429816" y="178015"/>
                  </a:lnTo>
                  <a:lnTo>
                    <a:pt x="1277213" y="139877"/>
                  </a:lnTo>
                  <a:lnTo>
                    <a:pt x="1225511" y="139877"/>
                  </a:lnTo>
                  <a:lnTo>
                    <a:pt x="1173441" y="127190"/>
                  </a:lnTo>
                  <a:lnTo>
                    <a:pt x="638035" y="127190"/>
                  </a:lnTo>
                  <a:lnTo>
                    <a:pt x="690765" y="139877"/>
                  </a:lnTo>
                  <a:lnTo>
                    <a:pt x="743800" y="139877"/>
                  </a:lnTo>
                  <a:lnTo>
                    <a:pt x="795680" y="152552"/>
                  </a:lnTo>
                  <a:lnTo>
                    <a:pt x="847661" y="152552"/>
                  </a:lnTo>
                  <a:lnTo>
                    <a:pt x="899731" y="165328"/>
                  </a:lnTo>
                  <a:lnTo>
                    <a:pt x="951814" y="165328"/>
                  </a:lnTo>
                  <a:lnTo>
                    <a:pt x="1003795" y="178015"/>
                  </a:lnTo>
                  <a:lnTo>
                    <a:pt x="1055674" y="178015"/>
                  </a:lnTo>
                  <a:lnTo>
                    <a:pt x="1056652" y="178015"/>
                  </a:lnTo>
                  <a:lnTo>
                    <a:pt x="1107567" y="190500"/>
                  </a:lnTo>
                  <a:lnTo>
                    <a:pt x="1159065" y="190500"/>
                  </a:lnTo>
                  <a:lnTo>
                    <a:pt x="1210284" y="203187"/>
                  </a:lnTo>
                  <a:lnTo>
                    <a:pt x="1261122" y="203187"/>
                  </a:lnTo>
                  <a:lnTo>
                    <a:pt x="1361655" y="228638"/>
                  </a:lnTo>
                  <a:lnTo>
                    <a:pt x="1411160" y="228638"/>
                  </a:lnTo>
                  <a:lnTo>
                    <a:pt x="1508544" y="254101"/>
                  </a:lnTo>
                  <a:lnTo>
                    <a:pt x="1694853" y="304914"/>
                  </a:lnTo>
                  <a:lnTo>
                    <a:pt x="1739315" y="330377"/>
                  </a:lnTo>
                  <a:lnTo>
                    <a:pt x="1782813" y="343052"/>
                  </a:lnTo>
                  <a:lnTo>
                    <a:pt x="1826806" y="368515"/>
                  </a:lnTo>
                  <a:lnTo>
                    <a:pt x="1867928" y="393966"/>
                  </a:lnTo>
                  <a:lnTo>
                    <a:pt x="1906384" y="419430"/>
                  </a:lnTo>
                  <a:lnTo>
                    <a:pt x="1942274" y="444881"/>
                  </a:lnTo>
                  <a:lnTo>
                    <a:pt x="1975891" y="483019"/>
                  </a:lnTo>
                  <a:lnTo>
                    <a:pt x="2007400" y="521157"/>
                  </a:lnTo>
                  <a:lnTo>
                    <a:pt x="2037105" y="559295"/>
                  </a:lnTo>
                  <a:lnTo>
                    <a:pt x="2065083" y="597433"/>
                  </a:lnTo>
                  <a:lnTo>
                    <a:pt x="2091651" y="635571"/>
                  </a:lnTo>
                  <a:lnTo>
                    <a:pt x="2116874" y="686396"/>
                  </a:lnTo>
                  <a:lnTo>
                    <a:pt x="2141055" y="724535"/>
                  </a:lnTo>
                  <a:lnTo>
                    <a:pt x="2164473" y="775347"/>
                  </a:lnTo>
                  <a:lnTo>
                    <a:pt x="2187232" y="813485"/>
                  </a:lnTo>
                  <a:lnTo>
                    <a:pt x="2209038" y="864298"/>
                  </a:lnTo>
                  <a:lnTo>
                    <a:pt x="2230551" y="915123"/>
                  </a:lnTo>
                  <a:lnTo>
                    <a:pt x="2251964" y="953262"/>
                  </a:lnTo>
                  <a:lnTo>
                    <a:pt x="2273389" y="1004074"/>
                  </a:lnTo>
                  <a:lnTo>
                    <a:pt x="2295093" y="1054900"/>
                  </a:lnTo>
                  <a:lnTo>
                    <a:pt x="2317178" y="1093038"/>
                  </a:lnTo>
                  <a:lnTo>
                    <a:pt x="2339835" y="1143850"/>
                  </a:lnTo>
                  <a:lnTo>
                    <a:pt x="2363165" y="1181989"/>
                  </a:lnTo>
                  <a:lnTo>
                    <a:pt x="2387346" y="1220127"/>
                  </a:lnTo>
                  <a:lnTo>
                    <a:pt x="2387435" y="1220317"/>
                  </a:lnTo>
                  <a:lnTo>
                    <a:pt x="2412568" y="1270952"/>
                  </a:lnTo>
                  <a:lnTo>
                    <a:pt x="2439035" y="1309090"/>
                  </a:lnTo>
                  <a:lnTo>
                    <a:pt x="2466835" y="1347228"/>
                  </a:lnTo>
                  <a:lnTo>
                    <a:pt x="2496159" y="1385366"/>
                  </a:lnTo>
                  <a:lnTo>
                    <a:pt x="2527198" y="1410817"/>
                  </a:lnTo>
                  <a:lnTo>
                    <a:pt x="2562987" y="1448955"/>
                  </a:lnTo>
                  <a:lnTo>
                    <a:pt x="2599931" y="1487093"/>
                  </a:lnTo>
                  <a:lnTo>
                    <a:pt x="2638006" y="1512557"/>
                  </a:lnTo>
                  <a:lnTo>
                    <a:pt x="2677134" y="1550695"/>
                  </a:lnTo>
                  <a:lnTo>
                    <a:pt x="2717215" y="1576146"/>
                  </a:lnTo>
                  <a:lnTo>
                    <a:pt x="2758148" y="1601609"/>
                  </a:lnTo>
                  <a:lnTo>
                    <a:pt x="2799842" y="1639747"/>
                  </a:lnTo>
                  <a:lnTo>
                    <a:pt x="2842310" y="1665198"/>
                  </a:lnTo>
                  <a:lnTo>
                    <a:pt x="2885338" y="1677885"/>
                  </a:lnTo>
                  <a:lnTo>
                    <a:pt x="2928937" y="1703336"/>
                  </a:lnTo>
                  <a:lnTo>
                    <a:pt x="3062224" y="1779612"/>
                  </a:lnTo>
                  <a:lnTo>
                    <a:pt x="3107156" y="1792300"/>
                  </a:lnTo>
                  <a:lnTo>
                    <a:pt x="3152279" y="1817751"/>
                  </a:lnTo>
                  <a:lnTo>
                    <a:pt x="3246247" y="1868576"/>
                  </a:lnTo>
                  <a:lnTo>
                    <a:pt x="3292983" y="1881251"/>
                  </a:lnTo>
                  <a:lnTo>
                    <a:pt x="3476726" y="1982978"/>
                  </a:lnTo>
                  <a:lnTo>
                    <a:pt x="3565067" y="2033803"/>
                  </a:lnTo>
                  <a:lnTo>
                    <a:pt x="3608006" y="2059254"/>
                  </a:lnTo>
                  <a:lnTo>
                    <a:pt x="3649992" y="2097392"/>
                  </a:lnTo>
                  <a:lnTo>
                    <a:pt x="3690924" y="2122855"/>
                  </a:lnTo>
                  <a:lnTo>
                    <a:pt x="3730714" y="2160994"/>
                  </a:lnTo>
                  <a:lnTo>
                    <a:pt x="3769271" y="2186444"/>
                  </a:lnTo>
                  <a:lnTo>
                    <a:pt x="3805834" y="2224582"/>
                  </a:lnTo>
                  <a:lnTo>
                    <a:pt x="3838397" y="2262721"/>
                  </a:lnTo>
                  <a:lnTo>
                    <a:pt x="3867048" y="2300859"/>
                  </a:lnTo>
                  <a:lnTo>
                    <a:pt x="3892080" y="2351684"/>
                  </a:lnTo>
                  <a:lnTo>
                    <a:pt x="3913784" y="2389822"/>
                  </a:lnTo>
                  <a:lnTo>
                    <a:pt x="3932263" y="2427960"/>
                  </a:lnTo>
                  <a:lnTo>
                    <a:pt x="3947782" y="2478773"/>
                  </a:lnTo>
                  <a:lnTo>
                    <a:pt x="3960533" y="2529598"/>
                  </a:lnTo>
                  <a:lnTo>
                    <a:pt x="3970718" y="2567736"/>
                  </a:lnTo>
                  <a:lnTo>
                    <a:pt x="3978529" y="2618549"/>
                  </a:lnTo>
                  <a:lnTo>
                    <a:pt x="3984244" y="2669375"/>
                  </a:lnTo>
                  <a:lnTo>
                    <a:pt x="3988041" y="2720187"/>
                  </a:lnTo>
                  <a:lnTo>
                    <a:pt x="3990048" y="2771013"/>
                  </a:lnTo>
                  <a:lnTo>
                    <a:pt x="3990517" y="2821825"/>
                  </a:lnTo>
                  <a:lnTo>
                    <a:pt x="3989565" y="2872638"/>
                  </a:lnTo>
                  <a:lnTo>
                    <a:pt x="3987469" y="2923463"/>
                  </a:lnTo>
                  <a:lnTo>
                    <a:pt x="3984434" y="2974276"/>
                  </a:lnTo>
                  <a:lnTo>
                    <a:pt x="3980624" y="3025102"/>
                  </a:lnTo>
                  <a:lnTo>
                    <a:pt x="3976332" y="3088690"/>
                  </a:lnTo>
                  <a:lnTo>
                    <a:pt x="3971671" y="3139516"/>
                  </a:lnTo>
                  <a:lnTo>
                    <a:pt x="3966908" y="3190329"/>
                  </a:lnTo>
                  <a:lnTo>
                    <a:pt x="3962349" y="3241154"/>
                  </a:lnTo>
                  <a:lnTo>
                    <a:pt x="3958437" y="3291967"/>
                  </a:lnTo>
                  <a:lnTo>
                    <a:pt x="3955008" y="3342792"/>
                  </a:lnTo>
                  <a:lnTo>
                    <a:pt x="3952151" y="3393605"/>
                  </a:lnTo>
                  <a:lnTo>
                    <a:pt x="3950068" y="3431743"/>
                  </a:lnTo>
                  <a:lnTo>
                    <a:pt x="3948823" y="3495344"/>
                  </a:lnTo>
                  <a:lnTo>
                    <a:pt x="3948734" y="3533483"/>
                  </a:lnTo>
                  <a:lnTo>
                    <a:pt x="3949776" y="3584295"/>
                  </a:lnTo>
                  <a:lnTo>
                    <a:pt x="3952151" y="3622433"/>
                  </a:lnTo>
                  <a:lnTo>
                    <a:pt x="3956062" y="3673246"/>
                  </a:lnTo>
                  <a:lnTo>
                    <a:pt x="3968915" y="3762210"/>
                  </a:lnTo>
                  <a:lnTo>
                    <a:pt x="3978148" y="3800348"/>
                  </a:lnTo>
                  <a:lnTo>
                    <a:pt x="3989476" y="3851160"/>
                  </a:lnTo>
                  <a:lnTo>
                    <a:pt x="4003090" y="3889298"/>
                  </a:lnTo>
                  <a:lnTo>
                    <a:pt x="4019080" y="3927437"/>
                  </a:lnTo>
                  <a:lnTo>
                    <a:pt x="4037647" y="3965575"/>
                  </a:lnTo>
                  <a:lnTo>
                    <a:pt x="4058882" y="4003713"/>
                  </a:lnTo>
                  <a:lnTo>
                    <a:pt x="4082872" y="4041851"/>
                  </a:lnTo>
                  <a:lnTo>
                    <a:pt x="4109897" y="4079989"/>
                  </a:lnTo>
                  <a:lnTo>
                    <a:pt x="4139984" y="4118127"/>
                  </a:lnTo>
                  <a:lnTo>
                    <a:pt x="4173397" y="4143591"/>
                  </a:lnTo>
                  <a:lnTo>
                    <a:pt x="4210240" y="4181729"/>
                  </a:lnTo>
                  <a:lnTo>
                    <a:pt x="4250233" y="4207179"/>
                  </a:lnTo>
                  <a:lnTo>
                    <a:pt x="4265460" y="4207179"/>
                  </a:lnTo>
                  <a:lnTo>
                    <a:pt x="4265460" y="4143591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24609" y="1937086"/>
            <a:ext cx="16416655" cy="30048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335"/>
              <a:t>Włączenie</a:t>
            </a:r>
            <a:r>
              <a:rPr dirty="0" sz="5400" spc="-390"/>
              <a:t> </a:t>
            </a:r>
            <a:r>
              <a:rPr dirty="0" sz="5400" spc="-335"/>
              <a:t>jest</a:t>
            </a:r>
            <a:r>
              <a:rPr dirty="0" sz="5400" spc="-390"/>
              <a:t> </a:t>
            </a:r>
            <a:r>
              <a:rPr dirty="0" sz="5400" spc="-355"/>
              <a:t>ważne</a:t>
            </a:r>
            <a:endParaRPr sz="5400"/>
          </a:p>
          <a:p>
            <a:pPr marL="55880" marR="5080">
              <a:lnSpc>
                <a:spcPct val="149500"/>
              </a:lnSpc>
              <a:spcBef>
                <a:spcPts val="465"/>
              </a:spcBef>
            </a:pPr>
            <a:r>
              <a:rPr dirty="0" sz="2300" spc="60">
                <a:solidFill>
                  <a:srgbClr val="000000"/>
                </a:solidFill>
                <a:latin typeface="Tahoma"/>
                <a:cs typeface="Tahoma"/>
              </a:rPr>
              <a:t>Włączenie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114">
                <a:solidFill>
                  <a:srgbClr val="000000"/>
                </a:solidFill>
                <a:latin typeface="Tahoma"/>
                <a:cs typeface="Tahoma"/>
              </a:rPr>
              <a:t>powinno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90">
                <a:solidFill>
                  <a:srgbClr val="000000"/>
                </a:solidFill>
                <a:latin typeface="Tahoma"/>
                <a:cs typeface="Tahoma"/>
              </a:rPr>
              <a:t>brać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140">
                <a:solidFill>
                  <a:srgbClr val="000000"/>
                </a:solidFill>
                <a:latin typeface="Tahoma"/>
                <a:cs typeface="Tahoma"/>
              </a:rPr>
              <a:t>pod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70">
                <a:solidFill>
                  <a:srgbClr val="000000"/>
                </a:solidFill>
                <a:latin typeface="Tahoma"/>
                <a:cs typeface="Tahoma"/>
              </a:rPr>
              <a:t>uwagę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110">
                <a:solidFill>
                  <a:srgbClr val="000000"/>
                </a:solidFill>
                <a:latin typeface="Tahoma"/>
                <a:cs typeface="Tahoma"/>
              </a:rPr>
              <a:t>różnorodność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90">
                <a:solidFill>
                  <a:srgbClr val="000000"/>
                </a:solidFill>
                <a:latin typeface="Tahoma"/>
                <a:cs typeface="Tahoma"/>
              </a:rPr>
              <a:t>tożsamości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125">
                <a:solidFill>
                  <a:srgbClr val="000000"/>
                </a:solidFill>
                <a:latin typeface="Tahoma"/>
                <a:cs typeface="Tahoma"/>
              </a:rPr>
              <a:t>osób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60">
                <a:solidFill>
                  <a:srgbClr val="000000"/>
                </a:solidFill>
                <a:latin typeface="Tahoma"/>
                <a:cs typeface="Tahoma"/>
              </a:rPr>
              <a:t>z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80">
                <a:solidFill>
                  <a:srgbClr val="000000"/>
                </a:solidFill>
                <a:latin typeface="Tahoma"/>
                <a:cs typeface="Tahoma"/>
              </a:rPr>
              <a:t>niepełnosprawnościami,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65">
                <a:solidFill>
                  <a:srgbClr val="000000"/>
                </a:solidFill>
                <a:latin typeface="Tahoma"/>
                <a:cs typeface="Tahoma"/>
              </a:rPr>
              <a:t>takich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000000"/>
                </a:solidFill>
                <a:latin typeface="Tahoma"/>
                <a:cs typeface="Tahoma"/>
              </a:rPr>
              <a:t>jak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-20">
                <a:solidFill>
                  <a:srgbClr val="000000"/>
                </a:solidFill>
                <a:latin typeface="Tahoma"/>
                <a:cs typeface="Tahoma"/>
              </a:rPr>
              <a:t>płeć, </a:t>
            </a:r>
            <a:r>
              <a:rPr dirty="0" sz="2300" spc="100">
                <a:solidFill>
                  <a:srgbClr val="000000"/>
                </a:solidFill>
                <a:latin typeface="Tahoma"/>
                <a:cs typeface="Tahoma"/>
              </a:rPr>
              <a:t>pochodzenie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50">
                <a:solidFill>
                  <a:srgbClr val="000000"/>
                </a:solidFill>
                <a:latin typeface="Tahoma"/>
                <a:cs typeface="Tahoma"/>
              </a:rPr>
              <a:t>etniczne,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45">
                <a:solidFill>
                  <a:srgbClr val="000000"/>
                </a:solidFill>
                <a:latin typeface="Tahoma"/>
                <a:cs typeface="Tahoma"/>
              </a:rPr>
              <a:t>migracyjne,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65">
                <a:solidFill>
                  <a:srgbClr val="000000"/>
                </a:solidFill>
                <a:latin typeface="Tahoma"/>
                <a:cs typeface="Tahoma"/>
              </a:rPr>
              <a:t>orientacja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80">
                <a:solidFill>
                  <a:srgbClr val="000000"/>
                </a:solidFill>
                <a:latin typeface="Tahoma"/>
                <a:cs typeface="Tahoma"/>
              </a:rPr>
              <a:t>seksualna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000000"/>
                </a:solidFill>
                <a:latin typeface="Tahoma"/>
                <a:cs typeface="Tahoma"/>
              </a:rPr>
              <a:t>czy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70">
                <a:solidFill>
                  <a:srgbClr val="000000"/>
                </a:solidFill>
                <a:latin typeface="Tahoma"/>
                <a:cs typeface="Tahoma"/>
              </a:rPr>
              <a:t>status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80">
                <a:solidFill>
                  <a:srgbClr val="000000"/>
                </a:solidFill>
                <a:latin typeface="Tahoma"/>
                <a:cs typeface="Tahoma"/>
              </a:rPr>
              <a:t>ekonomiczny.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000000"/>
                </a:solidFill>
                <a:latin typeface="Tahoma"/>
                <a:cs typeface="Tahoma"/>
              </a:rPr>
              <a:t>Te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90">
                <a:solidFill>
                  <a:srgbClr val="000000"/>
                </a:solidFill>
                <a:latin typeface="Tahoma"/>
                <a:cs typeface="Tahoma"/>
              </a:rPr>
              <a:t>powiązane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65">
                <a:solidFill>
                  <a:srgbClr val="000000"/>
                </a:solidFill>
                <a:latin typeface="Tahoma"/>
                <a:cs typeface="Tahoma"/>
              </a:rPr>
              <a:t>czynniki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45">
                <a:solidFill>
                  <a:srgbClr val="000000"/>
                </a:solidFill>
                <a:latin typeface="Tahoma"/>
                <a:cs typeface="Tahoma"/>
              </a:rPr>
              <a:t>wpływają</a:t>
            </a:r>
            <a:r>
              <a:rPr dirty="0" sz="2300" spc="-9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95">
                <a:solidFill>
                  <a:srgbClr val="000000"/>
                </a:solidFill>
                <a:latin typeface="Tahoma"/>
                <a:cs typeface="Tahoma"/>
              </a:rPr>
              <a:t>na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-25">
                <a:solidFill>
                  <a:srgbClr val="000000"/>
                </a:solidFill>
                <a:latin typeface="Tahoma"/>
                <a:cs typeface="Tahoma"/>
              </a:rPr>
              <a:t>to, </a:t>
            </a:r>
            <a:r>
              <a:rPr dirty="0" sz="2300">
                <a:solidFill>
                  <a:srgbClr val="000000"/>
                </a:solidFill>
                <a:latin typeface="Tahoma"/>
                <a:cs typeface="Tahoma"/>
              </a:rPr>
              <a:t>jak</a:t>
            </a:r>
            <a:r>
              <a:rPr dirty="0" sz="2300" spc="-10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70">
                <a:solidFill>
                  <a:srgbClr val="000000"/>
                </a:solidFill>
                <a:latin typeface="Tahoma"/>
                <a:cs typeface="Tahoma"/>
              </a:rPr>
              <a:t>doświadczają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50">
                <a:solidFill>
                  <a:srgbClr val="000000"/>
                </a:solidFill>
                <a:latin typeface="Tahoma"/>
                <a:cs typeface="Tahoma"/>
              </a:rPr>
              <a:t>wykluczenia,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000000"/>
                </a:solidFill>
                <a:latin typeface="Tahoma"/>
                <a:cs typeface="Tahoma"/>
              </a:rPr>
              <a:t>dlatego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80">
                <a:solidFill>
                  <a:srgbClr val="000000"/>
                </a:solidFill>
                <a:latin typeface="Tahoma"/>
                <a:cs typeface="Tahoma"/>
              </a:rPr>
              <a:t>ważne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000000"/>
                </a:solidFill>
                <a:latin typeface="Tahoma"/>
                <a:cs typeface="Tahoma"/>
              </a:rPr>
              <a:t>jest,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000000"/>
                </a:solidFill>
                <a:latin typeface="Tahoma"/>
                <a:cs typeface="Tahoma"/>
              </a:rPr>
              <a:t>aby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>
                <a:solidFill>
                  <a:srgbClr val="000000"/>
                </a:solidFill>
                <a:latin typeface="Tahoma"/>
                <a:cs typeface="Tahoma"/>
              </a:rPr>
              <a:t>je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55">
                <a:solidFill>
                  <a:srgbClr val="000000"/>
                </a:solidFill>
                <a:latin typeface="Tahoma"/>
                <a:cs typeface="Tahoma"/>
              </a:rPr>
              <a:t>uwzględnić,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75">
                <a:solidFill>
                  <a:srgbClr val="000000"/>
                </a:solidFill>
                <a:latin typeface="Tahoma"/>
                <a:cs typeface="Tahoma"/>
              </a:rPr>
              <a:t>by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85">
                <a:solidFill>
                  <a:srgbClr val="000000"/>
                </a:solidFill>
                <a:latin typeface="Tahoma"/>
                <a:cs typeface="Tahoma"/>
              </a:rPr>
              <a:t>uniknąć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85">
                <a:solidFill>
                  <a:srgbClr val="000000"/>
                </a:solidFill>
                <a:latin typeface="Tahoma"/>
                <a:cs typeface="Tahoma"/>
              </a:rPr>
              <a:t>stosowania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90">
                <a:solidFill>
                  <a:srgbClr val="000000"/>
                </a:solidFill>
                <a:latin typeface="Tahoma"/>
                <a:cs typeface="Tahoma"/>
              </a:rPr>
              <a:t>jednorodnych</a:t>
            </a:r>
            <a:r>
              <a:rPr dirty="0" sz="2300" spc="-95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300" spc="50">
                <a:solidFill>
                  <a:srgbClr val="000000"/>
                </a:solidFill>
                <a:latin typeface="Tahoma"/>
                <a:cs typeface="Tahoma"/>
              </a:rPr>
              <a:t>strategii </a:t>
            </a:r>
            <a:r>
              <a:rPr dirty="0" sz="2300" spc="-10">
                <a:solidFill>
                  <a:srgbClr val="000000"/>
                </a:solidFill>
                <a:latin typeface="Tahoma"/>
                <a:cs typeface="Tahoma"/>
              </a:rPr>
              <a:t>inkluzji.</a:t>
            </a:r>
            <a:endParaRPr sz="230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5461592"/>
            <a:ext cx="7534275" cy="4826000"/>
            <a:chOff x="0" y="5461592"/>
            <a:chExt cx="7534275" cy="4826000"/>
          </a:xfrm>
        </p:grpSpPr>
        <p:sp>
          <p:nvSpPr>
            <p:cNvPr id="9" name="object 9" descr=""/>
            <p:cNvSpPr/>
            <p:nvPr/>
          </p:nvSpPr>
          <p:spPr>
            <a:xfrm>
              <a:off x="0" y="6328490"/>
              <a:ext cx="3627754" cy="3958590"/>
            </a:xfrm>
            <a:custGeom>
              <a:avLst/>
              <a:gdLst/>
              <a:ahLst/>
              <a:cxnLst/>
              <a:rect l="l" t="t" r="r" b="b"/>
              <a:pathLst>
                <a:path w="3627754" h="3958590">
                  <a:moveTo>
                    <a:pt x="3627293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717" y="48461"/>
                  </a:lnTo>
                  <a:lnTo>
                    <a:pt x="89979" y="77921"/>
                  </a:lnTo>
                  <a:lnTo>
                    <a:pt x="116096" y="108906"/>
                  </a:lnTo>
                  <a:lnTo>
                    <a:pt x="139163" y="141417"/>
                  </a:lnTo>
                  <a:lnTo>
                    <a:pt x="159465" y="175263"/>
                  </a:lnTo>
                  <a:lnTo>
                    <a:pt x="177099" y="210444"/>
                  </a:lnTo>
                  <a:lnTo>
                    <a:pt x="192159" y="246864"/>
                  </a:lnTo>
                  <a:lnTo>
                    <a:pt x="204932" y="284428"/>
                  </a:lnTo>
                  <a:lnTo>
                    <a:pt x="215417" y="323041"/>
                  </a:lnTo>
                  <a:lnTo>
                    <a:pt x="223900" y="362702"/>
                  </a:lnTo>
                  <a:lnTo>
                    <a:pt x="230477" y="403222"/>
                  </a:lnTo>
                  <a:lnTo>
                    <a:pt x="235243" y="444600"/>
                  </a:lnTo>
                  <a:lnTo>
                    <a:pt x="238388" y="486740"/>
                  </a:lnTo>
                  <a:lnTo>
                    <a:pt x="240104" y="529548"/>
                  </a:lnTo>
                  <a:lnTo>
                    <a:pt x="240485" y="573023"/>
                  </a:lnTo>
                  <a:lnTo>
                    <a:pt x="239723" y="616975"/>
                  </a:lnTo>
                  <a:lnTo>
                    <a:pt x="237912" y="661403"/>
                  </a:lnTo>
                  <a:lnTo>
                    <a:pt x="235243" y="706213"/>
                  </a:lnTo>
                  <a:lnTo>
                    <a:pt x="231907" y="751309"/>
                  </a:lnTo>
                  <a:lnTo>
                    <a:pt x="227999" y="796596"/>
                  </a:lnTo>
                  <a:lnTo>
                    <a:pt x="223709" y="842073"/>
                  </a:lnTo>
                  <a:lnTo>
                    <a:pt x="219134" y="887550"/>
                  </a:lnTo>
                  <a:lnTo>
                    <a:pt x="209793" y="978410"/>
                  </a:lnTo>
                  <a:lnTo>
                    <a:pt x="205313" y="1023601"/>
                  </a:lnTo>
                  <a:lnTo>
                    <a:pt x="201214" y="1068506"/>
                  </a:lnTo>
                  <a:lnTo>
                    <a:pt x="197592" y="1113125"/>
                  </a:lnTo>
                  <a:lnTo>
                    <a:pt x="194638" y="1157268"/>
                  </a:lnTo>
                  <a:lnTo>
                    <a:pt x="192445" y="1200934"/>
                  </a:lnTo>
                  <a:lnTo>
                    <a:pt x="191206" y="1244028"/>
                  </a:lnTo>
                  <a:lnTo>
                    <a:pt x="191111" y="1286549"/>
                  </a:lnTo>
                  <a:lnTo>
                    <a:pt x="192255" y="1328309"/>
                  </a:lnTo>
                  <a:lnTo>
                    <a:pt x="194828" y="1369210"/>
                  </a:lnTo>
                  <a:lnTo>
                    <a:pt x="198927" y="1409252"/>
                  </a:lnTo>
                  <a:lnTo>
                    <a:pt x="204741" y="1448342"/>
                  </a:lnTo>
                  <a:lnTo>
                    <a:pt x="212367" y="1486383"/>
                  </a:lnTo>
                  <a:lnTo>
                    <a:pt x="222089" y="1523279"/>
                  </a:lnTo>
                  <a:lnTo>
                    <a:pt x="238388" y="1574668"/>
                  </a:lnTo>
                  <a:lnTo>
                    <a:pt x="256308" y="1624436"/>
                  </a:lnTo>
                  <a:lnTo>
                    <a:pt x="275848" y="1672487"/>
                  </a:lnTo>
                  <a:lnTo>
                    <a:pt x="297008" y="1719013"/>
                  </a:lnTo>
                  <a:lnTo>
                    <a:pt x="319789" y="1763918"/>
                  </a:lnTo>
                  <a:lnTo>
                    <a:pt x="344191" y="1807394"/>
                  </a:lnTo>
                  <a:lnTo>
                    <a:pt x="370117" y="1849343"/>
                  </a:lnTo>
                  <a:lnTo>
                    <a:pt x="397664" y="1889863"/>
                  </a:lnTo>
                  <a:lnTo>
                    <a:pt x="426735" y="1928952"/>
                  </a:lnTo>
                  <a:lnTo>
                    <a:pt x="457332" y="1966707"/>
                  </a:lnTo>
                  <a:lnTo>
                    <a:pt x="489359" y="2003127"/>
                  </a:lnTo>
                  <a:lnTo>
                    <a:pt x="522911" y="2038308"/>
                  </a:lnTo>
                  <a:lnTo>
                    <a:pt x="557892" y="2072249"/>
                  </a:lnTo>
                  <a:lnTo>
                    <a:pt x="594303" y="2105046"/>
                  </a:lnTo>
                  <a:lnTo>
                    <a:pt x="632144" y="2136604"/>
                  </a:lnTo>
                  <a:lnTo>
                    <a:pt x="671415" y="2167113"/>
                  </a:lnTo>
                  <a:lnTo>
                    <a:pt x="712116" y="2196477"/>
                  </a:lnTo>
                  <a:lnTo>
                    <a:pt x="754151" y="2224889"/>
                  </a:lnTo>
                  <a:lnTo>
                    <a:pt x="797520" y="2252251"/>
                  </a:lnTo>
                  <a:lnTo>
                    <a:pt x="842224" y="2278661"/>
                  </a:lnTo>
                  <a:lnTo>
                    <a:pt x="888262" y="2304117"/>
                  </a:lnTo>
                  <a:lnTo>
                    <a:pt x="975764" y="2350547"/>
                  </a:lnTo>
                  <a:lnTo>
                    <a:pt x="1021039" y="2375336"/>
                  </a:lnTo>
                  <a:lnTo>
                    <a:pt x="1066220" y="2401554"/>
                  </a:lnTo>
                  <a:lnTo>
                    <a:pt x="1110352" y="2429584"/>
                  </a:lnTo>
                  <a:lnTo>
                    <a:pt x="1152482" y="2459712"/>
                  </a:lnTo>
                  <a:lnTo>
                    <a:pt x="1191848" y="2492223"/>
                  </a:lnTo>
                  <a:lnTo>
                    <a:pt x="1227497" y="2527499"/>
                  </a:lnTo>
                  <a:lnTo>
                    <a:pt x="1258570" y="2565826"/>
                  </a:lnTo>
                  <a:lnTo>
                    <a:pt x="1284020" y="2604343"/>
                  </a:lnTo>
                  <a:lnTo>
                    <a:pt x="1306610" y="2644195"/>
                  </a:lnTo>
                  <a:lnTo>
                    <a:pt x="1326722" y="2685192"/>
                  </a:lnTo>
                  <a:lnTo>
                    <a:pt x="1344642" y="2727237"/>
                  </a:lnTo>
                  <a:lnTo>
                    <a:pt x="1360655" y="2770140"/>
                  </a:lnTo>
                  <a:lnTo>
                    <a:pt x="1375143" y="2813710"/>
                  </a:lnTo>
                  <a:lnTo>
                    <a:pt x="1388392" y="2857853"/>
                  </a:lnTo>
                  <a:lnTo>
                    <a:pt x="1400784" y="2902377"/>
                  </a:lnTo>
                  <a:lnTo>
                    <a:pt x="1412603" y="2947092"/>
                  </a:lnTo>
                  <a:lnTo>
                    <a:pt x="1424232" y="2991806"/>
                  </a:lnTo>
                  <a:lnTo>
                    <a:pt x="1435956" y="3036425"/>
                  </a:lnTo>
                  <a:lnTo>
                    <a:pt x="1448061" y="3080759"/>
                  </a:lnTo>
                  <a:lnTo>
                    <a:pt x="1460929" y="3124710"/>
                  </a:lnTo>
                  <a:lnTo>
                    <a:pt x="1474941" y="3168090"/>
                  </a:lnTo>
                  <a:lnTo>
                    <a:pt x="1490382" y="3210707"/>
                  </a:lnTo>
                  <a:lnTo>
                    <a:pt x="1507539" y="3252371"/>
                  </a:lnTo>
                  <a:lnTo>
                    <a:pt x="1526793" y="3292986"/>
                  </a:lnTo>
                  <a:lnTo>
                    <a:pt x="1548430" y="3332362"/>
                  </a:lnTo>
                  <a:lnTo>
                    <a:pt x="1572736" y="3370307"/>
                  </a:lnTo>
                  <a:lnTo>
                    <a:pt x="1600092" y="3406727"/>
                  </a:lnTo>
                  <a:lnTo>
                    <a:pt x="1630880" y="3441336"/>
                  </a:lnTo>
                  <a:lnTo>
                    <a:pt x="1665385" y="3474133"/>
                  </a:lnTo>
                  <a:lnTo>
                    <a:pt x="1703226" y="3505118"/>
                  </a:lnTo>
                  <a:lnTo>
                    <a:pt x="1742496" y="3533530"/>
                  </a:lnTo>
                  <a:lnTo>
                    <a:pt x="1783102" y="3559462"/>
                  </a:lnTo>
                  <a:lnTo>
                    <a:pt x="1824946" y="3583107"/>
                  </a:lnTo>
                  <a:lnTo>
                    <a:pt x="1868029" y="3604559"/>
                  </a:lnTo>
                  <a:lnTo>
                    <a:pt x="1912161" y="3623913"/>
                  </a:lnTo>
                  <a:lnTo>
                    <a:pt x="1957342" y="3641360"/>
                  </a:lnTo>
                  <a:lnTo>
                    <a:pt x="2003380" y="3656996"/>
                  </a:lnTo>
                  <a:lnTo>
                    <a:pt x="2050276" y="3670915"/>
                  </a:lnTo>
                  <a:lnTo>
                    <a:pt x="2097935" y="3683309"/>
                  </a:lnTo>
                  <a:lnTo>
                    <a:pt x="2146261" y="3694369"/>
                  </a:lnTo>
                  <a:lnTo>
                    <a:pt x="2195159" y="3704093"/>
                  </a:lnTo>
                  <a:lnTo>
                    <a:pt x="2244533" y="3712674"/>
                  </a:lnTo>
                  <a:lnTo>
                    <a:pt x="2294384" y="3720301"/>
                  </a:lnTo>
                  <a:lnTo>
                    <a:pt x="2344521" y="3726975"/>
                  </a:lnTo>
                  <a:lnTo>
                    <a:pt x="2394944" y="3732886"/>
                  </a:lnTo>
                  <a:lnTo>
                    <a:pt x="2496171" y="3743088"/>
                  </a:lnTo>
                  <a:lnTo>
                    <a:pt x="2796992" y="3769402"/>
                  </a:lnTo>
                  <a:lnTo>
                    <a:pt x="2845795" y="3774550"/>
                  </a:lnTo>
                  <a:lnTo>
                    <a:pt x="2894025" y="3780271"/>
                  </a:lnTo>
                  <a:lnTo>
                    <a:pt x="2941589" y="3786658"/>
                  </a:lnTo>
                  <a:lnTo>
                    <a:pt x="2988389" y="3793904"/>
                  </a:lnTo>
                  <a:lnTo>
                    <a:pt x="3034332" y="3802104"/>
                  </a:lnTo>
                  <a:lnTo>
                    <a:pt x="3082753" y="3811733"/>
                  </a:lnTo>
                  <a:lnTo>
                    <a:pt x="3131270" y="3821935"/>
                  </a:lnTo>
                  <a:lnTo>
                    <a:pt x="3179882" y="3832803"/>
                  </a:lnTo>
                  <a:lnTo>
                    <a:pt x="3228494" y="3844244"/>
                  </a:lnTo>
                  <a:lnTo>
                    <a:pt x="3277106" y="3856257"/>
                  </a:lnTo>
                  <a:lnTo>
                    <a:pt x="3325718" y="3868842"/>
                  </a:lnTo>
                  <a:lnTo>
                    <a:pt x="3374330" y="3881999"/>
                  </a:lnTo>
                  <a:lnTo>
                    <a:pt x="3422846" y="3895633"/>
                  </a:lnTo>
                  <a:lnTo>
                    <a:pt x="3471267" y="3909743"/>
                  </a:lnTo>
                  <a:lnTo>
                    <a:pt x="3567824" y="3939299"/>
                  </a:lnTo>
                  <a:lnTo>
                    <a:pt x="3627293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6308864"/>
              <a:ext cx="2676525" cy="3971925"/>
            </a:xfrm>
            <a:custGeom>
              <a:avLst/>
              <a:gdLst/>
              <a:ahLst/>
              <a:cxnLst/>
              <a:rect l="l" t="t" r="r" b="b"/>
              <a:pathLst>
                <a:path w="2676525" h="3971925">
                  <a:moveTo>
                    <a:pt x="1371612" y="3971899"/>
                  </a:moveTo>
                  <a:lnTo>
                    <a:pt x="1371523" y="3971607"/>
                  </a:lnTo>
                  <a:lnTo>
                    <a:pt x="1347216" y="3946194"/>
                  </a:lnTo>
                  <a:lnTo>
                    <a:pt x="1313662" y="3908133"/>
                  </a:lnTo>
                  <a:lnTo>
                    <a:pt x="1283068" y="3870058"/>
                  </a:lnTo>
                  <a:lnTo>
                    <a:pt x="1256182" y="3831983"/>
                  </a:lnTo>
                  <a:lnTo>
                    <a:pt x="1232738" y="3793921"/>
                  </a:lnTo>
                  <a:lnTo>
                    <a:pt x="1212430" y="3743185"/>
                  </a:lnTo>
                  <a:lnTo>
                    <a:pt x="1194993" y="3705123"/>
                  </a:lnTo>
                  <a:lnTo>
                    <a:pt x="1180223" y="3667048"/>
                  </a:lnTo>
                  <a:lnTo>
                    <a:pt x="1167726" y="3616325"/>
                  </a:lnTo>
                  <a:lnTo>
                    <a:pt x="1157338" y="3578250"/>
                  </a:lnTo>
                  <a:lnTo>
                    <a:pt x="1148664" y="3527526"/>
                  </a:lnTo>
                  <a:lnTo>
                    <a:pt x="1141514" y="3489452"/>
                  </a:lnTo>
                  <a:lnTo>
                    <a:pt x="1135608" y="3438728"/>
                  </a:lnTo>
                  <a:lnTo>
                    <a:pt x="1130655" y="3400653"/>
                  </a:lnTo>
                  <a:lnTo>
                    <a:pt x="1126363" y="3349929"/>
                  </a:lnTo>
                  <a:lnTo>
                    <a:pt x="1122451" y="3299206"/>
                  </a:lnTo>
                  <a:lnTo>
                    <a:pt x="1118743" y="3261131"/>
                  </a:lnTo>
                  <a:lnTo>
                    <a:pt x="1114831" y="3210407"/>
                  </a:lnTo>
                  <a:lnTo>
                    <a:pt x="1110538" y="3172333"/>
                  </a:lnTo>
                  <a:lnTo>
                    <a:pt x="1105484" y="3121609"/>
                  </a:lnTo>
                  <a:lnTo>
                    <a:pt x="1099489" y="3070885"/>
                  </a:lnTo>
                  <a:lnTo>
                    <a:pt x="1092238" y="3032810"/>
                  </a:lnTo>
                  <a:lnTo>
                    <a:pt x="1083475" y="2982087"/>
                  </a:lnTo>
                  <a:lnTo>
                    <a:pt x="1072896" y="2944012"/>
                  </a:lnTo>
                  <a:lnTo>
                    <a:pt x="1060208" y="2893288"/>
                  </a:lnTo>
                  <a:lnTo>
                    <a:pt x="1045159" y="2855214"/>
                  </a:lnTo>
                  <a:lnTo>
                    <a:pt x="1027518" y="2817152"/>
                  </a:lnTo>
                  <a:lnTo>
                    <a:pt x="1006932" y="2766415"/>
                  </a:lnTo>
                  <a:lnTo>
                    <a:pt x="984910" y="2728353"/>
                  </a:lnTo>
                  <a:lnTo>
                    <a:pt x="961745" y="2690279"/>
                  </a:lnTo>
                  <a:lnTo>
                    <a:pt x="937641" y="2664866"/>
                  </a:lnTo>
                  <a:lnTo>
                    <a:pt x="912571" y="2626804"/>
                  </a:lnTo>
                  <a:lnTo>
                    <a:pt x="859853" y="2576068"/>
                  </a:lnTo>
                  <a:lnTo>
                    <a:pt x="804100" y="2525255"/>
                  </a:lnTo>
                  <a:lnTo>
                    <a:pt x="775398" y="2512593"/>
                  </a:lnTo>
                  <a:lnTo>
                    <a:pt x="746239" y="2487180"/>
                  </a:lnTo>
                  <a:lnTo>
                    <a:pt x="716597" y="2474518"/>
                  </a:lnTo>
                  <a:lnTo>
                    <a:pt x="686752" y="2449207"/>
                  </a:lnTo>
                  <a:lnTo>
                    <a:pt x="626237" y="2423795"/>
                  </a:lnTo>
                  <a:lnTo>
                    <a:pt x="565416" y="2385720"/>
                  </a:lnTo>
                  <a:lnTo>
                    <a:pt x="535012" y="2360307"/>
                  </a:lnTo>
                  <a:lnTo>
                    <a:pt x="474675" y="2334895"/>
                  </a:lnTo>
                  <a:lnTo>
                    <a:pt x="445033" y="2309495"/>
                  </a:lnTo>
                  <a:lnTo>
                    <a:pt x="415772" y="2296833"/>
                  </a:lnTo>
                  <a:lnTo>
                    <a:pt x="386981" y="2271420"/>
                  </a:lnTo>
                  <a:lnTo>
                    <a:pt x="331038" y="2220696"/>
                  </a:lnTo>
                  <a:lnTo>
                    <a:pt x="277939" y="2169960"/>
                  </a:lnTo>
                  <a:lnTo>
                    <a:pt x="252679" y="2131898"/>
                  </a:lnTo>
                  <a:lnTo>
                    <a:pt x="228371" y="2106485"/>
                  </a:lnTo>
                  <a:lnTo>
                    <a:pt x="205016" y="2068410"/>
                  </a:lnTo>
                  <a:lnTo>
                    <a:pt x="182816" y="2030349"/>
                  </a:lnTo>
                  <a:lnTo>
                    <a:pt x="161747" y="1979612"/>
                  </a:lnTo>
                  <a:lnTo>
                    <a:pt x="141922" y="1941550"/>
                  </a:lnTo>
                  <a:lnTo>
                    <a:pt x="123520" y="1890725"/>
                  </a:lnTo>
                  <a:lnTo>
                    <a:pt x="106464" y="1840001"/>
                  </a:lnTo>
                  <a:lnTo>
                    <a:pt x="81686" y="1738439"/>
                  </a:lnTo>
                  <a:lnTo>
                    <a:pt x="68529" y="1649653"/>
                  </a:lnTo>
                  <a:lnTo>
                    <a:pt x="64338" y="1611579"/>
                  </a:lnTo>
                  <a:lnTo>
                    <a:pt x="61468" y="1560855"/>
                  </a:lnTo>
                  <a:lnTo>
                    <a:pt x="59855" y="1510030"/>
                  </a:lnTo>
                  <a:lnTo>
                    <a:pt x="59372" y="1471955"/>
                  </a:lnTo>
                  <a:lnTo>
                    <a:pt x="59753" y="1421231"/>
                  </a:lnTo>
                  <a:lnTo>
                    <a:pt x="60998" y="1370507"/>
                  </a:lnTo>
                  <a:lnTo>
                    <a:pt x="65100" y="1281607"/>
                  </a:lnTo>
                  <a:lnTo>
                    <a:pt x="67665" y="1230884"/>
                  </a:lnTo>
                  <a:lnTo>
                    <a:pt x="73291" y="1129334"/>
                  </a:lnTo>
                  <a:lnTo>
                    <a:pt x="75958" y="1091260"/>
                  </a:lnTo>
                  <a:lnTo>
                    <a:pt x="78346" y="1040536"/>
                  </a:lnTo>
                  <a:lnTo>
                    <a:pt x="80251" y="989812"/>
                  </a:lnTo>
                  <a:lnTo>
                    <a:pt x="81584" y="938987"/>
                  </a:lnTo>
                  <a:lnTo>
                    <a:pt x="82257" y="888250"/>
                  </a:lnTo>
                  <a:lnTo>
                    <a:pt x="82067" y="850188"/>
                  </a:lnTo>
                  <a:lnTo>
                    <a:pt x="80733" y="799452"/>
                  </a:lnTo>
                  <a:lnTo>
                    <a:pt x="78244" y="748639"/>
                  </a:lnTo>
                  <a:lnTo>
                    <a:pt x="74434" y="710565"/>
                  </a:lnTo>
                  <a:lnTo>
                    <a:pt x="69100" y="659841"/>
                  </a:lnTo>
                  <a:lnTo>
                    <a:pt x="62141" y="621766"/>
                  </a:lnTo>
                  <a:lnTo>
                    <a:pt x="53365" y="571042"/>
                  </a:lnTo>
                  <a:lnTo>
                    <a:pt x="42595" y="532968"/>
                  </a:lnTo>
                  <a:lnTo>
                    <a:pt x="29730" y="494906"/>
                  </a:lnTo>
                  <a:lnTo>
                    <a:pt x="14579" y="444169"/>
                  </a:lnTo>
                  <a:lnTo>
                    <a:pt x="0" y="418757"/>
                  </a:lnTo>
                  <a:lnTo>
                    <a:pt x="0" y="3971899"/>
                  </a:lnTo>
                  <a:lnTo>
                    <a:pt x="1371612" y="3971899"/>
                  </a:lnTo>
                  <a:close/>
                </a:path>
                <a:path w="2676525" h="3971925">
                  <a:moveTo>
                    <a:pt x="2676131" y="3971607"/>
                  </a:moveTo>
                  <a:lnTo>
                    <a:pt x="2655074" y="3958945"/>
                  </a:lnTo>
                  <a:lnTo>
                    <a:pt x="2612555" y="3946296"/>
                  </a:lnTo>
                  <a:lnTo>
                    <a:pt x="2567470" y="3920883"/>
                  </a:lnTo>
                  <a:lnTo>
                    <a:pt x="2525344" y="3895471"/>
                  </a:lnTo>
                  <a:lnTo>
                    <a:pt x="2485974" y="3870058"/>
                  </a:lnTo>
                  <a:lnTo>
                    <a:pt x="2449182" y="3831983"/>
                  </a:lnTo>
                  <a:lnTo>
                    <a:pt x="2414778" y="3806571"/>
                  </a:lnTo>
                  <a:lnTo>
                    <a:pt x="2382469" y="3768509"/>
                  </a:lnTo>
                  <a:lnTo>
                    <a:pt x="2352052" y="3730434"/>
                  </a:lnTo>
                  <a:lnTo>
                    <a:pt x="2323363" y="3679710"/>
                  </a:lnTo>
                  <a:lnTo>
                    <a:pt x="2296198" y="3641636"/>
                  </a:lnTo>
                  <a:lnTo>
                    <a:pt x="2270366" y="3603574"/>
                  </a:lnTo>
                  <a:lnTo>
                    <a:pt x="2245588" y="3552837"/>
                  </a:lnTo>
                  <a:lnTo>
                    <a:pt x="2221661" y="3502114"/>
                  </a:lnTo>
                  <a:lnTo>
                    <a:pt x="2198408" y="3464052"/>
                  </a:lnTo>
                  <a:lnTo>
                    <a:pt x="2176094" y="3413315"/>
                  </a:lnTo>
                  <a:lnTo>
                    <a:pt x="2132152" y="3311868"/>
                  </a:lnTo>
                  <a:lnTo>
                    <a:pt x="2110232" y="3273793"/>
                  </a:lnTo>
                  <a:lnTo>
                    <a:pt x="2088019" y="3223069"/>
                  </a:lnTo>
                  <a:lnTo>
                    <a:pt x="2065439" y="3172333"/>
                  </a:lnTo>
                  <a:lnTo>
                    <a:pt x="2042274" y="3134271"/>
                  </a:lnTo>
                  <a:lnTo>
                    <a:pt x="2018347" y="3083534"/>
                  </a:lnTo>
                  <a:lnTo>
                    <a:pt x="1993569" y="3045472"/>
                  </a:lnTo>
                  <a:lnTo>
                    <a:pt x="1967738" y="3007398"/>
                  </a:lnTo>
                  <a:lnTo>
                    <a:pt x="1940661" y="2956674"/>
                  </a:lnTo>
                  <a:lnTo>
                    <a:pt x="1912264" y="2918599"/>
                  </a:lnTo>
                  <a:lnTo>
                    <a:pt x="1882228" y="2880537"/>
                  </a:lnTo>
                  <a:lnTo>
                    <a:pt x="1850491" y="2855125"/>
                  </a:lnTo>
                  <a:lnTo>
                    <a:pt x="1813890" y="2817050"/>
                  </a:lnTo>
                  <a:lnTo>
                    <a:pt x="1776056" y="2778988"/>
                  </a:lnTo>
                  <a:lnTo>
                    <a:pt x="1737067" y="2740914"/>
                  </a:lnTo>
                  <a:lnTo>
                    <a:pt x="1697037" y="2715501"/>
                  </a:lnTo>
                  <a:lnTo>
                    <a:pt x="1656041" y="2677426"/>
                  </a:lnTo>
                  <a:lnTo>
                    <a:pt x="1614106" y="2652026"/>
                  </a:lnTo>
                  <a:lnTo>
                    <a:pt x="1571409" y="2626614"/>
                  </a:lnTo>
                  <a:lnTo>
                    <a:pt x="1483804" y="2575877"/>
                  </a:lnTo>
                  <a:lnTo>
                    <a:pt x="1348460" y="2499741"/>
                  </a:lnTo>
                  <a:lnTo>
                    <a:pt x="1302613" y="2487079"/>
                  </a:lnTo>
                  <a:lnTo>
                    <a:pt x="1210335" y="2436355"/>
                  </a:lnTo>
                  <a:lnTo>
                    <a:pt x="1165440" y="2410942"/>
                  </a:lnTo>
                  <a:lnTo>
                    <a:pt x="1120546" y="2398293"/>
                  </a:lnTo>
                  <a:lnTo>
                    <a:pt x="1031240" y="2347557"/>
                  </a:lnTo>
                  <a:lnTo>
                    <a:pt x="987005" y="2334895"/>
                  </a:lnTo>
                  <a:lnTo>
                    <a:pt x="899693" y="2284171"/>
                  </a:lnTo>
                  <a:lnTo>
                    <a:pt x="814489" y="2233447"/>
                  </a:lnTo>
                  <a:lnTo>
                    <a:pt x="772922" y="2208034"/>
                  </a:lnTo>
                  <a:lnTo>
                    <a:pt x="732231" y="2182723"/>
                  </a:lnTo>
                  <a:lnTo>
                    <a:pt x="692289" y="2157311"/>
                  </a:lnTo>
                  <a:lnTo>
                    <a:pt x="653300" y="2119236"/>
                  </a:lnTo>
                  <a:lnTo>
                    <a:pt x="615365" y="2093823"/>
                  </a:lnTo>
                  <a:lnTo>
                    <a:pt x="578573" y="2055761"/>
                  </a:lnTo>
                  <a:lnTo>
                    <a:pt x="541108" y="2017687"/>
                  </a:lnTo>
                  <a:lnTo>
                    <a:pt x="507847" y="1979612"/>
                  </a:lnTo>
                  <a:lnTo>
                    <a:pt x="478485" y="1941550"/>
                  </a:lnTo>
                  <a:lnTo>
                    <a:pt x="452843" y="1903476"/>
                  </a:lnTo>
                  <a:lnTo>
                    <a:pt x="430542" y="1852180"/>
                  </a:lnTo>
                  <a:lnTo>
                    <a:pt x="411670" y="1814106"/>
                  </a:lnTo>
                  <a:lnTo>
                    <a:pt x="395846" y="1763382"/>
                  </a:lnTo>
                  <a:lnTo>
                    <a:pt x="382790" y="1712658"/>
                  </a:lnTo>
                  <a:lnTo>
                    <a:pt x="372402" y="1674583"/>
                  </a:lnTo>
                  <a:lnTo>
                    <a:pt x="364388" y="1623860"/>
                  </a:lnTo>
                  <a:lnTo>
                    <a:pt x="358584" y="1573123"/>
                  </a:lnTo>
                  <a:lnTo>
                    <a:pt x="354863" y="1522399"/>
                  </a:lnTo>
                  <a:lnTo>
                    <a:pt x="352767" y="1471676"/>
                  </a:lnTo>
                  <a:lnTo>
                    <a:pt x="352094" y="1433601"/>
                  </a:lnTo>
                  <a:lnTo>
                    <a:pt x="352666" y="1382877"/>
                  </a:lnTo>
                  <a:lnTo>
                    <a:pt x="354291" y="1332153"/>
                  </a:lnTo>
                  <a:lnTo>
                    <a:pt x="356768" y="1281417"/>
                  </a:lnTo>
                  <a:lnTo>
                    <a:pt x="360006" y="1230693"/>
                  </a:lnTo>
                  <a:lnTo>
                    <a:pt x="363816" y="1179969"/>
                  </a:lnTo>
                  <a:lnTo>
                    <a:pt x="368020" y="1129233"/>
                  </a:lnTo>
                  <a:lnTo>
                    <a:pt x="376783" y="1027785"/>
                  </a:lnTo>
                  <a:lnTo>
                    <a:pt x="381076" y="989711"/>
                  </a:lnTo>
                  <a:lnTo>
                    <a:pt x="384886" y="938987"/>
                  </a:lnTo>
                  <a:lnTo>
                    <a:pt x="388315" y="888250"/>
                  </a:lnTo>
                  <a:lnTo>
                    <a:pt x="393369" y="799452"/>
                  </a:lnTo>
                  <a:lnTo>
                    <a:pt x="394804" y="735977"/>
                  </a:lnTo>
                  <a:lnTo>
                    <a:pt x="395084" y="697903"/>
                  </a:lnTo>
                  <a:lnTo>
                    <a:pt x="394322" y="659841"/>
                  </a:lnTo>
                  <a:lnTo>
                    <a:pt x="392315" y="609104"/>
                  </a:lnTo>
                  <a:lnTo>
                    <a:pt x="388886" y="558292"/>
                  </a:lnTo>
                  <a:lnTo>
                    <a:pt x="384035" y="520217"/>
                  </a:lnTo>
                  <a:lnTo>
                    <a:pt x="377545" y="482142"/>
                  </a:lnTo>
                  <a:lnTo>
                    <a:pt x="369252" y="431419"/>
                  </a:lnTo>
                  <a:lnTo>
                    <a:pt x="359054" y="393344"/>
                  </a:lnTo>
                  <a:lnTo>
                    <a:pt x="346849" y="355282"/>
                  </a:lnTo>
                  <a:lnTo>
                    <a:pt x="332460" y="304558"/>
                  </a:lnTo>
                  <a:lnTo>
                    <a:pt x="315785" y="266484"/>
                  </a:lnTo>
                  <a:lnTo>
                    <a:pt x="296621" y="228409"/>
                  </a:lnTo>
                  <a:lnTo>
                    <a:pt x="274891" y="190347"/>
                  </a:lnTo>
                  <a:lnTo>
                    <a:pt x="250393" y="152273"/>
                  </a:lnTo>
                  <a:lnTo>
                    <a:pt x="223037" y="126860"/>
                  </a:lnTo>
                  <a:lnTo>
                    <a:pt x="192722" y="88798"/>
                  </a:lnTo>
                  <a:lnTo>
                    <a:pt x="159270" y="50723"/>
                  </a:lnTo>
                  <a:lnTo>
                    <a:pt x="86067" y="0"/>
                  </a:lnTo>
                  <a:lnTo>
                    <a:pt x="0" y="0"/>
                  </a:lnTo>
                  <a:lnTo>
                    <a:pt x="0" y="12649"/>
                  </a:lnTo>
                  <a:lnTo>
                    <a:pt x="7239" y="25412"/>
                  </a:lnTo>
                  <a:lnTo>
                    <a:pt x="50888" y="50723"/>
                  </a:lnTo>
                  <a:lnTo>
                    <a:pt x="90639" y="76136"/>
                  </a:lnTo>
                  <a:lnTo>
                    <a:pt x="126580" y="114211"/>
                  </a:lnTo>
                  <a:lnTo>
                    <a:pt x="158978" y="152273"/>
                  </a:lnTo>
                  <a:lnTo>
                    <a:pt x="187960" y="190347"/>
                  </a:lnTo>
                  <a:lnTo>
                    <a:pt x="213791" y="215760"/>
                  </a:lnTo>
                  <a:lnTo>
                    <a:pt x="236385" y="253822"/>
                  </a:lnTo>
                  <a:lnTo>
                    <a:pt x="256019" y="291896"/>
                  </a:lnTo>
                  <a:lnTo>
                    <a:pt x="272986" y="342620"/>
                  </a:lnTo>
                  <a:lnTo>
                    <a:pt x="287286" y="380695"/>
                  </a:lnTo>
                  <a:lnTo>
                    <a:pt x="299199" y="418757"/>
                  </a:lnTo>
                  <a:lnTo>
                    <a:pt x="308724" y="470154"/>
                  </a:lnTo>
                  <a:lnTo>
                    <a:pt x="316357" y="508228"/>
                  </a:lnTo>
                  <a:lnTo>
                    <a:pt x="322072" y="558952"/>
                  </a:lnTo>
                  <a:lnTo>
                    <a:pt x="325983" y="597027"/>
                  </a:lnTo>
                  <a:lnTo>
                    <a:pt x="328358" y="647750"/>
                  </a:lnTo>
                  <a:lnTo>
                    <a:pt x="329311" y="685825"/>
                  </a:lnTo>
                  <a:lnTo>
                    <a:pt x="329031" y="736549"/>
                  </a:lnTo>
                  <a:lnTo>
                    <a:pt x="327698" y="787273"/>
                  </a:lnTo>
                  <a:lnTo>
                    <a:pt x="325412" y="838009"/>
                  </a:lnTo>
                  <a:lnTo>
                    <a:pt x="322453" y="876071"/>
                  </a:lnTo>
                  <a:lnTo>
                    <a:pt x="318922" y="926795"/>
                  </a:lnTo>
                  <a:lnTo>
                    <a:pt x="315023" y="977531"/>
                  </a:lnTo>
                  <a:lnTo>
                    <a:pt x="306158" y="1078979"/>
                  </a:lnTo>
                  <a:lnTo>
                    <a:pt x="297573" y="1180439"/>
                  </a:lnTo>
                  <a:lnTo>
                    <a:pt x="293763" y="1231163"/>
                  </a:lnTo>
                  <a:lnTo>
                    <a:pt x="290525" y="1281899"/>
                  </a:lnTo>
                  <a:lnTo>
                    <a:pt x="288048" y="1332623"/>
                  </a:lnTo>
                  <a:lnTo>
                    <a:pt x="286524" y="1383347"/>
                  </a:lnTo>
                  <a:lnTo>
                    <a:pt x="286042" y="1434084"/>
                  </a:lnTo>
                  <a:lnTo>
                    <a:pt x="286804" y="1484807"/>
                  </a:lnTo>
                  <a:lnTo>
                    <a:pt x="289001" y="1535531"/>
                  </a:lnTo>
                  <a:lnTo>
                    <a:pt x="292811" y="1573606"/>
                  </a:lnTo>
                  <a:lnTo>
                    <a:pt x="298526" y="1624330"/>
                  </a:lnTo>
                  <a:lnTo>
                    <a:pt x="306247" y="1675053"/>
                  </a:lnTo>
                  <a:lnTo>
                    <a:pt x="316255" y="1725879"/>
                  </a:lnTo>
                  <a:lnTo>
                    <a:pt x="328549" y="1776615"/>
                  </a:lnTo>
                  <a:lnTo>
                    <a:pt x="343420" y="1814677"/>
                  </a:lnTo>
                  <a:lnTo>
                    <a:pt x="361061" y="1865401"/>
                  </a:lnTo>
                  <a:lnTo>
                    <a:pt x="381546" y="1903476"/>
                  </a:lnTo>
                  <a:lnTo>
                    <a:pt x="405091" y="1954199"/>
                  </a:lnTo>
                  <a:lnTo>
                    <a:pt x="431876" y="1992274"/>
                  </a:lnTo>
                  <a:lnTo>
                    <a:pt x="462089" y="2030349"/>
                  </a:lnTo>
                  <a:lnTo>
                    <a:pt x="495833" y="2068410"/>
                  </a:lnTo>
                  <a:lnTo>
                    <a:pt x="571144" y="2144547"/>
                  </a:lnTo>
                  <a:lnTo>
                    <a:pt x="610031" y="2169960"/>
                  </a:lnTo>
                  <a:lnTo>
                    <a:pt x="650062" y="2208034"/>
                  </a:lnTo>
                  <a:lnTo>
                    <a:pt x="691045" y="2233536"/>
                  </a:lnTo>
                  <a:lnTo>
                    <a:pt x="732891" y="2258949"/>
                  </a:lnTo>
                  <a:lnTo>
                    <a:pt x="818959" y="2309685"/>
                  </a:lnTo>
                  <a:lnTo>
                    <a:pt x="952601" y="2385822"/>
                  </a:lnTo>
                  <a:lnTo>
                    <a:pt x="1043724" y="2436545"/>
                  </a:lnTo>
                  <a:lnTo>
                    <a:pt x="1089672" y="2449207"/>
                  </a:lnTo>
                  <a:lnTo>
                    <a:pt x="1181836" y="2499931"/>
                  </a:lnTo>
                  <a:lnTo>
                    <a:pt x="1226540" y="2512593"/>
                  </a:lnTo>
                  <a:lnTo>
                    <a:pt x="1359700" y="2588730"/>
                  </a:lnTo>
                  <a:lnTo>
                    <a:pt x="1403451" y="2601391"/>
                  </a:lnTo>
                  <a:lnTo>
                    <a:pt x="1489519" y="2652115"/>
                  </a:lnTo>
                  <a:lnTo>
                    <a:pt x="1531658" y="2677528"/>
                  </a:lnTo>
                  <a:lnTo>
                    <a:pt x="1573123" y="2702941"/>
                  </a:lnTo>
                  <a:lnTo>
                    <a:pt x="1613814" y="2741003"/>
                  </a:lnTo>
                  <a:lnTo>
                    <a:pt x="1653667" y="2766415"/>
                  </a:lnTo>
                  <a:lnTo>
                    <a:pt x="1692554" y="2791828"/>
                  </a:lnTo>
                  <a:lnTo>
                    <a:pt x="1730387" y="2829903"/>
                  </a:lnTo>
                  <a:lnTo>
                    <a:pt x="1767090" y="2855315"/>
                  </a:lnTo>
                  <a:lnTo>
                    <a:pt x="1802549" y="2893377"/>
                  </a:lnTo>
                  <a:lnTo>
                    <a:pt x="1833333" y="2931452"/>
                  </a:lnTo>
                  <a:lnTo>
                    <a:pt x="1862404" y="2969526"/>
                  </a:lnTo>
                  <a:lnTo>
                    <a:pt x="1889950" y="3007588"/>
                  </a:lnTo>
                  <a:lnTo>
                    <a:pt x="1916074" y="3045663"/>
                  </a:lnTo>
                  <a:lnTo>
                    <a:pt x="1940953" y="3083725"/>
                  </a:lnTo>
                  <a:lnTo>
                    <a:pt x="1964880" y="3121799"/>
                  </a:lnTo>
                  <a:lnTo>
                    <a:pt x="1987842" y="3172523"/>
                  </a:lnTo>
                  <a:lnTo>
                    <a:pt x="2010156" y="3210598"/>
                  </a:lnTo>
                  <a:lnTo>
                    <a:pt x="2031885" y="3261322"/>
                  </a:lnTo>
                  <a:lnTo>
                    <a:pt x="2053234" y="3299396"/>
                  </a:lnTo>
                  <a:lnTo>
                    <a:pt x="2095550" y="3400945"/>
                  </a:lnTo>
                  <a:lnTo>
                    <a:pt x="2116810" y="3439020"/>
                  </a:lnTo>
                  <a:lnTo>
                    <a:pt x="2138451" y="3489744"/>
                  </a:lnTo>
                  <a:lnTo>
                    <a:pt x="2161616" y="3540468"/>
                  </a:lnTo>
                  <a:lnTo>
                    <a:pt x="2185530" y="3578542"/>
                  </a:lnTo>
                  <a:lnTo>
                    <a:pt x="2210320" y="3629266"/>
                  </a:lnTo>
                  <a:lnTo>
                    <a:pt x="2236051" y="3667341"/>
                  </a:lnTo>
                  <a:lnTo>
                    <a:pt x="2263025" y="3718064"/>
                  </a:lnTo>
                  <a:lnTo>
                    <a:pt x="2291334" y="3756139"/>
                  </a:lnTo>
                  <a:lnTo>
                    <a:pt x="2321179" y="3794201"/>
                  </a:lnTo>
                  <a:lnTo>
                    <a:pt x="2352624" y="3832275"/>
                  </a:lnTo>
                  <a:lnTo>
                    <a:pt x="2385987" y="3870337"/>
                  </a:lnTo>
                  <a:lnTo>
                    <a:pt x="2421356" y="3895750"/>
                  </a:lnTo>
                  <a:lnTo>
                    <a:pt x="2458910" y="3933825"/>
                  </a:lnTo>
                  <a:lnTo>
                    <a:pt x="2498750" y="3959237"/>
                  </a:lnTo>
                  <a:lnTo>
                    <a:pt x="2516860" y="3971899"/>
                  </a:lnTo>
                  <a:lnTo>
                    <a:pt x="2675940" y="3971899"/>
                  </a:lnTo>
                  <a:lnTo>
                    <a:pt x="2676131" y="3971607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461592"/>
              <a:ext cx="7534274" cy="4825364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3879" y="7049909"/>
            <a:ext cx="114300" cy="11429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3879" y="7611884"/>
            <a:ext cx="114300" cy="114299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183879" y="8173859"/>
            <a:ext cx="114300" cy="114299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923529" y="5586228"/>
            <a:ext cx="9522460" cy="2835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7500"/>
              </a:lnSpc>
              <a:spcBef>
                <a:spcPts val="100"/>
              </a:spcBef>
            </a:pPr>
            <a:r>
              <a:rPr dirty="0" sz="2500" spc="135">
                <a:latin typeface="Tahoma"/>
                <a:cs typeface="Tahoma"/>
              </a:rPr>
              <a:t>Na</a:t>
            </a:r>
            <a:r>
              <a:rPr dirty="0" sz="2500" spc="-114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przykład</a:t>
            </a:r>
            <a:r>
              <a:rPr dirty="0" sz="2500" spc="-110">
                <a:latin typeface="Tahoma"/>
                <a:cs typeface="Tahoma"/>
              </a:rPr>
              <a:t> </a:t>
            </a:r>
            <a:r>
              <a:rPr dirty="0" sz="2500" spc="95">
                <a:latin typeface="Tahoma"/>
                <a:cs typeface="Tahoma"/>
              </a:rPr>
              <a:t>młoda</a:t>
            </a:r>
            <a:r>
              <a:rPr dirty="0" sz="2500" spc="-110">
                <a:latin typeface="Tahoma"/>
                <a:cs typeface="Tahoma"/>
              </a:rPr>
              <a:t> </a:t>
            </a:r>
            <a:r>
              <a:rPr dirty="0" sz="2500" spc="75">
                <a:latin typeface="Tahoma"/>
                <a:cs typeface="Tahoma"/>
              </a:rPr>
              <a:t>kobieta</a:t>
            </a:r>
            <a:r>
              <a:rPr dirty="0" sz="2500" spc="-110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z</a:t>
            </a:r>
            <a:r>
              <a:rPr dirty="0" sz="2500" spc="-114">
                <a:latin typeface="Tahoma"/>
                <a:cs typeface="Tahoma"/>
              </a:rPr>
              <a:t> </a:t>
            </a:r>
            <a:r>
              <a:rPr dirty="0" sz="2500" spc="80">
                <a:latin typeface="Tahoma"/>
                <a:cs typeface="Tahoma"/>
              </a:rPr>
              <a:t>niepełnosprawnością</a:t>
            </a:r>
            <a:r>
              <a:rPr dirty="0" sz="2500" spc="-110">
                <a:latin typeface="Tahoma"/>
                <a:cs typeface="Tahoma"/>
              </a:rPr>
              <a:t> </a:t>
            </a:r>
            <a:r>
              <a:rPr dirty="0" sz="2500" spc="40">
                <a:latin typeface="Tahoma"/>
                <a:cs typeface="Tahoma"/>
              </a:rPr>
              <a:t>intelektualną, </a:t>
            </a:r>
            <a:r>
              <a:rPr dirty="0" sz="2500" spc="75">
                <a:latin typeface="Tahoma"/>
                <a:cs typeface="Tahoma"/>
              </a:rPr>
              <a:t>która</a:t>
            </a:r>
            <a:r>
              <a:rPr dirty="0" sz="2500" spc="-30">
                <a:latin typeface="Tahoma"/>
                <a:cs typeface="Tahoma"/>
              </a:rPr>
              <a:t> </a:t>
            </a:r>
            <a:r>
              <a:rPr dirty="0" sz="2500" spc="80">
                <a:latin typeface="Tahoma"/>
                <a:cs typeface="Tahoma"/>
              </a:rPr>
              <a:t>mieszka</a:t>
            </a:r>
            <a:r>
              <a:rPr dirty="0" sz="2500" spc="-30">
                <a:latin typeface="Tahoma"/>
                <a:cs typeface="Tahoma"/>
              </a:rPr>
              <a:t> </a:t>
            </a:r>
            <a:r>
              <a:rPr dirty="0" sz="2500" spc="90">
                <a:latin typeface="Tahoma"/>
                <a:cs typeface="Tahoma"/>
              </a:rPr>
              <a:t>w</a:t>
            </a:r>
            <a:r>
              <a:rPr dirty="0" sz="2500" spc="-30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odległej</a:t>
            </a:r>
            <a:r>
              <a:rPr dirty="0" sz="2500" spc="-30">
                <a:latin typeface="Tahoma"/>
                <a:cs typeface="Tahoma"/>
              </a:rPr>
              <a:t> </a:t>
            </a:r>
            <a:r>
              <a:rPr dirty="0" sz="2500">
                <a:latin typeface="Tahoma"/>
                <a:cs typeface="Tahoma"/>
              </a:rPr>
              <a:t>okolicy,</a:t>
            </a:r>
            <a:r>
              <a:rPr dirty="0" sz="2500" spc="-25">
                <a:latin typeface="Tahoma"/>
                <a:cs typeface="Tahoma"/>
              </a:rPr>
              <a:t> </a:t>
            </a:r>
            <a:r>
              <a:rPr dirty="0" sz="2500" spc="114">
                <a:latin typeface="Tahoma"/>
                <a:cs typeface="Tahoma"/>
              </a:rPr>
              <a:t>może</a:t>
            </a:r>
            <a:r>
              <a:rPr dirty="0" sz="2500" spc="-30">
                <a:latin typeface="Tahoma"/>
                <a:cs typeface="Tahoma"/>
              </a:rPr>
              <a:t> </a:t>
            </a:r>
            <a:r>
              <a:rPr dirty="0" sz="2500" spc="-10">
                <a:latin typeface="Tahoma"/>
                <a:cs typeface="Tahoma"/>
              </a:rPr>
              <a:t>napotkać:</a:t>
            </a:r>
            <a:endParaRPr sz="2500">
              <a:latin typeface="Tahoma"/>
              <a:cs typeface="Tahoma"/>
            </a:endParaRPr>
          </a:p>
          <a:p>
            <a:pPr marL="551815" marR="4149725">
              <a:lnSpc>
                <a:spcPct val="147500"/>
              </a:lnSpc>
            </a:pPr>
            <a:r>
              <a:rPr dirty="0" sz="2500" spc="55">
                <a:latin typeface="Tahoma"/>
                <a:cs typeface="Tahoma"/>
              </a:rPr>
              <a:t>Wykluczenie</a:t>
            </a:r>
            <a:r>
              <a:rPr dirty="0" sz="2500" spc="-85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komunikacyjne </a:t>
            </a:r>
            <a:r>
              <a:rPr dirty="0" sz="2500" spc="85">
                <a:latin typeface="Tahoma"/>
                <a:cs typeface="Tahoma"/>
              </a:rPr>
              <a:t>Brak</a:t>
            </a:r>
            <a:r>
              <a:rPr dirty="0" sz="2500" spc="-130">
                <a:latin typeface="Tahoma"/>
                <a:cs typeface="Tahoma"/>
              </a:rPr>
              <a:t> </a:t>
            </a:r>
            <a:r>
              <a:rPr dirty="0" sz="2500" spc="85">
                <a:latin typeface="Tahoma"/>
                <a:cs typeface="Tahoma"/>
              </a:rPr>
              <a:t>dostępnych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65">
                <a:latin typeface="Tahoma"/>
                <a:cs typeface="Tahoma"/>
              </a:rPr>
              <a:t>materiałów </a:t>
            </a:r>
            <a:r>
              <a:rPr dirty="0" sz="2500" spc="70">
                <a:latin typeface="Tahoma"/>
                <a:cs typeface="Tahoma"/>
              </a:rPr>
              <a:t>Negatywne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60">
                <a:latin typeface="Tahoma"/>
                <a:cs typeface="Tahoma"/>
              </a:rPr>
              <a:t>skutki</a:t>
            </a:r>
            <a:r>
              <a:rPr dirty="0" sz="2500" spc="-125">
                <a:latin typeface="Tahoma"/>
                <a:cs typeface="Tahoma"/>
              </a:rPr>
              <a:t> </a:t>
            </a:r>
            <a:r>
              <a:rPr dirty="0" sz="2500" spc="55">
                <a:latin typeface="Tahoma"/>
                <a:cs typeface="Tahoma"/>
              </a:rPr>
              <a:t>stereotypowo,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Paweł Żelazny</dc:creator>
  <cp:keywords>DAG7wux5UoA,BACfaHKWMUM,0</cp:keywords>
  <dc:title>PL_CAPACITY BUILDING OPENGROUP.pptx</dc:title>
  <dcterms:created xsi:type="dcterms:W3CDTF">2026-01-13T06:46:44Z</dcterms:created>
  <dcterms:modified xsi:type="dcterms:W3CDTF">2026-01-13T06:46:44Z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2025-12-17T00:00:00Z</vt:filetime>
  </property>
  <property fmtid="{D5CDD505-2E9C-101B-9397-08002B2CF9AE}" pid="3" name="Creator">
    <vt:lpwstr>Canva</vt:lpwstr>
  </property>
  <property fmtid="{D5CDD505-2E9C-101B-9397-08002B2CF9AE}" pid="4" name="LastSaved">
    <vt:filetime>2026-01-13T00:00:00Z</vt:filetime>
  </property>
  <property fmtid="{D5CDD505-2E9C-101B-9397-08002B2CF9AE}" pid="5" name="Producer">
    <vt:lpwstr>Canva</vt:lpwstr>
  </property>
</Properties>
</file>